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8115300" cy="4572000"/>
  <p:notesSz cx="6858000" cy="9144000"/>
  <p:embeddedFontLst>
    <p:embeddedFont>
      <p:font typeface="Californian FB" panose="0207040306080B030204" pitchFamily="18" charset="0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62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1244598" y="182880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Californian FB" panose="0207040306080B030204" pitchFamily="18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Californian FB" panose="0207040306080B0302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0932" y="4199468"/>
            <a:ext cx="1337729" cy="203197"/>
          </a:xfrm>
          <a:custGeom>
            <a:avLst/>
            <a:gdLst/>
            <a:ahLst/>
            <a:cxnLst/>
            <a:rect l="l" t="t" r="r" b="b"/>
            <a:pathLst>
              <a:path w="1337729" h="203197">
                <a:moveTo>
                  <a:pt x="0" y="0"/>
                </a:moveTo>
                <a:lnTo>
                  <a:pt x="1337729" y="0"/>
                </a:lnTo>
                <a:lnTo>
                  <a:pt x="1337729" y="203197"/>
                </a:lnTo>
                <a:lnTo>
                  <a:pt x="0" y="20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Custom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Californian FB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In-Depth Market Research Report_ Establishing a Leather Shoe Business in India.pdf</dc:title>
  <cp:lastModifiedBy>Microsoft account</cp:lastModifiedBy>
  <cp:revision>3</cp:revision>
  <dcterms:created xsi:type="dcterms:W3CDTF">2006-08-16T00:00:00Z</dcterms:created>
  <dcterms:modified xsi:type="dcterms:W3CDTF">2025-07-16T21:43:38Z</dcterms:modified>
  <dc:identifier>DAGtXYWe0UE</dc:identifier>
</cp:coreProperties>
</file>