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 Achkarpohre" initials="PA" lastIdx="1" clrIdx="0">
    <p:extLst>
      <p:ext uri="{19B8F6BF-5375-455C-9EA6-DF929625EA0E}">
        <p15:presenceInfo xmlns:p15="http://schemas.microsoft.com/office/powerpoint/2012/main" userId="853c9e018883d4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6" d="100"/>
          <a:sy n="76" d="100"/>
        </p:scale>
        <p:origin x="898"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7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4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6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19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https://github.com/Sanketgb/Online-Railway-Reservation-System-CaseStudy.git"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prachi-achkarpohre-865b5a1a6/" TargetMode="External"/><Relationship Id="rId5" Type="http://schemas.openxmlformats.org/officeDocument/2006/relationships/hyperlink" Target="https://github.com/PrachiAch/Assignments"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523321698"/>
              </p:ext>
            </p:extLst>
          </p:nvPr>
        </p:nvGraphicFramePr>
        <p:xfrm>
          <a:off x="9229514" y="1143001"/>
          <a:ext cx="2962486" cy="4497291"/>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11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Optimistic, Punctual</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39619" y="2995613"/>
            <a:ext cx="4205932" cy="2973186"/>
          </a:xfrm>
        </p:spPr>
        <p:txBody>
          <a:bodyPr/>
          <a:lstStyle/>
          <a:p>
            <a:pPr eaLnBrk="1" hangingPunct="1">
              <a:lnSpc>
                <a:spcPct val="114000"/>
              </a:lnSpc>
            </a:pPr>
            <a:r>
              <a:rPr lang="en-US" altLang="en-US" b="1" dirty="0"/>
              <a:t>Online Railway Reservation Application</a:t>
            </a:r>
          </a:p>
          <a:p>
            <a:pPr eaLnBrk="1" hangingPunct="1">
              <a:lnSpc>
                <a:spcPct val="114000"/>
              </a:lnSpc>
            </a:pPr>
            <a:r>
              <a:rPr lang="en-IN" altLang="en-US" dirty="0"/>
              <a:t>Completed end to end case study of online railway reservation along with JWT authentication, Swagger and</a:t>
            </a:r>
            <a:r>
              <a:rPr lang="en-US" altLang="en-US" dirty="0"/>
              <a:t> CSS, Angular used for user interface.</a:t>
            </a:r>
          </a:p>
          <a:p>
            <a:pPr>
              <a:lnSpc>
                <a:spcPct val="114000"/>
              </a:lnSpc>
            </a:pPr>
            <a:r>
              <a:rPr lang="en-IN" altLang="nl-NL" b="1" dirty="0"/>
              <a:t>backend (MongoDB), Midware (Spring Boot) and Frontend (Angular) at Capgemini Degreed Platform</a:t>
            </a:r>
          </a:p>
          <a:p>
            <a:pPr eaLnBrk="1" hangingPunct="1">
              <a:lnSpc>
                <a:spcPct val="114000"/>
              </a:lnSpc>
            </a:pPr>
            <a:r>
              <a:rPr lang="en-IN" altLang="nl-NL" dirty="0"/>
              <a:t>Learned and recompiled all concepts of the backend, midware and frontend technologies to polish my skills to work on real time projects.</a:t>
            </a:r>
            <a:endParaRPr lang="en-US" altLang="nl-NL" b="1" dirty="0"/>
          </a:p>
          <a:p>
            <a:pPr>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6975" y="820739"/>
            <a:ext cx="6056312" cy="322262"/>
          </a:xfrm>
        </p:spPr>
        <p:txBody>
          <a:bodyPr/>
          <a:lstStyle/>
          <a:p>
            <a:pPr fontAlgn="base">
              <a:spcBef>
                <a:spcPct val="0"/>
              </a:spcBef>
            </a:pPr>
            <a:r>
              <a:rPr lang="nl-NL" altLang="nl-NL" dirty="0"/>
              <a:t>Analyst</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7600" y="135413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192272" y="1591667"/>
            <a:ext cx="5893424" cy="325438"/>
          </a:xfrm>
        </p:spPr>
        <p:txBody>
          <a:bodyPr/>
          <a:lstStyle/>
          <a:p>
            <a:pPr eaLnBrk="1" hangingPunct="1"/>
            <a:r>
              <a:rPr lang="nl-NL" altLang="nl-NL" dirty="0">
                <a:solidFill>
                  <a:schemeClr val="tx1"/>
                </a:solidFill>
              </a:rPr>
              <a:t>prachi.achkarpohre@capgemini.com</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8975" y="1829515"/>
            <a:ext cx="2382837" cy="330200"/>
          </a:xfrm>
        </p:spPr>
        <p:txBody>
          <a:bodyPr/>
          <a:lstStyle/>
          <a:p>
            <a:pPr eaLnBrk="1" hangingPunct="1"/>
            <a:r>
              <a:rPr lang="nl-NL" altLang="nl-NL" dirty="0"/>
              <a:t>+91 7038539919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74180"/>
            <a:ext cx="4057650" cy="2740820"/>
          </a:xfrm>
        </p:spPr>
        <p:txBody>
          <a:bodyPr/>
          <a:lstStyle/>
          <a:p>
            <a:r>
              <a:rPr lang="en-US" altLang="en-US" sz="1100" b="1" dirty="0"/>
              <a:t>  Java Full Stack Developer with Angular</a:t>
            </a:r>
          </a:p>
          <a:p>
            <a:pPr marL="171450" indent="-171450">
              <a:buFont typeface="Arial" panose="020B0604020202020204" pitchFamily="34" charset="0"/>
              <a:buChar char="•"/>
            </a:pPr>
            <a:r>
              <a:rPr lang="en-US" dirty="0"/>
              <a:t>Created </a:t>
            </a:r>
            <a:r>
              <a:rPr lang="en-US" b="1" dirty="0"/>
              <a:t>microservices</a:t>
            </a:r>
            <a:r>
              <a:rPr lang="en-US" dirty="0"/>
              <a:t> with </a:t>
            </a:r>
            <a:r>
              <a:rPr lang="en-US" b="1" dirty="0"/>
              <a:t>Spring boot, Spring Security, Spring Cloud Rest API Gateway,</a:t>
            </a:r>
            <a:r>
              <a:rPr lang="en-US" dirty="0"/>
              <a:t> Eureka server, swagger,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forms, angular routing.</a:t>
            </a:r>
          </a:p>
          <a:p>
            <a:pPr marL="171450" indent="-171450">
              <a:buFont typeface="Arial" panose="020B0604020202020204" pitchFamily="34" charset="0"/>
              <a:buChar char="•"/>
            </a:pPr>
            <a:r>
              <a:rPr lang="en-US" dirty="0"/>
              <a:t>Hands on experience with </a:t>
            </a:r>
            <a:r>
              <a:rPr lang="en-US" b="1" dirty="0"/>
              <a:t>NodeJS</a:t>
            </a:r>
            <a:r>
              <a:rPr lang="en-US" dirty="0"/>
              <a:t> &amp; </a:t>
            </a:r>
            <a:r>
              <a:rPr lang="en-US" b="1" dirty="0"/>
              <a:t>spring boot</a:t>
            </a:r>
            <a:r>
              <a:rPr lang="en-US" dirty="0"/>
              <a:t> in case study and upskilling my knowledge continuously.</a:t>
            </a:r>
          </a:p>
          <a:p>
            <a:pPr marL="171450" indent="-171450">
              <a:buFont typeface="Arial" panose="020B0604020202020204" pitchFamily="34" charset="0"/>
              <a:buChar char="•"/>
            </a:pPr>
            <a:r>
              <a:rPr lang="en-US" dirty="0"/>
              <a:t>Created documentation with swagger and in </a:t>
            </a:r>
            <a:r>
              <a:rPr lang="en-US" b="1" dirty="0"/>
              <a:t>unit testing.</a:t>
            </a:r>
          </a:p>
          <a:p>
            <a:pPr marL="171450" indent="-171450">
              <a:buFont typeface="Arial" panose="020B0604020202020204" pitchFamily="34" charset="0"/>
              <a:buChar char="•"/>
            </a:pPr>
            <a:r>
              <a:rPr lang="en-US" dirty="0"/>
              <a:t>Understanding of </a:t>
            </a:r>
            <a:r>
              <a:rPr lang="en-US" b="1" dirty="0"/>
              <a:t>deploying spring boot</a:t>
            </a:r>
            <a:r>
              <a:rPr lang="en-US" dirty="0"/>
              <a:t> applications.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6975" y="398761"/>
            <a:ext cx="6223000" cy="306387"/>
          </a:xfrm>
        </p:spPr>
        <p:txBody>
          <a:bodyPr/>
          <a:lstStyle/>
          <a:p>
            <a:r>
              <a:rPr lang="en-US" altLang="en-US" dirty="0"/>
              <a:t>Prachi Amar Achkarpohre</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98163" y="6228475"/>
            <a:ext cx="3409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5"/>
              </a:rPr>
              <a:t>https://github.com/PrachiAch/Assignments</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2019719"/>
            <a:ext cx="325438" cy="28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Civil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9" name="Picture Placeholder 18">
            <a:extLst>
              <a:ext uri="{FF2B5EF4-FFF2-40B4-BE49-F238E27FC236}">
                <a16:creationId xmlns:a16="http://schemas.microsoft.com/office/drawing/2014/main" id="{EAA861ED-CA11-45E3-9178-B22704011C23}"/>
              </a:ext>
            </a:extLst>
          </p:cNvPr>
          <p:cNvPicPr>
            <a:picLocks noGrp="1" noChangeAspect="1"/>
          </p:cNvPicPr>
          <p:nvPr>
            <p:ph type="pic" sz="quarter" idx="46"/>
          </p:nvPr>
        </p:nvPicPr>
        <p:blipFill rotWithShape="1">
          <a:blip r:embed="rId8">
            <a:extLst>
              <a:ext uri="{28A0092B-C50C-407E-A947-70E740481C1C}">
                <a14:useLocalDpi xmlns:a14="http://schemas.microsoft.com/office/drawing/2010/main" val="0"/>
              </a:ext>
            </a:extLst>
          </a:blip>
          <a:srcRect t="6395" b="15059"/>
          <a:stretch/>
        </p:blipFill>
        <p:spPr>
          <a:xfrm>
            <a:off x="323956" y="202871"/>
            <a:ext cx="1735137" cy="181684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4" ma:contentTypeDescription="Create a new document." ma:contentTypeScope="" ma:versionID="88091a3f84d805c3c9ff2925653704f9">
  <xsd:schema xmlns:xsd="http://www.w3.org/2001/XMLSchema" xmlns:xs="http://www.w3.org/2001/XMLSchema" xmlns:p="http://schemas.microsoft.com/office/2006/metadata/properties" xmlns:ns2="e0ffb6ef-0000-48aa-9041-fb29fcb198e5" targetNamespace="http://schemas.microsoft.com/office/2006/metadata/properties" ma:root="true" ma:fieldsID="30cc77094a1a23a6ec208a5ec365c03a" ns2:_="">
    <xsd:import namespace="e0ffb6ef-0000-48aa-9041-fb29fcb198e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A716B2-62C5-4256-8A7F-64558DEDCF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documentManagement/types"/>
    <ds:schemaRef ds:uri="http://purl.org/dc/dcmitype/"/>
    <ds:schemaRef ds:uri="http://purl.org/dc/elements/1.1/"/>
    <ds:schemaRef ds:uri="25289c4b-8fd1-4155-b56f-82d6fa13afd3"/>
    <ds:schemaRef ds:uri="http://purl.org/dc/terms/"/>
    <ds:schemaRef ds:uri="http://schemas.openxmlformats.org/package/2006/metadata/core-properties"/>
    <ds:schemaRef ds:uri="http://www.w3.org/XML/1998/namespace"/>
    <ds:schemaRef ds:uri="c43bfbf7-b5f8-4451-8464-ef79a2e28ca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3337</TotalTime>
  <Words>319</Words>
  <Application>Microsoft Office PowerPoint</Application>
  <PresentationFormat>Widescreen</PresentationFormat>
  <Paragraphs>58</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Prachi Achkarpohre</cp:lastModifiedBy>
  <cp:revision>108</cp:revision>
  <dcterms:created xsi:type="dcterms:W3CDTF">2020-09-22T06:24:34Z</dcterms:created>
  <dcterms:modified xsi:type="dcterms:W3CDTF">2022-07-07T07:43:09Z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