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6"/>
  </p:notesMasterIdLst>
  <p:sldIdLst>
    <p:sldId id="256" r:id="rId2"/>
    <p:sldId id="267" r:id="rId3"/>
    <p:sldId id="268" r:id="rId4"/>
    <p:sldId id="269" r:id="rId5"/>
    <p:sldId id="270" r:id="rId6"/>
    <p:sldId id="257" r:id="rId7"/>
    <p:sldId id="258" r:id="rId8"/>
    <p:sldId id="259"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571189-A3D4-4EEB-AEA0-B16AC014CE61}" v="43" dt="2024-10-03T12:41:07.2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chi Choudhary" userId="05e1b9a815fea8aa" providerId="LiveId" clId="{12571189-A3D4-4EEB-AEA0-B16AC014CE61}"/>
    <pc:docChg chg="undo custSel addSld modSld modMainMaster">
      <pc:chgData name="Prachi Choudhary" userId="05e1b9a815fea8aa" providerId="LiveId" clId="{12571189-A3D4-4EEB-AEA0-B16AC014CE61}" dt="2024-10-03T12:41:21.011" v="3539"/>
      <pc:docMkLst>
        <pc:docMk/>
      </pc:docMkLst>
      <pc:sldChg chg="addSp delSp modSp mod">
        <pc:chgData name="Prachi Choudhary" userId="05e1b9a815fea8aa" providerId="LiveId" clId="{12571189-A3D4-4EEB-AEA0-B16AC014CE61}" dt="2024-10-03T12:41:21.011" v="3539"/>
        <pc:sldMkLst>
          <pc:docMk/>
          <pc:sldMk cId="1313248426" sldId="256"/>
        </pc:sldMkLst>
        <pc:spChg chg="mod">
          <ac:chgData name="Prachi Choudhary" userId="05e1b9a815fea8aa" providerId="LiveId" clId="{12571189-A3D4-4EEB-AEA0-B16AC014CE61}" dt="2024-10-03T12:41:18.400" v="3537" actId="20577"/>
          <ac:spMkLst>
            <pc:docMk/>
            <pc:sldMk cId="1313248426" sldId="256"/>
            <ac:spMk id="2" creationId="{334B0830-B00C-4B79-C595-4D9692D24617}"/>
          </ac:spMkLst>
        </pc:spChg>
        <pc:spChg chg="mod">
          <ac:chgData name="Prachi Choudhary" userId="05e1b9a815fea8aa" providerId="LiveId" clId="{12571189-A3D4-4EEB-AEA0-B16AC014CE61}" dt="2024-10-03T12:40:22.920" v="3532" actId="14100"/>
          <ac:spMkLst>
            <pc:docMk/>
            <pc:sldMk cId="1313248426" sldId="256"/>
            <ac:spMk id="3" creationId="{11089B4A-AEEC-A775-8EB0-82C2045C3DCD}"/>
          </ac:spMkLst>
        </pc:spChg>
        <pc:spChg chg="add del mod">
          <ac:chgData name="Prachi Choudhary" userId="05e1b9a815fea8aa" providerId="LiveId" clId="{12571189-A3D4-4EEB-AEA0-B16AC014CE61}" dt="2024-10-03T12:41:21.011" v="3539"/>
          <ac:spMkLst>
            <pc:docMk/>
            <pc:sldMk cId="1313248426" sldId="256"/>
            <ac:spMk id="4" creationId="{F529FAE8-9759-C5F8-A990-257C40F806C9}"/>
          </ac:spMkLst>
        </pc:spChg>
      </pc:sldChg>
      <pc:sldChg chg="addSp delSp modSp mod delDesignElem">
        <pc:chgData name="Prachi Choudhary" userId="05e1b9a815fea8aa" providerId="LiveId" clId="{12571189-A3D4-4EEB-AEA0-B16AC014CE61}" dt="2024-10-03T12:34:13.869" v="3407" actId="14100"/>
        <pc:sldMkLst>
          <pc:docMk/>
          <pc:sldMk cId="2133917291" sldId="257"/>
        </pc:sldMkLst>
        <pc:spChg chg="add mod">
          <ac:chgData name="Prachi Choudhary" userId="05e1b9a815fea8aa" providerId="LiveId" clId="{12571189-A3D4-4EEB-AEA0-B16AC014CE61}" dt="2024-10-03T12:34:13.869" v="3407" actId="14100"/>
          <ac:spMkLst>
            <pc:docMk/>
            <pc:sldMk cId="2133917291" sldId="257"/>
            <ac:spMk id="3" creationId="{70BF3A96-4FD7-0E27-D143-EA90292DCE8F}"/>
          </ac:spMkLst>
        </pc:spChg>
        <pc:spChg chg="mod">
          <ac:chgData name="Prachi Choudhary" userId="05e1b9a815fea8aa" providerId="LiveId" clId="{12571189-A3D4-4EEB-AEA0-B16AC014CE61}" dt="2024-10-02T19:49:10.898" v="610" actId="20577"/>
          <ac:spMkLst>
            <pc:docMk/>
            <pc:sldMk cId="2133917291" sldId="257"/>
            <ac:spMk id="6" creationId="{7E286A92-4D3C-A45E-4E93-8ED76F880555}"/>
          </ac:spMkLst>
        </pc:spChg>
        <pc:spChg chg="mod">
          <ac:chgData name="Prachi Choudhary" userId="05e1b9a815fea8aa" providerId="LiveId" clId="{12571189-A3D4-4EEB-AEA0-B16AC014CE61}" dt="2024-10-02T19:43:21.734" v="395" actId="2711"/>
          <ac:spMkLst>
            <pc:docMk/>
            <pc:sldMk cId="2133917291" sldId="257"/>
            <ac:spMk id="9" creationId="{33482EAA-0D98-073F-E0D1-772EAEB8658A}"/>
          </ac:spMkLst>
        </pc:spChg>
        <pc:spChg chg="del">
          <ac:chgData name="Prachi Choudhary" userId="05e1b9a815fea8aa" providerId="LiveId" clId="{12571189-A3D4-4EEB-AEA0-B16AC014CE61}" dt="2024-10-02T20:31:17.574" v="1740"/>
          <ac:spMkLst>
            <pc:docMk/>
            <pc:sldMk cId="2133917291" sldId="257"/>
            <ac:spMk id="14" creationId="{BACC6370-2D7E-4714-9D71-7542949D7D5D}"/>
          </ac:spMkLst>
        </pc:spChg>
        <pc:spChg chg="del">
          <ac:chgData name="Prachi Choudhary" userId="05e1b9a815fea8aa" providerId="LiveId" clId="{12571189-A3D4-4EEB-AEA0-B16AC014CE61}" dt="2024-10-02T20:31:17.574" v="1740"/>
          <ac:spMkLst>
            <pc:docMk/>
            <pc:sldMk cId="2133917291" sldId="257"/>
            <ac:spMk id="16" creationId="{F68B3F68-107C-434F-AA38-110D5EA91B85}"/>
          </ac:spMkLst>
        </pc:spChg>
        <pc:spChg chg="del">
          <ac:chgData name="Prachi Choudhary" userId="05e1b9a815fea8aa" providerId="LiveId" clId="{12571189-A3D4-4EEB-AEA0-B16AC014CE61}" dt="2024-10-02T20:31:17.574" v="1740"/>
          <ac:spMkLst>
            <pc:docMk/>
            <pc:sldMk cId="2133917291" sldId="257"/>
            <ac:spMk id="18" creationId="{AAD0DBB9-1A4B-4391-81D4-CB19F9AB918A}"/>
          </ac:spMkLst>
        </pc:spChg>
        <pc:spChg chg="del">
          <ac:chgData name="Prachi Choudhary" userId="05e1b9a815fea8aa" providerId="LiveId" clId="{12571189-A3D4-4EEB-AEA0-B16AC014CE61}" dt="2024-10-02T20:31:17.574" v="1740"/>
          <ac:spMkLst>
            <pc:docMk/>
            <pc:sldMk cId="2133917291" sldId="257"/>
            <ac:spMk id="20" creationId="{063BBA22-50EA-4C4D-BE05-F1CE4E63AA56}"/>
          </ac:spMkLst>
        </pc:spChg>
        <pc:picChg chg="add mod">
          <ac:chgData name="Prachi Choudhary" userId="05e1b9a815fea8aa" providerId="LiveId" clId="{12571189-A3D4-4EEB-AEA0-B16AC014CE61}" dt="2024-10-02T19:51:49.212" v="614" actId="1076"/>
          <ac:picMkLst>
            <pc:docMk/>
            <pc:sldMk cId="2133917291" sldId="257"/>
            <ac:picMk id="4" creationId="{E9D729D8-01AA-7448-C327-EF08EFC7E1E8}"/>
          </ac:picMkLst>
        </pc:picChg>
        <pc:picChg chg="del">
          <ac:chgData name="Prachi Choudhary" userId="05e1b9a815fea8aa" providerId="LiveId" clId="{12571189-A3D4-4EEB-AEA0-B16AC014CE61}" dt="2024-10-02T19:51:30.201" v="611" actId="478"/>
          <ac:picMkLst>
            <pc:docMk/>
            <pc:sldMk cId="2133917291" sldId="257"/>
            <ac:picMk id="5" creationId="{691FB173-C7FB-1B8F-1928-2285E14C0E9F}"/>
          </ac:picMkLst>
        </pc:picChg>
        <pc:picChg chg="del">
          <ac:chgData name="Prachi Choudhary" userId="05e1b9a815fea8aa" providerId="LiveId" clId="{12571189-A3D4-4EEB-AEA0-B16AC014CE61}" dt="2024-10-02T19:51:32.047" v="612" actId="478"/>
          <ac:picMkLst>
            <pc:docMk/>
            <pc:sldMk cId="2133917291" sldId="257"/>
            <ac:picMk id="8" creationId="{72B6AC8B-868D-247F-FC49-B5DF66B6C423}"/>
          </ac:picMkLst>
        </pc:picChg>
        <pc:picChg chg="add mod">
          <ac:chgData name="Prachi Choudhary" userId="05e1b9a815fea8aa" providerId="LiveId" clId="{12571189-A3D4-4EEB-AEA0-B16AC014CE61}" dt="2024-10-02T19:52:06.624" v="617" actId="14100"/>
          <ac:picMkLst>
            <pc:docMk/>
            <pc:sldMk cId="2133917291" sldId="257"/>
            <ac:picMk id="10" creationId="{E3E39E32-75AA-FB64-99F7-A4F2A3298B72}"/>
          </ac:picMkLst>
        </pc:picChg>
      </pc:sldChg>
      <pc:sldChg chg="addSp delSp modSp mod delDesignElem">
        <pc:chgData name="Prachi Choudhary" userId="05e1b9a815fea8aa" providerId="LiveId" clId="{12571189-A3D4-4EEB-AEA0-B16AC014CE61}" dt="2024-10-02T20:31:17.574" v="1740"/>
        <pc:sldMkLst>
          <pc:docMk/>
          <pc:sldMk cId="3428801751" sldId="258"/>
        </pc:sldMkLst>
        <pc:spChg chg="del mod">
          <ac:chgData name="Prachi Choudhary" userId="05e1b9a815fea8aa" providerId="LiveId" clId="{12571189-A3D4-4EEB-AEA0-B16AC014CE61}" dt="2024-10-02T19:43:35.601" v="414" actId="478"/>
          <ac:spMkLst>
            <pc:docMk/>
            <pc:sldMk cId="3428801751" sldId="258"/>
            <ac:spMk id="2" creationId="{4C8A4BB5-54A3-C340-4806-61C799C479F7}"/>
          </ac:spMkLst>
        </pc:spChg>
        <pc:spChg chg="mod">
          <ac:chgData name="Prachi Choudhary" userId="05e1b9a815fea8aa" providerId="LiveId" clId="{12571189-A3D4-4EEB-AEA0-B16AC014CE61}" dt="2024-10-02T19:48:58.132" v="608" actId="20577"/>
          <ac:spMkLst>
            <pc:docMk/>
            <pc:sldMk cId="3428801751" sldId="258"/>
            <ac:spMk id="6" creationId="{7E286A92-4D3C-A45E-4E93-8ED76F880555}"/>
          </ac:spMkLst>
        </pc:spChg>
        <pc:spChg chg="del">
          <ac:chgData name="Prachi Choudhary" userId="05e1b9a815fea8aa" providerId="LiveId" clId="{12571189-A3D4-4EEB-AEA0-B16AC014CE61}" dt="2024-10-02T20:31:17.574" v="1740"/>
          <ac:spMkLst>
            <pc:docMk/>
            <pc:sldMk cId="3428801751" sldId="258"/>
            <ac:spMk id="1031" creationId="{12609869-9E80-471B-A487-A53288E0E791}"/>
          </ac:spMkLst>
        </pc:spChg>
        <pc:spChg chg="del">
          <ac:chgData name="Prachi Choudhary" userId="05e1b9a815fea8aa" providerId="LiveId" clId="{12571189-A3D4-4EEB-AEA0-B16AC014CE61}" dt="2024-10-02T20:31:17.574" v="1740"/>
          <ac:spMkLst>
            <pc:docMk/>
            <pc:sldMk cId="3428801751" sldId="258"/>
            <ac:spMk id="1033" creationId="{7004738A-9D34-43E8-97D2-CA0EED4F8BE0}"/>
          </ac:spMkLst>
        </pc:spChg>
        <pc:spChg chg="del">
          <ac:chgData name="Prachi Choudhary" userId="05e1b9a815fea8aa" providerId="LiveId" clId="{12571189-A3D4-4EEB-AEA0-B16AC014CE61}" dt="2024-10-02T20:31:17.574" v="1740"/>
          <ac:spMkLst>
            <pc:docMk/>
            <pc:sldMk cId="3428801751" sldId="258"/>
            <ac:spMk id="1035" creationId="{B8B8D07F-F13E-443E-BA68-2D26672D76B9}"/>
          </ac:spMkLst>
        </pc:spChg>
        <pc:spChg chg="del">
          <ac:chgData name="Prachi Choudhary" userId="05e1b9a815fea8aa" providerId="LiveId" clId="{12571189-A3D4-4EEB-AEA0-B16AC014CE61}" dt="2024-10-02T20:31:17.574" v="1740"/>
          <ac:spMkLst>
            <pc:docMk/>
            <pc:sldMk cId="3428801751" sldId="258"/>
            <ac:spMk id="1037" creationId="{2813A4FA-24A5-41ED-A534-3807D1B2F344}"/>
          </ac:spMkLst>
        </pc:spChg>
        <pc:spChg chg="del">
          <ac:chgData name="Prachi Choudhary" userId="05e1b9a815fea8aa" providerId="LiveId" clId="{12571189-A3D4-4EEB-AEA0-B16AC014CE61}" dt="2024-10-02T20:31:17.574" v="1740"/>
          <ac:spMkLst>
            <pc:docMk/>
            <pc:sldMk cId="3428801751" sldId="258"/>
            <ac:spMk id="1039" creationId="{C3944F27-CA70-4E84-A51A-E6BF89558979}"/>
          </ac:spMkLst>
        </pc:spChg>
        <pc:picChg chg="add mod">
          <ac:chgData name="Prachi Choudhary" userId="05e1b9a815fea8aa" providerId="LiveId" clId="{12571189-A3D4-4EEB-AEA0-B16AC014CE61}" dt="2024-10-02T19:48:48.712" v="605" actId="14100"/>
          <ac:picMkLst>
            <pc:docMk/>
            <pc:sldMk cId="3428801751" sldId="258"/>
            <ac:picMk id="4" creationId="{68C15742-F985-1434-4180-17879D82B91B}"/>
          </ac:picMkLst>
        </pc:picChg>
        <pc:picChg chg="del">
          <ac:chgData name="Prachi Choudhary" userId="05e1b9a815fea8aa" providerId="LiveId" clId="{12571189-A3D4-4EEB-AEA0-B16AC014CE61}" dt="2024-10-02T19:43:46.327" v="415" actId="478"/>
          <ac:picMkLst>
            <pc:docMk/>
            <pc:sldMk cId="3428801751" sldId="258"/>
            <ac:picMk id="1026" creationId="{61F7EF66-C915-986C-7DE9-1AA0CCD4A205}"/>
          </ac:picMkLst>
        </pc:picChg>
      </pc:sldChg>
      <pc:sldChg chg="addSp delSp modSp mod delDesignElem">
        <pc:chgData name="Prachi Choudhary" userId="05e1b9a815fea8aa" providerId="LiveId" clId="{12571189-A3D4-4EEB-AEA0-B16AC014CE61}" dt="2024-10-03T12:35:18.852" v="3438" actId="14100"/>
        <pc:sldMkLst>
          <pc:docMk/>
          <pc:sldMk cId="616198651" sldId="259"/>
        </pc:sldMkLst>
        <pc:spChg chg="del mod">
          <ac:chgData name="Prachi Choudhary" userId="05e1b9a815fea8aa" providerId="LiveId" clId="{12571189-A3D4-4EEB-AEA0-B16AC014CE61}" dt="2024-10-03T12:34:56.518" v="3431" actId="478"/>
          <ac:spMkLst>
            <pc:docMk/>
            <pc:sldMk cId="616198651" sldId="259"/>
            <ac:spMk id="2" creationId="{4C8A4BB5-54A3-C340-4806-61C799C479F7}"/>
          </ac:spMkLst>
        </pc:spChg>
        <pc:spChg chg="add mod">
          <ac:chgData name="Prachi Choudhary" userId="05e1b9a815fea8aa" providerId="LiveId" clId="{12571189-A3D4-4EEB-AEA0-B16AC014CE61}" dt="2024-10-03T12:35:18.852" v="3438" actId="14100"/>
          <ac:spMkLst>
            <pc:docMk/>
            <pc:sldMk cId="616198651" sldId="259"/>
            <ac:spMk id="3" creationId="{D656A87E-066A-CDA0-E08C-5AEBEF788DEA}"/>
          </ac:spMkLst>
        </pc:spChg>
        <pc:spChg chg="mod">
          <ac:chgData name="Prachi Choudhary" userId="05e1b9a815fea8aa" providerId="LiveId" clId="{12571189-A3D4-4EEB-AEA0-B16AC014CE61}" dt="2024-10-02T20:00:08.099" v="633" actId="12"/>
          <ac:spMkLst>
            <pc:docMk/>
            <pc:sldMk cId="616198651" sldId="259"/>
            <ac:spMk id="6" creationId="{7E286A92-4D3C-A45E-4E93-8ED76F880555}"/>
          </ac:spMkLst>
        </pc:spChg>
        <pc:spChg chg="add del mod">
          <ac:chgData name="Prachi Choudhary" userId="05e1b9a815fea8aa" providerId="LiveId" clId="{12571189-A3D4-4EEB-AEA0-B16AC014CE61}" dt="2024-10-03T12:35:00.604" v="3433" actId="478"/>
          <ac:spMkLst>
            <pc:docMk/>
            <pc:sldMk cId="616198651" sldId="259"/>
            <ac:spMk id="7" creationId="{AFA9C18A-0D85-52E5-17C9-41043B910F4E}"/>
          </ac:spMkLst>
        </pc:spChg>
        <pc:spChg chg="mod">
          <ac:chgData name="Prachi Choudhary" userId="05e1b9a815fea8aa" providerId="LiveId" clId="{12571189-A3D4-4EEB-AEA0-B16AC014CE61}" dt="2024-10-02T20:06:37.751" v="840" actId="20577"/>
          <ac:spMkLst>
            <pc:docMk/>
            <pc:sldMk cId="616198651" sldId="259"/>
            <ac:spMk id="9" creationId="{33482EAA-0D98-073F-E0D1-772EAEB8658A}"/>
          </ac:spMkLst>
        </pc:spChg>
        <pc:spChg chg="del">
          <ac:chgData name="Prachi Choudhary" userId="05e1b9a815fea8aa" providerId="LiveId" clId="{12571189-A3D4-4EEB-AEA0-B16AC014CE61}" dt="2024-10-02T20:31:17.574" v="1740"/>
          <ac:spMkLst>
            <pc:docMk/>
            <pc:sldMk cId="616198651" sldId="259"/>
            <ac:spMk id="14" creationId="{BACC6370-2D7E-4714-9D71-7542949D7D5D}"/>
          </ac:spMkLst>
        </pc:spChg>
        <pc:spChg chg="del">
          <ac:chgData name="Prachi Choudhary" userId="05e1b9a815fea8aa" providerId="LiveId" clId="{12571189-A3D4-4EEB-AEA0-B16AC014CE61}" dt="2024-10-02T20:31:17.574" v="1740"/>
          <ac:spMkLst>
            <pc:docMk/>
            <pc:sldMk cId="616198651" sldId="259"/>
            <ac:spMk id="16" creationId="{F68B3F68-107C-434F-AA38-110D5EA91B85}"/>
          </ac:spMkLst>
        </pc:spChg>
        <pc:spChg chg="del">
          <ac:chgData name="Prachi Choudhary" userId="05e1b9a815fea8aa" providerId="LiveId" clId="{12571189-A3D4-4EEB-AEA0-B16AC014CE61}" dt="2024-10-02T20:31:17.574" v="1740"/>
          <ac:spMkLst>
            <pc:docMk/>
            <pc:sldMk cId="616198651" sldId="259"/>
            <ac:spMk id="18" creationId="{AAD0DBB9-1A4B-4391-81D4-CB19F9AB918A}"/>
          </ac:spMkLst>
        </pc:spChg>
        <pc:spChg chg="del">
          <ac:chgData name="Prachi Choudhary" userId="05e1b9a815fea8aa" providerId="LiveId" clId="{12571189-A3D4-4EEB-AEA0-B16AC014CE61}" dt="2024-10-02T20:31:17.574" v="1740"/>
          <ac:spMkLst>
            <pc:docMk/>
            <pc:sldMk cId="616198651" sldId="259"/>
            <ac:spMk id="20" creationId="{063BBA22-50EA-4C4D-BE05-F1CE4E63AA56}"/>
          </ac:spMkLst>
        </pc:spChg>
        <pc:picChg chg="del">
          <ac:chgData name="Prachi Choudhary" userId="05e1b9a815fea8aa" providerId="LiveId" clId="{12571189-A3D4-4EEB-AEA0-B16AC014CE61}" dt="2024-10-02T19:58:04.521" v="618" actId="478"/>
          <ac:picMkLst>
            <pc:docMk/>
            <pc:sldMk cId="616198651" sldId="259"/>
            <ac:picMk id="4" creationId="{759FDEAD-1902-B9CE-AB31-15F1C8CF6730}"/>
          </ac:picMkLst>
        </pc:picChg>
        <pc:picChg chg="add mod">
          <ac:chgData name="Prachi Choudhary" userId="05e1b9a815fea8aa" providerId="LiveId" clId="{12571189-A3D4-4EEB-AEA0-B16AC014CE61}" dt="2024-10-02T20:00:52.612" v="634" actId="14100"/>
          <ac:picMkLst>
            <pc:docMk/>
            <pc:sldMk cId="616198651" sldId="259"/>
            <ac:picMk id="5" creationId="{10166E19-4780-60A8-2E2C-DFBE8F976F3F}"/>
          </ac:picMkLst>
        </pc:picChg>
        <pc:picChg chg="del">
          <ac:chgData name="Prachi Choudhary" userId="05e1b9a815fea8aa" providerId="LiveId" clId="{12571189-A3D4-4EEB-AEA0-B16AC014CE61}" dt="2024-10-02T19:58:05.838" v="619" actId="478"/>
          <ac:picMkLst>
            <pc:docMk/>
            <pc:sldMk cId="616198651" sldId="259"/>
            <ac:picMk id="7" creationId="{CD37559B-A38D-0D04-A06F-99AFC819FE3F}"/>
          </ac:picMkLst>
        </pc:picChg>
        <pc:picChg chg="add mod">
          <ac:chgData name="Prachi Choudhary" userId="05e1b9a815fea8aa" providerId="LiveId" clId="{12571189-A3D4-4EEB-AEA0-B16AC014CE61}" dt="2024-10-02T20:01:14.583" v="636" actId="1076"/>
          <ac:picMkLst>
            <pc:docMk/>
            <pc:sldMk cId="616198651" sldId="259"/>
            <ac:picMk id="10" creationId="{278F85B5-6BD5-0E61-F7D3-EE1152A74F92}"/>
          </ac:picMkLst>
        </pc:picChg>
      </pc:sldChg>
      <pc:sldChg chg="addSp delSp modSp mod delDesignElem">
        <pc:chgData name="Prachi Choudhary" userId="05e1b9a815fea8aa" providerId="LiveId" clId="{12571189-A3D4-4EEB-AEA0-B16AC014CE61}" dt="2024-10-02T20:31:17.574" v="1740"/>
        <pc:sldMkLst>
          <pc:docMk/>
          <pc:sldMk cId="3653012328" sldId="261"/>
        </pc:sldMkLst>
        <pc:spChg chg="add mod">
          <ac:chgData name="Prachi Choudhary" userId="05e1b9a815fea8aa" providerId="LiveId" clId="{12571189-A3D4-4EEB-AEA0-B16AC014CE61}" dt="2024-10-02T20:08:20.517" v="939" actId="2711"/>
          <ac:spMkLst>
            <pc:docMk/>
            <pc:sldMk cId="3653012328" sldId="261"/>
            <ac:spMk id="12" creationId="{7C2E5A9B-926D-D45B-EC14-A6E2046AA27B}"/>
          </ac:spMkLst>
        </pc:spChg>
        <pc:spChg chg="del">
          <ac:chgData name="Prachi Choudhary" userId="05e1b9a815fea8aa" providerId="LiveId" clId="{12571189-A3D4-4EEB-AEA0-B16AC014CE61}" dt="2024-10-02T20:31:17.574" v="1740"/>
          <ac:spMkLst>
            <pc:docMk/>
            <pc:sldMk cId="3653012328" sldId="261"/>
            <ac:spMk id="14" creationId="{BACC6370-2D7E-4714-9D71-7542949D7D5D}"/>
          </ac:spMkLst>
        </pc:spChg>
        <pc:spChg chg="del">
          <ac:chgData name="Prachi Choudhary" userId="05e1b9a815fea8aa" providerId="LiveId" clId="{12571189-A3D4-4EEB-AEA0-B16AC014CE61}" dt="2024-10-02T20:31:17.574" v="1740"/>
          <ac:spMkLst>
            <pc:docMk/>
            <pc:sldMk cId="3653012328" sldId="261"/>
            <ac:spMk id="16" creationId="{F68B3F68-107C-434F-AA38-110D5EA91B85}"/>
          </ac:spMkLst>
        </pc:spChg>
        <pc:spChg chg="del">
          <ac:chgData name="Prachi Choudhary" userId="05e1b9a815fea8aa" providerId="LiveId" clId="{12571189-A3D4-4EEB-AEA0-B16AC014CE61}" dt="2024-10-02T20:31:17.574" v="1740"/>
          <ac:spMkLst>
            <pc:docMk/>
            <pc:sldMk cId="3653012328" sldId="261"/>
            <ac:spMk id="18" creationId="{AAD0DBB9-1A4B-4391-81D4-CB19F9AB918A}"/>
          </ac:spMkLst>
        </pc:spChg>
        <pc:spChg chg="del">
          <ac:chgData name="Prachi Choudhary" userId="05e1b9a815fea8aa" providerId="LiveId" clId="{12571189-A3D4-4EEB-AEA0-B16AC014CE61}" dt="2024-10-02T20:31:17.574" v="1740"/>
          <ac:spMkLst>
            <pc:docMk/>
            <pc:sldMk cId="3653012328" sldId="261"/>
            <ac:spMk id="20" creationId="{063BBA22-50EA-4C4D-BE05-F1CE4E63AA56}"/>
          </ac:spMkLst>
        </pc:spChg>
        <pc:picChg chg="add del mod">
          <ac:chgData name="Prachi Choudhary" userId="05e1b9a815fea8aa" providerId="LiveId" clId="{12571189-A3D4-4EEB-AEA0-B16AC014CE61}" dt="2024-10-02T20:05:21.270" v="784" actId="478"/>
          <ac:picMkLst>
            <pc:docMk/>
            <pc:sldMk cId="3653012328" sldId="261"/>
            <ac:picMk id="4" creationId="{A5AE1053-F818-6E67-FF59-F59AD9E9177F}"/>
          </ac:picMkLst>
        </pc:picChg>
        <pc:picChg chg="add del mod">
          <ac:chgData name="Prachi Choudhary" userId="05e1b9a815fea8aa" providerId="LiveId" clId="{12571189-A3D4-4EEB-AEA0-B16AC014CE61}" dt="2024-10-02T20:05:21.270" v="784" actId="478"/>
          <ac:picMkLst>
            <pc:docMk/>
            <pc:sldMk cId="3653012328" sldId="261"/>
            <ac:picMk id="6" creationId="{95BDB417-4967-27F1-4E0E-B5C33EAD4F92}"/>
          </ac:picMkLst>
        </pc:picChg>
        <pc:picChg chg="del">
          <ac:chgData name="Prachi Choudhary" userId="05e1b9a815fea8aa" providerId="LiveId" clId="{12571189-A3D4-4EEB-AEA0-B16AC014CE61}" dt="2024-10-02T19:58:07.681" v="620" actId="478"/>
          <ac:picMkLst>
            <pc:docMk/>
            <pc:sldMk cId="3653012328" sldId="261"/>
            <ac:picMk id="7" creationId="{CD37559B-A38D-0D04-A06F-99AFC819FE3F}"/>
          </ac:picMkLst>
        </pc:picChg>
        <pc:picChg chg="add mod">
          <ac:chgData name="Prachi Choudhary" userId="05e1b9a815fea8aa" providerId="LiveId" clId="{12571189-A3D4-4EEB-AEA0-B16AC014CE61}" dt="2024-10-02T20:05:47.541" v="789" actId="1076"/>
          <ac:picMkLst>
            <pc:docMk/>
            <pc:sldMk cId="3653012328" sldId="261"/>
            <ac:picMk id="9" creationId="{F07F9492-49C5-B573-C203-FEF34F7484AD}"/>
          </ac:picMkLst>
        </pc:picChg>
        <pc:picChg chg="add mod">
          <ac:chgData name="Prachi Choudhary" userId="05e1b9a815fea8aa" providerId="LiveId" clId="{12571189-A3D4-4EEB-AEA0-B16AC014CE61}" dt="2024-10-02T20:06:08.239" v="793" actId="14100"/>
          <ac:picMkLst>
            <pc:docMk/>
            <pc:sldMk cId="3653012328" sldId="261"/>
            <ac:picMk id="11" creationId="{B506050A-D193-B99F-5F16-C71215B138C5}"/>
          </ac:picMkLst>
        </pc:picChg>
      </pc:sldChg>
      <pc:sldChg chg="addSp delSp modSp mod delDesignElem">
        <pc:chgData name="Prachi Choudhary" userId="05e1b9a815fea8aa" providerId="LiveId" clId="{12571189-A3D4-4EEB-AEA0-B16AC014CE61}" dt="2024-10-03T12:36:00.094" v="3475" actId="14100"/>
        <pc:sldMkLst>
          <pc:docMk/>
          <pc:sldMk cId="2457131447" sldId="262"/>
        </pc:sldMkLst>
        <pc:spChg chg="add mod">
          <ac:chgData name="Prachi Choudhary" userId="05e1b9a815fea8aa" providerId="LiveId" clId="{12571189-A3D4-4EEB-AEA0-B16AC014CE61}" dt="2024-10-03T12:36:00.094" v="3475" actId="14100"/>
          <ac:spMkLst>
            <pc:docMk/>
            <pc:sldMk cId="2457131447" sldId="262"/>
            <ac:spMk id="3" creationId="{22D3A49E-C6D2-9E0A-E243-E2A1ABAA236B}"/>
          </ac:spMkLst>
        </pc:spChg>
        <pc:spChg chg="mod">
          <ac:chgData name="Prachi Choudhary" userId="05e1b9a815fea8aa" providerId="LiveId" clId="{12571189-A3D4-4EEB-AEA0-B16AC014CE61}" dt="2024-10-03T12:35:39.620" v="3441" actId="20578"/>
          <ac:spMkLst>
            <pc:docMk/>
            <pc:sldMk cId="2457131447" sldId="262"/>
            <ac:spMk id="6" creationId="{7E286A92-4D3C-A45E-4E93-8ED76F880555}"/>
          </ac:spMkLst>
        </pc:spChg>
        <pc:spChg chg="del">
          <ac:chgData name="Prachi Choudhary" userId="05e1b9a815fea8aa" providerId="LiveId" clId="{12571189-A3D4-4EEB-AEA0-B16AC014CE61}" dt="2024-10-02T20:31:17.574" v="1740"/>
          <ac:spMkLst>
            <pc:docMk/>
            <pc:sldMk cId="2457131447" sldId="262"/>
            <ac:spMk id="14" creationId="{BACC6370-2D7E-4714-9D71-7542949D7D5D}"/>
          </ac:spMkLst>
        </pc:spChg>
        <pc:spChg chg="del">
          <ac:chgData name="Prachi Choudhary" userId="05e1b9a815fea8aa" providerId="LiveId" clId="{12571189-A3D4-4EEB-AEA0-B16AC014CE61}" dt="2024-10-02T20:31:17.574" v="1740"/>
          <ac:spMkLst>
            <pc:docMk/>
            <pc:sldMk cId="2457131447" sldId="262"/>
            <ac:spMk id="16" creationId="{F68B3F68-107C-434F-AA38-110D5EA91B85}"/>
          </ac:spMkLst>
        </pc:spChg>
        <pc:spChg chg="del">
          <ac:chgData name="Prachi Choudhary" userId="05e1b9a815fea8aa" providerId="LiveId" clId="{12571189-A3D4-4EEB-AEA0-B16AC014CE61}" dt="2024-10-02T20:31:17.574" v="1740"/>
          <ac:spMkLst>
            <pc:docMk/>
            <pc:sldMk cId="2457131447" sldId="262"/>
            <ac:spMk id="18" creationId="{AAD0DBB9-1A4B-4391-81D4-CB19F9AB918A}"/>
          </ac:spMkLst>
        </pc:spChg>
        <pc:spChg chg="del">
          <ac:chgData name="Prachi Choudhary" userId="05e1b9a815fea8aa" providerId="LiveId" clId="{12571189-A3D4-4EEB-AEA0-B16AC014CE61}" dt="2024-10-02T20:31:17.574" v="1740"/>
          <ac:spMkLst>
            <pc:docMk/>
            <pc:sldMk cId="2457131447" sldId="262"/>
            <ac:spMk id="20" creationId="{063BBA22-50EA-4C4D-BE05-F1CE4E63AA56}"/>
          </ac:spMkLst>
        </pc:spChg>
        <pc:picChg chg="add mod">
          <ac:chgData name="Prachi Choudhary" userId="05e1b9a815fea8aa" providerId="LiveId" clId="{12571189-A3D4-4EEB-AEA0-B16AC014CE61}" dt="2024-10-02T20:17:00.716" v="1146" actId="14100"/>
          <ac:picMkLst>
            <pc:docMk/>
            <pc:sldMk cId="2457131447" sldId="262"/>
            <ac:picMk id="4" creationId="{FD87936E-0443-B573-3EED-C5573AC7DBD9}"/>
          </ac:picMkLst>
        </pc:picChg>
        <pc:picChg chg="add del">
          <ac:chgData name="Prachi Choudhary" userId="05e1b9a815fea8aa" providerId="LiveId" clId="{12571189-A3D4-4EEB-AEA0-B16AC014CE61}" dt="2024-10-02T20:13:35.295" v="1012" actId="478"/>
          <ac:picMkLst>
            <pc:docMk/>
            <pc:sldMk cId="2457131447" sldId="262"/>
            <ac:picMk id="5" creationId="{551C7A74-0B6E-F31C-CDF3-F8183395CF74}"/>
          </ac:picMkLst>
        </pc:picChg>
        <pc:picChg chg="add del">
          <ac:chgData name="Prachi Choudhary" userId="05e1b9a815fea8aa" providerId="LiveId" clId="{12571189-A3D4-4EEB-AEA0-B16AC014CE61}" dt="2024-10-02T20:13:33.921" v="1011" actId="478"/>
          <ac:picMkLst>
            <pc:docMk/>
            <pc:sldMk cId="2457131447" sldId="262"/>
            <ac:picMk id="8" creationId="{5DDE1CD0-A35C-6912-038F-F1EF6B155579}"/>
          </ac:picMkLst>
        </pc:picChg>
      </pc:sldChg>
      <pc:sldChg chg="addSp delSp modSp mod delDesignElem">
        <pc:chgData name="Prachi Choudhary" userId="05e1b9a815fea8aa" providerId="LiveId" clId="{12571189-A3D4-4EEB-AEA0-B16AC014CE61}" dt="2024-10-03T12:37:02.513" v="3481" actId="12"/>
        <pc:sldMkLst>
          <pc:docMk/>
          <pc:sldMk cId="2948776482" sldId="263"/>
        </pc:sldMkLst>
        <pc:spChg chg="mod">
          <ac:chgData name="Prachi Choudhary" userId="05e1b9a815fea8aa" providerId="LiveId" clId="{12571189-A3D4-4EEB-AEA0-B16AC014CE61}" dt="2024-10-03T12:37:02.513" v="3481" actId="12"/>
          <ac:spMkLst>
            <pc:docMk/>
            <pc:sldMk cId="2948776482" sldId="263"/>
            <ac:spMk id="6" creationId="{7E286A92-4D3C-A45E-4E93-8ED76F880555}"/>
          </ac:spMkLst>
        </pc:spChg>
        <pc:spChg chg="mod">
          <ac:chgData name="Prachi Choudhary" userId="05e1b9a815fea8aa" providerId="LiveId" clId="{12571189-A3D4-4EEB-AEA0-B16AC014CE61}" dt="2024-10-03T12:36:39.331" v="3479" actId="113"/>
          <ac:spMkLst>
            <pc:docMk/>
            <pc:sldMk cId="2948776482" sldId="263"/>
            <ac:spMk id="8" creationId="{C74C50AC-B84F-39CB-4E57-03E07FF3182B}"/>
          </ac:spMkLst>
        </pc:spChg>
        <pc:spChg chg="del">
          <ac:chgData name="Prachi Choudhary" userId="05e1b9a815fea8aa" providerId="LiveId" clId="{12571189-A3D4-4EEB-AEA0-B16AC014CE61}" dt="2024-10-02T20:31:17.574" v="1740"/>
          <ac:spMkLst>
            <pc:docMk/>
            <pc:sldMk cId="2948776482" sldId="263"/>
            <ac:spMk id="14" creationId="{BACC6370-2D7E-4714-9D71-7542949D7D5D}"/>
          </ac:spMkLst>
        </pc:spChg>
        <pc:spChg chg="del">
          <ac:chgData name="Prachi Choudhary" userId="05e1b9a815fea8aa" providerId="LiveId" clId="{12571189-A3D4-4EEB-AEA0-B16AC014CE61}" dt="2024-10-02T20:31:17.574" v="1740"/>
          <ac:spMkLst>
            <pc:docMk/>
            <pc:sldMk cId="2948776482" sldId="263"/>
            <ac:spMk id="16" creationId="{F68B3F68-107C-434F-AA38-110D5EA91B85}"/>
          </ac:spMkLst>
        </pc:spChg>
        <pc:spChg chg="del">
          <ac:chgData name="Prachi Choudhary" userId="05e1b9a815fea8aa" providerId="LiveId" clId="{12571189-A3D4-4EEB-AEA0-B16AC014CE61}" dt="2024-10-02T20:31:17.574" v="1740"/>
          <ac:spMkLst>
            <pc:docMk/>
            <pc:sldMk cId="2948776482" sldId="263"/>
            <ac:spMk id="18" creationId="{AAD0DBB9-1A4B-4391-81D4-CB19F9AB918A}"/>
          </ac:spMkLst>
        </pc:spChg>
        <pc:spChg chg="del">
          <ac:chgData name="Prachi Choudhary" userId="05e1b9a815fea8aa" providerId="LiveId" clId="{12571189-A3D4-4EEB-AEA0-B16AC014CE61}" dt="2024-10-02T20:31:17.574" v="1740"/>
          <ac:spMkLst>
            <pc:docMk/>
            <pc:sldMk cId="2948776482" sldId="263"/>
            <ac:spMk id="20" creationId="{063BBA22-50EA-4C4D-BE05-F1CE4E63AA56}"/>
          </ac:spMkLst>
        </pc:spChg>
        <pc:picChg chg="del">
          <ac:chgData name="Prachi Choudhary" userId="05e1b9a815fea8aa" providerId="LiveId" clId="{12571189-A3D4-4EEB-AEA0-B16AC014CE61}" dt="2024-10-02T20:09:58.972" v="944" actId="478"/>
          <ac:picMkLst>
            <pc:docMk/>
            <pc:sldMk cId="2948776482" sldId="263"/>
            <ac:picMk id="3" creationId="{86BE4ACB-D22C-9999-A462-0B62AAD43815}"/>
          </ac:picMkLst>
        </pc:picChg>
        <pc:picChg chg="del">
          <ac:chgData name="Prachi Choudhary" userId="05e1b9a815fea8aa" providerId="LiveId" clId="{12571189-A3D4-4EEB-AEA0-B16AC014CE61}" dt="2024-10-02T20:10:00.501" v="945" actId="478"/>
          <ac:picMkLst>
            <pc:docMk/>
            <pc:sldMk cId="2948776482" sldId="263"/>
            <ac:picMk id="5" creationId="{71091A7E-8AC4-A6F0-EC0B-02A6C55B8FAE}"/>
          </ac:picMkLst>
        </pc:picChg>
        <pc:picChg chg="add mod">
          <ac:chgData name="Prachi Choudhary" userId="05e1b9a815fea8aa" providerId="LiveId" clId="{12571189-A3D4-4EEB-AEA0-B16AC014CE61}" dt="2024-10-02T20:10:37.553" v="951" actId="14100"/>
          <ac:picMkLst>
            <pc:docMk/>
            <pc:sldMk cId="2948776482" sldId="263"/>
            <ac:picMk id="7" creationId="{961AA100-12A3-921C-9E29-69B3F315CDB9}"/>
          </ac:picMkLst>
        </pc:picChg>
      </pc:sldChg>
      <pc:sldChg chg="addSp delSp modSp mod delDesignElem">
        <pc:chgData name="Prachi Choudhary" userId="05e1b9a815fea8aa" providerId="LiveId" clId="{12571189-A3D4-4EEB-AEA0-B16AC014CE61}" dt="2024-10-03T12:37:57.414" v="3517" actId="14100"/>
        <pc:sldMkLst>
          <pc:docMk/>
          <pc:sldMk cId="133936047" sldId="264"/>
        </pc:sldMkLst>
        <pc:spChg chg="del mod">
          <ac:chgData name="Prachi Choudhary" userId="05e1b9a815fea8aa" providerId="LiveId" clId="{12571189-A3D4-4EEB-AEA0-B16AC014CE61}" dt="2024-10-03T12:37:13.050" v="3483" actId="478"/>
          <ac:spMkLst>
            <pc:docMk/>
            <pc:sldMk cId="133936047" sldId="264"/>
            <ac:spMk id="2" creationId="{4C8A4BB5-54A3-C340-4806-61C799C479F7}"/>
          </ac:spMkLst>
        </pc:spChg>
        <pc:spChg chg="add del mod">
          <ac:chgData name="Prachi Choudhary" userId="05e1b9a815fea8aa" providerId="LiveId" clId="{12571189-A3D4-4EEB-AEA0-B16AC014CE61}" dt="2024-10-03T12:37:17.880" v="3484" actId="478"/>
          <ac:spMkLst>
            <pc:docMk/>
            <pc:sldMk cId="133936047" sldId="264"/>
            <ac:spMk id="4" creationId="{05EAE5C7-9EDE-B227-D629-7EE276AEA324}"/>
          </ac:spMkLst>
        </pc:spChg>
        <pc:spChg chg="mod">
          <ac:chgData name="Prachi Choudhary" userId="05e1b9a815fea8aa" providerId="LiveId" clId="{12571189-A3D4-4EEB-AEA0-B16AC014CE61}" dt="2024-10-02T20:24:37.736" v="1593" actId="20577"/>
          <ac:spMkLst>
            <pc:docMk/>
            <pc:sldMk cId="133936047" sldId="264"/>
            <ac:spMk id="6" creationId="{7E286A92-4D3C-A45E-4E93-8ED76F880555}"/>
          </ac:spMkLst>
        </pc:spChg>
        <pc:spChg chg="add del mod">
          <ac:chgData name="Prachi Choudhary" userId="05e1b9a815fea8aa" providerId="LiveId" clId="{12571189-A3D4-4EEB-AEA0-B16AC014CE61}" dt="2024-10-03T12:37:27.569" v="3488"/>
          <ac:spMkLst>
            <pc:docMk/>
            <pc:sldMk cId="133936047" sldId="264"/>
            <ac:spMk id="7" creationId="{853B6C9C-0210-DB0F-CD1B-69D172B5742B}"/>
          </ac:spMkLst>
        </pc:spChg>
        <pc:spChg chg="add mod">
          <ac:chgData name="Prachi Choudhary" userId="05e1b9a815fea8aa" providerId="LiveId" clId="{12571189-A3D4-4EEB-AEA0-B16AC014CE61}" dt="2024-10-03T12:37:57.414" v="3517" actId="14100"/>
          <ac:spMkLst>
            <pc:docMk/>
            <pc:sldMk cId="133936047" sldId="264"/>
            <ac:spMk id="8" creationId="{6A073D94-40AC-C556-010D-5A0038A4A36C}"/>
          </ac:spMkLst>
        </pc:spChg>
        <pc:spChg chg="del">
          <ac:chgData name="Prachi Choudhary" userId="05e1b9a815fea8aa" providerId="LiveId" clId="{12571189-A3D4-4EEB-AEA0-B16AC014CE61}" dt="2024-10-02T20:31:17.574" v="1740"/>
          <ac:spMkLst>
            <pc:docMk/>
            <pc:sldMk cId="133936047" sldId="264"/>
            <ac:spMk id="1031" creationId="{12609869-9E80-471B-A487-A53288E0E791}"/>
          </ac:spMkLst>
        </pc:spChg>
        <pc:spChg chg="del">
          <ac:chgData name="Prachi Choudhary" userId="05e1b9a815fea8aa" providerId="LiveId" clId="{12571189-A3D4-4EEB-AEA0-B16AC014CE61}" dt="2024-10-02T20:31:17.574" v="1740"/>
          <ac:spMkLst>
            <pc:docMk/>
            <pc:sldMk cId="133936047" sldId="264"/>
            <ac:spMk id="1033" creationId="{7004738A-9D34-43E8-97D2-CA0EED4F8BE0}"/>
          </ac:spMkLst>
        </pc:spChg>
        <pc:spChg chg="del">
          <ac:chgData name="Prachi Choudhary" userId="05e1b9a815fea8aa" providerId="LiveId" clId="{12571189-A3D4-4EEB-AEA0-B16AC014CE61}" dt="2024-10-02T20:31:17.574" v="1740"/>
          <ac:spMkLst>
            <pc:docMk/>
            <pc:sldMk cId="133936047" sldId="264"/>
            <ac:spMk id="1035" creationId="{B8B8D07F-F13E-443E-BA68-2D26672D76B9}"/>
          </ac:spMkLst>
        </pc:spChg>
        <pc:spChg chg="del">
          <ac:chgData name="Prachi Choudhary" userId="05e1b9a815fea8aa" providerId="LiveId" clId="{12571189-A3D4-4EEB-AEA0-B16AC014CE61}" dt="2024-10-02T20:31:17.574" v="1740"/>
          <ac:spMkLst>
            <pc:docMk/>
            <pc:sldMk cId="133936047" sldId="264"/>
            <ac:spMk id="1037" creationId="{2813A4FA-24A5-41ED-A534-3807D1B2F344}"/>
          </ac:spMkLst>
        </pc:spChg>
        <pc:spChg chg="del">
          <ac:chgData name="Prachi Choudhary" userId="05e1b9a815fea8aa" providerId="LiveId" clId="{12571189-A3D4-4EEB-AEA0-B16AC014CE61}" dt="2024-10-02T20:31:17.574" v="1740"/>
          <ac:spMkLst>
            <pc:docMk/>
            <pc:sldMk cId="133936047" sldId="264"/>
            <ac:spMk id="1039" creationId="{C3944F27-CA70-4E84-A51A-E6BF89558979}"/>
          </ac:spMkLst>
        </pc:spChg>
        <pc:picChg chg="del">
          <ac:chgData name="Prachi Choudhary" userId="05e1b9a815fea8aa" providerId="LiveId" clId="{12571189-A3D4-4EEB-AEA0-B16AC014CE61}" dt="2024-10-02T20:19:49.758" v="1284" actId="478"/>
          <ac:picMkLst>
            <pc:docMk/>
            <pc:sldMk cId="133936047" sldId="264"/>
            <ac:picMk id="4" creationId="{B11044C0-8908-DF2A-7070-07E58274DC55}"/>
          </ac:picMkLst>
        </pc:picChg>
        <pc:picChg chg="add mod">
          <ac:chgData name="Prachi Choudhary" userId="05e1b9a815fea8aa" providerId="LiveId" clId="{12571189-A3D4-4EEB-AEA0-B16AC014CE61}" dt="2024-10-02T20:20:46.813" v="1296" actId="1076"/>
          <ac:picMkLst>
            <pc:docMk/>
            <pc:sldMk cId="133936047" sldId="264"/>
            <ac:picMk id="5" creationId="{1182F382-3D66-E02E-E971-22D1A98532EE}"/>
          </ac:picMkLst>
        </pc:picChg>
      </pc:sldChg>
      <pc:sldChg chg="addSp delSp modSp mod delDesignElem">
        <pc:chgData name="Prachi Choudhary" userId="05e1b9a815fea8aa" providerId="LiveId" clId="{12571189-A3D4-4EEB-AEA0-B16AC014CE61}" dt="2024-10-02T20:31:17.574" v="1740"/>
        <pc:sldMkLst>
          <pc:docMk/>
          <pc:sldMk cId="38898643" sldId="265"/>
        </pc:sldMkLst>
        <pc:spChg chg="mod">
          <ac:chgData name="Prachi Choudhary" userId="05e1b9a815fea8aa" providerId="LiveId" clId="{12571189-A3D4-4EEB-AEA0-B16AC014CE61}" dt="2024-10-02T20:31:01.044" v="1731" actId="14100"/>
          <ac:spMkLst>
            <pc:docMk/>
            <pc:sldMk cId="38898643" sldId="265"/>
            <ac:spMk id="6" creationId="{7E286A92-4D3C-A45E-4E93-8ED76F880555}"/>
          </ac:spMkLst>
        </pc:spChg>
        <pc:spChg chg="mod">
          <ac:chgData name="Prachi Choudhary" userId="05e1b9a815fea8aa" providerId="LiveId" clId="{12571189-A3D4-4EEB-AEA0-B16AC014CE61}" dt="2024-10-02T20:30:33.982" v="1728" actId="2711"/>
          <ac:spMkLst>
            <pc:docMk/>
            <pc:sldMk cId="38898643" sldId="265"/>
            <ac:spMk id="8" creationId="{C74C50AC-B84F-39CB-4E57-03E07FF3182B}"/>
          </ac:spMkLst>
        </pc:spChg>
        <pc:spChg chg="del">
          <ac:chgData name="Prachi Choudhary" userId="05e1b9a815fea8aa" providerId="LiveId" clId="{12571189-A3D4-4EEB-AEA0-B16AC014CE61}" dt="2024-10-02T20:31:17.574" v="1740"/>
          <ac:spMkLst>
            <pc:docMk/>
            <pc:sldMk cId="38898643" sldId="265"/>
            <ac:spMk id="14" creationId="{BACC6370-2D7E-4714-9D71-7542949D7D5D}"/>
          </ac:spMkLst>
        </pc:spChg>
        <pc:spChg chg="del">
          <ac:chgData name="Prachi Choudhary" userId="05e1b9a815fea8aa" providerId="LiveId" clId="{12571189-A3D4-4EEB-AEA0-B16AC014CE61}" dt="2024-10-02T20:31:17.574" v="1740"/>
          <ac:spMkLst>
            <pc:docMk/>
            <pc:sldMk cId="38898643" sldId="265"/>
            <ac:spMk id="16" creationId="{F68B3F68-107C-434F-AA38-110D5EA91B85}"/>
          </ac:spMkLst>
        </pc:spChg>
        <pc:spChg chg="del">
          <ac:chgData name="Prachi Choudhary" userId="05e1b9a815fea8aa" providerId="LiveId" clId="{12571189-A3D4-4EEB-AEA0-B16AC014CE61}" dt="2024-10-02T20:31:17.574" v="1740"/>
          <ac:spMkLst>
            <pc:docMk/>
            <pc:sldMk cId="38898643" sldId="265"/>
            <ac:spMk id="18" creationId="{AAD0DBB9-1A4B-4391-81D4-CB19F9AB918A}"/>
          </ac:spMkLst>
        </pc:spChg>
        <pc:spChg chg="del">
          <ac:chgData name="Prachi Choudhary" userId="05e1b9a815fea8aa" providerId="LiveId" clId="{12571189-A3D4-4EEB-AEA0-B16AC014CE61}" dt="2024-10-02T20:31:17.574" v="1740"/>
          <ac:spMkLst>
            <pc:docMk/>
            <pc:sldMk cId="38898643" sldId="265"/>
            <ac:spMk id="20" creationId="{063BBA22-50EA-4C4D-BE05-F1CE4E63AA56}"/>
          </ac:spMkLst>
        </pc:spChg>
        <pc:picChg chg="add mod">
          <ac:chgData name="Prachi Choudhary" userId="05e1b9a815fea8aa" providerId="LiveId" clId="{12571189-A3D4-4EEB-AEA0-B16AC014CE61}" dt="2024-10-02T20:26:56.222" v="1602" actId="1076"/>
          <ac:picMkLst>
            <pc:docMk/>
            <pc:sldMk cId="38898643" sldId="265"/>
            <ac:picMk id="4" creationId="{5C2FFB8E-30DE-9981-19B6-02B2068B13AA}"/>
          </ac:picMkLst>
        </pc:picChg>
        <pc:picChg chg="del">
          <ac:chgData name="Prachi Choudhary" userId="05e1b9a815fea8aa" providerId="LiveId" clId="{12571189-A3D4-4EEB-AEA0-B16AC014CE61}" dt="2024-10-02T20:19:53.833" v="1285" actId="478"/>
          <ac:picMkLst>
            <pc:docMk/>
            <pc:sldMk cId="38898643" sldId="265"/>
            <ac:picMk id="7" creationId="{69BD2AF9-3C15-0C97-417A-7ADC12289CAD}"/>
          </ac:picMkLst>
        </pc:picChg>
        <pc:picChg chg="del">
          <ac:chgData name="Prachi Choudhary" userId="05e1b9a815fea8aa" providerId="LiveId" clId="{12571189-A3D4-4EEB-AEA0-B16AC014CE61}" dt="2024-10-02T20:19:55.283" v="1286" actId="478"/>
          <ac:picMkLst>
            <pc:docMk/>
            <pc:sldMk cId="38898643" sldId="265"/>
            <ac:picMk id="9" creationId="{301AB993-2923-FF8A-7587-FDF46AB6088D}"/>
          </ac:picMkLst>
        </pc:picChg>
        <pc:picChg chg="add mod">
          <ac:chgData name="Prachi Choudhary" userId="05e1b9a815fea8aa" providerId="LiveId" clId="{12571189-A3D4-4EEB-AEA0-B16AC014CE61}" dt="2024-10-02T20:26:53.357" v="1601" actId="1076"/>
          <ac:picMkLst>
            <pc:docMk/>
            <pc:sldMk cId="38898643" sldId="265"/>
            <ac:picMk id="10" creationId="{9568B20E-FD16-9A45-EC40-CFF8E31606F7}"/>
          </ac:picMkLst>
        </pc:picChg>
      </pc:sldChg>
      <pc:sldChg chg="modSp mod">
        <pc:chgData name="Prachi Choudhary" userId="05e1b9a815fea8aa" providerId="LiveId" clId="{12571189-A3D4-4EEB-AEA0-B16AC014CE61}" dt="2024-10-02T20:34:03.148" v="1792" actId="14100"/>
        <pc:sldMkLst>
          <pc:docMk/>
          <pc:sldMk cId="1166721196" sldId="266"/>
        </pc:sldMkLst>
        <pc:spChg chg="mod">
          <ac:chgData name="Prachi Choudhary" userId="05e1b9a815fea8aa" providerId="LiveId" clId="{12571189-A3D4-4EEB-AEA0-B16AC014CE61}" dt="2024-10-02T20:34:03.148" v="1792" actId="14100"/>
          <ac:spMkLst>
            <pc:docMk/>
            <pc:sldMk cId="1166721196" sldId="266"/>
            <ac:spMk id="3" creationId="{48445AA1-2D3D-7D61-1277-9318D300335E}"/>
          </ac:spMkLst>
        </pc:spChg>
      </pc:sldChg>
      <pc:sldChg chg="addSp delSp modSp new mod">
        <pc:chgData name="Prachi Choudhary" userId="05e1b9a815fea8aa" providerId="LiveId" clId="{12571189-A3D4-4EEB-AEA0-B16AC014CE61}" dt="2024-10-03T12:11:27.790" v="2092" actId="2711"/>
        <pc:sldMkLst>
          <pc:docMk/>
          <pc:sldMk cId="3093542123" sldId="267"/>
        </pc:sldMkLst>
        <pc:spChg chg="del">
          <ac:chgData name="Prachi Choudhary" userId="05e1b9a815fea8aa" providerId="LiveId" clId="{12571189-A3D4-4EEB-AEA0-B16AC014CE61}" dt="2024-10-03T12:06:33.895" v="1821" actId="478"/>
          <ac:spMkLst>
            <pc:docMk/>
            <pc:sldMk cId="3093542123" sldId="267"/>
            <ac:spMk id="2" creationId="{AC78D5E6-A232-29DB-D45E-88C23BC72EDC}"/>
          </ac:spMkLst>
        </pc:spChg>
        <pc:spChg chg="del">
          <ac:chgData name="Prachi Choudhary" userId="05e1b9a815fea8aa" providerId="LiveId" clId="{12571189-A3D4-4EEB-AEA0-B16AC014CE61}" dt="2024-10-03T12:06:35.656" v="1822" actId="478"/>
          <ac:spMkLst>
            <pc:docMk/>
            <pc:sldMk cId="3093542123" sldId="267"/>
            <ac:spMk id="3" creationId="{7F6134CB-3DE0-B31F-61B3-C60EFB188BB7}"/>
          </ac:spMkLst>
        </pc:spChg>
        <pc:spChg chg="add mod">
          <ac:chgData name="Prachi Choudhary" userId="05e1b9a815fea8aa" providerId="LiveId" clId="{12571189-A3D4-4EEB-AEA0-B16AC014CE61}" dt="2024-10-03T12:11:27.790" v="2092" actId="2711"/>
          <ac:spMkLst>
            <pc:docMk/>
            <pc:sldMk cId="3093542123" sldId="267"/>
            <ac:spMk id="4" creationId="{D661BF33-82D4-4DE6-4B6C-A4FDF4595EC8}"/>
          </ac:spMkLst>
        </pc:spChg>
      </pc:sldChg>
      <pc:sldChg chg="addSp delSp modSp new mod">
        <pc:chgData name="Prachi Choudhary" userId="05e1b9a815fea8aa" providerId="LiveId" clId="{12571189-A3D4-4EEB-AEA0-B16AC014CE61}" dt="2024-10-03T12:11:33.783" v="2093" actId="20577"/>
        <pc:sldMkLst>
          <pc:docMk/>
          <pc:sldMk cId="2853616534" sldId="268"/>
        </pc:sldMkLst>
        <pc:spChg chg="del">
          <ac:chgData name="Prachi Choudhary" userId="05e1b9a815fea8aa" providerId="LiveId" clId="{12571189-A3D4-4EEB-AEA0-B16AC014CE61}" dt="2024-10-03T12:06:43.997" v="1824" actId="478"/>
          <ac:spMkLst>
            <pc:docMk/>
            <pc:sldMk cId="2853616534" sldId="268"/>
            <ac:spMk id="2" creationId="{16BB21B1-30C1-B1FB-D3B8-CBF7E8F30B3A}"/>
          </ac:spMkLst>
        </pc:spChg>
        <pc:spChg chg="del">
          <ac:chgData name="Prachi Choudhary" userId="05e1b9a815fea8aa" providerId="LiveId" clId="{12571189-A3D4-4EEB-AEA0-B16AC014CE61}" dt="2024-10-03T12:06:44.746" v="1825" actId="478"/>
          <ac:spMkLst>
            <pc:docMk/>
            <pc:sldMk cId="2853616534" sldId="268"/>
            <ac:spMk id="3" creationId="{B6C8A29F-798C-E71C-0CAA-5EEF00C1CF8B}"/>
          </ac:spMkLst>
        </pc:spChg>
        <pc:spChg chg="add mod">
          <ac:chgData name="Prachi Choudhary" userId="05e1b9a815fea8aa" providerId="LiveId" clId="{12571189-A3D4-4EEB-AEA0-B16AC014CE61}" dt="2024-10-03T12:11:33.783" v="2093" actId="20577"/>
          <ac:spMkLst>
            <pc:docMk/>
            <pc:sldMk cId="2853616534" sldId="268"/>
            <ac:spMk id="4" creationId="{A41B6C9B-8411-1756-234D-4ADD7043534D}"/>
          </ac:spMkLst>
        </pc:spChg>
      </pc:sldChg>
      <pc:sldChg chg="addSp delSp modSp new mod">
        <pc:chgData name="Prachi Choudhary" userId="05e1b9a815fea8aa" providerId="LiveId" clId="{12571189-A3D4-4EEB-AEA0-B16AC014CE61}" dt="2024-10-03T12:31:08.692" v="3262" actId="12"/>
        <pc:sldMkLst>
          <pc:docMk/>
          <pc:sldMk cId="4114740042" sldId="269"/>
        </pc:sldMkLst>
        <pc:spChg chg="del">
          <ac:chgData name="Prachi Choudhary" userId="05e1b9a815fea8aa" providerId="LiveId" clId="{12571189-A3D4-4EEB-AEA0-B16AC014CE61}" dt="2024-10-03T12:05:24.168" v="1796" actId="478"/>
          <ac:spMkLst>
            <pc:docMk/>
            <pc:sldMk cId="4114740042" sldId="269"/>
            <ac:spMk id="2" creationId="{EECBA89F-0DEE-31D7-1771-8C0E302BCC5D}"/>
          </ac:spMkLst>
        </pc:spChg>
        <pc:spChg chg="del">
          <ac:chgData name="Prachi Choudhary" userId="05e1b9a815fea8aa" providerId="LiveId" clId="{12571189-A3D4-4EEB-AEA0-B16AC014CE61}" dt="2024-10-03T12:05:26.130" v="1797" actId="478"/>
          <ac:spMkLst>
            <pc:docMk/>
            <pc:sldMk cId="4114740042" sldId="269"/>
            <ac:spMk id="3" creationId="{D5EC65B9-7F14-264C-68F3-FD72D9690717}"/>
          </ac:spMkLst>
        </pc:spChg>
        <pc:spChg chg="add del mod">
          <ac:chgData name="Prachi Choudhary" userId="05e1b9a815fea8aa" providerId="LiveId" clId="{12571189-A3D4-4EEB-AEA0-B16AC014CE61}" dt="2024-10-03T12:06:30.029" v="1820" actId="21"/>
          <ac:spMkLst>
            <pc:docMk/>
            <pc:sldMk cId="4114740042" sldId="269"/>
            <ac:spMk id="4" creationId="{D661BF33-82D4-4DE6-4B6C-A4FDF4595EC8}"/>
          </ac:spMkLst>
        </pc:spChg>
        <pc:spChg chg="add mod">
          <ac:chgData name="Prachi Choudhary" userId="05e1b9a815fea8aa" providerId="LiveId" clId="{12571189-A3D4-4EEB-AEA0-B16AC014CE61}" dt="2024-10-03T12:31:08.692" v="3262" actId="12"/>
          <ac:spMkLst>
            <pc:docMk/>
            <pc:sldMk cId="4114740042" sldId="269"/>
            <ac:spMk id="5" creationId="{93F3DDD6-FE1E-C3E5-17F2-0A08EF9417D2}"/>
          </ac:spMkLst>
        </pc:spChg>
      </pc:sldChg>
      <pc:sldChg chg="addSp modSp new mod">
        <pc:chgData name="Prachi Choudhary" userId="05e1b9a815fea8aa" providerId="LiveId" clId="{12571189-A3D4-4EEB-AEA0-B16AC014CE61}" dt="2024-10-03T12:33:04.714" v="3371" actId="255"/>
        <pc:sldMkLst>
          <pc:docMk/>
          <pc:sldMk cId="3204057363" sldId="270"/>
        </pc:sldMkLst>
        <pc:spChg chg="add mod">
          <ac:chgData name="Prachi Choudhary" userId="05e1b9a815fea8aa" providerId="LiveId" clId="{12571189-A3D4-4EEB-AEA0-B16AC014CE61}" dt="2024-10-03T12:33:04.714" v="3371" actId="255"/>
          <ac:spMkLst>
            <pc:docMk/>
            <pc:sldMk cId="3204057363" sldId="270"/>
            <ac:spMk id="2" creationId="{BF772E11-3195-F843-2E3B-98BB75B0E279}"/>
          </ac:spMkLst>
        </pc:spChg>
      </pc:sldChg>
      <pc:sldMasterChg chg="modSldLayout">
        <pc:chgData name="Prachi Choudhary" userId="05e1b9a815fea8aa" providerId="LiveId" clId="{12571189-A3D4-4EEB-AEA0-B16AC014CE61}" dt="2024-10-02T20:31:42.314" v="1751"/>
        <pc:sldMasterMkLst>
          <pc:docMk/>
          <pc:sldMasterMk cId="3813549183" sldId="2147483731"/>
        </pc:sldMasterMkLst>
        <pc:sldLayoutChg chg="delSp">
          <pc:chgData name="Prachi Choudhary" userId="05e1b9a815fea8aa" providerId="LiveId" clId="{12571189-A3D4-4EEB-AEA0-B16AC014CE61}" dt="2024-10-02T20:31:42.314" v="1751"/>
          <pc:sldLayoutMkLst>
            <pc:docMk/>
            <pc:sldMasterMk cId="3813549183" sldId="2147483731"/>
            <pc:sldLayoutMk cId="3366678171" sldId="2147483749"/>
          </pc:sldLayoutMkLst>
          <pc:cxnChg chg="del">
            <ac:chgData name="Prachi Choudhary" userId="05e1b9a815fea8aa" providerId="LiveId" clId="{12571189-A3D4-4EEB-AEA0-B16AC014CE61}" dt="2024-10-02T20:31:42.314" v="1751"/>
            <ac:cxnSpMkLst>
              <pc:docMk/>
              <pc:sldMasterMk cId="3813549183" sldId="2147483731"/>
              <pc:sldLayoutMk cId="3366678171" sldId="2147483749"/>
              <ac:cxnSpMk id="33" creationId="{00000000-0000-0000-0000-000000000000}"/>
            </ac:cxnSpMkLst>
          </pc:cxnChg>
        </pc:sldLayoutChg>
      </pc:sldMasterChg>
      <pc:sldMasterChg chg="modSldLayout">
        <pc:chgData name="Prachi Choudhary" userId="05e1b9a815fea8aa" providerId="LiveId" clId="{12571189-A3D4-4EEB-AEA0-B16AC014CE61}" dt="2024-10-03T12:39:57.693" v="3529"/>
        <pc:sldMasterMkLst>
          <pc:docMk/>
          <pc:sldMasterMk cId="3254325752" sldId="2147483750"/>
        </pc:sldMasterMkLst>
        <pc:sldLayoutChg chg="delSp">
          <pc:chgData name="Prachi Choudhary" userId="05e1b9a815fea8aa" providerId="LiveId" clId="{12571189-A3D4-4EEB-AEA0-B16AC014CE61}" dt="2024-10-03T12:39:57.693" v="3529"/>
          <pc:sldLayoutMkLst>
            <pc:docMk/>
            <pc:sldMasterMk cId="3254325752" sldId="2147483750"/>
            <pc:sldLayoutMk cId="3573730062" sldId="2147483762"/>
          </pc:sldLayoutMkLst>
          <pc:picChg chg="del">
            <ac:chgData name="Prachi Choudhary" userId="05e1b9a815fea8aa" providerId="LiveId" clId="{12571189-A3D4-4EEB-AEA0-B16AC014CE61}" dt="2024-10-03T12:39:57.693" v="3529"/>
            <ac:picMkLst>
              <pc:docMk/>
              <pc:sldMasterMk cId="3254325752" sldId="2147483750"/>
              <pc:sldLayoutMk cId="3573730062" sldId="2147483762"/>
              <ac:picMk id="3" creationId="{00000000-0000-0000-0000-000000000000}"/>
            </ac:picMkLst>
          </pc:picChg>
        </pc:sldLayoutChg>
      </pc:sldMasterChg>
    </pc:docChg>
  </pc:docChgLst>
  <pc:docChgLst>
    <pc:chgData name="Jinka Lakshmi Narayana" userId="01fccbfc-4978-4280-aea6-2e9131239aaf" providerId="ADAL" clId="{CC7A84A5-F374-4C60-A940-DA410E734854}"/>
    <pc:docChg chg="undo custSel addSld delSld modSld sldOrd">
      <pc:chgData name="Jinka Lakshmi Narayana" userId="01fccbfc-4978-4280-aea6-2e9131239aaf" providerId="ADAL" clId="{CC7A84A5-F374-4C60-A940-DA410E734854}" dt="2024-08-05T17:09:42.685" v="1809" actId="113"/>
      <pc:docMkLst>
        <pc:docMk/>
      </pc:docMkLst>
      <pc:sldChg chg="modSp mod">
        <pc:chgData name="Jinka Lakshmi Narayana" userId="01fccbfc-4978-4280-aea6-2e9131239aaf" providerId="ADAL" clId="{CC7A84A5-F374-4C60-A940-DA410E734854}" dt="2024-08-05T17:09:15.313" v="1803" actId="113"/>
        <pc:sldMkLst>
          <pc:docMk/>
          <pc:sldMk cId="2133917291" sldId="257"/>
        </pc:sldMkLst>
        <pc:spChg chg="mod">
          <ac:chgData name="Jinka Lakshmi Narayana" userId="01fccbfc-4978-4280-aea6-2e9131239aaf" providerId="ADAL" clId="{CC7A84A5-F374-4C60-A940-DA410E734854}" dt="2024-08-05T17:09:15.313" v="1803" actId="113"/>
          <ac:spMkLst>
            <pc:docMk/>
            <pc:sldMk cId="2133917291" sldId="257"/>
            <ac:spMk id="2" creationId="{4C8A4BB5-54A3-C340-4806-61C799C479F7}"/>
          </ac:spMkLst>
        </pc:spChg>
      </pc:sldChg>
      <pc:sldChg chg="modSp mod">
        <pc:chgData name="Jinka Lakshmi Narayana" userId="01fccbfc-4978-4280-aea6-2e9131239aaf" providerId="ADAL" clId="{CC7A84A5-F374-4C60-A940-DA410E734854}" dt="2024-08-05T17:09:19.577" v="1804" actId="113"/>
        <pc:sldMkLst>
          <pc:docMk/>
          <pc:sldMk cId="3428801751" sldId="258"/>
        </pc:sldMkLst>
        <pc:spChg chg="mod">
          <ac:chgData name="Jinka Lakshmi Narayana" userId="01fccbfc-4978-4280-aea6-2e9131239aaf" providerId="ADAL" clId="{CC7A84A5-F374-4C60-A940-DA410E734854}" dt="2024-08-05T17:09:19.577" v="1804" actId="113"/>
          <ac:spMkLst>
            <pc:docMk/>
            <pc:sldMk cId="3428801751" sldId="258"/>
            <ac:spMk id="2" creationId="{4C8A4BB5-54A3-C340-4806-61C799C479F7}"/>
          </ac:spMkLst>
        </pc:spChg>
      </pc:sldChg>
      <pc:sldChg chg="modSp mod">
        <pc:chgData name="Jinka Lakshmi Narayana" userId="01fccbfc-4978-4280-aea6-2e9131239aaf" providerId="ADAL" clId="{CC7A84A5-F374-4C60-A940-DA410E734854}" dt="2024-08-05T17:09:22.880" v="1805" actId="113"/>
        <pc:sldMkLst>
          <pc:docMk/>
          <pc:sldMk cId="616198651" sldId="259"/>
        </pc:sldMkLst>
        <pc:spChg chg="mod">
          <ac:chgData name="Jinka Lakshmi Narayana" userId="01fccbfc-4978-4280-aea6-2e9131239aaf" providerId="ADAL" clId="{CC7A84A5-F374-4C60-A940-DA410E734854}" dt="2024-08-05T17:09:22.880" v="1805" actId="113"/>
          <ac:spMkLst>
            <pc:docMk/>
            <pc:sldMk cId="616198651" sldId="259"/>
            <ac:spMk id="2" creationId="{4C8A4BB5-54A3-C340-4806-61C799C479F7}"/>
          </ac:spMkLst>
        </pc:spChg>
      </pc:sldChg>
      <pc:sldChg chg="modSp mod">
        <pc:chgData name="Jinka Lakshmi Narayana" userId="01fccbfc-4978-4280-aea6-2e9131239aaf" providerId="ADAL" clId="{CC7A84A5-F374-4C60-A940-DA410E734854}" dt="2024-08-05T17:09:27.777" v="1806" actId="113"/>
        <pc:sldMkLst>
          <pc:docMk/>
          <pc:sldMk cId="3653012328" sldId="261"/>
        </pc:sldMkLst>
        <pc:spChg chg="mod">
          <ac:chgData name="Jinka Lakshmi Narayana" userId="01fccbfc-4978-4280-aea6-2e9131239aaf" providerId="ADAL" clId="{CC7A84A5-F374-4C60-A940-DA410E734854}" dt="2024-08-05T17:09:27.777" v="1806" actId="113"/>
          <ac:spMkLst>
            <pc:docMk/>
            <pc:sldMk cId="3653012328" sldId="261"/>
            <ac:spMk id="2" creationId="{4C8A4BB5-54A3-C340-4806-61C799C479F7}"/>
          </ac:spMkLst>
        </pc:spChg>
      </pc:sldChg>
      <pc:sldChg chg="modSp mod">
        <pc:chgData name="Jinka Lakshmi Narayana" userId="01fccbfc-4978-4280-aea6-2e9131239aaf" providerId="ADAL" clId="{CC7A84A5-F374-4C60-A940-DA410E734854}" dt="2024-08-05T17:09:31.956" v="1807" actId="113"/>
        <pc:sldMkLst>
          <pc:docMk/>
          <pc:sldMk cId="2457131447" sldId="262"/>
        </pc:sldMkLst>
        <pc:spChg chg="mod">
          <ac:chgData name="Jinka Lakshmi Narayana" userId="01fccbfc-4978-4280-aea6-2e9131239aaf" providerId="ADAL" clId="{CC7A84A5-F374-4C60-A940-DA410E734854}" dt="2024-08-05T17:09:31.956" v="1807" actId="113"/>
          <ac:spMkLst>
            <pc:docMk/>
            <pc:sldMk cId="2457131447" sldId="262"/>
            <ac:spMk id="2" creationId="{4C8A4BB5-54A3-C340-4806-61C799C479F7}"/>
          </ac:spMkLst>
        </pc:spChg>
        <pc:spChg chg="mod">
          <ac:chgData name="Jinka Lakshmi Narayana" userId="01fccbfc-4978-4280-aea6-2e9131239aaf" providerId="ADAL" clId="{CC7A84A5-F374-4C60-A940-DA410E734854}" dt="2024-08-05T16:53:52.442" v="282" actId="1076"/>
          <ac:spMkLst>
            <pc:docMk/>
            <pc:sldMk cId="2457131447" sldId="262"/>
            <ac:spMk id="6" creationId="{7E286A92-4D3C-A45E-4E93-8ED76F880555}"/>
          </ac:spMkLst>
        </pc:spChg>
        <pc:picChg chg="mod">
          <ac:chgData name="Jinka Lakshmi Narayana" userId="01fccbfc-4978-4280-aea6-2e9131239aaf" providerId="ADAL" clId="{CC7A84A5-F374-4C60-A940-DA410E734854}" dt="2024-08-05T16:52:07.789" v="5" actId="1076"/>
          <ac:picMkLst>
            <pc:docMk/>
            <pc:sldMk cId="2457131447" sldId="262"/>
            <ac:picMk id="5" creationId="{551C7A74-0B6E-F31C-CDF3-F8183395CF74}"/>
          </ac:picMkLst>
        </pc:picChg>
        <pc:picChg chg="mod modCrop">
          <ac:chgData name="Jinka Lakshmi Narayana" userId="01fccbfc-4978-4280-aea6-2e9131239aaf" providerId="ADAL" clId="{CC7A84A5-F374-4C60-A940-DA410E734854}" dt="2024-08-05T16:52:02.482" v="4" actId="14100"/>
          <ac:picMkLst>
            <pc:docMk/>
            <pc:sldMk cId="2457131447" sldId="262"/>
            <ac:picMk id="8" creationId="{5DDE1CD0-A35C-6912-038F-F1EF6B155579}"/>
          </ac:picMkLst>
        </pc:picChg>
      </pc:sldChg>
      <pc:sldChg chg="addSp delSp modSp add mod ord">
        <pc:chgData name="Jinka Lakshmi Narayana" userId="01fccbfc-4978-4280-aea6-2e9131239aaf" providerId="ADAL" clId="{CC7A84A5-F374-4C60-A940-DA410E734854}" dt="2024-08-05T17:09:35.936" v="1808" actId="113"/>
        <pc:sldMkLst>
          <pc:docMk/>
          <pc:sldMk cId="2948776482" sldId="263"/>
        </pc:sldMkLst>
        <pc:spChg chg="mod">
          <ac:chgData name="Jinka Lakshmi Narayana" userId="01fccbfc-4978-4280-aea6-2e9131239aaf" providerId="ADAL" clId="{CC7A84A5-F374-4C60-A940-DA410E734854}" dt="2024-08-05T17:09:35.936" v="1808" actId="113"/>
          <ac:spMkLst>
            <pc:docMk/>
            <pc:sldMk cId="2948776482" sldId="263"/>
            <ac:spMk id="2" creationId="{4C8A4BB5-54A3-C340-4806-61C799C479F7}"/>
          </ac:spMkLst>
        </pc:spChg>
        <pc:spChg chg="mod">
          <ac:chgData name="Jinka Lakshmi Narayana" userId="01fccbfc-4978-4280-aea6-2e9131239aaf" providerId="ADAL" clId="{CC7A84A5-F374-4C60-A940-DA410E734854}" dt="2024-08-05T16:57:16.584" v="685" actId="20577"/>
          <ac:spMkLst>
            <pc:docMk/>
            <pc:sldMk cId="2948776482" sldId="263"/>
            <ac:spMk id="6" creationId="{7E286A92-4D3C-A45E-4E93-8ED76F880555}"/>
          </ac:spMkLst>
        </pc:spChg>
        <pc:spChg chg="add mod">
          <ac:chgData name="Jinka Lakshmi Narayana" userId="01fccbfc-4978-4280-aea6-2e9131239aaf" providerId="ADAL" clId="{CC7A84A5-F374-4C60-A940-DA410E734854}" dt="2024-08-05T16:58:41.822" v="897" actId="313"/>
          <ac:spMkLst>
            <pc:docMk/>
            <pc:sldMk cId="2948776482" sldId="263"/>
            <ac:spMk id="8" creationId="{C74C50AC-B84F-39CB-4E57-03E07FF3182B}"/>
          </ac:spMkLst>
        </pc:spChg>
        <pc:spChg chg="del mod">
          <ac:chgData name="Jinka Lakshmi Narayana" userId="01fccbfc-4978-4280-aea6-2e9131239aaf" providerId="ADAL" clId="{CC7A84A5-F374-4C60-A940-DA410E734854}" dt="2024-08-05T16:57:18.978" v="686" actId="478"/>
          <ac:spMkLst>
            <pc:docMk/>
            <pc:sldMk cId="2948776482" sldId="263"/>
            <ac:spMk id="9" creationId="{33482EAA-0D98-073F-E0D1-772EAEB8658A}"/>
          </ac:spMkLst>
        </pc:spChg>
        <pc:picChg chg="add mod modCrop">
          <ac:chgData name="Jinka Lakshmi Narayana" userId="01fccbfc-4978-4280-aea6-2e9131239aaf" providerId="ADAL" clId="{CC7A84A5-F374-4C60-A940-DA410E734854}" dt="2024-08-05T16:54:27.786" v="291" actId="18131"/>
          <ac:picMkLst>
            <pc:docMk/>
            <pc:sldMk cId="2948776482" sldId="263"/>
            <ac:picMk id="3" creationId="{86BE4ACB-D22C-9999-A462-0B62AAD43815}"/>
          </ac:picMkLst>
        </pc:picChg>
        <pc:picChg chg="del">
          <ac:chgData name="Jinka Lakshmi Narayana" userId="01fccbfc-4978-4280-aea6-2e9131239aaf" providerId="ADAL" clId="{CC7A84A5-F374-4C60-A940-DA410E734854}" dt="2024-08-05T16:54:12.705" v="288" actId="478"/>
          <ac:picMkLst>
            <pc:docMk/>
            <pc:sldMk cId="2948776482" sldId="263"/>
            <ac:picMk id="4" creationId="{759FDEAD-1902-B9CE-AB31-15F1C8CF6730}"/>
          </ac:picMkLst>
        </pc:picChg>
        <pc:picChg chg="add mod modCrop">
          <ac:chgData name="Jinka Lakshmi Narayana" userId="01fccbfc-4978-4280-aea6-2e9131239aaf" providerId="ADAL" clId="{CC7A84A5-F374-4C60-A940-DA410E734854}" dt="2024-08-05T16:54:53.078" v="296" actId="14100"/>
          <ac:picMkLst>
            <pc:docMk/>
            <pc:sldMk cId="2948776482" sldId="263"/>
            <ac:picMk id="5" creationId="{71091A7E-8AC4-A6F0-EC0B-02A6C55B8FAE}"/>
          </ac:picMkLst>
        </pc:picChg>
        <pc:picChg chg="del mod">
          <ac:chgData name="Jinka Lakshmi Narayana" userId="01fccbfc-4978-4280-aea6-2e9131239aaf" providerId="ADAL" clId="{CC7A84A5-F374-4C60-A940-DA410E734854}" dt="2024-08-05T16:54:11.077" v="287" actId="478"/>
          <ac:picMkLst>
            <pc:docMk/>
            <pc:sldMk cId="2948776482" sldId="263"/>
            <ac:picMk id="7" creationId="{CD37559B-A38D-0D04-A06F-99AFC819FE3F}"/>
          </ac:picMkLst>
        </pc:picChg>
      </pc:sldChg>
      <pc:sldChg chg="addSp delSp modSp add mod ord">
        <pc:chgData name="Jinka Lakshmi Narayana" userId="01fccbfc-4978-4280-aea6-2e9131239aaf" providerId="ADAL" clId="{CC7A84A5-F374-4C60-A940-DA410E734854}" dt="2024-08-05T17:03:55.650" v="1287" actId="113"/>
        <pc:sldMkLst>
          <pc:docMk/>
          <pc:sldMk cId="133936047" sldId="264"/>
        </pc:sldMkLst>
        <pc:spChg chg="mod">
          <ac:chgData name="Jinka Lakshmi Narayana" userId="01fccbfc-4978-4280-aea6-2e9131239aaf" providerId="ADAL" clId="{CC7A84A5-F374-4C60-A940-DA410E734854}" dt="2024-08-05T17:03:55.650" v="1287" actId="113"/>
          <ac:spMkLst>
            <pc:docMk/>
            <pc:sldMk cId="133936047" sldId="264"/>
            <ac:spMk id="2" creationId="{4C8A4BB5-54A3-C340-4806-61C799C479F7}"/>
          </ac:spMkLst>
        </pc:spChg>
        <pc:spChg chg="mod">
          <ac:chgData name="Jinka Lakshmi Narayana" userId="01fccbfc-4978-4280-aea6-2e9131239aaf" providerId="ADAL" clId="{CC7A84A5-F374-4C60-A940-DA410E734854}" dt="2024-08-05T17:03:39.821" v="1286" actId="20577"/>
          <ac:spMkLst>
            <pc:docMk/>
            <pc:sldMk cId="133936047" sldId="264"/>
            <ac:spMk id="6" creationId="{7E286A92-4D3C-A45E-4E93-8ED76F880555}"/>
          </ac:spMkLst>
        </pc:spChg>
        <pc:picChg chg="add mod modCrop">
          <ac:chgData name="Jinka Lakshmi Narayana" userId="01fccbfc-4978-4280-aea6-2e9131239aaf" providerId="ADAL" clId="{CC7A84A5-F374-4C60-A940-DA410E734854}" dt="2024-08-05T17:00:37.463" v="928" actId="1076"/>
          <ac:picMkLst>
            <pc:docMk/>
            <pc:sldMk cId="133936047" sldId="264"/>
            <ac:picMk id="4" creationId="{B11044C0-8908-DF2A-7070-07E58274DC55}"/>
          </ac:picMkLst>
        </pc:picChg>
        <pc:picChg chg="del">
          <ac:chgData name="Jinka Lakshmi Narayana" userId="01fccbfc-4978-4280-aea6-2e9131239aaf" providerId="ADAL" clId="{CC7A84A5-F374-4C60-A940-DA410E734854}" dt="2024-08-05T17:00:18.815" v="920" actId="478"/>
          <ac:picMkLst>
            <pc:docMk/>
            <pc:sldMk cId="133936047" sldId="264"/>
            <ac:picMk id="1026" creationId="{61F7EF66-C915-986C-7DE9-1AA0CCD4A205}"/>
          </ac:picMkLst>
        </pc:picChg>
      </pc:sldChg>
      <pc:sldChg chg="modSp add del mod">
        <pc:chgData name="Jinka Lakshmi Narayana" userId="01fccbfc-4978-4280-aea6-2e9131239aaf" providerId="ADAL" clId="{CC7A84A5-F374-4C60-A940-DA410E734854}" dt="2024-08-05T17:00:06.864" v="909" actId="47"/>
        <pc:sldMkLst>
          <pc:docMk/>
          <pc:sldMk cId="3984514058" sldId="264"/>
        </pc:sldMkLst>
        <pc:spChg chg="mod">
          <ac:chgData name="Jinka Lakshmi Narayana" userId="01fccbfc-4978-4280-aea6-2e9131239aaf" providerId="ADAL" clId="{CC7A84A5-F374-4C60-A940-DA410E734854}" dt="2024-08-05T16:59:54.131" v="908" actId="20577"/>
          <ac:spMkLst>
            <pc:docMk/>
            <pc:sldMk cId="3984514058" sldId="264"/>
            <ac:spMk id="2" creationId="{4C8A4BB5-54A3-C340-4806-61C799C479F7}"/>
          </ac:spMkLst>
        </pc:spChg>
      </pc:sldChg>
      <pc:sldChg chg="addSp delSp modSp add mod ord">
        <pc:chgData name="Jinka Lakshmi Narayana" userId="01fccbfc-4978-4280-aea6-2e9131239aaf" providerId="ADAL" clId="{CC7A84A5-F374-4C60-A940-DA410E734854}" dt="2024-08-05T17:09:42.685" v="1809" actId="113"/>
        <pc:sldMkLst>
          <pc:docMk/>
          <pc:sldMk cId="38898643" sldId="265"/>
        </pc:sldMkLst>
        <pc:spChg chg="mod">
          <ac:chgData name="Jinka Lakshmi Narayana" userId="01fccbfc-4978-4280-aea6-2e9131239aaf" providerId="ADAL" clId="{CC7A84A5-F374-4C60-A940-DA410E734854}" dt="2024-08-05T17:09:42.685" v="1809" actId="113"/>
          <ac:spMkLst>
            <pc:docMk/>
            <pc:sldMk cId="38898643" sldId="265"/>
            <ac:spMk id="2" creationId="{4C8A4BB5-54A3-C340-4806-61C799C479F7}"/>
          </ac:spMkLst>
        </pc:spChg>
        <pc:spChg chg="mod">
          <ac:chgData name="Jinka Lakshmi Narayana" userId="01fccbfc-4978-4280-aea6-2e9131239aaf" providerId="ADAL" clId="{CC7A84A5-F374-4C60-A940-DA410E734854}" dt="2024-08-05T17:07:11.995" v="1595" actId="20577"/>
          <ac:spMkLst>
            <pc:docMk/>
            <pc:sldMk cId="38898643" sldId="265"/>
            <ac:spMk id="6" creationId="{7E286A92-4D3C-A45E-4E93-8ED76F880555}"/>
          </ac:spMkLst>
        </pc:spChg>
        <pc:spChg chg="mod">
          <ac:chgData name="Jinka Lakshmi Narayana" userId="01fccbfc-4978-4280-aea6-2e9131239aaf" providerId="ADAL" clId="{CC7A84A5-F374-4C60-A940-DA410E734854}" dt="2024-08-05T17:08:10.943" v="1750" actId="20577"/>
          <ac:spMkLst>
            <pc:docMk/>
            <pc:sldMk cId="38898643" sldId="265"/>
            <ac:spMk id="8" creationId="{C74C50AC-B84F-39CB-4E57-03E07FF3182B}"/>
          </ac:spMkLst>
        </pc:spChg>
        <pc:picChg chg="del">
          <ac:chgData name="Jinka Lakshmi Narayana" userId="01fccbfc-4978-4280-aea6-2e9131239aaf" providerId="ADAL" clId="{CC7A84A5-F374-4C60-A940-DA410E734854}" dt="2024-08-05T17:04:15.651" v="1296" actId="478"/>
          <ac:picMkLst>
            <pc:docMk/>
            <pc:sldMk cId="38898643" sldId="265"/>
            <ac:picMk id="3" creationId="{86BE4ACB-D22C-9999-A462-0B62AAD43815}"/>
          </ac:picMkLst>
        </pc:picChg>
        <pc:picChg chg="del">
          <ac:chgData name="Jinka Lakshmi Narayana" userId="01fccbfc-4978-4280-aea6-2e9131239aaf" providerId="ADAL" clId="{CC7A84A5-F374-4C60-A940-DA410E734854}" dt="2024-08-05T17:04:17.371" v="1297" actId="478"/>
          <ac:picMkLst>
            <pc:docMk/>
            <pc:sldMk cId="38898643" sldId="265"/>
            <ac:picMk id="5" creationId="{71091A7E-8AC4-A6F0-EC0B-02A6C55B8FAE}"/>
          </ac:picMkLst>
        </pc:picChg>
        <pc:picChg chg="add mod modCrop">
          <ac:chgData name="Jinka Lakshmi Narayana" userId="01fccbfc-4978-4280-aea6-2e9131239aaf" providerId="ADAL" clId="{CC7A84A5-F374-4C60-A940-DA410E734854}" dt="2024-08-05T17:04:36.912" v="1303" actId="732"/>
          <ac:picMkLst>
            <pc:docMk/>
            <pc:sldMk cId="38898643" sldId="265"/>
            <ac:picMk id="7" creationId="{69BD2AF9-3C15-0C97-417A-7ADC12289CAD}"/>
          </ac:picMkLst>
        </pc:picChg>
        <pc:picChg chg="add mod modCrop">
          <ac:chgData name="Jinka Lakshmi Narayana" userId="01fccbfc-4978-4280-aea6-2e9131239aaf" providerId="ADAL" clId="{CC7A84A5-F374-4C60-A940-DA410E734854}" dt="2024-08-05T17:04:48.931" v="1306" actId="18131"/>
          <ac:picMkLst>
            <pc:docMk/>
            <pc:sldMk cId="38898643" sldId="265"/>
            <ac:picMk id="9" creationId="{301AB993-2923-FF8A-7587-FDF46AB6088D}"/>
          </ac:picMkLst>
        </pc:picChg>
      </pc:sldChg>
      <pc:sldChg chg="add del ord">
        <pc:chgData name="Jinka Lakshmi Narayana" userId="01fccbfc-4978-4280-aea6-2e9131239aaf" providerId="ADAL" clId="{CC7A84A5-F374-4C60-A940-DA410E734854}" dt="2024-08-05T16:59:41.582" v="902" actId="47"/>
        <pc:sldMkLst>
          <pc:docMk/>
          <pc:sldMk cId="167635776" sldId="265"/>
        </pc:sldMkLst>
      </pc:sldChg>
      <pc:sldChg chg="delSp modSp new mod">
        <pc:chgData name="Jinka Lakshmi Narayana" userId="01fccbfc-4978-4280-aea6-2e9131239aaf" providerId="ADAL" clId="{CC7A84A5-F374-4C60-A940-DA410E734854}" dt="2024-08-05T17:09:02.559" v="1800" actId="2711"/>
        <pc:sldMkLst>
          <pc:docMk/>
          <pc:sldMk cId="1166721196" sldId="266"/>
        </pc:sldMkLst>
        <pc:spChg chg="del">
          <ac:chgData name="Jinka Lakshmi Narayana" userId="01fccbfc-4978-4280-aea6-2e9131239aaf" providerId="ADAL" clId="{CC7A84A5-F374-4C60-A940-DA410E734854}" dt="2024-08-05T17:08:31.559" v="1772" actId="478"/>
          <ac:spMkLst>
            <pc:docMk/>
            <pc:sldMk cId="1166721196" sldId="266"/>
            <ac:spMk id="2" creationId="{AA7FED53-0296-86E9-A562-3078F7F109CD}"/>
          </ac:spMkLst>
        </pc:spChg>
        <pc:spChg chg="mod">
          <ac:chgData name="Jinka Lakshmi Narayana" userId="01fccbfc-4978-4280-aea6-2e9131239aaf" providerId="ADAL" clId="{CC7A84A5-F374-4C60-A940-DA410E734854}" dt="2024-08-05T17:09:02.559" v="1800" actId="2711"/>
          <ac:spMkLst>
            <pc:docMk/>
            <pc:sldMk cId="1166721196" sldId="266"/>
            <ac:spMk id="3" creationId="{48445AA1-2D3D-7D61-1277-9318D300335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2A4B3-C02D-495A-8647-F4E36070F0A9}" type="datetimeFigureOut">
              <a:rPr lang="en-IN" smtClean="0"/>
              <a:t>03-10-2024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7B9F8-5783-4302-BB98-23767F0656BE}" type="slidenum">
              <a:rPr lang="en-IN" smtClean="0"/>
              <a:t>‹#›</a:t>
            </a:fld>
            <a:endParaRPr lang="en-IN"/>
          </a:p>
        </p:txBody>
      </p:sp>
    </p:spTree>
    <p:extLst>
      <p:ext uri="{BB962C8B-B14F-4D97-AF65-F5344CB8AC3E}">
        <p14:creationId xmlns:p14="http://schemas.microsoft.com/office/powerpoint/2010/main" val="1653758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947B9F8-5783-4302-BB98-23767F0656BE}" type="slidenum">
              <a:rPr lang="en-IN" smtClean="0"/>
              <a:t>7</a:t>
            </a:fld>
            <a:endParaRPr lang="en-IN"/>
          </a:p>
        </p:txBody>
      </p:sp>
    </p:spTree>
    <p:extLst>
      <p:ext uri="{BB962C8B-B14F-4D97-AF65-F5344CB8AC3E}">
        <p14:creationId xmlns:p14="http://schemas.microsoft.com/office/powerpoint/2010/main" val="995808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947B9F8-5783-4302-BB98-23767F0656BE}" type="slidenum">
              <a:rPr lang="en-IN" smtClean="0"/>
              <a:t>9</a:t>
            </a:fld>
            <a:endParaRPr lang="en-IN"/>
          </a:p>
        </p:txBody>
      </p:sp>
    </p:spTree>
    <p:extLst>
      <p:ext uri="{BB962C8B-B14F-4D97-AF65-F5344CB8AC3E}">
        <p14:creationId xmlns:p14="http://schemas.microsoft.com/office/powerpoint/2010/main" val="2832200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947B9F8-5783-4302-BB98-23767F0656BE}" type="slidenum">
              <a:rPr lang="en-IN" smtClean="0"/>
              <a:t>12</a:t>
            </a:fld>
            <a:endParaRPr lang="en-IN"/>
          </a:p>
        </p:txBody>
      </p:sp>
    </p:spTree>
    <p:extLst>
      <p:ext uri="{BB962C8B-B14F-4D97-AF65-F5344CB8AC3E}">
        <p14:creationId xmlns:p14="http://schemas.microsoft.com/office/powerpoint/2010/main" val="2917161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42ADC0C-5505-4C70-A54D-B9CFDD7DE18C}"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5C3F6-6C50-44FB-802D-A236BA2732B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24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2ADC0C-5505-4C70-A54D-B9CFDD7DE18C}"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2828941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2ADC0C-5505-4C70-A54D-B9CFDD7DE18C}"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5C3F6-6C50-44FB-802D-A236BA2732BA}"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5243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2ADC0C-5505-4C70-A54D-B9CFDD7DE18C}"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3573730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2ADC0C-5505-4C70-A54D-B9CFDD7DE18C}"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4186292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2ADC0C-5505-4C70-A54D-B9CFDD7DE18C}"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5C3F6-6C50-44FB-802D-A236BA2732B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09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2ADC0C-5505-4C70-A54D-B9CFDD7DE18C}"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3434162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2ADC0C-5505-4C70-A54D-B9CFDD7DE18C}" type="datetimeFigureOut">
              <a:rPr lang="en-IN" smtClean="0"/>
              <a:t>03-10-2024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1605059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2ADC0C-5505-4C70-A54D-B9CFDD7DE18C}" type="datetimeFigureOut">
              <a:rPr lang="en-IN" smtClean="0"/>
              <a:t>03-10-2024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359074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ADC0C-5505-4C70-A54D-B9CFDD7DE18C}" type="datetimeFigureOut">
              <a:rPr lang="en-IN" smtClean="0"/>
              <a:t>03-10-2024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79000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2ADC0C-5505-4C70-A54D-B9CFDD7DE18C}"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2861421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2ADC0C-5505-4C70-A54D-B9CFDD7DE18C}"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D5C3F6-6C50-44FB-802D-A236BA2732B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915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42ADC0C-5505-4C70-A54D-B9CFDD7DE18C}" type="datetimeFigureOut">
              <a:rPr lang="en-IN" smtClean="0"/>
              <a:t>03-10-2024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BD5C3F6-6C50-44FB-802D-A236BA2732BA}"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32575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B0830-B00C-4B79-C595-4D9692D24617}"/>
              </a:ext>
            </a:extLst>
          </p:cNvPr>
          <p:cNvSpPr>
            <a:spLocks noGrp="1"/>
          </p:cNvSpPr>
          <p:nvPr>
            <p:ph type="ctrTitle"/>
          </p:nvPr>
        </p:nvSpPr>
        <p:spPr>
          <a:xfrm>
            <a:off x="228600" y="1300785"/>
            <a:ext cx="11669486" cy="3260329"/>
          </a:xfrm>
        </p:spPr>
        <p:txBody>
          <a:bodyPr>
            <a:normAutofit/>
          </a:bodyPr>
          <a:lstStyle/>
          <a:p>
            <a:r>
              <a:rPr lang="en-US" b="0" i="0" dirty="0">
                <a:effectLst/>
                <a:highlight>
                  <a:srgbClr val="FFFFFF"/>
                </a:highlight>
                <a:latin typeface="Comic Sans MS" panose="030F0702030302020204" pitchFamily="66" charset="0"/>
              </a:rPr>
              <a:t>Data-Spark : Illuminating Insights for Global Electronics</a:t>
            </a:r>
            <a:endParaRPr lang="en-IN" dirty="0">
              <a:latin typeface="Comic Sans MS" panose="030F0702030302020204" pitchFamily="66" charset="0"/>
            </a:endParaRPr>
          </a:p>
        </p:txBody>
      </p:sp>
      <p:sp>
        <p:nvSpPr>
          <p:cNvPr id="3" name="Subtitle 2">
            <a:extLst>
              <a:ext uri="{FF2B5EF4-FFF2-40B4-BE49-F238E27FC236}">
                <a16:creationId xmlns:a16="http://schemas.microsoft.com/office/drawing/2014/main" id="{11089B4A-AEEC-A775-8EB0-82C2045C3DCD}"/>
              </a:ext>
            </a:extLst>
          </p:cNvPr>
          <p:cNvSpPr>
            <a:spLocks noGrp="1"/>
          </p:cNvSpPr>
          <p:nvPr>
            <p:ph type="subTitle" idx="1"/>
          </p:nvPr>
        </p:nvSpPr>
        <p:spPr>
          <a:xfrm>
            <a:off x="7239000" y="4960137"/>
            <a:ext cx="4572000" cy="1463040"/>
          </a:xfrm>
        </p:spPr>
        <p:txBody>
          <a:bodyPr>
            <a:normAutofit/>
          </a:bodyPr>
          <a:lstStyle/>
          <a:p>
            <a:endParaRPr lang="en-US" sz="2800" dirty="0">
              <a:latin typeface="Comic Sans MS" panose="030F0702030302020204" pitchFamily="66" charset="0"/>
            </a:endParaRPr>
          </a:p>
          <a:p>
            <a:r>
              <a:rPr lang="en-US" sz="2800" dirty="0">
                <a:latin typeface="Comic Sans MS" panose="030F0702030302020204" pitchFamily="66" charset="0"/>
              </a:rPr>
              <a:t>BY: Prachi Choudhary</a:t>
            </a:r>
            <a:endParaRPr lang="en-IN" sz="2800" dirty="0">
              <a:latin typeface="Comic Sans MS" panose="030F0702030302020204" pitchFamily="66" charset="0"/>
            </a:endParaRPr>
          </a:p>
        </p:txBody>
      </p:sp>
    </p:spTree>
    <p:extLst>
      <p:ext uri="{BB962C8B-B14F-4D97-AF65-F5344CB8AC3E}">
        <p14:creationId xmlns:p14="http://schemas.microsoft.com/office/powerpoint/2010/main" val="1313248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A4BB5-54A3-C340-4806-61C799C479F7}"/>
              </a:ext>
            </a:extLst>
          </p:cNvPr>
          <p:cNvSpPr>
            <a:spLocks noGrp="1"/>
          </p:cNvSpPr>
          <p:nvPr>
            <p:ph type="title"/>
          </p:nvPr>
        </p:nvSpPr>
        <p:spPr>
          <a:xfrm>
            <a:off x="1371597" y="348865"/>
            <a:ext cx="10044023" cy="877729"/>
          </a:xfrm>
        </p:spPr>
        <p:txBody>
          <a:bodyPr anchor="ctr">
            <a:normAutofit/>
          </a:bodyPr>
          <a:lstStyle/>
          <a:p>
            <a:r>
              <a:rPr lang="en-IN" sz="4000" b="1" dirty="0">
                <a:solidFill>
                  <a:srgbClr val="FFFFFF"/>
                </a:solidFill>
              </a:rPr>
              <a:t>Product Analysis</a:t>
            </a:r>
          </a:p>
        </p:txBody>
      </p:sp>
      <p:sp>
        <p:nvSpPr>
          <p:cNvPr id="6" name="TextBox 5">
            <a:extLst>
              <a:ext uri="{FF2B5EF4-FFF2-40B4-BE49-F238E27FC236}">
                <a16:creationId xmlns:a16="http://schemas.microsoft.com/office/drawing/2014/main" id="{7E286A92-4D3C-A45E-4E93-8ED76F880555}"/>
              </a:ext>
            </a:extLst>
          </p:cNvPr>
          <p:cNvSpPr txBox="1"/>
          <p:nvPr/>
        </p:nvSpPr>
        <p:spPr>
          <a:xfrm>
            <a:off x="1388805" y="2079645"/>
            <a:ext cx="9414390" cy="1144352"/>
          </a:xfrm>
          <a:prstGeom prst="rect">
            <a:avLst/>
          </a:prstGeom>
          <a:noFill/>
        </p:spPr>
        <p:txBody>
          <a:bodyPr wrap="square" rtlCol="0">
            <a:spAutoFit/>
          </a:bodyPr>
          <a:lstStyle/>
          <a:p>
            <a:pPr algn="just" defTabSz="402336">
              <a:spcAft>
                <a:spcPts val="600"/>
              </a:spcAft>
            </a:pPr>
            <a:r>
              <a:rPr lang="en-IN" sz="2112" b="1" kern="1200" dirty="0">
                <a:solidFill>
                  <a:schemeClr val="tx1"/>
                </a:solidFill>
                <a:latin typeface="+mn-lt"/>
                <a:ea typeface="+mn-ea"/>
                <a:cs typeface="+mn-cs"/>
              </a:rPr>
              <a:t>Profit Margin by Top Products:</a:t>
            </a:r>
          </a:p>
          <a:p>
            <a:pPr marL="251460" indent="-251460" algn="just" defTabSz="402336">
              <a:spcAft>
                <a:spcPts val="600"/>
              </a:spcAft>
              <a:buFont typeface="Arial" panose="020B0604020202020204" pitchFamily="34" charset="0"/>
              <a:buChar char="•"/>
            </a:pPr>
            <a:r>
              <a:rPr lang="en-IN" sz="2112" dirty="0"/>
              <a:t>From the Donut chat that has been shown for the top 10 products with the max profit margin is Computers and Desktops.</a:t>
            </a:r>
            <a:endParaRPr lang="en-IN" sz="2112" kern="1200" dirty="0">
              <a:solidFill>
                <a:schemeClr val="tx1"/>
              </a:solidFill>
              <a:latin typeface="+mn-lt"/>
              <a:ea typeface="+mn-ea"/>
              <a:cs typeface="+mn-cs"/>
            </a:endParaRPr>
          </a:p>
        </p:txBody>
      </p:sp>
      <p:pic>
        <p:nvPicPr>
          <p:cNvPr id="4" name="Picture 3">
            <a:extLst>
              <a:ext uri="{FF2B5EF4-FFF2-40B4-BE49-F238E27FC236}">
                <a16:creationId xmlns:a16="http://schemas.microsoft.com/office/drawing/2014/main" id="{FD87936E-0443-B573-3EED-C5573AC7DB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8804" y="3937000"/>
            <a:ext cx="9414389" cy="2179108"/>
          </a:xfrm>
          <a:prstGeom prst="rect">
            <a:avLst/>
          </a:prstGeom>
        </p:spPr>
      </p:pic>
      <p:sp>
        <p:nvSpPr>
          <p:cNvPr id="3" name="Rectangle 2">
            <a:extLst>
              <a:ext uri="{FF2B5EF4-FFF2-40B4-BE49-F238E27FC236}">
                <a16:creationId xmlns:a16="http://schemas.microsoft.com/office/drawing/2014/main" id="{22D3A49E-C6D2-9E0A-E243-E2A1ABAA236B}"/>
              </a:ext>
            </a:extLst>
          </p:cNvPr>
          <p:cNvSpPr/>
          <p:nvPr/>
        </p:nvSpPr>
        <p:spPr>
          <a:xfrm>
            <a:off x="653143" y="348865"/>
            <a:ext cx="10450286" cy="923330"/>
          </a:xfrm>
          <a:prstGeom prst="rect">
            <a:avLst/>
          </a:prstGeom>
          <a:noFill/>
        </p:spPr>
        <p:txBody>
          <a:bodyPr wrap="square" lIns="91440" tIns="45720" rIns="91440" bIns="45720">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PRODUCT ANALYSIS</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2457131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A4BB5-54A3-C340-4806-61C799C479F7}"/>
              </a:ext>
            </a:extLst>
          </p:cNvPr>
          <p:cNvSpPr>
            <a:spLocks noGrp="1"/>
          </p:cNvSpPr>
          <p:nvPr>
            <p:ph type="title"/>
          </p:nvPr>
        </p:nvSpPr>
        <p:spPr>
          <a:xfrm>
            <a:off x="1371597" y="348865"/>
            <a:ext cx="10044023" cy="877729"/>
          </a:xfrm>
        </p:spPr>
        <p:txBody>
          <a:bodyPr anchor="ctr">
            <a:normAutofit/>
          </a:bodyPr>
          <a:lstStyle/>
          <a:p>
            <a:r>
              <a:rPr lang="en-IN" sz="4000" b="1" dirty="0">
                <a:solidFill>
                  <a:srgbClr val="FFFFFF"/>
                </a:solidFill>
              </a:rPr>
              <a:t>Sales Analysis</a:t>
            </a:r>
          </a:p>
        </p:txBody>
      </p:sp>
      <p:sp>
        <p:nvSpPr>
          <p:cNvPr id="6" name="TextBox 5">
            <a:extLst>
              <a:ext uri="{FF2B5EF4-FFF2-40B4-BE49-F238E27FC236}">
                <a16:creationId xmlns:a16="http://schemas.microsoft.com/office/drawing/2014/main" id="{7E286A92-4D3C-A45E-4E93-8ED76F880555}"/>
              </a:ext>
            </a:extLst>
          </p:cNvPr>
          <p:cNvSpPr txBox="1"/>
          <p:nvPr/>
        </p:nvSpPr>
        <p:spPr>
          <a:xfrm>
            <a:off x="1371597" y="1804004"/>
            <a:ext cx="5593651" cy="2688813"/>
          </a:xfrm>
          <a:prstGeom prst="rect">
            <a:avLst/>
          </a:prstGeom>
          <a:noFill/>
        </p:spPr>
        <p:txBody>
          <a:bodyPr wrap="square" rtlCol="0">
            <a:spAutoFit/>
          </a:bodyPr>
          <a:lstStyle/>
          <a:p>
            <a:pPr algn="just" defTabSz="402336">
              <a:spcAft>
                <a:spcPts val="600"/>
              </a:spcAft>
            </a:pPr>
            <a:r>
              <a:rPr lang="en-IN" sz="3200" b="1" kern="1200" dirty="0">
                <a:solidFill>
                  <a:schemeClr val="tx1"/>
                </a:solidFill>
                <a:latin typeface="Arial Narrow" panose="020B0606020202030204" pitchFamily="34" charset="0"/>
              </a:rPr>
              <a:t>Least 10 Frequency Products</a:t>
            </a:r>
            <a:r>
              <a:rPr lang="en-IN" sz="2112" b="1" kern="1200" dirty="0">
                <a:solidFill>
                  <a:schemeClr val="tx1"/>
                </a:solidFill>
                <a:latin typeface="Aptos Narrow" panose="020B0004020202020204" pitchFamily="34" charset="0"/>
              </a:rPr>
              <a:t>:</a:t>
            </a:r>
          </a:p>
          <a:p>
            <a:pPr marL="342900" indent="-342900" algn="just" defTabSz="402336">
              <a:spcAft>
                <a:spcPts val="600"/>
              </a:spcAft>
              <a:buFont typeface="Wingdings" panose="05000000000000000000" pitchFamily="2" charset="2"/>
              <a:buChar char="Ø"/>
            </a:pPr>
            <a:r>
              <a:rPr lang="en-IN" sz="2112" kern="1200" dirty="0">
                <a:solidFill>
                  <a:schemeClr val="tx1"/>
                </a:solidFill>
                <a:latin typeface="Arial Narrow" panose="020B0606020202030204" pitchFamily="34" charset="0"/>
              </a:rPr>
              <a:t>We can see that the larger proportion of the least 10 products are from home appliances, camera segment.</a:t>
            </a:r>
          </a:p>
          <a:p>
            <a:pPr marL="342900" indent="-342900" algn="just" defTabSz="402336">
              <a:spcAft>
                <a:spcPts val="600"/>
              </a:spcAft>
              <a:buFont typeface="Wingdings" panose="05000000000000000000" pitchFamily="2" charset="2"/>
              <a:buChar char="Ø"/>
            </a:pPr>
            <a:r>
              <a:rPr lang="en-IN" sz="2112" kern="1200" dirty="0">
                <a:solidFill>
                  <a:schemeClr val="tx1"/>
                </a:solidFill>
                <a:latin typeface="Arial Narrow" panose="020B0606020202030204" pitchFamily="34" charset="0"/>
              </a:rPr>
              <a:t>Making the competitor analysis will help us understand the gaps in our current products quality .</a:t>
            </a:r>
          </a:p>
        </p:txBody>
      </p:sp>
      <p:sp>
        <p:nvSpPr>
          <p:cNvPr id="8" name="TextBox 7">
            <a:extLst>
              <a:ext uri="{FF2B5EF4-FFF2-40B4-BE49-F238E27FC236}">
                <a16:creationId xmlns:a16="http://schemas.microsoft.com/office/drawing/2014/main" id="{C74C50AC-B84F-39CB-4E57-03E07FF3182B}"/>
              </a:ext>
            </a:extLst>
          </p:cNvPr>
          <p:cNvSpPr txBox="1"/>
          <p:nvPr/>
        </p:nvSpPr>
        <p:spPr>
          <a:xfrm>
            <a:off x="1371597" y="4312765"/>
            <a:ext cx="5593651" cy="2100319"/>
          </a:xfrm>
          <a:prstGeom prst="rect">
            <a:avLst/>
          </a:prstGeom>
          <a:noFill/>
        </p:spPr>
        <p:txBody>
          <a:bodyPr wrap="square" rtlCol="0">
            <a:spAutoFit/>
          </a:bodyPr>
          <a:lstStyle/>
          <a:p>
            <a:pPr algn="just" defTabSz="402336">
              <a:spcAft>
                <a:spcPts val="600"/>
              </a:spcAft>
            </a:pPr>
            <a:r>
              <a:rPr lang="en-IN" sz="3600" b="1" kern="1200" dirty="0">
                <a:solidFill>
                  <a:schemeClr val="tx1"/>
                </a:solidFill>
                <a:latin typeface="Arial Narrow" panose="020B0606020202030204" pitchFamily="34" charset="0"/>
              </a:rPr>
              <a:t>Top 10 Frequency Products</a:t>
            </a:r>
            <a:r>
              <a:rPr lang="en-IN" sz="2112" b="1" kern="1200" dirty="0">
                <a:solidFill>
                  <a:schemeClr val="tx1"/>
                </a:solidFill>
                <a:latin typeface="Arial Narrow" panose="020B0606020202030204" pitchFamily="34" charset="0"/>
              </a:rPr>
              <a:t>:</a:t>
            </a:r>
          </a:p>
          <a:p>
            <a:pPr marL="457200" indent="-457200" algn="just" defTabSz="402336">
              <a:spcAft>
                <a:spcPts val="600"/>
              </a:spcAft>
              <a:buFont typeface="Wingdings" panose="05000000000000000000" pitchFamily="2" charset="2"/>
              <a:buChar char="Ø"/>
            </a:pPr>
            <a:r>
              <a:rPr lang="en-IN" sz="2112" kern="1200" dirty="0">
                <a:solidFill>
                  <a:schemeClr val="tx1"/>
                </a:solidFill>
                <a:latin typeface="Arial Narrow" panose="020B0606020202030204" pitchFamily="34" charset="0"/>
              </a:rPr>
              <a:t>The top selling products are from the Desktop and </a:t>
            </a:r>
            <a:r>
              <a:rPr lang="en-IN" sz="2112" dirty="0">
                <a:latin typeface="Arial Narrow" panose="020B0606020202030204" pitchFamily="34" charset="0"/>
              </a:rPr>
              <a:t>Players(DVD)</a:t>
            </a:r>
            <a:r>
              <a:rPr lang="en-IN" sz="2112" kern="1200" dirty="0">
                <a:solidFill>
                  <a:schemeClr val="tx1"/>
                </a:solidFill>
                <a:latin typeface="Arial Narrow" panose="020B0606020202030204" pitchFamily="34" charset="0"/>
              </a:rPr>
              <a:t>.</a:t>
            </a:r>
          </a:p>
          <a:p>
            <a:pPr marL="457200" indent="-457200" algn="just" defTabSz="402336">
              <a:spcAft>
                <a:spcPts val="600"/>
              </a:spcAft>
              <a:buFont typeface="Wingdings" panose="05000000000000000000" pitchFamily="2" charset="2"/>
              <a:buChar char="Ø"/>
            </a:pPr>
            <a:r>
              <a:rPr lang="en-IN" sz="2112" kern="1200" dirty="0">
                <a:solidFill>
                  <a:schemeClr val="tx1"/>
                </a:solidFill>
                <a:latin typeface="Arial Narrow" panose="020B0606020202030204" pitchFamily="34" charset="0"/>
              </a:rPr>
              <a:t>It’s recommended to maintain sufficient </a:t>
            </a:r>
            <a:r>
              <a:rPr lang="en-IN" sz="2112" dirty="0">
                <a:latin typeface="Arial Narrow" panose="020B0606020202030204" pitchFamily="34" charset="0"/>
              </a:rPr>
              <a:t>inventory to meet the customer demand</a:t>
            </a:r>
            <a:r>
              <a:rPr lang="en-IN" sz="2112" dirty="0"/>
              <a:t>.</a:t>
            </a:r>
            <a:endParaRPr lang="en-IN" sz="2112" kern="1200" dirty="0">
              <a:solidFill>
                <a:schemeClr val="tx1"/>
              </a:solidFill>
              <a:latin typeface="+mn-lt"/>
              <a:ea typeface="+mn-ea"/>
              <a:cs typeface="+mn-cs"/>
            </a:endParaRPr>
          </a:p>
        </p:txBody>
      </p:sp>
      <p:pic>
        <p:nvPicPr>
          <p:cNvPr id="7" name="Picture 6">
            <a:extLst>
              <a:ext uri="{FF2B5EF4-FFF2-40B4-BE49-F238E27FC236}">
                <a16:creationId xmlns:a16="http://schemas.microsoft.com/office/drawing/2014/main" id="{961AA100-12A3-921C-9E29-69B3F315C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5248" y="2100676"/>
            <a:ext cx="5066942" cy="4083435"/>
          </a:xfrm>
          <a:prstGeom prst="rect">
            <a:avLst/>
          </a:prstGeom>
        </p:spPr>
      </p:pic>
    </p:spTree>
    <p:extLst>
      <p:ext uri="{BB962C8B-B14F-4D97-AF65-F5344CB8AC3E}">
        <p14:creationId xmlns:p14="http://schemas.microsoft.com/office/powerpoint/2010/main" val="2948776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286A92-4D3C-A45E-4E93-8ED76F880555}"/>
              </a:ext>
            </a:extLst>
          </p:cNvPr>
          <p:cNvSpPr txBox="1"/>
          <p:nvPr/>
        </p:nvSpPr>
        <p:spPr>
          <a:xfrm>
            <a:off x="580103" y="2405894"/>
            <a:ext cx="4768645" cy="3535083"/>
          </a:xfrm>
          <a:prstGeom prst="rect">
            <a:avLst/>
          </a:prstGeom>
        </p:spPr>
        <p:txBody>
          <a:bodyPr vert="horz" lIns="91440" tIns="45720" rIns="91440" bIns="45720" rtlCol="0" anchor="t">
            <a:normAutofit/>
          </a:bodyPr>
          <a:lstStyle/>
          <a:p>
            <a:pPr marL="57150" algn="just" defTabSz="914400">
              <a:lnSpc>
                <a:spcPct val="90000"/>
              </a:lnSpc>
              <a:spcAft>
                <a:spcPts val="600"/>
              </a:spcAft>
            </a:pPr>
            <a:r>
              <a:rPr lang="en-US" sz="2000" b="1" dirty="0">
                <a:latin typeface="Arial Narrow" panose="020B0606020202030204" pitchFamily="34" charset="0"/>
              </a:rPr>
              <a:t>Overall Analysis:</a:t>
            </a:r>
          </a:p>
          <a:p>
            <a:pPr marL="400050" indent="-342900" algn="just" defTabSz="914400">
              <a:lnSpc>
                <a:spcPct val="90000"/>
              </a:lnSpc>
              <a:spcAft>
                <a:spcPts val="600"/>
              </a:spcAft>
              <a:buFont typeface="Wingdings" panose="05000000000000000000" pitchFamily="2" charset="2"/>
              <a:buChar char="Ø"/>
            </a:pPr>
            <a:r>
              <a:rPr lang="en-US" sz="2000" dirty="0">
                <a:latin typeface="Arial Narrow" panose="020B0606020202030204" pitchFamily="34" charset="0"/>
              </a:rPr>
              <a:t>The maximum revenue is from North America.</a:t>
            </a:r>
          </a:p>
          <a:p>
            <a:pPr marL="400050" indent="-342900" algn="just" defTabSz="914400">
              <a:lnSpc>
                <a:spcPct val="90000"/>
              </a:lnSpc>
              <a:spcAft>
                <a:spcPts val="600"/>
              </a:spcAft>
              <a:buFont typeface="Wingdings" panose="05000000000000000000" pitchFamily="2" charset="2"/>
              <a:buChar char="Ø"/>
            </a:pPr>
            <a:r>
              <a:rPr lang="en-US" sz="2000" dirty="0">
                <a:latin typeface="Arial Narrow" panose="020B0606020202030204" pitchFamily="34" charset="0"/>
              </a:rPr>
              <a:t>It also describes Australia has very less number of stores in respect to the size of the continent.</a:t>
            </a:r>
          </a:p>
          <a:p>
            <a:pPr marL="400050" indent="-342900" algn="just" defTabSz="914400">
              <a:lnSpc>
                <a:spcPct val="90000"/>
              </a:lnSpc>
              <a:spcAft>
                <a:spcPts val="600"/>
              </a:spcAft>
              <a:buFont typeface="Wingdings" panose="05000000000000000000" pitchFamily="2" charset="2"/>
              <a:buChar char="Ø"/>
            </a:pPr>
            <a:r>
              <a:rPr lang="en-US" sz="2000" dirty="0">
                <a:latin typeface="Arial Narrow" panose="020B0606020202030204" pitchFamily="34" charset="0"/>
              </a:rPr>
              <a:t>It implies we need to more work on Australia in setting up new stores to hike the profit .</a:t>
            </a:r>
          </a:p>
          <a:p>
            <a:pPr marL="400050" indent="-342900" algn="just" defTabSz="914400">
              <a:lnSpc>
                <a:spcPct val="90000"/>
              </a:lnSpc>
              <a:spcAft>
                <a:spcPts val="600"/>
              </a:spcAft>
              <a:buFont typeface="Wingdings" panose="05000000000000000000" pitchFamily="2" charset="2"/>
              <a:buChar char="Ø"/>
            </a:pPr>
            <a:endParaRPr lang="en-US" sz="2000" dirty="0">
              <a:latin typeface="Arial Narrow" panose="020B0606020202030204" pitchFamily="34" charset="0"/>
            </a:endParaRPr>
          </a:p>
          <a:p>
            <a:pPr marL="285750" indent="-228600" algn="just" defTabSz="914400">
              <a:lnSpc>
                <a:spcPct val="90000"/>
              </a:lnSpc>
              <a:spcAft>
                <a:spcPts val="600"/>
              </a:spcAft>
              <a:buFont typeface="Arial" panose="020B0604020202020204" pitchFamily="34" charset="0"/>
              <a:buChar char="•"/>
            </a:pPr>
            <a:endParaRPr lang="en-US" sz="2000" dirty="0"/>
          </a:p>
        </p:txBody>
      </p:sp>
      <p:pic>
        <p:nvPicPr>
          <p:cNvPr id="5" name="Picture 4">
            <a:extLst>
              <a:ext uri="{FF2B5EF4-FFF2-40B4-BE49-F238E27FC236}">
                <a16:creationId xmlns:a16="http://schemas.microsoft.com/office/drawing/2014/main" id="{1182F382-3D66-E02E-E971-22D1A98532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438" y="1532244"/>
            <a:ext cx="5360459" cy="5096933"/>
          </a:xfrm>
          <a:prstGeom prst="rect">
            <a:avLst/>
          </a:prstGeom>
        </p:spPr>
      </p:pic>
      <p:sp>
        <p:nvSpPr>
          <p:cNvPr id="8" name="Rectangle 7">
            <a:extLst>
              <a:ext uri="{FF2B5EF4-FFF2-40B4-BE49-F238E27FC236}">
                <a16:creationId xmlns:a16="http://schemas.microsoft.com/office/drawing/2014/main" id="{6A073D94-40AC-C556-010D-5A0038A4A36C}"/>
              </a:ext>
            </a:extLst>
          </p:cNvPr>
          <p:cNvSpPr/>
          <p:nvPr/>
        </p:nvSpPr>
        <p:spPr>
          <a:xfrm>
            <a:off x="1621972" y="228823"/>
            <a:ext cx="8904514" cy="923330"/>
          </a:xfrm>
          <a:prstGeom prst="rect">
            <a:avLst/>
          </a:prstGeom>
          <a:noFill/>
        </p:spPr>
        <p:txBody>
          <a:bodyPr wrap="squar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STORE ANALYSIS</a:t>
            </a:r>
          </a:p>
        </p:txBody>
      </p:sp>
    </p:spTree>
    <p:extLst>
      <p:ext uri="{BB962C8B-B14F-4D97-AF65-F5344CB8AC3E}">
        <p14:creationId xmlns:p14="http://schemas.microsoft.com/office/powerpoint/2010/main" val="133936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A4BB5-54A3-C340-4806-61C799C479F7}"/>
              </a:ext>
            </a:extLst>
          </p:cNvPr>
          <p:cNvSpPr>
            <a:spLocks noGrp="1"/>
          </p:cNvSpPr>
          <p:nvPr>
            <p:ph type="title"/>
          </p:nvPr>
        </p:nvSpPr>
        <p:spPr>
          <a:xfrm>
            <a:off x="1371597" y="348865"/>
            <a:ext cx="10044023" cy="877729"/>
          </a:xfrm>
        </p:spPr>
        <p:txBody>
          <a:bodyPr anchor="ctr">
            <a:normAutofit/>
          </a:bodyPr>
          <a:lstStyle/>
          <a:p>
            <a:r>
              <a:rPr lang="en-IN" sz="4000" b="1" dirty="0">
                <a:solidFill>
                  <a:srgbClr val="FFFFFF"/>
                </a:solidFill>
              </a:rPr>
              <a:t>Store Analysis</a:t>
            </a:r>
          </a:p>
        </p:txBody>
      </p:sp>
      <p:sp>
        <p:nvSpPr>
          <p:cNvPr id="6" name="TextBox 5">
            <a:extLst>
              <a:ext uri="{FF2B5EF4-FFF2-40B4-BE49-F238E27FC236}">
                <a16:creationId xmlns:a16="http://schemas.microsoft.com/office/drawing/2014/main" id="{7E286A92-4D3C-A45E-4E93-8ED76F880555}"/>
              </a:ext>
            </a:extLst>
          </p:cNvPr>
          <p:cNvSpPr txBox="1"/>
          <p:nvPr/>
        </p:nvSpPr>
        <p:spPr>
          <a:xfrm>
            <a:off x="1371597" y="1788741"/>
            <a:ext cx="5720651" cy="2521396"/>
          </a:xfrm>
          <a:prstGeom prst="rect">
            <a:avLst/>
          </a:prstGeom>
          <a:noFill/>
        </p:spPr>
        <p:txBody>
          <a:bodyPr wrap="square" rtlCol="0">
            <a:spAutoFit/>
          </a:bodyPr>
          <a:lstStyle/>
          <a:p>
            <a:pPr algn="just" defTabSz="402336">
              <a:spcAft>
                <a:spcPts val="600"/>
              </a:spcAft>
            </a:pPr>
            <a:r>
              <a:rPr lang="en-IN" sz="2112" b="1" kern="1200" dirty="0">
                <a:solidFill>
                  <a:schemeClr val="tx1"/>
                </a:solidFill>
                <a:latin typeface="Arial Narrow" panose="020B0606020202030204" pitchFamily="34" charset="0"/>
              </a:rPr>
              <a:t>Store Size analysis:</a:t>
            </a:r>
          </a:p>
          <a:p>
            <a:pPr marL="251460" indent="-251460" algn="just" defTabSz="402336">
              <a:spcAft>
                <a:spcPts val="600"/>
              </a:spcAft>
              <a:buFont typeface="Arial" panose="020B0604020202020204" pitchFamily="34" charset="0"/>
              <a:buChar char="•"/>
            </a:pPr>
            <a:r>
              <a:rPr lang="en-IN" sz="2112" kern="1200" dirty="0">
                <a:solidFill>
                  <a:schemeClr val="tx1"/>
                </a:solidFill>
                <a:latin typeface="Arial Narrow" panose="020B0606020202030204" pitchFamily="34" charset="0"/>
              </a:rPr>
              <a:t>We can see that the stores with the area between 1750-2000 are contributing to more than 50% of the entire sales.</a:t>
            </a:r>
          </a:p>
          <a:p>
            <a:pPr marL="251460" indent="-251460" algn="just" defTabSz="402336">
              <a:spcAft>
                <a:spcPts val="600"/>
              </a:spcAft>
              <a:buFont typeface="Arial" panose="020B0604020202020204" pitchFamily="34" charset="0"/>
              <a:buChar char="•"/>
            </a:pPr>
            <a:r>
              <a:rPr lang="en-IN" sz="2112" dirty="0">
                <a:latin typeface="Arial Narrow" panose="020B0606020202030204" pitchFamily="34" charset="0"/>
              </a:rPr>
              <a:t>We can see the stores with the highest area are not the highest selling . </a:t>
            </a:r>
            <a:r>
              <a:rPr lang="en-IN" sz="2112" kern="1200" dirty="0">
                <a:solidFill>
                  <a:schemeClr val="tx1"/>
                </a:solidFill>
                <a:latin typeface="Arial Narrow" panose="020B0606020202030204" pitchFamily="34" charset="0"/>
              </a:rPr>
              <a:t>While expanding </a:t>
            </a:r>
            <a:r>
              <a:rPr lang="en-IN" sz="2112" dirty="0">
                <a:latin typeface="Arial Narrow" panose="020B0606020202030204" pitchFamily="34" charset="0"/>
              </a:rPr>
              <a:t>further store size must be considered.</a:t>
            </a:r>
            <a:endParaRPr lang="en-IN" sz="2112" kern="1200" dirty="0">
              <a:solidFill>
                <a:schemeClr val="tx1"/>
              </a:solidFill>
              <a:latin typeface="Arial Narrow" panose="020B0606020202030204" pitchFamily="34" charset="0"/>
            </a:endParaRPr>
          </a:p>
        </p:txBody>
      </p:sp>
      <p:sp>
        <p:nvSpPr>
          <p:cNvPr id="8" name="TextBox 7">
            <a:extLst>
              <a:ext uri="{FF2B5EF4-FFF2-40B4-BE49-F238E27FC236}">
                <a16:creationId xmlns:a16="http://schemas.microsoft.com/office/drawing/2014/main" id="{C74C50AC-B84F-39CB-4E57-03E07FF3182B}"/>
              </a:ext>
            </a:extLst>
          </p:cNvPr>
          <p:cNvSpPr txBox="1"/>
          <p:nvPr/>
        </p:nvSpPr>
        <p:spPr>
          <a:xfrm>
            <a:off x="1371597" y="4312765"/>
            <a:ext cx="5593651" cy="1469377"/>
          </a:xfrm>
          <a:prstGeom prst="rect">
            <a:avLst/>
          </a:prstGeom>
          <a:noFill/>
        </p:spPr>
        <p:txBody>
          <a:bodyPr wrap="square" rtlCol="0">
            <a:spAutoFit/>
          </a:bodyPr>
          <a:lstStyle/>
          <a:p>
            <a:pPr algn="just" defTabSz="402336">
              <a:spcAft>
                <a:spcPts val="600"/>
              </a:spcAft>
            </a:pPr>
            <a:r>
              <a:rPr lang="en-IN" sz="2112" b="1" kern="1200" dirty="0">
                <a:solidFill>
                  <a:schemeClr val="tx1"/>
                </a:solidFill>
                <a:latin typeface="Arial Narrow" panose="020B0606020202030204" pitchFamily="34" charset="0"/>
              </a:rPr>
              <a:t>Store Age analysis:</a:t>
            </a:r>
          </a:p>
          <a:p>
            <a:pPr marL="251460" indent="-251460" algn="just" defTabSz="402336">
              <a:spcAft>
                <a:spcPts val="600"/>
              </a:spcAft>
              <a:buFont typeface="Arial" panose="020B0604020202020204" pitchFamily="34" charset="0"/>
              <a:buChar char="•"/>
            </a:pPr>
            <a:r>
              <a:rPr lang="en-IN" sz="2112" dirty="0">
                <a:latin typeface="Arial Narrow" panose="020B0606020202030204" pitchFamily="34" charset="0"/>
              </a:rPr>
              <a:t>If the age of the store is between 10-15 then they are contributing to the highest amount of sales(52.89%) of the total sales .</a:t>
            </a:r>
            <a:endParaRPr lang="en-IN" sz="2112" kern="1200" dirty="0">
              <a:solidFill>
                <a:schemeClr val="tx1"/>
              </a:solidFill>
              <a:latin typeface="Arial Narrow" panose="020B0606020202030204" pitchFamily="34" charset="0"/>
            </a:endParaRPr>
          </a:p>
        </p:txBody>
      </p:sp>
      <p:pic>
        <p:nvPicPr>
          <p:cNvPr id="4" name="Picture 3">
            <a:extLst>
              <a:ext uri="{FF2B5EF4-FFF2-40B4-BE49-F238E27FC236}">
                <a16:creationId xmlns:a16="http://schemas.microsoft.com/office/drawing/2014/main" id="{5C2FFB8E-30DE-9981-19B6-02B2068B1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5119" y="3900448"/>
            <a:ext cx="3711095" cy="1786010"/>
          </a:xfrm>
          <a:prstGeom prst="rect">
            <a:avLst/>
          </a:prstGeom>
        </p:spPr>
      </p:pic>
      <p:pic>
        <p:nvPicPr>
          <p:cNvPr id="10" name="Picture 9">
            <a:extLst>
              <a:ext uri="{FF2B5EF4-FFF2-40B4-BE49-F238E27FC236}">
                <a16:creationId xmlns:a16="http://schemas.microsoft.com/office/drawing/2014/main" id="{9568B20E-FD16-9A45-EC40-CFF8E31606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5119" y="1788741"/>
            <a:ext cx="3711095" cy="1829622"/>
          </a:xfrm>
          <a:prstGeom prst="rect">
            <a:avLst/>
          </a:prstGeom>
        </p:spPr>
      </p:pic>
    </p:spTree>
    <p:extLst>
      <p:ext uri="{BB962C8B-B14F-4D97-AF65-F5344CB8AC3E}">
        <p14:creationId xmlns:p14="http://schemas.microsoft.com/office/powerpoint/2010/main" val="38898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445AA1-2D3D-7D61-1277-9318D300335E}"/>
              </a:ext>
            </a:extLst>
          </p:cNvPr>
          <p:cNvSpPr>
            <a:spLocks noGrp="1"/>
          </p:cNvSpPr>
          <p:nvPr>
            <p:ph idx="1"/>
          </p:nvPr>
        </p:nvSpPr>
        <p:spPr>
          <a:xfrm>
            <a:off x="838200" y="2095500"/>
            <a:ext cx="10515600" cy="2135187"/>
          </a:xfrm>
        </p:spPr>
        <p:txBody>
          <a:bodyPr>
            <a:normAutofit/>
          </a:bodyPr>
          <a:lstStyle/>
          <a:p>
            <a:pPr marL="0" indent="0" algn="ctr">
              <a:buNone/>
            </a:pPr>
            <a:r>
              <a:rPr lang="en-IN" sz="9600" b="1" dirty="0">
                <a:latin typeface="Forte" panose="03060902040502070203" pitchFamily="66" charset="0"/>
              </a:rPr>
              <a:t>Thank You</a:t>
            </a:r>
          </a:p>
        </p:txBody>
      </p:sp>
    </p:spTree>
    <p:extLst>
      <p:ext uri="{BB962C8B-B14F-4D97-AF65-F5344CB8AC3E}">
        <p14:creationId xmlns:p14="http://schemas.microsoft.com/office/powerpoint/2010/main" val="116672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61BF33-82D4-4DE6-4B6C-A4FDF4595EC8}"/>
              </a:ext>
            </a:extLst>
          </p:cNvPr>
          <p:cNvSpPr txBox="1"/>
          <p:nvPr/>
        </p:nvSpPr>
        <p:spPr>
          <a:xfrm>
            <a:off x="979714" y="990600"/>
            <a:ext cx="10744200" cy="4031873"/>
          </a:xfrm>
          <a:prstGeom prst="rect">
            <a:avLst/>
          </a:prstGeom>
          <a:noFill/>
        </p:spPr>
        <p:txBody>
          <a:bodyPr wrap="square" rtlCol="0">
            <a:spAutoFit/>
          </a:bodyPr>
          <a:lstStyle/>
          <a:p>
            <a:r>
              <a:rPr lang="en-US" sz="8800" dirty="0">
                <a:latin typeface="Arial Narrow" panose="020B0606020202030204" pitchFamily="34" charset="0"/>
              </a:rPr>
              <a:t>PROBLEM STATEMENT</a:t>
            </a:r>
          </a:p>
          <a:p>
            <a:pPr rtl="0">
              <a:spcBef>
                <a:spcPts val="1200"/>
              </a:spcBef>
              <a:spcAft>
                <a:spcPts val="1200"/>
              </a:spcAft>
            </a:pPr>
            <a:r>
              <a:rPr lang="en-US" sz="2800" b="0" i="0" u="none" strike="noStrike" dirty="0">
                <a:solidFill>
                  <a:srgbClr val="000000"/>
                </a:solidFill>
                <a:effectLst/>
                <a:latin typeface="Arial Narrow" panose="020B0606020202030204" pitchFamily="34" charset="0"/>
              </a:rPr>
              <a:t>Global Electronics, a leading retailer of consumer electronics, has provided you with several datasets containing information about their customers, products, sales, stores, and currency exchange rates. The company seeks to leverage this data to better understand their business and identify areas for improvement.</a:t>
            </a:r>
            <a:endParaRPr lang="en-US" sz="2800" b="0" dirty="0">
              <a:effectLst/>
              <a:latin typeface="Arial Narrow" panose="020B0606020202030204" pitchFamily="34" charset="0"/>
            </a:endParaRPr>
          </a:p>
          <a:p>
            <a:br>
              <a:rPr lang="en-US" dirty="0"/>
            </a:br>
            <a:endParaRPr lang="en-IN" dirty="0"/>
          </a:p>
        </p:txBody>
      </p:sp>
    </p:spTree>
    <p:extLst>
      <p:ext uri="{BB962C8B-B14F-4D97-AF65-F5344CB8AC3E}">
        <p14:creationId xmlns:p14="http://schemas.microsoft.com/office/powerpoint/2010/main" val="3093542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1B6C9B-8411-1756-234D-4ADD7043534D}"/>
              </a:ext>
            </a:extLst>
          </p:cNvPr>
          <p:cNvSpPr txBox="1"/>
          <p:nvPr/>
        </p:nvSpPr>
        <p:spPr>
          <a:xfrm>
            <a:off x="925286" y="843677"/>
            <a:ext cx="10472057" cy="4678204"/>
          </a:xfrm>
          <a:prstGeom prst="rect">
            <a:avLst/>
          </a:prstGeom>
          <a:noFill/>
        </p:spPr>
        <p:txBody>
          <a:bodyPr wrap="square" rtlCol="0">
            <a:spAutoFit/>
          </a:bodyPr>
          <a:lstStyle/>
          <a:p>
            <a:r>
              <a:rPr lang="en-US" sz="8800" dirty="0"/>
              <a:t>AIM</a:t>
            </a:r>
            <a:br>
              <a:rPr lang="en-US" dirty="0"/>
            </a:br>
            <a:endParaRPr lang="en-US" dirty="0"/>
          </a:p>
          <a:p>
            <a:r>
              <a:rPr lang="en-US" sz="2400" dirty="0">
                <a:latin typeface="Bahnschrift Light" panose="020B0502040204020203" pitchFamily="34" charset="0"/>
              </a:rPr>
              <a:t>By analyzing the data we aim to identify the key insights that will enhance the marketing strategies, </a:t>
            </a:r>
            <a:r>
              <a:rPr lang="en-US" sz="2400" b="0" i="0" u="none" strike="noStrike" dirty="0">
                <a:solidFill>
                  <a:srgbClr val="000000"/>
                </a:solidFill>
                <a:effectLst/>
                <a:latin typeface="Bahnschrift Light" panose="020B0502040204020203" pitchFamily="34" charset="0"/>
              </a:rPr>
              <a:t>optimize inventory management, and improve sales forecasting. This will help tailor marketing campaigns, develop better products, plan effective promotions, and decide on store expansions and optimizations.</a:t>
            </a:r>
          </a:p>
          <a:p>
            <a:endParaRPr lang="en-US" sz="2400" dirty="0">
              <a:solidFill>
                <a:srgbClr val="000000"/>
              </a:solidFill>
              <a:latin typeface="Bahnschrift Light" panose="020B0502040204020203" pitchFamily="34" charset="0"/>
            </a:endParaRPr>
          </a:p>
          <a:p>
            <a:r>
              <a:rPr lang="en-US" sz="2400" dirty="0">
                <a:solidFill>
                  <a:srgbClr val="000000"/>
                </a:solidFill>
                <a:latin typeface="Bahnschrift Light" panose="020B0502040204020203" pitchFamily="34" charset="0"/>
              </a:rPr>
              <a:t>Currency exchange rates will also helps in better  </a:t>
            </a:r>
            <a:r>
              <a:rPr lang="en-US" sz="2400" dirty="0" err="1">
                <a:solidFill>
                  <a:srgbClr val="000000"/>
                </a:solidFill>
                <a:latin typeface="Bahnschrift Light" panose="020B0502040204020203" pitchFamily="34" charset="0"/>
              </a:rPr>
              <a:t>analzsing</a:t>
            </a:r>
            <a:r>
              <a:rPr lang="en-US" sz="2400" dirty="0">
                <a:solidFill>
                  <a:srgbClr val="000000"/>
                </a:solidFill>
                <a:latin typeface="Bahnschrift Light" panose="020B0502040204020203" pitchFamily="34" charset="0"/>
              </a:rPr>
              <a:t> the  International pricing of the product</a:t>
            </a:r>
            <a:r>
              <a:rPr lang="en-US" dirty="0">
                <a:solidFill>
                  <a:srgbClr val="000000"/>
                </a:solidFill>
                <a:latin typeface="Bahnschrift Light" panose="020B0502040204020203" pitchFamily="34" charset="0"/>
              </a:rPr>
              <a:t>.</a:t>
            </a:r>
            <a:endParaRPr lang="en-IN" dirty="0">
              <a:latin typeface="Bahnschrift Light" panose="020B0502040204020203" pitchFamily="34" charset="0"/>
            </a:endParaRPr>
          </a:p>
        </p:txBody>
      </p:sp>
    </p:spTree>
    <p:extLst>
      <p:ext uri="{BB962C8B-B14F-4D97-AF65-F5344CB8AC3E}">
        <p14:creationId xmlns:p14="http://schemas.microsoft.com/office/powerpoint/2010/main" val="2853616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F3DDD6-FE1E-C3E5-17F2-0A08EF9417D2}"/>
              </a:ext>
            </a:extLst>
          </p:cNvPr>
          <p:cNvSpPr txBox="1"/>
          <p:nvPr/>
        </p:nvSpPr>
        <p:spPr>
          <a:xfrm>
            <a:off x="631371" y="816429"/>
            <a:ext cx="11190515" cy="6555641"/>
          </a:xfrm>
          <a:prstGeom prst="rect">
            <a:avLst/>
          </a:prstGeom>
          <a:noFill/>
        </p:spPr>
        <p:txBody>
          <a:bodyPr wrap="square" rtlCol="0">
            <a:spAutoFit/>
          </a:bodyPr>
          <a:lstStyle/>
          <a:p>
            <a:r>
              <a:rPr lang="en-US" sz="8800" dirty="0"/>
              <a:t>STEPS FOLLOWED</a:t>
            </a:r>
          </a:p>
          <a:p>
            <a:pPr marL="457200" indent="-457200">
              <a:buFont typeface="Arial" panose="020B0604020202020204" pitchFamily="34" charset="0"/>
              <a:buChar char="•"/>
            </a:pPr>
            <a:r>
              <a:rPr lang="en-US" sz="2800" dirty="0"/>
              <a:t>DATA CLEANING AND PREPARATION</a:t>
            </a:r>
          </a:p>
          <a:p>
            <a:pPr marL="285750" indent="-285750">
              <a:buFont typeface="Wingdings" panose="05000000000000000000" pitchFamily="2" charset="2"/>
              <a:buChar char="ü"/>
            </a:pPr>
            <a:r>
              <a:rPr lang="en-US" dirty="0"/>
              <a:t>DATA CLEANING </a:t>
            </a:r>
            <a:r>
              <a:rPr lang="en-IN" dirty="0"/>
              <a:t>:</a:t>
            </a:r>
            <a:r>
              <a:rPr lang="en-US" dirty="0"/>
              <a:t>Check for the missing values (to see if any datasets are empty).</a:t>
            </a:r>
          </a:p>
          <a:p>
            <a:pPr marL="400050" indent="-400050">
              <a:buFont typeface="Wingdings" panose="05000000000000000000" pitchFamily="2" charset="2"/>
              <a:buChar char="ü"/>
            </a:pPr>
            <a:r>
              <a:rPr lang="en-US" dirty="0"/>
              <a:t>CONVERT DATATYPES: Checking the correct format of the columns.</a:t>
            </a:r>
          </a:p>
          <a:p>
            <a:pPr marL="400050" indent="-400050">
              <a:buFont typeface="Wingdings" panose="05000000000000000000" pitchFamily="2" charset="2"/>
              <a:buChar char="ü"/>
            </a:pPr>
            <a:r>
              <a:rPr lang="en-US" dirty="0"/>
              <a:t>MERGING DATASETS:  Merging and joining of the datasets on the basis of the common information .</a:t>
            </a:r>
          </a:p>
          <a:p>
            <a:pPr marL="457200" indent="-457200">
              <a:buFont typeface="Arial" panose="020B0604020202020204" pitchFamily="34" charset="0"/>
              <a:buChar char="•"/>
            </a:pPr>
            <a:r>
              <a:rPr lang="en-US" sz="2800" dirty="0"/>
              <a:t>LOAD DATA INTO SQL</a:t>
            </a:r>
          </a:p>
          <a:p>
            <a:r>
              <a:rPr lang="en-US" dirty="0"/>
              <a:t> Creating tables into SQL DB and inserting values into it using INSERT INTO STATEMENTS for each dataset.</a:t>
            </a:r>
          </a:p>
          <a:p>
            <a:r>
              <a:rPr lang="en-US" dirty="0"/>
              <a:t> VISUALITIONS</a:t>
            </a:r>
          </a:p>
          <a:p>
            <a:pPr marL="457200" indent="-457200">
              <a:buFont typeface="Arial" panose="020B0604020202020204" pitchFamily="34" charset="0"/>
              <a:buChar char="•"/>
            </a:pPr>
            <a:r>
              <a:rPr lang="en-US" sz="2800" dirty="0"/>
              <a:t>Used POWER BI for creating interactive visuals .</a:t>
            </a:r>
          </a:p>
          <a:p>
            <a:pPr marL="400050" indent="-400050">
              <a:buFont typeface="Wingdings" panose="05000000000000000000" pitchFamily="2" charset="2"/>
              <a:buChar char="ü"/>
            </a:pPr>
            <a:r>
              <a:rPr lang="en-US" dirty="0"/>
              <a:t>Connecting SQL and  POWER BI.(It connects to your SQL database and import the cleaned data).</a:t>
            </a:r>
          </a:p>
          <a:p>
            <a:pPr marL="400050" indent="-400050">
              <a:buFont typeface="Wingdings" panose="05000000000000000000" pitchFamily="2" charset="2"/>
              <a:buChar char="ü"/>
            </a:pPr>
            <a:r>
              <a:rPr lang="en-US" dirty="0"/>
              <a:t>Perform </a:t>
            </a:r>
            <a:r>
              <a:rPr lang="en-US" dirty="0" err="1"/>
              <a:t>DataModelling</a:t>
            </a:r>
            <a:r>
              <a:rPr lang="en-US" dirty="0"/>
              <a:t> .</a:t>
            </a:r>
          </a:p>
          <a:p>
            <a:pPr marL="400050" indent="-400050">
              <a:buFont typeface="Wingdings" panose="05000000000000000000" pitchFamily="2" charset="2"/>
              <a:buChar char="ü"/>
            </a:pPr>
            <a:r>
              <a:rPr lang="en-US" dirty="0"/>
              <a:t>Creating them into graphs, bar graphs, charts , tables </a:t>
            </a:r>
            <a:r>
              <a:rPr lang="en-US" dirty="0" err="1"/>
              <a:t>etc</a:t>
            </a:r>
            <a:r>
              <a:rPr lang="en-US" dirty="0"/>
              <a:t> to visualize the trends and patterns.</a:t>
            </a:r>
          </a:p>
          <a:p>
            <a:pPr marL="400050" indent="-400050">
              <a:buFont typeface="Wingdings" panose="05000000000000000000" pitchFamily="2" charset="2"/>
              <a:buChar char="ü"/>
            </a:pPr>
            <a:r>
              <a:rPr lang="en-US" dirty="0"/>
              <a:t>Run different queries to get useful insights from the data.</a:t>
            </a:r>
          </a:p>
          <a:p>
            <a:pPr marL="285750" indent="-285750">
              <a:buFont typeface="Wingdings" panose="05000000000000000000" pitchFamily="2" charset="2"/>
              <a:buChar char="ü"/>
            </a:pPr>
            <a:endParaRPr lang="en-US" dirty="0"/>
          </a:p>
          <a:p>
            <a:pPr marL="400050" indent="-400050">
              <a:buFont typeface="+mj-lt"/>
              <a:buAutoNum type="romanLcPeriod"/>
            </a:pPr>
            <a:endParaRPr lang="en-US" dirty="0"/>
          </a:p>
          <a:p>
            <a:pPr marL="400050" indent="-400050">
              <a:buFont typeface="+mj-lt"/>
              <a:buAutoNum type="romanLcPeriod"/>
            </a:pPr>
            <a:endParaRPr lang="en-US" dirty="0"/>
          </a:p>
          <a:p>
            <a:pPr marL="400050" indent="-400050">
              <a:buFont typeface="+mj-lt"/>
              <a:buAutoNum type="romanLcPeriod"/>
            </a:pPr>
            <a:endParaRPr lang="en-US" dirty="0"/>
          </a:p>
          <a:p>
            <a:pPr marL="400050" indent="-400050">
              <a:buFont typeface="+mj-lt"/>
              <a:buAutoNum type="romanLcPeriod"/>
            </a:pPr>
            <a:endParaRPr lang="en-IN" dirty="0"/>
          </a:p>
        </p:txBody>
      </p:sp>
    </p:spTree>
    <p:extLst>
      <p:ext uri="{BB962C8B-B14F-4D97-AF65-F5344CB8AC3E}">
        <p14:creationId xmlns:p14="http://schemas.microsoft.com/office/powerpoint/2010/main" val="4114740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772E11-3195-F843-2E3B-98BB75B0E279}"/>
              </a:ext>
            </a:extLst>
          </p:cNvPr>
          <p:cNvSpPr txBox="1"/>
          <p:nvPr/>
        </p:nvSpPr>
        <p:spPr>
          <a:xfrm>
            <a:off x="1338943" y="1066800"/>
            <a:ext cx="8567057" cy="3570208"/>
          </a:xfrm>
          <a:prstGeom prst="rect">
            <a:avLst/>
          </a:prstGeom>
          <a:noFill/>
        </p:spPr>
        <p:txBody>
          <a:bodyPr wrap="square" rtlCol="0">
            <a:spAutoFit/>
          </a:bodyPr>
          <a:lstStyle/>
          <a:p>
            <a:r>
              <a:rPr lang="en-US" sz="8000" dirty="0"/>
              <a:t>ANALYSIS REPORT:</a:t>
            </a:r>
          </a:p>
          <a:p>
            <a:endParaRPr lang="en-US" dirty="0"/>
          </a:p>
          <a:p>
            <a:pPr marL="285750" indent="-285750">
              <a:buFont typeface="Wingdings" panose="05000000000000000000" pitchFamily="2" charset="2"/>
              <a:buChar char="q"/>
            </a:pPr>
            <a:r>
              <a:rPr lang="en-US" sz="3200" dirty="0"/>
              <a:t>Customer Analysis</a:t>
            </a:r>
          </a:p>
          <a:p>
            <a:pPr marL="285750" indent="-285750">
              <a:buFont typeface="Wingdings" panose="05000000000000000000" pitchFamily="2" charset="2"/>
              <a:buChar char="q"/>
            </a:pPr>
            <a:r>
              <a:rPr lang="en-US" sz="3200" dirty="0"/>
              <a:t>Product Analysis</a:t>
            </a:r>
          </a:p>
          <a:p>
            <a:pPr marL="285750" indent="-285750">
              <a:buFont typeface="Wingdings" panose="05000000000000000000" pitchFamily="2" charset="2"/>
              <a:buChar char="q"/>
            </a:pPr>
            <a:r>
              <a:rPr lang="en-US" sz="3200" dirty="0"/>
              <a:t>Sales Analysis</a:t>
            </a:r>
          </a:p>
          <a:p>
            <a:pPr marL="285750" indent="-285750">
              <a:buFont typeface="Wingdings" panose="05000000000000000000" pitchFamily="2" charset="2"/>
              <a:buChar char="q"/>
            </a:pPr>
            <a:r>
              <a:rPr lang="en-US" sz="3200" dirty="0"/>
              <a:t>Store Analysis</a:t>
            </a:r>
            <a:endParaRPr lang="en-IN" sz="3200" dirty="0"/>
          </a:p>
        </p:txBody>
      </p:sp>
    </p:spTree>
    <p:extLst>
      <p:ext uri="{BB962C8B-B14F-4D97-AF65-F5344CB8AC3E}">
        <p14:creationId xmlns:p14="http://schemas.microsoft.com/office/powerpoint/2010/main" val="3204057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A4BB5-54A3-C340-4806-61C799C479F7}"/>
              </a:ext>
            </a:extLst>
          </p:cNvPr>
          <p:cNvSpPr>
            <a:spLocks noGrp="1"/>
          </p:cNvSpPr>
          <p:nvPr>
            <p:ph type="title"/>
          </p:nvPr>
        </p:nvSpPr>
        <p:spPr>
          <a:xfrm>
            <a:off x="1371597" y="348865"/>
            <a:ext cx="10044023" cy="877729"/>
          </a:xfrm>
        </p:spPr>
        <p:txBody>
          <a:bodyPr anchor="ctr">
            <a:normAutofit/>
          </a:bodyPr>
          <a:lstStyle/>
          <a:p>
            <a:r>
              <a:rPr lang="en-IN" sz="4000" b="1" dirty="0">
                <a:solidFill>
                  <a:srgbClr val="FFFFFF"/>
                </a:solidFill>
              </a:rPr>
              <a:t>Customer Analysis</a:t>
            </a:r>
          </a:p>
        </p:txBody>
      </p:sp>
      <p:sp>
        <p:nvSpPr>
          <p:cNvPr id="6" name="TextBox 5">
            <a:extLst>
              <a:ext uri="{FF2B5EF4-FFF2-40B4-BE49-F238E27FC236}">
                <a16:creationId xmlns:a16="http://schemas.microsoft.com/office/drawing/2014/main" id="{7E286A92-4D3C-A45E-4E93-8ED76F880555}"/>
              </a:ext>
            </a:extLst>
          </p:cNvPr>
          <p:cNvSpPr txBox="1"/>
          <p:nvPr/>
        </p:nvSpPr>
        <p:spPr>
          <a:xfrm>
            <a:off x="1371597" y="1804004"/>
            <a:ext cx="5593651" cy="2196370"/>
          </a:xfrm>
          <a:prstGeom prst="rect">
            <a:avLst/>
          </a:prstGeom>
          <a:noFill/>
        </p:spPr>
        <p:txBody>
          <a:bodyPr wrap="square" rtlCol="0">
            <a:spAutoFit/>
          </a:bodyPr>
          <a:lstStyle/>
          <a:p>
            <a:pPr algn="just" defTabSz="402336">
              <a:spcAft>
                <a:spcPts val="600"/>
              </a:spcAft>
            </a:pPr>
            <a:r>
              <a:rPr lang="en-IN" sz="2112" b="1" kern="1200" dirty="0">
                <a:solidFill>
                  <a:schemeClr val="tx1"/>
                </a:solidFill>
                <a:latin typeface="Aptos Narrow" panose="020B0004020202020204" pitchFamily="34" charset="0"/>
              </a:rPr>
              <a:t>Gender </a:t>
            </a:r>
            <a:r>
              <a:rPr lang="en-IN" sz="2112" b="1" dirty="0">
                <a:latin typeface="Aptos Narrow" panose="020B0004020202020204" pitchFamily="34" charset="0"/>
              </a:rPr>
              <a:t>Distribution</a:t>
            </a:r>
            <a:r>
              <a:rPr lang="en-IN" sz="2112" b="1" kern="1200" dirty="0">
                <a:solidFill>
                  <a:schemeClr val="tx1"/>
                </a:solidFill>
                <a:latin typeface="Aptos Narrow" panose="020B0004020202020204" pitchFamily="34" charset="0"/>
              </a:rPr>
              <a:t>:</a:t>
            </a:r>
          </a:p>
          <a:p>
            <a:pPr marL="342900" indent="-342900" algn="just" defTabSz="402336">
              <a:spcAft>
                <a:spcPts val="600"/>
              </a:spcAft>
              <a:buFont typeface="Wingdings" panose="05000000000000000000" pitchFamily="2" charset="2"/>
              <a:buChar char="Ø"/>
            </a:pPr>
            <a:r>
              <a:rPr lang="en-IN" sz="2112" dirty="0">
                <a:latin typeface="Aptos Narrow" panose="020B0004020202020204" pitchFamily="34" charset="0"/>
              </a:rPr>
              <a:t>We can see that both male and female are approximately equal(as global sex ratio is 100 females to 101 male).It implies that gender distribution doesn’t makes any difference</a:t>
            </a:r>
            <a:r>
              <a:rPr lang="en-IN" sz="2112" b="1" dirty="0">
                <a:latin typeface="Aptos Narrow" panose="020B0004020202020204" pitchFamily="34" charset="0"/>
              </a:rPr>
              <a:t>.</a:t>
            </a:r>
            <a:endParaRPr lang="en-IN" sz="2112" b="1" kern="1200" dirty="0">
              <a:solidFill>
                <a:schemeClr val="tx1"/>
              </a:solidFill>
              <a:latin typeface="Aptos Narrow" panose="020B0004020202020204" pitchFamily="34" charset="0"/>
            </a:endParaRPr>
          </a:p>
          <a:p>
            <a:pPr marL="342900" indent="-342900" algn="just" defTabSz="402336">
              <a:spcAft>
                <a:spcPts val="600"/>
              </a:spcAft>
              <a:buFont typeface="Wingdings" panose="05000000000000000000" pitchFamily="2" charset="2"/>
              <a:buChar char="Ø"/>
            </a:pPr>
            <a:endParaRPr lang="en-IN" sz="2112" b="1" kern="1200" dirty="0">
              <a:solidFill>
                <a:schemeClr val="tx1"/>
              </a:solidFill>
              <a:latin typeface="+mn-lt"/>
              <a:ea typeface="+mn-ea"/>
              <a:cs typeface="+mn-cs"/>
            </a:endParaRPr>
          </a:p>
        </p:txBody>
      </p:sp>
      <p:sp>
        <p:nvSpPr>
          <p:cNvPr id="9" name="TextBox 8">
            <a:extLst>
              <a:ext uri="{FF2B5EF4-FFF2-40B4-BE49-F238E27FC236}">
                <a16:creationId xmlns:a16="http://schemas.microsoft.com/office/drawing/2014/main" id="{33482EAA-0D98-073F-E0D1-772EAEB8658A}"/>
              </a:ext>
            </a:extLst>
          </p:cNvPr>
          <p:cNvSpPr txBox="1"/>
          <p:nvPr/>
        </p:nvSpPr>
        <p:spPr>
          <a:xfrm>
            <a:off x="1371596" y="4334127"/>
            <a:ext cx="5593651" cy="1469377"/>
          </a:xfrm>
          <a:prstGeom prst="rect">
            <a:avLst/>
          </a:prstGeom>
          <a:noFill/>
        </p:spPr>
        <p:txBody>
          <a:bodyPr wrap="square" rtlCol="0">
            <a:spAutoFit/>
          </a:bodyPr>
          <a:lstStyle/>
          <a:p>
            <a:pPr algn="just" defTabSz="402336">
              <a:spcAft>
                <a:spcPts val="600"/>
              </a:spcAft>
            </a:pPr>
            <a:r>
              <a:rPr lang="en-IN" sz="2112" b="1" kern="1200" dirty="0">
                <a:solidFill>
                  <a:schemeClr val="tx1"/>
                </a:solidFill>
                <a:latin typeface="Aptos Narrow" panose="020B0004020202020204" pitchFamily="34" charset="0"/>
              </a:rPr>
              <a:t>Age </a:t>
            </a:r>
            <a:r>
              <a:rPr lang="en-IN" sz="2112" b="1" dirty="0">
                <a:latin typeface="Aptos Narrow" panose="020B0004020202020204" pitchFamily="34" charset="0"/>
              </a:rPr>
              <a:t>Wise Distribution</a:t>
            </a:r>
            <a:r>
              <a:rPr lang="en-IN" sz="2112" b="1" kern="1200" dirty="0">
                <a:solidFill>
                  <a:schemeClr val="tx1"/>
                </a:solidFill>
                <a:latin typeface="Aptos Narrow" panose="020B0004020202020204" pitchFamily="34" charset="0"/>
              </a:rPr>
              <a:t>:</a:t>
            </a:r>
          </a:p>
          <a:p>
            <a:pPr marL="342900" indent="-342900" algn="just" defTabSz="402336">
              <a:spcAft>
                <a:spcPts val="600"/>
              </a:spcAft>
              <a:buFont typeface="Wingdings" panose="05000000000000000000" pitchFamily="2" charset="2"/>
              <a:buChar char="Ø"/>
            </a:pPr>
            <a:r>
              <a:rPr lang="en-IN" sz="2112" kern="1200" dirty="0">
                <a:solidFill>
                  <a:schemeClr val="tx1"/>
                </a:solidFill>
                <a:latin typeface="Aptos Narrow" panose="020B0004020202020204" pitchFamily="34" charset="0"/>
              </a:rPr>
              <a:t>This bar graph show that the customer count is maximum from age group above 65 and least for age group 18-25 years.</a:t>
            </a:r>
          </a:p>
        </p:txBody>
      </p:sp>
      <p:pic>
        <p:nvPicPr>
          <p:cNvPr id="4" name="Picture 3">
            <a:extLst>
              <a:ext uri="{FF2B5EF4-FFF2-40B4-BE49-F238E27FC236}">
                <a16:creationId xmlns:a16="http://schemas.microsoft.com/office/drawing/2014/main" id="{E9D729D8-01AA-7448-C327-EF08EFC7E1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475" y="1804004"/>
            <a:ext cx="3829050" cy="1892300"/>
          </a:xfrm>
          <a:prstGeom prst="rect">
            <a:avLst/>
          </a:prstGeom>
        </p:spPr>
      </p:pic>
      <p:pic>
        <p:nvPicPr>
          <p:cNvPr id="10" name="Picture 9">
            <a:extLst>
              <a:ext uri="{FF2B5EF4-FFF2-40B4-BE49-F238E27FC236}">
                <a16:creationId xmlns:a16="http://schemas.microsoft.com/office/drawing/2014/main" id="{E3E39E32-75AA-FB64-99F7-A4F2A3298B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9475" y="4011906"/>
            <a:ext cx="4623858" cy="1949450"/>
          </a:xfrm>
          <a:prstGeom prst="rect">
            <a:avLst/>
          </a:prstGeom>
        </p:spPr>
      </p:pic>
      <p:sp>
        <p:nvSpPr>
          <p:cNvPr id="3" name="Rectangle 2">
            <a:extLst>
              <a:ext uri="{FF2B5EF4-FFF2-40B4-BE49-F238E27FC236}">
                <a16:creationId xmlns:a16="http://schemas.microsoft.com/office/drawing/2014/main" id="{70BF3A96-4FD7-0E27-D143-EA90292DCE8F}"/>
              </a:ext>
            </a:extLst>
          </p:cNvPr>
          <p:cNvSpPr/>
          <p:nvPr/>
        </p:nvSpPr>
        <p:spPr>
          <a:xfrm>
            <a:off x="402771" y="259496"/>
            <a:ext cx="11450562" cy="923330"/>
          </a:xfrm>
          <a:prstGeom prst="rect">
            <a:avLst/>
          </a:prstGeom>
          <a:noFill/>
        </p:spPr>
        <p:txBody>
          <a:bodyPr wrap="square" lIns="91440" tIns="45720" rIns="91440" bIns="45720">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CUSTOMER ANALYSIS</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2133917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286A92-4D3C-A45E-4E93-8ED76F880555}"/>
              </a:ext>
            </a:extLst>
          </p:cNvPr>
          <p:cNvSpPr txBox="1"/>
          <p:nvPr/>
        </p:nvSpPr>
        <p:spPr>
          <a:xfrm>
            <a:off x="1144923" y="211668"/>
            <a:ext cx="6521210" cy="5729310"/>
          </a:xfrm>
          <a:prstGeom prst="rect">
            <a:avLst/>
          </a:prstGeom>
        </p:spPr>
        <p:txBody>
          <a:bodyPr vert="horz" lIns="91440" tIns="45720" rIns="91440" bIns="45720" rtlCol="0" anchor="t">
            <a:normAutofit/>
          </a:bodyPr>
          <a:lstStyle/>
          <a:p>
            <a:pPr defTabSz="914400">
              <a:lnSpc>
                <a:spcPct val="90000"/>
              </a:lnSpc>
              <a:spcAft>
                <a:spcPts val="600"/>
              </a:spcAft>
            </a:pPr>
            <a:r>
              <a:rPr lang="en-US" sz="2000" b="1" dirty="0">
                <a:latin typeface="Aptos Narrow" panose="020B0004020202020204" pitchFamily="34" charset="0"/>
              </a:rPr>
              <a:t>Gender Analysis:</a:t>
            </a:r>
          </a:p>
          <a:p>
            <a:pPr marL="400050" indent="-342900" defTabSz="914400">
              <a:lnSpc>
                <a:spcPct val="90000"/>
              </a:lnSpc>
              <a:spcAft>
                <a:spcPts val="600"/>
              </a:spcAft>
              <a:buFont typeface="Wingdings" panose="05000000000000000000" pitchFamily="2" charset="2"/>
              <a:buChar char="Ø"/>
            </a:pPr>
            <a:r>
              <a:rPr lang="en-US" sz="2000" dirty="0">
                <a:latin typeface="Aptos Narrow" panose="020B0004020202020204" pitchFamily="34" charset="0"/>
              </a:rPr>
              <a:t>From the table we can </a:t>
            </a:r>
            <a:r>
              <a:rPr lang="en-US" sz="2000" dirty="0" err="1">
                <a:latin typeface="Aptos Narrow" panose="020B0004020202020204" pitchFamily="34" charset="0"/>
              </a:rPr>
              <a:t>analise</a:t>
            </a:r>
            <a:r>
              <a:rPr lang="en-US" sz="2000" dirty="0">
                <a:latin typeface="Aptos Narrow" panose="020B0004020202020204" pitchFamily="34" charset="0"/>
              </a:rPr>
              <a:t> the intensity of Sales around the World using customer count.</a:t>
            </a:r>
          </a:p>
          <a:p>
            <a:pPr marL="400050" indent="-342900" defTabSz="914400">
              <a:lnSpc>
                <a:spcPct val="90000"/>
              </a:lnSpc>
              <a:spcAft>
                <a:spcPts val="600"/>
              </a:spcAft>
              <a:buFont typeface="Wingdings" panose="05000000000000000000" pitchFamily="2" charset="2"/>
              <a:buChar char="Ø"/>
            </a:pPr>
            <a:r>
              <a:rPr lang="en-US" sz="2000" dirty="0">
                <a:latin typeface="Aptos Narrow" panose="020B0004020202020204" pitchFamily="34" charset="0"/>
              </a:rPr>
              <a:t>It implies it is maximum for USA and minimum  for Italy.</a:t>
            </a:r>
          </a:p>
          <a:p>
            <a:pPr marL="285750" indent="-228600" defTabSz="914400">
              <a:lnSpc>
                <a:spcPct val="90000"/>
              </a:lnSpc>
              <a:spcAft>
                <a:spcPts val="600"/>
              </a:spcAft>
              <a:buFont typeface="Arial" panose="020B0604020202020204" pitchFamily="34" charset="0"/>
              <a:buChar char="•"/>
            </a:pPr>
            <a:endParaRPr lang="en-US" sz="2000" dirty="0"/>
          </a:p>
        </p:txBody>
      </p:sp>
      <p:pic>
        <p:nvPicPr>
          <p:cNvPr id="4" name="Picture 3">
            <a:extLst>
              <a:ext uri="{FF2B5EF4-FFF2-40B4-BE49-F238E27FC236}">
                <a16:creationId xmlns:a16="http://schemas.microsoft.com/office/drawing/2014/main" id="{68C15742-F985-1434-4180-17879D82B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5565" y="211659"/>
            <a:ext cx="4108993" cy="4402673"/>
          </a:xfrm>
          <a:prstGeom prst="rect">
            <a:avLst/>
          </a:prstGeom>
        </p:spPr>
      </p:pic>
    </p:spTree>
    <p:extLst>
      <p:ext uri="{BB962C8B-B14F-4D97-AF65-F5344CB8AC3E}">
        <p14:creationId xmlns:p14="http://schemas.microsoft.com/office/powerpoint/2010/main" val="3428801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286A92-4D3C-A45E-4E93-8ED76F880555}"/>
              </a:ext>
            </a:extLst>
          </p:cNvPr>
          <p:cNvSpPr txBox="1"/>
          <p:nvPr/>
        </p:nvSpPr>
        <p:spPr>
          <a:xfrm>
            <a:off x="1159930" y="1924820"/>
            <a:ext cx="5593651" cy="2846420"/>
          </a:xfrm>
          <a:prstGeom prst="rect">
            <a:avLst/>
          </a:prstGeom>
          <a:noFill/>
        </p:spPr>
        <p:txBody>
          <a:bodyPr wrap="square" rtlCol="0">
            <a:spAutoFit/>
          </a:bodyPr>
          <a:lstStyle/>
          <a:p>
            <a:pPr algn="just" defTabSz="402336">
              <a:spcAft>
                <a:spcPts val="600"/>
              </a:spcAft>
            </a:pPr>
            <a:r>
              <a:rPr lang="en-IN" sz="2112" b="1" kern="1200" dirty="0">
                <a:solidFill>
                  <a:schemeClr val="tx1"/>
                </a:solidFill>
                <a:latin typeface="Aptos Narrow" panose="020B0004020202020204" pitchFamily="34" charset="0"/>
              </a:rPr>
              <a:t>Monthly sales:</a:t>
            </a:r>
          </a:p>
          <a:p>
            <a:pPr marL="342900" indent="-342900" algn="just" defTabSz="402336">
              <a:spcAft>
                <a:spcPts val="600"/>
              </a:spcAft>
              <a:buFont typeface="Wingdings" panose="05000000000000000000" pitchFamily="2" charset="2"/>
              <a:buChar char="Ø"/>
            </a:pPr>
            <a:r>
              <a:rPr lang="en-IN" sz="2112" kern="1200" dirty="0">
                <a:solidFill>
                  <a:schemeClr val="tx1"/>
                </a:solidFill>
                <a:latin typeface="Aptos Narrow" panose="020B0004020202020204" pitchFamily="34" charset="0"/>
              </a:rPr>
              <a:t>We can see the highest sales are ther</a:t>
            </a:r>
            <a:r>
              <a:rPr lang="en-IN" sz="2112" dirty="0">
                <a:latin typeface="Aptos Narrow" panose="020B0004020202020204" pitchFamily="34" charset="0"/>
              </a:rPr>
              <a:t>e in Jan, Feb and Dec for which the inventory should be ready to face the hike in demand.</a:t>
            </a:r>
          </a:p>
          <a:p>
            <a:pPr marL="342900" indent="-342900" algn="just" defTabSz="402336">
              <a:spcAft>
                <a:spcPts val="600"/>
              </a:spcAft>
              <a:buFont typeface="Wingdings" panose="05000000000000000000" pitchFamily="2" charset="2"/>
              <a:buChar char="Ø"/>
            </a:pPr>
            <a:r>
              <a:rPr lang="en-IN" sz="2112" kern="1200" dirty="0">
                <a:solidFill>
                  <a:schemeClr val="tx1"/>
                </a:solidFill>
                <a:latin typeface="Aptos Narrow" panose="020B0004020202020204" pitchFamily="34" charset="0"/>
              </a:rPr>
              <a:t>The April and march month has recorded the lowest sales which can be overcome by doing proper marketing and maintaining good product portfolio</a:t>
            </a:r>
          </a:p>
        </p:txBody>
      </p:sp>
      <p:sp>
        <p:nvSpPr>
          <p:cNvPr id="9" name="TextBox 8">
            <a:extLst>
              <a:ext uri="{FF2B5EF4-FFF2-40B4-BE49-F238E27FC236}">
                <a16:creationId xmlns:a16="http://schemas.microsoft.com/office/drawing/2014/main" id="{33482EAA-0D98-073F-E0D1-772EAEB8658A}"/>
              </a:ext>
            </a:extLst>
          </p:cNvPr>
          <p:cNvSpPr txBox="1"/>
          <p:nvPr/>
        </p:nvSpPr>
        <p:spPr>
          <a:xfrm>
            <a:off x="1159930" y="4855752"/>
            <a:ext cx="5805317" cy="1469377"/>
          </a:xfrm>
          <a:prstGeom prst="rect">
            <a:avLst/>
          </a:prstGeom>
          <a:noFill/>
        </p:spPr>
        <p:txBody>
          <a:bodyPr wrap="square" rtlCol="0">
            <a:spAutoFit/>
          </a:bodyPr>
          <a:lstStyle/>
          <a:p>
            <a:pPr algn="just" defTabSz="402336">
              <a:spcAft>
                <a:spcPts val="600"/>
              </a:spcAft>
            </a:pPr>
            <a:r>
              <a:rPr lang="en-IN" sz="2112" b="1" kern="1200" dirty="0">
                <a:solidFill>
                  <a:schemeClr val="tx1"/>
                </a:solidFill>
                <a:latin typeface="Arial Narrow" panose="020B0606020202030204" pitchFamily="34" charset="0"/>
              </a:rPr>
              <a:t>Top Performers Products:</a:t>
            </a:r>
          </a:p>
          <a:p>
            <a:pPr marL="342900" indent="-342900" algn="just" defTabSz="402336">
              <a:spcAft>
                <a:spcPts val="600"/>
              </a:spcAft>
              <a:buFont typeface="Wingdings" panose="05000000000000000000" pitchFamily="2" charset="2"/>
              <a:buChar char="Ø"/>
            </a:pPr>
            <a:r>
              <a:rPr lang="en-IN" sz="2112" dirty="0">
                <a:latin typeface="Arial Narrow" panose="020B0606020202030204" pitchFamily="34" charset="0"/>
              </a:rPr>
              <a:t>Desktops are the top products and all the colours are in demand followed by DVD </a:t>
            </a:r>
            <a:r>
              <a:rPr lang="en-IN" sz="2112" dirty="0" err="1">
                <a:latin typeface="Arial Narrow" panose="020B0606020202030204" pitchFamily="34" charset="0"/>
              </a:rPr>
              <a:t>Players.These</a:t>
            </a:r>
            <a:r>
              <a:rPr lang="en-IN" sz="2112" dirty="0">
                <a:latin typeface="Arial Narrow" panose="020B0606020202030204" pitchFamily="34" charset="0"/>
              </a:rPr>
              <a:t> contributes to the max revenue.</a:t>
            </a:r>
            <a:endParaRPr lang="en-IN" sz="2112" kern="1200" dirty="0">
              <a:solidFill>
                <a:schemeClr val="tx1"/>
              </a:solidFill>
              <a:latin typeface="Arial Narrow" panose="020B0606020202030204" pitchFamily="34" charset="0"/>
            </a:endParaRPr>
          </a:p>
        </p:txBody>
      </p:sp>
      <p:pic>
        <p:nvPicPr>
          <p:cNvPr id="5" name="Picture 4">
            <a:extLst>
              <a:ext uri="{FF2B5EF4-FFF2-40B4-BE49-F238E27FC236}">
                <a16:creationId xmlns:a16="http://schemas.microsoft.com/office/drawing/2014/main" id="{10166E19-4780-60A8-2E2C-DFBE8F976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4511" y="1779566"/>
            <a:ext cx="4176356" cy="2538894"/>
          </a:xfrm>
          <a:prstGeom prst="rect">
            <a:avLst/>
          </a:prstGeom>
        </p:spPr>
      </p:pic>
      <p:pic>
        <p:nvPicPr>
          <p:cNvPr id="10" name="Picture 9">
            <a:extLst>
              <a:ext uri="{FF2B5EF4-FFF2-40B4-BE49-F238E27FC236}">
                <a16:creationId xmlns:a16="http://schemas.microsoft.com/office/drawing/2014/main" id="{278F85B5-6BD5-0E61-F7D3-EE1152A74F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4511" y="4521580"/>
            <a:ext cx="3454400" cy="1981200"/>
          </a:xfrm>
          <a:prstGeom prst="rect">
            <a:avLst/>
          </a:prstGeom>
        </p:spPr>
      </p:pic>
      <p:sp>
        <p:nvSpPr>
          <p:cNvPr id="3" name="Rectangle 2">
            <a:extLst>
              <a:ext uri="{FF2B5EF4-FFF2-40B4-BE49-F238E27FC236}">
                <a16:creationId xmlns:a16="http://schemas.microsoft.com/office/drawing/2014/main" id="{D656A87E-066A-CDA0-E08C-5AEBEF788DEA}"/>
              </a:ext>
            </a:extLst>
          </p:cNvPr>
          <p:cNvSpPr/>
          <p:nvPr/>
        </p:nvSpPr>
        <p:spPr>
          <a:xfrm>
            <a:off x="598714" y="185057"/>
            <a:ext cx="10831286" cy="92528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SALES ANALYSIS</a:t>
            </a:r>
          </a:p>
        </p:txBody>
      </p:sp>
    </p:spTree>
    <p:extLst>
      <p:ext uri="{BB962C8B-B14F-4D97-AF65-F5344CB8AC3E}">
        <p14:creationId xmlns:p14="http://schemas.microsoft.com/office/powerpoint/2010/main" val="616198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A4BB5-54A3-C340-4806-61C799C479F7}"/>
              </a:ext>
            </a:extLst>
          </p:cNvPr>
          <p:cNvSpPr>
            <a:spLocks noGrp="1"/>
          </p:cNvSpPr>
          <p:nvPr>
            <p:ph type="title"/>
          </p:nvPr>
        </p:nvSpPr>
        <p:spPr>
          <a:xfrm>
            <a:off x="1371597" y="348865"/>
            <a:ext cx="10044023" cy="877729"/>
          </a:xfrm>
        </p:spPr>
        <p:txBody>
          <a:bodyPr anchor="ctr">
            <a:normAutofit/>
          </a:bodyPr>
          <a:lstStyle/>
          <a:p>
            <a:r>
              <a:rPr lang="en-IN" sz="4000" b="1" dirty="0">
                <a:solidFill>
                  <a:srgbClr val="FFFFFF"/>
                </a:solidFill>
              </a:rPr>
              <a:t>Sales Analysis</a:t>
            </a:r>
          </a:p>
        </p:txBody>
      </p:sp>
      <p:pic>
        <p:nvPicPr>
          <p:cNvPr id="9" name="Picture 8">
            <a:extLst>
              <a:ext uri="{FF2B5EF4-FFF2-40B4-BE49-F238E27FC236}">
                <a16:creationId xmlns:a16="http://schemas.microsoft.com/office/drawing/2014/main" id="{F07F9492-49C5-B573-C203-FEF34F7484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334" y="3698288"/>
            <a:ext cx="3327400" cy="1576446"/>
          </a:xfrm>
          <a:prstGeom prst="rect">
            <a:avLst/>
          </a:prstGeom>
        </p:spPr>
      </p:pic>
      <p:pic>
        <p:nvPicPr>
          <p:cNvPr id="11" name="Picture 10">
            <a:extLst>
              <a:ext uri="{FF2B5EF4-FFF2-40B4-BE49-F238E27FC236}">
                <a16:creationId xmlns:a16="http://schemas.microsoft.com/office/drawing/2014/main" id="{B506050A-D193-B99F-5F16-C71215B138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1729788"/>
            <a:ext cx="11099800" cy="1856849"/>
          </a:xfrm>
          <a:prstGeom prst="rect">
            <a:avLst/>
          </a:prstGeom>
        </p:spPr>
      </p:pic>
      <p:sp>
        <p:nvSpPr>
          <p:cNvPr id="12" name="TextBox 11">
            <a:extLst>
              <a:ext uri="{FF2B5EF4-FFF2-40B4-BE49-F238E27FC236}">
                <a16:creationId xmlns:a16="http://schemas.microsoft.com/office/drawing/2014/main" id="{7C2E5A9B-926D-D45B-EC14-A6E2046AA27B}"/>
              </a:ext>
            </a:extLst>
          </p:cNvPr>
          <p:cNvSpPr txBox="1"/>
          <p:nvPr/>
        </p:nvSpPr>
        <p:spPr>
          <a:xfrm>
            <a:off x="4174069" y="3739979"/>
            <a:ext cx="7179732" cy="923330"/>
          </a:xfrm>
          <a:prstGeom prst="rect">
            <a:avLst/>
          </a:prstGeom>
          <a:noFill/>
        </p:spPr>
        <p:txBody>
          <a:bodyPr wrap="square" rtlCol="0">
            <a:spAutoFit/>
          </a:bodyPr>
          <a:lstStyle/>
          <a:p>
            <a:r>
              <a:rPr lang="en-US" b="1" dirty="0">
                <a:latin typeface="Arial Narrow" panose="020B0606020202030204" pitchFamily="34" charset="0"/>
              </a:rPr>
              <a:t>STORE_KEY ANALYSIS</a:t>
            </a:r>
            <a:r>
              <a:rPr lang="en-US" dirty="0">
                <a:latin typeface="Arial Narrow" panose="020B0606020202030204" pitchFamily="34" charset="0"/>
              </a:rPr>
              <a:t>:</a:t>
            </a:r>
          </a:p>
          <a:p>
            <a:endParaRPr lang="en-US" dirty="0">
              <a:latin typeface="Arial Narrow" panose="020B0606020202030204" pitchFamily="34" charset="0"/>
            </a:endParaRPr>
          </a:p>
          <a:p>
            <a:r>
              <a:rPr lang="en-US" dirty="0">
                <a:latin typeface="Aptos Narrow" panose="020B0004020202020204" pitchFamily="34" charset="0"/>
              </a:rPr>
              <a:t>It implies the sum of total revenue in USD of the selected </a:t>
            </a:r>
            <a:r>
              <a:rPr lang="en-US" dirty="0" err="1">
                <a:latin typeface="Aptos Narrow" panose="020B0004020202020204" pitchFamily="34" charset="0"/>
              </a:rPr>
              <a:t>storekey</a:t>
            </a:r>
            <a:r>
              <a:rPr lang="en-US" dirty="0">
                <a:latin typeface="Aptos Narrow" panose="020B0004020202020204" pitchFamily="34" charset="0"/>
              </a:rPr>
              <a:t>.</a:t>
            </a:r>
            <a:endParaRPr lang="en-IN" dirty="0">
              <a:latin typeface="Aptos Narrow" panose="020B0004020202020204" pitchFamily="34" charset="0"/>
            </a:endParaRPr>
          </a:p>
        </p:txBody>
      </p:sp>
    </p:spTree>
    <p:extLst>
      <p:ext uri="{BB962C8B-B14F-4D97-AF65-F5344CB8AC3E}">
        <p14:creationId xmlns:p14="http://schemas.microsoft.com/office/powerpoint/2010/main" val="36530123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145</TotalTime>
  <Words>729</Words>
  <Application>Microsoft Office PowerPoint</Application>
  <PresentationFormat>Widescreen</PresentationFormat>
  <Paragraphs>77</Paragraphs>
  <Slides>14</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Aptos</vt:lpstr>
      <vt:lpstr>Aptos Narrow</vt:lpstr>
      <vt:lpstr>Arial</vt:lpstr>
      <vt:lpstr>Arial Narrow</vt:lpstr>
      <vt:lpstr>Bahnschrift Light</vt:lpstr>
      <vt:lpstr>Comic Sans MS</vt:lpstr>
      <vt:lpstr>Forte</vt:lpstr>
      <vt:lpstr>Tw Cen MT</vt:lpstr>
      <vt:lpstr>Tw Cen MT Condensed</vt:lpstr>
      <vt:lpstr>Wingdings</vt:lpstr>
      <vt:lpstr>Wingdings 3</vt:lpstr>
      <vt:lpstr>Integral</vt:lpstr>
      <vt:lpstr>Data-Spark : Illuminating Insights for Global Electronics</vt:lpstr>
      <vt:lpstr>PowerPoint Presentation</vt:lpstr>
      <vt:lpstr>PowerPoint Presentation</vt:lpstr>
      <vt:lpstr>PowerPoint Presentation</vt:lpstr>
      <vt:lpstr>PowerPoint Presentation</vt:lpstr>
      <vt:lpstr>Customer Analysis</vt:lpstr>
      <vt:lpstr>PowerPoint Presentation</vt:lpstr>
      <vt:lpstr>PowerPoint Presentation</vt:lpstr>
      <vt:lpstr>Sales Analysis</vt:lpstr>
      <vt:lpstr>Product Analysis</vt:lpstr>
      <vt:lpstr>Sales Analysis</vt:lpstr>
      <vt:lpstr>PowerPoint Presentation</vt:lpstr>
      <vt:lpstr>Store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Jinka Lakshmi Narayana</dc:creator>
  <cp:lastModifiedBy>Prachi Choudhary</cp:lastModifiedBy>
  <cp:revision>1</cp:revision>
  <dcterms:created xsi:type="dcterms:W3CDTF">2024-08-05T16:31:22Z</dcterms:created>
  <dcterms:modified xsi:type="dcterms:W3CDTF">2024-10-03T12:41:24Z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1d1394-37a0-4505-8d21-da79f28efe6c_Enabled">
    <vt:lpwstr>true</vt:lpwstr>
  </property>
  <property fmtid="{D5CDD505-2E9C-101B-9397-08002B2CF9AE}" pid="3" name="MSIP_Label_171d1394-37a0-4505-8d21-da79f28efe6c_SetDate">
    <vt:lpwstr>2024-08-05T16:51:27Z</vt:lpwstr>
  </property>
  <property fmtid="{D5CDD505-2E9C-101B-9397-08002B2CF9AE}" pid="4" name="MSIP_Label_171d1394-37a0-4505-8d21-da79f28efe6c_Method">
    <vt:lpwstr>Standard</vt:lpwstr>
  </property>
  <property fmtid="{D5CDD505-2E9C-101B-9397-08002B2CF9AE}" pid="5" name="MSIP_Label_171d1394-37a0-4505-8d21-da79f28efe6c_Name">
    <vt:lpwstr>defa4170-0d19-0005-0004-bc88714345d2</vt:lpwstr>
  </property>
  <property fmtid="{D5CDD505-2E9C-101B-9397-08002B2CF9AE}" pid="6" name="MSIP_Label_171d1394-37a0-4505-8d21-da79f28efe6c_SiteId">
    <vt:lpwstr>297d2b28-efc2-4659-ab8e-97e0f0d00304</vt:lpwstr>
  </property>
  <property fmtid="{D5CDD505-2E9C-101B-9397-08002B2CF9AE}" pid="7" name="MSIP_Label_171d1394-37a0-4505-8d21-da79f28efe6c_ActionId">
    <vt:lpwstr>a34a51bf-0462-4429-9aca-9403ce7fb34d</vt:lpwstr>
  </property>
  <property fmtid="{D5CDD505-2E9C-101B-9397-08002B2CF9AE}" pid="8" name="MSIP_Label_171d1394-37a0-4505-8d21-da79f28efe6c_ContentBits">
    <vt:lpwstr>0</vt:lpwstr>
  </property>
</Properties>
</file>