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DE8B3-27F7-4823-8EF9-A5B99B7F9DC5}" v="11" dt="2025-06-06T12:13:0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chi Choudhary" userId="05e1b9a815fea8aa" providerId="LiveId" clId="{003DE8B3-27F7-4823-8EF9-A5B99B7F9DC5}"/>
    <pc:docChg chg="undo custSel addSld modSld">
      <pc:chgData name="Prachi Choudhary" userId="05e1b9a815fea8aa" providerId="LiveId" clId="{003DE8B3-27F7-4823-8EF9-A5B99B7F9DC5}" dt="2025-06-06T12:13:37.771" v="450" actId="113"/>
      <pc:docMkLst>
        <pc:docMk/>
      </pc:docMkLst>
      <pc:sldChg chg="modSp mod">
        <pc:chgData name="Prachi Choudhary" userId="05e1b9a815fea8aa" providerId="LiveId" clId="{003DE8B3-27F7-4823-8EF9-A5B99B7F9DC5}" dt="2025-06-06T10:13:15.973" v="52" actId="207"/>
        <pc:sldMkLst>
          <pc:docMk/>
          <pc:sldMk cId="0" sldId="256"/>
        </pc:sldMkLst>
        <pc:spChg chg="mod">
          <ac:chgData name="Prachi Choudhary" userId="05e1b9a815fea8aa" providerId="LiveId" clId="{003DE8B3-27F7-4823-8EF9-A5B99B7F9DC5}" dt="2025-06-06T10:12:50.779" v="49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achi Choudhary" userId="05e1b9a815fea8aa" providerId="LiveId" clId="{003DE8B3-27F7-4823-8EF9-A5B99B7F9DC5}" dt="2025-06-06T10:13:15.973" v="52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Prachi Choudhary" userId="05e1b9a815fea8aa" providerId="LiveId" clId="{003DE8B3-27F7-4823-8EF9-A5B99B7F9DC5}" dt="2025-06-06T10:20:00.826" v="94" actId="207"/>
        <pc:sldMkLst>
          <pc:docMk/>
          <pc:sldMk cId="0" sldId="257"/>
        </pc:sldMkLst>
        <pc:spChg chg="mod">
          <ac:chgData name="Prachi Choudhary" userId="05e1b9a815fea8aa" providerId="LiveId" clId="{003DE8B3-27F7-4823-8EF9-A5B99B7F9DC5}" dt="2025-06-06T10:14:31.633" v="60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chi Choudhary" userId="05e1b9a815fea8aa" providerId="LiveId" clId="{003DE8B3-27F7-4823-8EF9-A5B99B7F9DC5}" dt="2025-06-06T10:20:00.826" v="94" actId="207"/>
          <ac:spMkLst>
            <pc:docMk/>
            <pc:sldMk cId="0" sldId="257"/>
            <ac:spMk id="3" creationId="{00000000-0000-0000-0000-000000000000}"/>
          </ac:spMkLst>
        </pc:spChg>
      </pc:sldChg>
      <pc:sldChg chg="addSp modSp new mod">
        <pc:chgData name="Prachi Choudhary" userId="05e1b9a815fea8aa" providerId="LiveId" clId="{003DE8B3-27F7-4823-8EF9-A5B99B7F9DC5}" dt="2025-06-06T10:14:02.229" v="59" actId="255"/>
        <pc:sldMkLst>
          <pc:docMk/>
          <pc:sldMk cId="2785966875" sldId="261"/>
        </pc:sldMkLst>
        <pc:spChg chg="add mod">
          <ac:chgData name="Prachi Choudhary" userId="05e1b9a815fea8aa" providerId="LiveId" clId="{003DE8B3-27F7-4823-8EF9-A5B99B7F9DC5}" dt="2025-06-06T10:14:02.229" v="59" actId="255"/>
          <ac:spMkLst>
            <pc:docMk/>
            <pc:sldMk cId="2785966875" sldId="261"/>
            <ac:spMk id="2" creationId="{6C7457F2-2BF7-BDA9-1060-23318EEE1D43}"/>
          </ac:spMkLst>
        </pc:spChg>
      </pc:sldChg>
      <pc:sldChg chg="addSp modSp new mod">
        <pc:chgData name="Prachi Choudhary" userId="05e1b9a815fea8aa" providerId="LiveId" clId="{003DE8B3-27F7-4823-8EF9-A5B99B7F9DC5}" dt="2025-06-06T12:13:37.771" v="450" actId="113"/>
        <pc:sldMkLst>
          <pc:docMk/>
          <pc:sldMk cId="1358908033" sldId="262"/>
        </pc:sldMkLst>
        <pc:spChg chg="add mod">
          <ac:chgData name="Prachi Choudhary" userId="05e1b9a815fea8aa" providerId="LiveId" clId="{003DE8B3-27F7-4823-8EF9-A5B99B7F9DC5}" dt="2025-06-06T12:13:37.771" v="450" actId="113"/>
          <ac:spMkLst>
            <pc:docMk/>
            <pc:sldMk cId="1358908033" sldId="262"/>
            <ac:spMk id="2" creationId="{1BD7533B-5037-4704-DC0A-E68826EFCB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1"/>
            <a:ext cx="9144000" cy="3614056"/>
          </a:xfrm>
        </p:spPr>
        <p:txBody>
          <a:bodyPr>
            <a:no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Comparison of CNN Architectures on Different Datasets</a:t>
            </a:r>
            <a:br>
              <a:rPr lang="en-US" sz="4800" dirty="0">
                <a:latin typeface="Algerian" panose="04020705040A02060702" pitchFamily="82" charset="0"/>
              </a:rPr>
            </a:br>
            <a:br>
              <a:rPr lang="en-US" sz="4800" dirty="0">
                <a:latin typeface="Algerian" panose="04020705040A02060702" pitchFamily="82" charset="0"/>
              </a:rPr>
            </a:br>
            <a:endParaRPr sz="4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777344"/>
            <a:ext cx="7870371" cy="1273628"/>
          </a:xfrm>
        </p:spPr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Performance Comparison on MNIST, FMNIST, CIFAR-10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457F2-2BF7-BDA9-1060-23318EEE1D43}"/>
              </a:ext>
            </a:extLst>
          </p:cNvPr>
          <p:cNvSpPr txBox="1"/>
          <p:nvPr/>
        </p:nvSpPr>
        <p:spPr>
          <a:xfrm>
            <a:off x="609600" y="696686"/>
            <a:ext cx="80989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Problem Statement</a:t>
            </a:r>
          </a:p>
          <a:p>
            <a:endParaRPr lang="en-US" sz="4000" b="1" dirty="0">
              <a:latin typeface="Agency FB" panose="020B0503020202020204" pitchFamily="34" charset="0"/>
            </a:endParaRPr>
          </a:p>
          <a:p>
            <a:r>
              <a:rPr lang="en-US" sz="2400" dirty="0"/>
              <a:t>The goal of this project is to compare the performance of different CNN architectures on various datasets. Specifically, we will evaluate LeNet-5, </a:t>
            </a:r>
            <a:r>
              <a:rPr lang="en-US" sz="2400" dirty="0" err="1"/>
              <a:t>AlexNet</a:t>
            </a:r>
            <a:r>
              <a:rPr lang="en-US" sz="2400" dirty="0"/>
              <a:t>, </a:t>
            </a:r>
            <a:r>
              <a:rPr lang="en-US" sz="2400" dirty="0" err="1"/>
              <a:t>GoogLeNet</a:t>
            </a:r>
            <a:r>
              <a:rPr lang="en-US" sz="2400" dirty="0"/>
              <a:t>, </a:t>
            </a:r>
            <a:r>
              <a:rPr lang="en-US" sz="2400" dirty="0" err="1"/>
              <a:t>VGGNet</a:t>
            </a:r>
            <a:r>
              <a:rPr lang="en-US" sz="2400" dirty="0"/>
              <a:t>, </a:t>
            </a:r>
            <a:r>
              <a:rPr lang="en-US" sz="2400" dirty="0" err="1"/>
              <a:t>ResNet</a:t>
            </a:r>
            <a:r>
              <a:rPr lang="en-US" sz="2400" dirty="0"/>
              <a:t>, </a:t>
            </a:r>
            <a:r>
              <a:rPr lang="en-US" sz="2400" dirty="0" err="1"/>
              <a:t>Xception</a:t>
            </a:r>
            <a:r>
              <a:rPr lang="en-US" sz="2400" dirty="0"/>
              <a:t>, and </a:t>
            </a:r>
            <a:r>
              <a:rPr lang="en-US" sz="2400" dirty="0" err="1"/>
              <a:t>SENet</a:t>
            </a:r>
            <a:r>
              <a:rPr lang="en-US" sz="2400" dirty="0"/>
              <a:t> on MNIST, FMNIST, and CIFAR-10 datasets. The comparison will be based on metrics such as loss curves, accuracy, precision, recall, and F1-score.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96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z="2400" dirty="0"/>
          </a:p>
          <a:p>
            <a:r>
              <a:rPr lang="en-US" sz="2600" dirty="0"/>
              <a:t>Data loading → Preprocessing → Model Initialization → Training Loop → Evaluation → Summary Table → Visualization</a:t>
            </a:r>
            <a:endParaRPr lang="en-IN" sz="2600" dirty="0"/>
          </a:p>
          <a:p>
            <a:endParaRPr lang="en-IN" sz="2400" dirty="0"/>
          </a:p>
          <a:p>
            <a:r>
              <a:rPr sz="2400" dirty="0"/>
              <a:t>This project benchmarks seven popular CNN architectures: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</a:rPr>
              <a:t>LeNet-5,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</a:rPr>
              <a:t>AlexNet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</a:rPr>
              <a:t>GoogLeNet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</a:rPr>
              <a:t>VGGNet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</a:rPr>
              <a:t>ResNet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</a:rPr>
              <a:t>Xception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</a:rPr>
              <a:t>SENet</a:t>
            </a:r>
            <a:endParaRPr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sz="2400" b="1" dirty="0"/>
              <a:t>Datasets Used:</a:t>
            </a:r>
          </a:p>
          <a:p>
            <a:r>
              <a:rPr sz="2400" dirty="0">
                <a:solidFill>
                  <a:schemeClr val="accent6">
                    <a:lumMod val="75000"/>
                  </a:schemeClr>
                </a:solidFill>
              </a:rPr>
              <a:t>MNIST, FMNIST, CIFAR-10</a:t>
            </a:r>
          </a:p>
          <a:p>
            <a:endParaRPr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sz="2400" dirty="0">
                <a:solidFill>
                  <a:schemeClr val="accent6">
                    <a:lumMod val="75000"/>
                  </a:schemeClr>
                </a:solidFill>
              </a:rPr>
              <a:t>Metrics: Accuracy, F1 Score, Precision, Recall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MNIST – Model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LeNet-5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AlexNet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GoogLeNet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VGGNet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ResNet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FMNIST – Model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LeNet-5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AlexNet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GoogLeNet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VGGNet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ResNet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FMNIST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CIFAR-10 – Model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LeNet-5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CIFAR-10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AlexNet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CIFAR-10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GoogLeNet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CIFAR-10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VGGNet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CIFAR-10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ResNet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CIFAR-10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CIFAR-10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CIFAR-10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7533B-5037-4704-DC0A-E68826EFCB10}"/>
              </a:ext>
            </a:extLst>
          </p:cNvPr>
          <p:cNvSpPr txBox="1"/>
          <p:nvPr/>
        </p:nvSpPr>
        <p:spPr>
          <a:xfrm>
            <a:off x="315687" y="1001486"/>
            <a:ext cx="762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Performance Of Model On Datasets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benchmark provides insights into which CNN architectures are better suited for simple versus complex datasets.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LeNet-5 performs best on MNIST due to its simplicity.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VGG,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ResNet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GoogLeNet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are reliable across datasets.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SENet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Xception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shine on complex datasets like CIFAR-10 due to their advanced architectural features.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90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375</Words>
  <Application>Microsoft Office PowerPoint</Application>
  <PresentationFormat>On-screen Show (4:3)</PresentationFormat>
  <Paragraphs>169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Algerian</vt:lpstr>
      <vt:lpstr>Arial</vt:lpstr>
      <vt:lpstr>Calibri</vt:lpstr>
      <vt:lpstr>Office Theme</vt:lpstr>
      <vt:lpstr>Comparison of CNN Architectures on Different Datasets  </vt:lpstr>
      <vt:lpstr>PowerPoint Presentation</vt:lpstr>
      <vt:lpstr>Project Overview</vt:lpstr>
      <vt:lpstr>MNIST – Model Comparison</vt:lpstr>
      <vt:lpstr>FMNIST – Model Comparison</vt:lpstr>
      <vt:lpstr>CIFAR-10 – Model Comparison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Prachi Choudhary</cp:lastModifiedBy>
  <cp:revision>1</cp:revision>
  <dcterms:created xsi:type="dcterms:W3CDTF">2013-01-27T09:14:16Z</dcterms:created>
  <dcterms:modified xsi:type="dcterms:W3CDTF">2025-06-06T12:13:38Z</dcterms:modified>
  <cp:category/>
</cp:coreProperties>
</file>