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545BB-7E8B-438B-8D20-FBA2DD97000A}" v="15" dt="2025-06-25T11:05:0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Choudhary" userId="05e1b9a815fea8aa" providerId="LiveId" clId="{312545BB-7E8B-438B-8D20-FBA2DD97000A}"/>
    <pc:docChg chg="undo custSel addSld delSld modSld sldOrd">
      <pc:chgData name="Prachi Choudhary" userId="05e1b9a815fea8aa" providerId="LiveId" clId="{312545BB-7E8B-438B-8D20-FBA2DD97000A}" dt="2025-06-25T11:06:38.123" v="636" actId="14100"/>
      <pc:docMkLst>
        <pc:docMk/>
      </pc:docMkLst>
      <pc:sldChg chg="modSp mod">
        <pc:chgData name="Prachi Choudhary" userId="05e1b9a815fea8aa" providerId="LiveId" clId="{312545BB-7E8B-438B-8D20-FBA2DD97000A}" dt="2025-06-24T16:41:06.829" v="598" actId="20577"/>
        <pc:sldMkLst>
          <pc:docMk/>
          <pc:sldMk cId="0" sldId="256"/>
        </pc:sldMkLst>
        <pc:spChg chg="mod">
          <ac:chgData name="Prachi Choudhary" userId="05e1b9a815fea8aa" providerId="LiveId" clId="{312545BB-7E8B-438B-8D20-FBA2DD97000A}" dt="2025-06-24T16:41:06.829" v="59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chi Choudhary" userId="05e1b9a815fea8aa" providerId="LiveId" clId="{312545BB-7E8B-438B-8D20-FBA2DD97000A}" dt="2025-06-24T16:23:27.529" v="469" actId="11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312545BB-7E8B-438B-8D20-FBA2DD97000A}" dt="2025-06-24T16:25:11.478" v="489" actId="207"/>
        <pc:sldMkLst>
          <pc:docMk/>
          <pc:sldMk cId="0" sldId="257"/>
        </pc:sldMkLst>
        <pc:spChg chg="mod">
          <ac:chgData name="Prachi Choudhary" userId="05e1b9a815fea8aa" providerId="LiveId" clId="{312545BB-7E8B-438B-8D20-FBA2DD97000A}" dt="2025-06-24T16:24:24.915" v="476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chi Choudhary" userId="05e1b9a815fea8aa" providerId="LiveId" clId="{312545BB-7E8B-438B-8D20-FBA2DD97000A}" dt="2025-06-24T16:25:11.478" v="489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312545BB-7E8B-438B-8D20-FBA2DD97000A}" dt="2025-06-24T16:27:55.379" v="517" actId="14100"/>
        <pc:sldMkLst>
          <pc:docMk/>
          <pc:sldMk cId="0" sldId="258"/>
        </pc:sldMkLst>
        <pc:spChg chg="mod">
          <ac:chgData name="Prachi Choudhary" userId="05e1b9a815fea8aa" providerId="LiveId" clId="{312545BB-7E8B-438B-8D20-FBA2DD97000A}" dt="2025-06-24T16:25:26.297" v="491" actId="27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achi Choudhary" userId="05e1b9a815fea8aa" providerId="LiveId" clId="{312545BB-7E8B-438B-8D20-FBA2DD97000A}" dt="2025-06-24T16:27:55.379" v="517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312545BB-7E8B-438B-8D20-FBA2DD97000A}" dt="2025-06-24T16:29:35.592" v="555" actId="207"/>
        <pc:sldMkLst>
          <pc:docMk/>
          <pc:sldMk cId="0" sldId="259"/>
        </pc:sldMkLst>
        <pc:spChg chg="mod">
          <ac:chgData name="Prachi Choudhary" userId="05e1b9a815fea8aa" providerId="LiveId" clId="{312545BB-7E8B-438B-8D20-FBA2DD97000A}" dt="2025-06-24T16:28:20.917" v="520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achi Choudhary" userId="05e1b9a815fea8aa" providerId="LiveId" clId="{312545BB-7E8B-438B-8D20-FBA2DD97000A}" dt="2025-06-24T16:29:35.592" v="555" actId="207"/>
          <ac:spMkLst>
            <pc:docMk/>
            <pc:sldMk cId="0" sldId="259"/>
            <ac:spMk id="3" creationId="{00000000-0000-0000-0000-000000000000}"/>
          </ac:spMkLst>
        </pc:spChg>
      </pc:sldChg>
      <pc:sldChg chg="modSp mod ord">
        <pc:chgData name="Prachi Choudhary" userId="05e1b9a815fea8aa" providerId="LiveId" clId="{312545BB-7E8B-438B-8D20-FBA2DD97000A}" dt="2025-06-24T16:30:32.668" v="569"/>
        <pc:sldMkLst>
          <pc:docMk/>
          <pc:sldMk cId="0" sldId="260"/>
        </pc:sldMkLst>
        <pc:spChg chg="mod">
          <ac:chgData name="Prachi Choudhary" userId="05e1b9a815fea8aa" providerId="LiveId" clId="{312545BB-7E8B-438B-8D20-FBA2DD97000A}" dt="2025-06-24T16:29:56.317" v="559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achi Choudhary" userId="05e1b9a815fea8aa" providerId="LiveId" clId="{312545BB-7E8B-438B-8D20-FBA2DD97000A}" dt="2025-06-24T16:30:26.087" v="567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312545BB-7E8B-438B-8D20-FBA2DD97000A}" dt="2025-06-24T16:34:59.234" v="586" actId="14100"/>
        <pc:sldMkLst>
          <pc:docMk/>
          <pc:sldMk cId="0" sldId="261"/>
        </pc:sldMkLst>
        <pc:spChg chg="mod">
          <ac:chgData name="Prachi Choudhary" userId="05e1b9a815fea8aa" providerId="LiveId" clId="{312545BB-7E8B-438B-8D20-FBA2DD97000A}" dt="2025-06-24T16:34:59.234" v="586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achi Choudhary" userId="05e1b9a815fea8aa" providerId="LiveId" clId="{312545BB-7E8B-438B-8D20-FBA2DD97000A}" dt="2025-06-24T16:33:02.477" v="578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312545BB-7E8B-438B-8D20-FBA2DD97000A}" dt="2025-06-24T16:38:21.547" v="591" actId="20577"/>
        <pc:sldMkLst>
          <pc:docMk/>
          <pc:sldMk cId="0" sldId="262"/>
        </pc:sldMkLst>
        <pc:spChg chg="mod">
          <ac:chgData name="Prachi Choudhary" userId="05e1b9a815fea8aa" providerId="LiveId" clId="{312545BB-7E8B-438B-8D20-FBA2DD97000A}" dt="2025-06-24T16:38:08.189" v="589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achi Choudhary" userId="05e1b9a815fea8aa" providerId="LiveId" clId="{312545BB-7E8B-438B-8D20-FBA2DD97000A}" dt="2025-06-24T16:38:21.547" v="591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new del mod">
        <pc:chgData name="Prachi Choudhary" userId="05e1b9a815fea8aa" providerId="LiveId" clId="{312545BB-7E8B-438B-8D20-FBA2DD97000A}" dt="2025-06-24T16:23:37.024" v="470" actId="2696"/>
        <pc:sldMkLst>
          <pc:docMk/>
          <pc:sldMk cId="3178205107" sldId="263"/>
        </pc:sldMkLst>
        <pc:spChg chg="add del mod">
          <ac:chgData name="Prachi Choudhary" userId="05e1b9a815fea8aa" providerId="LiveId" clId="{312545BB-7E8B-438B-8D20-FBA2DD97000A}" dt="2025-06-24T15:41:27.557" v="40"/>
          <ac:spMkLst>
            <pc:docMk/>
            <pc:sldMk cId="3178205107" sldId="263"/>
            <ac:spMk id="2" creationId="{BA25CA22-638F-5F3A-A98C-0EE0B50FF20C}"/>
          </ac:spMkLst>
        </pc:spChg>
      </pc:sldChg>
      <pc:sldChg chg="addSp delSp modSp new mod">
        <pc:chgData name="Prachi Choudhary" userId="05e1b9a815fea8aa" providerId="LiveId" clId="{312545BB-7E8B-438B-8D20-FBA2DD97000A}" dt="2025-06-24T16:34:20.991" v="583" actId="207"/>
        <pc:sldMkLst>
          <pc:docMk/>
          <pc:sldMk cId="876288558" sldId="264"/>
        </pc:sldMkLst>
        <pc:spChg chg="add del mod">
          <ac:chgData name="Prachi Choudhary" userId="05e1b9a815fea8aa" providerId="LiveId" clId="{312545BB-7E8B-438B-8D20-FBA2DD97000A}" dt="2025-06-24T16:34:20.991" v="583" actId="207"/>
          <ac:spMkLst>
            <pc:docMk/>
            <pc:sldMk cId="876288558" sldId="264"/>
            <ac:spMk id="10" creationId="{9DC113FD-674E-AAD5-5C3B-90E9073F44A1}"/>
          </ac:spMkLst>
        </pc:spChg>
        <pc:picChg chg="add mod">
          <ac:chgData name="Prachi Choudhary" userId="05e1b9a815fea8aa" providerId="LiveId" clId="{312545BB-7E8B-438B-8D20-FBA2DD97000A}" dt="2025-06-24T15:44:15.370" v="76" actId="1076"/>
          <ac:picMkLst>
            <pc:docMk/>
            <pc:sldMk cId="876288558" sldId="264"/>
            <ac:picMk id="3" creationId="{DF62F946-076F-EE76-83F5-A49B33AD07C7}"/>
          </ac:picMkLst>
        </pc:picChg>
        <pc:picChg chg="add mod">
          <ac:chgData name="Prachi Choudhary" userId="05e1b9a815fea8aa" providerId="LiveId" clId="{312545BB-7E8B-438B-8D20-FBA2DD97000A}" dt="2025-06-24T15:44:21.281" v="78" actId="1076"/>
          <ac:picMkLst>
            <pc:docMk/>
            <pc:sldMk cId="876288558" sldId="264"/>
            <ac:picMk id="5" creationId="{F1197C6D-E0D1-5832-9856-1D0AC644701C}"/>
          </ac:picMkLst>
        </pc:picChg>
        <pc:picChg chg="add mod">
          <ac:chgData name="Prachi Choudhary" userId="05e1b9a815fea8aa" providerId="LiveId" clId="{312545BB-7E8B-438B-8D20-FBA2DD97000A}" dt="2025-06-24T15:44:27.364" v="80" actId="1076"/>
          <ac:picMkLst>
            <pc:docMk/>
            <pc:sldMk cId="876288558" sldId="264"/>
            <ac:picMk id="7" creationId="{AEEC4F9B-B6CF-5201-9603-43B51115F1E1}"/>
          </ac:picMkLst>
        </pc:picChg>
        <pc:picChg chg="add mod">
          <ac:chgData name="Prachi Choudhary" userId="05e1b9a815fea8aa" providerId="LiveId" clId="{312545BB-7E8B-438B-8D20-FBA2DD97000A}" dt="2025-06-24T15:44:24.504" v="79" actId="1076"/>
          <ac:picMkLst>
            <pc:docMk/>
            <pc:sldMk cId="876288558" sldId="264"/>
            <ac:picMk id="9" creationId="{E98E4CBF-42B2-1233-AD6D-52A0BBC6204A}"/>
          </ac:picMkLst>
        </pc:picChg>
        <pc:picChg chg="add mod">
          <ac:chgData name="Prachi Choudhary" userId="05e1b9a815fea8aa" providerId="LiveId" clId="{312545BB-7E8B-438B-8D20-FBA2DD97000A}" dt="2025-06-24T15:52:40.413" v="137" actId="688"/>
          <ac:picMkLst>
            <pc:docMk/>
            <pc:sldMk cId="876288558" sldId="264"/>
            <ac:picMk id="12" creationId="{2BA8A6BD-1A2C-D576-6F77-F181618DDF57}"/>
          </ac:picMkLst>
        </pc:picChg>
        <pc:picChg chg="add del mod">
          <ac:chgData name="Prachi Choudhary" userId="05e1b9a815fea8aa" providerId="LiveId" clId="{312545BB-7E8B-438B-8D20-FBA2DD97000A}" dt="2025-06-24T15:51:28.289" v="123" actId="478"/>
          <ac:picMkLst>
            <pc:docMk/>
            <pc:sldMk cId="876288558" sldId="264"/>
            <ac:picMk id="14" creationId="{2F716F1F-602A-3DE4-957A-926F87E508E7}"/>
          </ac:picMkLst>
        </pc:picChg>
        <pc:picChg chg="add mod">
          <ac:chgData name="Prachi Choudhary" userId="05e1b9a815fea8aa" providerId="LiveId" clId="{312545BB-7E8B-438B-8D20-FBA2DD97000A}" dt="2025-06-24T15:52:08.109" v="130"/>
          <ac:picMkLst>
            <pc:docMk/>
            <pc:sldMk cId="876288558" sldId="264"/>
            <ac:picMk id="15" creationId="{0D9DA1EE-2F90-F2B3-7FF4-62D2F96F7696}"/>
          </ac:picMkLst>
        </pc:picChg>
        <pc:picChg chg="add mod">
          <ac:chgData name="Prachi Choudhary" userId="05e1b9a815fea8aa" providerId="LiveId" clId="{312545BB-7E8B-438B-8D20-FBA2DD97000A}" dt="2025-06-24T15:52:21.714" v="134" actId="688"/>
          <ac:picMkLst>
            <pc:docMk/>
            <pc:sldMk cId="876288558" sldId="264"/>
            <ac:picMk id="16" creationId="{C5D6CC6D-06FE-969A-5909-51DC68E2E05A}"/>
          </ac:picMkLst>
        </pc:picChg>
      </pc:sldChg>
      <pc:sldChg chg="addSp modSp new mod">
        <pc:chgData name="Prachi Choudhary" userId="05e1b9a815fea8aa" providerId="LiveId" clId="{312545BB-7E8B-438B-8D20-FBA2DD97000A}" dt="2025-06-25T11:06:38.123" v="636" actId="14100"/>
        <pc:sldMkLst>
          <pc:docMk/>
          <pc:sldMk cId="3158841841" sldId="265"/>
        </pc:sldMkLst>
        <pc:spChg chg="add mod">
          <ac:chgData name="Prachi Choudhary" userId="05e1b9a815fea8aa" providerId="LiveId" clId="{312545BB-7E8B-438B-8D20-FBA2DD97000A}" dt="2025-06-25T11:04:54.804" v="606" actId="14100"/>
          <ac:spMkLst>
            <pc:docMk/>
            <pc:sldMk cId="3158841841" sldId="265"/>
            <ac:spMk id="2" creationId="{226495BF-31B8-BCEF-A99B-D8C40C498478}"/>
          </ac:spMkLst>
        </pc:spChg>
        <pc:spChg chg="add mod">
          <ac:chgData name="Prachi Choudhary" userId="05e1b9a815fea8aa" providerId="LiveId" clId="{312545BB-7E8B-438B-8D20-FBA2DD97000A}" dt="2025-06-25T11:06:38.123" v="636" actId="14100"/>
          <ac:spMkLst>
            <pc:docMk/>
            <pc:sldMk cId="3158841841" sldId="265"/>
            <ac:spMk id="3" creationId="{F10A65C8-2862-B682-E50C-9700406502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05e1b9a815fea8aa/Desktop/Project/MultiFuntional%20NLP/APP_DEMO.mp4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Multifunctional NLP and Image Generation Tool using Hugging Face Models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dirty="0"/>
              <a:t>  “</a:t>
            </a:r>
            <a:r>
              <a:rPr dirty="0" err="1">
                <a:latin typeface="Algerian" panose="04020705040A02060702" pitchFamily="82" charset="0"/>
              </a:rPr>
              <a:t>MultiMind</a:t>
            </a:r>
            <a:r>
              <a:rPr dirty="0">
                <a:latin typeface="Algerian" panose="04020705040A02060702" pitchFamily="82" charset="0"/>
              </a:rPr>
              <a:t> AI App</a:t>
            </a:r>
            <a:r>
              <a:rPr lang="en-IN" dirty="0"/>
              <a:t>"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3686" y="5551713"/>
            <a:ext cx="6400800" cy="664029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BY PRACHI CHOUDHARY</a:t>
            </a:r>
            <a:endParaRPr b="1" dirty="0">
              <a:solidFill>
                <a:schemeClr val="tx2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25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MultiMind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interactive AI-powered application integrating 7 essential NLP and generative tasks: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Summarization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Next Word Prediction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Story Continuation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Chatbot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Sentiment Analysis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Question Answering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Image Generation</a:t>
            </a:r>
          </a:p>
          <a:p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optimized for performance, ease-of-use, and user experience — especially suited for beginners and non-coders.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35829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Features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2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 Animated splash screen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 Theme toggle (light/dark)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 Task-based modular UI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 Chat history &amp; clear options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 File download and text-to-speech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 Image generation with preview &amp; download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 Voice playback and prompt suggestions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45971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Models Used &amp;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Summarization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Facebook BART-large-CNN 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(state-of-the-art for summarizing long texts)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Word Prediction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GPT-2 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(lightweight, fast open-ended generation)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Continuation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GPT-Neo 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1.3B (creative continuation with large language capacity)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Chatbot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DialoGPT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-medium 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(optimized for dialogue-based responses)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DistilBERT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-based sentiment classifier (fast and accurate)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Answering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RoBERTa-base-SQuAD2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(high accuracy on span-based QA)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Generation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Stable Diffusion v2.1 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(text-to-image SOTA generator)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task runs through the `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transformers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or `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diffusers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pipelines: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Tasks selected via sidebar (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Streamlit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UI)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Pipeline loaded with pre-trained models (Torch/Accelerate supported)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Result is streamed back with download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options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18288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Open the app on your browser or run in VS Code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Choose a task (e.g. summarization)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Enter or upload your input text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Click on 'Run Task' / 'Send'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Download results or listen via speaker icon</a:t>
            </a:r>
          </a:p>
          <a:p>
            <a:pPr marL="0" indent="0">
              <a:buNone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Try predefined prompts or switch tasks with one click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2F946-076F-EE76-83F5-A49B33AD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3" y="4729842"/>
            <a:ext cx="3487354" cy="1730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97C6D-E0D1-5832-9856-1D0AC644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5928"/>
            <a:ext cx="4129268" cy="202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C4F9B-B6CF-5201-9603-43B51115F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1709"/>
            <a:ext cx="3654973" cy="1919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E4CBF-42B2-1233-AD6D-52A0BBC62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33" y="1781709"/>
            <a:ext cx="3830060" cy="2017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C113FD-674E-AAD5-5C3B-90E9073F44A1}"/>
              </a:ext>
            </a:extLst>
          </p:cNvPr>
          <p:cNvSpPr txBox="1"/>
          <p:nvPr/>
        </p:nvSpPr>
        <p:spPr>
          <a:xfrm>
            <a:off x="424544" y="195942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Steps To Follow</a:t>
            </a:r>
          </a:p>
        </p:txBody>
      </p:sp>
      <p:pic>
        <p:nvPicPr>
          <p:cNvPr id="12" name="Graphic 11" descr="Arrow: Slight curve with solid fill">
            <a:extLst>
              <a:ext uri="{FF2B5EF4-FFF2-40B4-BE49-F238E27FC236}">
                <a16:creationId xmlns:a16="http://schemas.microsoft.com/office/drawing/2014/main" id="{2BA8A6BD-1A2C-D576-6F77-F181618DD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030304" y="4859702"/>
            <a:ext cx="981311" cy="981311"/>
          </a:xfrm>
          <a:prstGeom prst="rect">
            <a:avLst/>
          </a:prstGeom>
        </p:spPr>
      </p:pic>
      <p:pic>
        <p:nvPicPr>
          <p:cNvPr id="15" name="Graphic 14" descr="Arrow: Slight curve with solid fill">
            <a:extLst>
              <a:ext uri="{FF2B5EF4-FFF2-40B4-BE49-F238E27FC236}">
                <a16:creationId xmlns:a16="http://schemas.microsoft.com/office/drawing/2014/main" id="{0D9DA1EE-2F90-F2B3-7FF4-62D2F96F7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0305" y="2541044"/>
            <a:ext cx="981311" cy="981311"/>
          </a:xfrm>
          <a:prstGeom prst="rect">
            <a:avLst/>
          </a:prstGeom>
        </p:spPr>
      </p:pic>
      <p:pic>
        <p:nvPicPr>
          <p:cNvPr id="16" name="Graphic 15" descr="Arrow: Slight curve with solid fill">
            <a:extLst>
              <a:ext uri="{FF2B5EF4-FFF2-40B4-BE49-F238E27FC236}">
                <a16:creationId xmlns:a16="http://schemas.microsoft.com/office/drawing/2014/main" id="{C5D6CC6D-06FE-969A-5909-51DC68E2E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006797" y="3799115"/>
            <a:ext cx="981311" cy="9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8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226495BF-31B8-BCEF-A99B-D8C40C498478}"/>
              </a:ext>
            </a:extLst>
          </p:cNvPr>
          <p:cNvSpPr txBox="1"/>
          <p:nvPr/>
        </p:nvSpPr>
        <p:spPr>
          <a:xfrm>
            <a:off x="185058" y="259079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https://drive.google.com/file/d/1wPE3r2aQ3Wk-HSn5MCXiDkgZjkU6StNc/view?usp=sharing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A65C8-2862-B682-E50C-970040650289}"/>
              </a:ext>
            </a:extLst>
          </p:cNvPr>
          <p:cNvSpPr txBox="1"/>
          <p:nvPr/>
        </p:nvSpPr>
        <p:spPr>
          <a:xfrm>
            <a:off x="359229" y="707571"/>
            <a:ext cx="302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Link to Video Demo</a:t>
            </a:r>
          </a:p>
        </p:txBody>
      </p:sp>
    </p:spTree>
    <p:extLst>
      <p:ext uri="{BB962C8B-B14F-4D97-AF65-F5344CB8AC3E}">
        <p14:creationId xmlns:p14="http://schemas.microsoft.com/office/powerpoint/2010/main" val="315884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61457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MultiMind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streamlined AI companion that enables users to explore practical natural language processing and image generation tasks in one unified interface.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for clarity, speed, and usability, it serves as an ideal tool for education, demonstrations, and early AI adoption.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Simply select a task, interact, and experience the capabilities of modern AI—no coding required.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422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Bahnschrift Light SemiCondensed</vt:lpstr>
      <vt:lpstr>Bernard MT Condensed</vt:lpstr>
      <vt:lpstr>Calibri</vt:lpstr>
      <vt:lpstr>Office Theme</vt:lpstr>
      <vt:lpstr>Multifunctional NLP and Image Generation Tool using Hugging Face Models    “MultiMind AI App"</vt:lpstr>
      <vt:lpstr>Project Overview</vt:lpstr>
      <vt:lpstr>Features &amp; Interactivity</vt:lpstr>
      <vt:lpstr>Models Used &amp; Why</vt:lpstr>
      <vt:lpstr>System Architecture</vt:lpstr>
      <vt:lpstr>How to Use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Prachi Choudhary</cp:lastModifiedBy>
  <cp:revision>1</cp:revision>
  <dcterms:created xsi:type="dcterms:W3CDTF">2013-01-27T09:14:16Z</dcterms:created>
  <dcterms:modified xsi:type="dcterms:W3CDTF">2025-06-25T11:06:38Z</dcterms:modified>
  <cp:category/>
</cp:coreProperties>
</file>