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89D58-B0C2-4299-B668-1BF1CE6BD6A3}" v="1" dt="2025-06-25T12:11:56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chi Choudhary" userId="05e1b9a815fea8aa" providerId="LiveId" clId="{19D89D58-B0C2-4299-B668-1BF1CE6BD6A3}"/>
    <pc:docChg chg="undo custSel modSld sldOrd">
      <pc:chgData name="Prachi Choudhary" userId="05e1b9a815fea8aa" providerId="LiveId" clId="{19D89D58-B0C2-4299-B668-1BF1CE6BD6A3}" dt="2025-06-25T12:31:53.243" v="274"/>
      <pc:docMkLst>
        <pc:docMk/>
      </pc:docMkLst>
      <pc:sldChg chg="modSp mod">
        <pc:chgData name="Prachi Choudhary" userId="05e1b9a815fea8aa" providerId="LiveId" clId="{19D89D58-B0C2-4299-B668-1BF1CE6BD6A3}" dt="2025-06-25T12:13:40.853" v="122" actId="20577"/>
        <pc:sldMkLst>
          <pc:docMk/>
          <pc:sldMk cId="0" sldId="256"/>
        </pc:sldMkLst>
        <pc:spChg chg="mod">
          <ac:chgData name="Prachi Choudhary" userId="05e1b9a815fea8aa" providerId="LiveId" clId="{19D89D58-B0C2-4299-B668-1BF1CE6BD6A3}" dt="2025-06-25T12:12:30.221" v="24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achi Choudhary" userId="05e1b9a815fea8aa" providerId="LiveId" clId="{19D89D58-B0C2-4299-B668-1BF1CE6BD6A3}" dt="2025-06-25T12:13:40.853" v="12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19D89D58-B0C2-4299-B668-1BF1CE6BD6A3}" dt="2025-06-25T12:16:26.946" v="150" actId="207"/>
        <pc:sldMkLst>
          <pc:docMk/>
          <pc:sldMk cId="0" sldId="257"/>
        </pc:sldMkLst>
        <pc:spChg chg="mod">
          <ac:chgData name="Prachi Choudhary" userId="05e1b9a815fea8aa" providerId="LiveId" clId="{19D89D58-B0C2-4299-B668-1BF1CE6BD6A3}" dt="2025-06-25T12:15:10.556" v="147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achi Choudhary" userId="05e1b9a815fea8aa" providerId="LiveId" clId="{19D89D58-B0C2-4299-B668-1BF1CE6BD6A3}" dt="2025-06-25T12:16:26.946" v="150" actId="20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19D89D58-B0C2-4299-B668-1BF1CE6BD6A3}" dt="2025-06-25T12:24:30.808" v="240" actId="14100"/>
        <pc:sldMkLst>
          <pc:docMk/>
          <pc:sldMk cId="0" sldId="258"/>
        </pc:sldMkLst>
        <pc:spChg chg="mod">
          <ac:chgData name="Prachi Choudhary" userId="05e1b9a815fea8aa" providerId="LiveId" clId="{19D89D58-B0C2-4299-B668-1BF1CE6BD6A3}" dt="2025-06-25T12:24:30.808" v="240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Prachi Choudhary" userId="05e1b9a815fea8aa" providerId="LiveId" clId="{19D89D58-B0C2-4299-B668-1BF1CE6BD6A3}" dt="2025-06-25T12:18:06.959" v="16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19D89D58-B0C2-4299-B668-1BF1CE6BD6A3}" dt="2025-06-25T12:24:22.402" v="239" actId="14100"/>
        <pc:sldMkLst>
          <pc:docMk/>
          <pc:sldMk cId="0" sldId="259"/>
        </pc:sldMkLst>
        <pc:spChg chg="mod">
          <ac:chgData name="Prachi Choudhary" userId="05e1b9a815fea8aa" providerId="LiveId" clId="{19D89D58-B0C2-4299-B668-1BF1CE6BD6A3}" dt="2025-06-25T12:24:22.402" v="239" actId="14100"/>
          <ac:spMkLst>
            <pc:docMk/>
            <pc:sldMk cId="0" sldId="259"/>
            <ac:spMk id="2" creationId="{00000000-0000-0000-0000-000000000000}"/>
          </ac:spMkLst>
        </pc:spChg>
        <pc:picChg chg="mod">
          <ac:chgData name="Prachi Choudhary" userId="05e1b9a815fea8aa" providerId="LiveId" clId="{19D89D58-B0C2-4299-B668-1BF1CE6BD6A3}" dt="2025-06-25T12:18:27.716" v="170" actId="14100"/>
          <ac:picMkLst>
            <pc:docMk/>
            <pc:sldMk cId="0" sldId="259"/>
            <ac:picMk id="3" creationId="{00000000-0000-0000-0000-000000000000}"/>
          </ac:picMkLst>
        </pc:picChg>
        <pc:picChg chg="mod">
          <ac:chgData name="Prachi Choudhary" userId="05e1b9a815fea8aa" providerId="LiveId" clId="{19D89D58-B0C2-4299-B668-1BF1CE6BD6A3}" dt="2025-06-25T12:18:47.210" v="174" actId="1076"/>
          <ac:picMkLst>
            <pc:docMk/>
            <pc:sldMk cId="0" sldId="259"/>
            <ac:picMk id="4" creationId="{00000000-0000-0000-0000-000000000000}"/>
          </ac:picMkLst>
        </pc:picChg>
      </pc:sldChg>
      <pc:sldChg chg="modSp mod">
        <pc:chgData name="Prachi Choudhary" userId="05e1b9a815fea8aa" providerId="LiveId" clId="{19D89D58-B0C2-4299-B668-1BF1CE6BD6A3}" dt="2025-06-25T12:24:14.287" v="238" actId="14100"/>
        <pc:sldMkLst>
          <pc:docMk/>
          <pc:sldMk cId="0" sldId="260"/>
        </pc:sldMkLst>
        <pc:spChg chg="mod">
          <ac:chgData name="Prachi Choudhary" userId="05e1b9a815fea8aa" providerId="LiveId" clId="{19D89D58-B0C2-4299-B668-1BF1CE6BD6A3}" dt="2025-06-25T12:24:14.287" v="238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Prachi Choudhary" userId="05e1b9a815fea8aa" providerId="LiveId" clId="{19D89D58-B0C2-4299-B668-1BF1CE6BD6A3}" dt="2025-06-25T12:19:55.195" v="188" actId="207"/>
          <ac:spMkLst>
            <pc:docMk/>
            <pc:sldMk cId="0" sldId="260"/>
            <ac:spMk id="3" creationId="{00000000-0000-0000-0000-000000000000}"/>
          </ac:spMkLst>
        </pc:spChg>
      </pc:sldChg>
      <pc:sldChg chg="modSp mod ord">
        <pc:chgData name="Prachi Choudhary" userId="05e1b9a815fea8aa" providerId="LiveId" clId="{19D89D58-B0C2-4299-B668-1BF1CE6BD6A3}" dt="2025-06-25T12:31:53.243" v="274"/>
        <pc:sldMkLst>
          <pc:docMk/>
          <pc:sldMk cId="0" sldId="261"/>
        </pc:sldMkLst>
        <pc:spChg chg="mod">
          <ac:chgData name="Prachi Choudhary" userId="05e1b9a815fea8aa" providerId="LiveId" clId="{19D89D58-B0C2-4299-B668-1BF1CE6BD6A3}" dt="2025-06-25T12:24:06.716" v="237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Prachi Choudhary" userId="05e1b9a815fea8aa" providerId="LiveId" clId="{19D89D58-B0C2-4299-B668-1BF1CE6BD6A3}" dt="2025-06-25T12:27:49.957" v="269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19D89D58-B0C2-4299-B668-1BF1CE6BD6A3}" dt="2025-06-25T12:23:57.652" v="236" actId="14100"/>
        <pc:sldMkLst>
          <pc:docMk/>
          <pc:sldMk cId="0" sldId="262"/>
        </pc:sldMkLst>
        <pc:spChg chg="mod">
          <ac:chgData name="Prachi Choudhary" userId="05e1b9a815fea8aa" providerId="LiveId" clId="{19D89D58-B0C2-4299-B668-1BF1CE6BD6A3}" dt="2025-06-25T12:23:57.652" v="236" actId="14100"/>
          <ac:spMkLst>
            <pc:docMk/>
            <pc:sldMk cId="0" sldId="262"/>
            <ac:spMk id="2" creationId="{00000000-0000-0000-0000-000000000000}"/>
          </ac:spMkLst>
        </pc:spChg>
        <pc:spChg chg="mod">
          <ac:chgData name="Prachi Choudhary" userId="05e1b9a815fea8aa" providerId="LiveId" clId="{19D89D58-B0C2-4299-B668-1BF1CE6BD6A3}" dt="2025-06-25T12:21:32.341" v="202" actId="579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19D89D58-B0C2-4299-B668-1BF1CE6BD6A3}" dt="2025-06-25T12:30:43.746" v="272" actId="14100"/>
        <pc:sldMkLst>
          <pc:docMk/>
          <pc:sldMk cId="0" sldId="263"/>
        </pc:sldMkLst>
        <pc:spChg chg="mod">
          <ac:chgData name="Prachi Choudhary" userId="05e1b9a815fea8aa" providerId="LiveId" clId="{19D89D58-B0C2-4299-B668-1BF1CE6BD6A3}" dt="2025-06-25T12:30:43.746" v="272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achi Choudhary" userId="05e1b9a815fea8aa" providerId="LiveId" clId="{19D89D58-B0C2-4299-B668-1BF1CE6BD6A3}" dt="2025-06-25T12:22:15.311" v="215" actId="579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19D89D58-B0C2-4299-B668-1BF1CE6BD6A3}" dt="2025-06-25T12:23:00.908" v="226" actId="5793"/>
        <pc:sldMkLst>
          <pc:docMk/>
          <pc:sldMk cId="0" sldId="264"/>
        </pc:sldMkLst>
        <pc:spChg chg="mod">
          <ac:chgData name="Prachi Choudhary" userId="05e1b9a815fea8aa" providerId="LiveId" clId="{19D89D58-B0C2-4299-B668-1BF1CE6BD6A3}" dt="2025-06-25T12:22:41.300" v="219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Prachi Choudhary" userId="05e1b9a815fea8aa" providerId="LiveId" clId="{19D89D58-B0C2-4299-B668-1BF1CE6BD6A3}" dt="2025-06-25T12:23:00.908" v="226" actId="5793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19D89D58-B0C2-4299-B668-1BF1CE6BD6A3}" dt="2025-06-25T12:30:17.276" v="271" actId="5793"/>
        <pc:sldMkLst>
          <pc:docMk/>
          <pc:sldMk cId="0" sldId="265"/>
        </pc:sldMkLst>
        <pc:spChg chg="mod">
          <ac:chgData name="Prachi Choudhary" userId="05e1b9a815fea8aa" providerId="LiveId" clId="{19D89D58-B0C2-4299-B668-1BF1CE6BD6A3}" dt="2025-06-25T12:23:26.090" v="231" actId="141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Prachi Choudhary" userId="05e1b9a815fea8aa" providerId="LiveId" clId="{19D89D58-B0C2-4299-B668-1BF1CE6BD6A3}" dt="2025-06-25T12:30:17.276" v="271" actId="5793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Sequence-to-Sequence Modeling with Attention Mechanism</a:t>
            </a:r>
            <a:endParaRPr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                           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BY PRACHI CHOUDHARY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46514" cy="1143000"/>
          </a:xfrm>
        </p:spPr>
        <p:txBody>
          <a:bodyPr>
            <a:normAutofit/>
          </a:bodyPr>
          <a:lstStyle/>
          <a:p>
            <a:r>
              <a:rPr sz="2800" dirty="0">
                <a:latin typeface="Bernard MT Condensed" panose="020508060609050204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The attention-based Seq2Seq model successfully learned to reverse sequences with 100% accuracy.</a:t>
            </a:r>
            <a:endParaRPr lang="en-IN" sz="2400" dirty="0">
              <a:solidFill>
                <a:schemeClr val="accent3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sz="2400" dirty="0">
              <a:solidFill>
                <a:schemeClr val="accent3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Its lightweight structure and explainability make it ideal for showcasing sequence modeling in interviews.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85257" cy="1143000"/>
          </a:xfrm>
        </p:spPr>
        <p:txBody>
          <a:bodyPr>
            <a:normAutofit/>
          </a:bodyPr>
          <a:lstStyle/>
          <a:p>
            <a:r>
              <a:rPr sz="2800" dirty="0">
                <a:latin typeface="Bernard MT Condensed" panose="020508060609050204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Build a sequence-to-sequence model with attention that learns to reverse a sequence of numbers using GRU-based encoder-decoder architecture.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39143" cy="1143000"/>
          </a:xfrm>
        </p:spPr>
        <p:txBody>
          <a:bodyPr>
            <a:normAutofit/>
          </a:bodyPr>
          <a:lstStyle/>
          <a:p>
            <a:r>
              <a:rPr sz="2800" dirty="0">
                <a:latin typeface="Bernard MT Condensed" panose="02050806060905020404" pitchFamily="18" charset="0"/>
              </a:rP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Encoder: Embedding + GRU</a:t>
            </a: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Attention: Aligns encoder output with decoder input</a:t>
            </a: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Decoder: GRU + Attention context vector</a:t>
            </a: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Loss: Cross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Entropy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Loss</a:t>
            </a: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Optimizer: Adam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79371" cy="1143000"/>
          </a:xfrm>
        </p:spPr>
        <p:txBody>
          <a:bodyPr/>
          <a:lstStyle/>
          <a:p>
            <a:r>
              <a:rPr dirty="0"/>
              <a:t> </a:t>
            </a:r>
            <a:r>
              <a:rPr sz="2800" dirty="0">
                <a:latin typeface="Bernard MT Condensed" panose="02050806060905020404" pitchFamily="18" charset="0"/>
              </a:rPr>
              <a:t>Loss Curve &amp; Accuracy</a:t>
            </a:r>
          </a:p>
        </p:txBody>
      </p:sp>
      <p:pic>
        <p:nvPicPr>
          <p:cNvPr id="3" name="Picture 2" descr="loss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4778829" cy="3062922"/>
          </a:xfrm>
          <a:prstGeom prst="rect">
            <a:avLst/>
          </a:prstGeom>
        </p:spPr>
      </p:pic>
      <p:pic>
        <p:nvPicPr>
          <p:cNvPr id="4" name="Picture 3" descr="accuracy_cur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77" y="2286000"/>
            <a:ext cx="4671023" cy="29193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00400" cy="1143000"/>
          </a:xfrm>
        </p:spPr>
        <p:txBody>
          <a:bodyPr>
            <a:normAutofit/>
          </a:bodyPr>
          <a:lstStyle/>
          <a:p>
            <a:r>
              <a:rPr sz="2800" dirty="0">
                <a:latin typeface="Bernard MT Condensed" panose="02050806060905020404" pitchFamily="18" charset="0"/>
              </a:rP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Sequence Accuracy: 0.06 → 1.00 (Epoch 2)</a:t>
            </a: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Token Accuracy: 0.55 → 1.00</a:t>
            </a: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Fast convergence within 2 epochs</a:t>
            </a: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Sustained perfect accuracy for 10+ epochs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198914" cy="1143000"/>
          </a:xfrm>
        </p:spPr>
        <p:txBody>
          <a:bodyPr/>
          <a:lstStyle/>
          <a:p>
            <a:r>
              <a:rPr dirty="0"/>
              <a:t> </a:t>
            </a:r>
            <a:r>
              <a:rPr sz="2800" dirty="0">
                <a:latin typeface="Bernard MT Condensed" panose="02050806060905020404" pitchFamily="18" charset="0"/>
              </a:rP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chemeClr val="accent3">
                    <a:lumMod val="50000"/>
                  </a:schemeClr>
                </a:solidFill>
              </a:rPr>
              <a:t>*&lt;</a:t>
            </a:r>
            <a:r>
              <a:rPr sz="2400" dirty="0" err="1">
                <a:solidFill>
                  <a:schemeClr val="accent3">
                    <a:lumMod val="50000"/>
                  </a:schemeClr>
                </a:solidFill>
              </a:rPr>
              <a:t>sos</a:t>
            </a:r>
            <a:r>
              <a:rPr sz="2400" dirty="0">
                <a:solidFill>
                  <a:schemeClr val="accent3">
                    <a:lumMod val="50000"/>
                  </a:schemeClr>
                </a:solidFill>
              </a:rPr>
              <a:t>&gt; Token Alignment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</a:rPr>
              <a:t>Start-of-sequence token allows decoder to begin generation properly.</a:t>
            </a:r>
          </a:p>
          <a:p>
            <a:endParaRPr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50000"/>
                  </a:schemeClr>
                </a:solidFill>
              </a:rPr>
              <a:t>*Teacher Forcing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-</a:t>
            </a:r>
            <a:r>
              <a:rPr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</a:rPr>
              <a:t>During training, the decoder receives actual previous token to stabilize learning.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48000" cy="1143000"/>
          </a:xfrm>
        </p:spPr>
        <p:txBody>
          <a:bodyPr>
            <a:normAutofit/>
          </a:bodyPr>
          <a:lstStyle/>
          <a:p>
            <a:r>
              <a:rPr sz="2800" dirty="0">
                <a:latin typeface="Bernard MT Condensed" panose="02050806060905020404" pitchFamily="18" charset="0"/>
              </a:rPr>
              <a:t> Sample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Input     : [4, 5, 8, 6, 3, 6]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Target    : [6, 3, 6, 8, 5, 4]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Predicted : [6, 3, 6, 8, 5, 4] ✔️</a:t>
            </a:r>
          </a:p>
          <a:p>
            <a:pPr marL="0" indent="0">
              <a:buNone/>
            </a:pPr>
            <a:endParaRPr dirty="0"/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Input     : [5, 9, 7, 8, 8, 3]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Target    : [3, 8, 8, 7, 9, 5]</a:t>
            </a:r>
          </a:p>
          <a:p>
            <a:r>
              <a:rPr dirty="0">
                <a:solidFill>
                  <a:schemeClr val="accent3">
                    <a:lumMod val="75000"/>
                  </a:schemeClr>
                </a:solidFill>
              </a:rPr>
              <a:t>Predicted : [3, 8, 8, 7, 9, 5]</a:t>
            </a:r>
            <a:r>
              <a:rPr dirty="0"/>
              <a:t> ✔️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22914" cy="1143000"/>
          </a:xfrm>
        </p:spPr>
        <p:txBody>
          <a:bodyPr>
            <a:normAutofit/>
          </a:bodyPr>
          <a:lstStyle/>
          <a:p>
            <a:r>
              <a:rPr sz="2800" dirty="0">
                <a:latin typeface="Bernard MT Condensed" panose="02050806060905020404" pitchFamily="18" charset="0"/>
              </a:rPr>
              <a:t>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Language Translation (e.g., Hindi ↔ English)</a:t>
            </a: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Text Summarization</a:t>
            </a: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Chatbot Response Generation</a:t>
            </a: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Speech Recognition</a:t>
            </a:r>
            <a:endParaRPr lang="en-US" sz="2400" dirty="0">
              <a:solidFill>
                <a:schemeClr val="accent3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Reversing command steps in procedural AI tasks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24743" cy="1143000"/>
          </a:xfrm>
        </p:spPr>
        <p:txBody>
          <a:bodyPr/>
          <a:lstStyle/>
          <a:p>
            <a:r>
              <a:rPr dirty="0"/>
              <a:t> </a:t>
            </a:r>
            <a:r>
              <a:rPr sz="2800" dirty="0">
                <a:latin typeface="Bernard MT Condensed" panose="02050806060905020404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Model may overfit simple numeric patterns</a:t>
            </a: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Not robust to long or variable-length inputs</a:t>
            </a: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Real datasets need &lt;</a:t>
            </a:r>
            <a:r>
              <a:rPr sz="2400" dirty="0" err="1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eos</a:t>
            </a: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&gt; handling and padding</a:t>
            </a:r>
          </a:p>
          <a:p>
            <a:pPr marL="0" indent="0">
              <a:buNone/>
            </a:pPr>
            <a:r>
              <a:rPr sz="2400" dirty="0">
                <a:solidFill>
                  <a:schemeClr val="accent3">
                    <a:lumMod val="75000"/>
                  </a:schemeClr>
                </a:solidFill>
                <a:latin typeface="Comic Sans MS" panose="030F0702030302020204" pitchFamily="66" charset="0"/>
              </a:rPr>
              <a:t>- Doesn’t yet use bidirectional encoder (optional improvement)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333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Baskerville Old Face</vt:lpstr>
      <vt:lpstr>Bernard MT Condensed</vt:lpstr>
      <vt:lpstr>Calibri</vt:lpstr>
      <vt:lpstr>Comic Sans MS</vt:lpstr>
      <vt:lpstr>Office Theme</vt:lpstr>
      <vt:lpstr>Sequence-to-Sequence Modeling with Attention Mechanism</vt:lpstr>
      <vt:lpstr>Objective</vt:lpstr>
      <vt:lpstr>Model Architecture</vt:lpstr>
      <vt:lpstr> Loss Curve &amp; Accuracy</vt:lpstr>
      <vt:lpstr>Model Performance</vt:lpstr>
      <vt:lpstr> Key Concepts</vt:lpstr>
      <vt:lpstr> Sample Predictions</vt:lpstr>
      <vt:lpstr> Real-World Applications</vt:lpstr>
      <vt:lpstr> Limitations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Prachi Choudhary</cp:lastModifiedBy>
  <cp:revision>1</cp:revision>
  <dcterms:created xsi:type="dcterms:W3CDTF">2013-01-27T09:14:16Z</dcterms:created>
  <dcterms:modified xsi:type="dcterms:W3CDTF">2025-06-25T12:32:02Z</dcterms:modified>
  <cp:category/>
</cp:coreProperties>
</file>