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1" y="1722120"/>
            <a:ext cx="9211733" cy="1082675"/>
          </a:xfrm>
        </p:spPr>
        <p:txBody>
          <a:bodyPr/>
          <a:lstStyle/>
          <a:p>
            <a:r>
              <a:rPr lang="en-IN" altLang="en-US" dirty="0">
                <a:latin typeface="Bell MT" panose="02020503060305020303" charset="0"/>
                <a:cs typeface="Bell MT" panose="02020503060305020303" charset="0"/>
              </a:rPr>
              <a:t>Task 1</a:t>
            </a:r>
            <a:endParaRPr lang="en-IN" altLang="en-US" dirty="0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4665" y="4641850"/>
            <a:ext cx="2320925" cy="1752600"/>
          </a:xfrm>
        </p:spPr>
        <p:txBody>
          <a:bodyPr/>
          <a:lstStyle/>
          <a:p>
            <a:pPr algn="l"/>
            <a:r>
              <a:rPr lang="en-IN" altLang="en-US" sz="2000">
                <a:latin typeface="Bell MT" panose="02020503060305020303" charset="0"/>
                <a:cs typeface="Bell MT" panose="02020503060305020303" charset="0"/>
              </a:rPr>
              <a:t>By:</a:t>
            </a:r>
            <a:endParaRPr lang="en-IN" altLang="en-US" sz="2000">
              <a:latin typeface="Bell MT" panose="02020503060305020303" charset="0"/>
              <a:cs typeface="Bell MT" panose="02020503060305020303" charset="0"/>
            </a:endParaRPr>
          </a:p>
          <a:p>
            <a:pPr algn="l"/>
            <a:r>
              <a:rPr lang="en-IN" altLang="en-US" sz="2000">
                <a:latin typeface="Bell MT" panose="02020503060305020303" charset="0"/>
                <a:cs typeface="Bell MT" panose="02020503060305020303" charset="0"/>
              </a:rPr>
              <a:t>Prachi Hiware</a:t>
            </a:r>
            <a:endParaRPr lang="en-IN" altLang="en-US" sz="20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ot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1555" y="1264285"/>
            <a:ext cx="5269865" cy="3483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1</a:t>
            </a:r>
            <a:endParaRPr lang="en-IN" altLang="en-US"/>
          </a:p>
        </p:txBody>
      </p:sp>
      <p:pic>
        <p:nvPicPr>
          <p:cNvPr id="4" name="Content Placeholder 3" descr="1.ale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00150"/>
            <a:ext cx="5384800" cy="4901565"/>
          </a:xfrm>
          <a:prstGeom prst="rect">
            <a:avLst/>
          </a:prstGeom>
        </p:spPr>
      </p:pic>
      <p:pic>
        <p:nvPicPr>
          <p:cNvPr id="5" name="Content Placeholder 4" descr="1.solv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200785"/>
            <a:ext cx="5384800" cy="4900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2</a:t>
            </a:r>
            <a:endParaRPr lang="en-IN" altLang="en-US"/>
          </a:p>
        </p:txBody>
      </p:sp>
      <p:pic>
        <p:nvPicPr>
          <p:cNvPr id="4" name="Content Placeholder 3" descr="2.solv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6200" y="1174750"/>
            <a:ext cx="69589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3</a:t>
            </a:r>
            <a:endParaRPr lang="en-IN" altLang="en-US"/>
          </a:p>
        </p:txBody>
      </p:sp>
      <p:pic>
        <p:nvPicPr>
          <p:cNvPr id="6" name="Content Placeholder 5" descr="3.ale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015" y="1174750"/>
            <a:ext cx="104267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4</a:t>
            </a:r>
            <a:endParaRPr lang="en-IN" altLang="en-US"/>
          </a:p>
        </p:txBody>
      </p:sp>
      <p:pic>
        <p:nvPicPr>
          <p:cNvPr id="4" name="Content Placeholder 3" descr="4.ale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037715"/>
            <a:ext cx="5772150" cy="3509645"/>
          </a:xfrm>
          <a:prstGeom prst="rect">
            <a:avLst/>
          </a:prstGeom>
        </p:spPr>
      </p:pic>
      <p:pic>
        <p:nvPicPr>
          <p:cNvPr id="5" name="Content Placeholder 4" descr="4.solv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1670" y="2199640"/>
            <a:ext cx="457073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5</a:t>
            </a:r>
            <a:endParaRPr lang="en-IN" altLang="en-US"/>
          </a:p>
        </p:txBody>
      </p:sp>
      <p:pic>
        <p:nvPicPr>
          <p:cNvPr id="5" name="Content Placeholder 4" descr="5.aler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47520"/>
            <a:ext cx="5384800" cy="3806190"/>
          </a:xfrm>
          <a:prstGeom prst="rect">
            <a:avLst/>
          </a:prstGeom>
        </p:spPr>
      </p:pic>
      <p:pic>
        <p:nvPicPr>
          <p:cNvPr id="6" name="Content Placeholder 5" descr="5.solv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607820"/>
            <a:ext cx="5384800" cy="3945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Bell MT</vt:lpstr>
      <vt:lpstr>Agency FB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/>
  <cp:lastModifiedBy>Prachi Hiware</cp:lastModifiedBy>
  <cp:revision>2</cp:revision>
  <dcterms:created xsi:type="dcterms:W3CDTF">2021-08-26T18:16:09Z</dcterms:created>
  <dcterms:modified xsi:type="dcterms:W3CDTF">2021-08-26T18:16:13Z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