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9" r:id="rId5"/>
    <p:sldId id="258" r:id="rId6"/>
    <p:sldId id="257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4845" y="1701800"/>
            <a:ext cx="1647825" cy="1082675"/>
          </a:xfrm>
        </p:spPr>
        <p:txBody>
          <a:bodyPr/>
          <a:lstStyle/>
          <a:p>
            <a:r>
              <a:rPr lang="en-US" dirty="0">
                <a:latin typeface="Bell MT" panose="02020503060305020303" charset="0"/>
                <a:cs typeface="Bell MT" panose="02020503060305020303" charset="0"/>
              </a:rPr>
              <a:t>Task 2</a:t>
            </a:r>
            <a:endParaRPr lang="en-US" dirty="0">
              <a:latin typeface="Bell MT" panose="02020503060305020303" charset="0"/>
              <a:cs typeface="Bell MT" panose="020205030603050203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488805" y="5545455"/>
            <a:ext cx="1866900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IN" altLang="en-US">
                <a:latin typeface="Bell MT" panose="02020503060305020303" charset="0"/>
                <a:cs typeface="Bell MT" panose="02020503060305020303" charset="0"/>
              </a:rPr>
              <a:t>By:</a:t>
            </a:r>
            <a:endParaRPr lang="en-IN" altLang="en-US">
              <a:latin typeface="Bell MT" panose="02020503060305020303" charset="0"/>
              <a:cs typeface="Bell MT" panose="02020503060305020303" charset="0"/>
            </a:endParaRPr>
          </a:p>
          <a:p>
            <a:pPr>
              <a:lnSpc>
                <a:spcPct val="110000"/>
              </a:lnSpc>
            </a:pPr>
            <a:r>
              <a:rPr lang="en-IN" altLang="en-US">
                <a:latin typeface="Bell MT" panose="02020503060305020303" charset="0"/>
                <a:cs typeface="Bell MT" panose="02020503060305020303" charset="0"/>
              </a:rPr>
              <a:t>Prachi Hiware</a:t>
            </a:r>
            <a:endParaRPr lang="en-IN" altLang="en-US">
              <a:latin typeface="Bell MT" panose="02020503060305020303" charset="0"/>
              <a:cs typeface="Bell MT" panose="020205030603050203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685"/>
            <a:ext cx="10972800" cy="582613"/>
          </a:xfrm>
        </p:spPr>
        <p:txBody>
          <a:bodyPr/>
          <a:p>
            <a:r>
              <a:rPr lang="en-IN" altLang="en-US">
                <a:latin typeface="Bell MT" panose="02020503060305020303" charset="0"/>
                <a:cs typeface="Bell MT" panose="02020503060305020303" charset="0"/>
              </a:rPr>
              <a:t>Screenshot of vulnerabilities found by Netsparker:</a:t>
            </a:r>
            <a:endParaRPr lang="en-IN" altLang="en-US">
              <a:latin typeface="Bell MT" panose="02020503060305020303" charset="0"/>
              <a:cs typeface="Bell MT" panose="02020503060305020303" charset="0"/>
            </a:endParaRPr>
          </a:p>
        </p:txBody>
      </p:sp>
      <p:pic>
        <p:nvPicPr>
          <p:cNvPr id="4" name="Content Placeholder 3" descr="finish sca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23720" y="1363980"/>
            <a:ext cx="8896985" cy="47637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9329420" cy="582930"/>
          </a:xfrm>
        </p:spPr>
        <p:txBody>
          <a:bodyPr/>
          <a:p>
            <a:pPr algn="ctr"/>
            <a:r>
              <a:rPr lang="en-IN" altLang="en-US">
                <a:latin typeface="Bell MT" panose="02020503060305020303" charset="0"/>
                <a:cs typeface="Bell MT" panose="02020503060305020303" charset="0"/>
              </a:rPr>
              <a:t>Report By Netsparker:</a:t>
            </a:r>
            <a:endParaRPr lang="en-IN" altLang="en-US">
              <a:latin typeface="Bell MT" panose="02020503060305020303" charset="0"/>
              <a:cs typeface="Bell MT" panose="02020503060305020303" charset="0"/>
            </a:endParaRPr>
          </a:p>
        </p:txBody>
      </p:sp>
      <p:pic>
        <p:nvPicPr>
          <p:cNvPr id="4" name="Content Placeholder 3" descr="report by the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7100" y="1214755"/>
            <a:ext cx="103378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9450070" cy="582930"/>
          </a:xfrm>
        </p:spPr>
        <p:txBody>
          <a:bodyPr/>
          <a:p>
            <a:pPr algn="ctr"/>
            <a:r>
              <a:rPr lang="en-IN" altLang="en-US">
                <a:latin typeface="Bell MT" panose="02020503060305020303" charset="0"/>
                <a:cs typeface="Bell MT" panose="02020503060305020303" charset="0"/>
              </a:rPr>
              <a:t>Report of Critical Vulnerability Found:</a:t>
            </a:r>
            <a:endParaRPr lang="en-IN" altLang="en-US">
              <a:latin typeface="Bell MT" panose="02020503060305020303" charset="0"/>
              <a:cs typeface="Bell MT" panose="020205030603050203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09600" y="1547495"/>
            <a:ext cx="108915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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Name of vulnerability: </a:t>
            </a:r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          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Out-of-date Version(Apache).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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Certainty: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                                  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Very High.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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URL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: </a:t>
            </a:r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                                            </a:t>
            </a:r>
            <a:r>
              <a:rPr lang="en-US">
                <a:solidFill>
                  <a:srgbClr val="00B0F0"/>
                </a:solidFill>
                <a:latin typeface="Calibri" panose="020F0502020204030204" charset="0"/>
                <a:cs typeface="Calibri" panose="020F0502020204030204" charset="0"/>
              </a:rPr>
              <a:t>https://zero.webappsecurity.com/ 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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Identified Version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:</a:t>
            </a:r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                  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2.2.6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b="1">
                <a:latin typeface="Calibri" panose="020F0502020204030204" charset="0"/>
                <a:cs typeface="Calibri" panose="020F0502020204030204" charset="0"/>
              </a:rPr>
              <a:t>Latest Version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: </a:t>
            </a:r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                          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2.4.48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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Vulnerability Database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:</a:t>
            </a:r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          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The findings are based on 20-08-2021 vulnerability database content.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610" y="620395"/>
            <a:ext cx="10972800" cy="5951220"/>
          </a:xfrm>
        </p:spPr>
        <p:txBody>
          <a:bodyPr/>
          <a:p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1800" b="1">
                <a:latin typeface="Calibri" panose="020F0502020204030204" charset="0"/>
                <a:cs typeface="Calibri" panose="020F0502020204030204" charset="0"/>
              </a:rPr>
              <a:t>1.Vulnerability Details:</a:t>
            </a:r>
            <a:endParaRPr lang="en-US" sz="1800" b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1800">
                <a:latin typeface="Calibri" panose="020F0502020204030204" charset="0"/>
                <a:cs typeface="Calibri" panose="020F0502020204030204" charset="0"/>
              </a:rPr>
              <a:t>Use of an out-of-date version of Apache was identified by Netsparker.</a:t>
            </a:r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1800" b="1">
                <a:latin typeface="Calibri" panose="020F0502020204030204" charset="0"/>
                <a:cs typeface="Calibri" panose="020F0502020204030204" charset="0"/>
              </a:rPr>
              <a:t>2.Impact:</a:t>
            </a:r>
            <a:endParaRPr lang="en-US" sz="1800" b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1800" b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1800">
                <a:latin typeface="Calibri" panose="020F0502020204030204" charset="0"/>
                <a:cs typeface="Calibri" panose="020F0502020204030204" charset="0"/>
              </a:rPr>
              <a:t>This is a older version of the software ,thus it is vulnerable to attacks. Using the latest version will reduce the chances of attacks.</a:t>
            </a:r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1800" b="1">
                <a:latin typeface="Calibri" panose="020F0502020204030204" charset="0"/>
                <a:cs typeface="Calibri" panose="020F0502020204030204" charset="0"/>
              </a:rPr>
              <a:t>3.Remedy:</a:t>
            </a:r>
            <a:endParaRPr lang="en-US" sz="1800" b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1800" b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1800">
                <a:latin typeface="Calibri" panose="020F0502020204030204" charset="0"/>
                <a:cs typeface="Calibri" panose="020F0502020204030204" charset="0"/>
              </a:rPr>
              <a:t>Upgrade the Apache installation to the latest stable version(2.4.48 as of now).</a:t>
            </a:r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1800" b="1">
                <a:latin typeface="Calibri" panose="020F0502020204030204" charset="0"/>
                <a:cs typeface="Calibri" panose="020F0502020204030204" charset="0"/>
              </a:rPr>
              <a:t>4.Remedy References:</a:t>
            </a:r>
            <a:endParaRPr lang="en-US" sz="1800" b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1800" b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1800">
                <a:latin typeface="Calibri" panose="020F0502020204030204" charset="0"/>
                <a:cs typeface="Calibri" panose="020F0502020204030204" charset="0"/>
              </a:rPr>
              <a:t>Downloading the Apache HTTP Server</a:t>
            </a:r>
            <a:endParaRPr lang="en-US" sz="18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7650"/>
            <a:ext cx="10972800" cy="6409690"/>
          </a:xfrm>
        </p:spPr>
        <p:txBody>
          <a:bodyPr/>
          <a:p>
            <a:endParaRPr lang="en-US" sz="1600" b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1600" b="1">
                <a:latin typeface="Calibri" panose="020F0502020204030204" charset="0"/>
                <a:cs typeface="Calibri" panose="020F0502020204030204" charset="0"/>
              </a:rPr>
              <a:t>5.Known Vulnerabilities in Apache version 2.2.6:</a:t>
            </a:r>
            <a:endParaRPr lang="en-US" sz="1600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Apache HTTP Server Improper Neutralization of Input During Web Page Generation ('Cross-site Scripting') Vulnerability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Apache HTTP Server Resource Management Errors Vulnerability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Apache HTTP Server Cross-Site Request Forgery (CSRF) Vulnerability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Apache HTTP Server Improper Control of Generation of Code ('Code Injection') Vulnerability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Apache HTTP Server Improper Neutralization of Input During Web Page Generation ('Cross-site Scripting') Vulnerability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Apache HTTP Server Numeric Errors Vulnerability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Apache HTTP Server Numeric Errors Vulnerability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Apache HTTP Server Resource Management Errors Vulnerability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Apache HTTP Server Configuration Vulnerability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Apache HTTP Server Configuration Vulnerability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Apache HTTP Server Improper Neutralization of Input During Web Page Generation ('Cross-site Scripting') Vulnerability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Apache HTTP Server Exposure of Sensitive Information to an Unauthorized Actor Vulnerability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Apache HTTP Server Resource Management Errors Vulnerability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Apache HTTP Server Improper Neutralization of Input During Web Page Generation ('Cross-site Scripting') Vulnerability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Apache HTTP Server Improper Neutralization of Input During Web Page Generation ('Cross-site Scripting') Vulnerability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Apache HTTP Server Resource Management Errors Vulnerability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Apache HTTP Server Concurrent Execution using Shared Resource with Improper Synchronization ('Race Condition') Vulnerability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Apache HTTP Server Resource Management Errors Vulnerability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Apache HTTP Server Improper Input Validation Vulnerability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Apache HTTP Server DEPRECATED: Code Vulnerability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Apache HTTP Server Resource Management Errors Vulnerability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10845"/>
            <a:ext cx="10972800" cy="5716905"/>
          </a:xfrm>
        </p:spPr>
        <p:txBody>
          <a:bodyPr/>
          <a:p>
            <a:r>
              <a:rPr lang="en-US" sz="1400"/>
              <a:t>Apache HTTP Server Resource Management Errors Vulnerability</a:t>
            </a:r>
            <a:endParaRPr lang="en-US" sz="1400"/>
          </a:p>
          <a:p>
            <a:r>
              <a:rPr lang="en-US" sz="1400"/>
              <a:t>Apache HTTP Server Resource Management Errors Vulnerability</a:t>
            </a:r>
            <a:endParaRPr lang="en-US" sz="1400"/>
          </a:p>
          <a:p>
            <a:r>
              <a:rPr lang="en-US" sz="1400"/>
              <a:t>Apache HTTP Server Resource Management Errors Vulnerability</a:t>
            </a:r>
            <a:endParaRPr lang="en-US" sz="1400"/>
          </a:p>
          <a:p>
            <a:r>
              <a:rPr lang="en-US" sz="1400"/>
              <a:t>Apache HTTP Server Improper Input Validation Vulnerability</a:t>
            </a:r>
            <a:endParaRPr lang="en-US" sz="1400"/>
          </a:p>
          <a:p>
            <a:r>
              <a:rPr lang="en-US" sz="1400"/>
              <a:t>Apache HTTP Server Improper Input Validation Vulnerability</a:t>
            </a:r>
            <a:endParaRPr lang="en-US" sz="1400"/>
          </a:p>
          <a:p>
            <a:r>
              <a:rPr lang="en-US" sz="1400"/>
              <a:t>Apache HTTP Server Improper Input Validation Vulnerability</a:t>
            </a:r>
            <a:endParaRPr lang="en-US" sz="1400"/>
          </a:p>
          <a:p>
            <a:r>
              <a:rPr lang="en-US" sz="1400"/>
              <a:t>Apache HTTP Server Improper Input Validation Vulnerability</a:t>
            </a:r>
            <a:endParaRPr lang="en-US" sz="1400"/>
          </a:p>
          <a:p>
            <a:r>
              <a:rPr lang="en-US" sz="1400"/>
              <a:t>Apache HTTP Server Numeric Errors Vulnerability</a:t>
            </a:r>
            <a:endParaRPr lang="en-US" sz="1400"/>
          </a:p>
          <a:p>
            <a:r>
              <a:rPr lang="en-US" sz="1400"/>
              <a:t>Apache HTTP Server Resource Management Errors Vulnerability</a:t>
            </a:r>
            <a:endParaRPr lang="en-US" sz="1400"/>
          </a:p>
          <a:p>
            <a:r>
              <a:rPr lang="en-US" sz="1400"/>
              <a:t>Apache HTTP Server Other Vulnerability</a:t>
            </a:r>
            <a:endParaRPr lang="en-US" sz="1400"/>
          </a:p>
          <a:p>
            <a:r>
              <a:rPr lang="en-US" sz="1400"/>
              <a:t>Apache HTTP Server Other Vulnerability</a:t>
            </a:r>
            <a:endParaRPr lang="en-US" sz="1400"/>
          </a:p>
          <a:p>
            <a:r>
              <a:rPr lang="en-US" sz="1400"/>
              <a:t>Apache HTTP Server Other Vulnerability</a:t>
            </a:r>
            <a:endParaRPr lang="en-US" sz="1400"/>
          </a:p>
          <a:p>
            <a:r>
              <a:rPr lang="en-US" sz="1400"/>
              <a:t>Apache HTTP Server Resource Management Errors Vulnerability</a:t>
            </a:r>
            <a:endParaRPr lang="en-US" sz="1400"/>
          </a:p>
          <a:p>
            <a:r>
              <a:rPr lang="en-US" sz="1400"/>
              <a:t>Apache HTTP Server Cryptographic Issues Vulnerability</a:t>
            </a:r>
            <a:endParaRPr lang="en-US" sz="1400"/>
          </a:p>
          <a:p>
            <a:r>
              <a:rPr lang="en-US" sz="1400"/>
              <a:t>Apache HTTP Server Other Vulnerability</a:t>
            </a:r>
            <a:endParaRPr lang="en-US" sz="1400"/>
          </a:p>
          <a:p>
            <a:r>
              <a:rPr lang="en-US" sz="1400"/>
              <a:t>Apache HTTP Server Insufficient Information Vulnerability</a:t>
            </a:r>
            <a:endParaRPr lang="en-US" sz="1400"/>
          </a:p>
          <a:p>
            <a:r>
              <a:rPr lang="en-US" sz="1400"/>
              <a:t>Apache HTTP Server Exposure of Sensitive Information to an Unauthorized Actor Vulnerability</a:t>
            </a:r>
            <a:endParaRPr lang="en-US" sz="1400"/>
          </a:p>
          <a:p>
            <a:r>
              <a:rPr lang="en-US" sz="1400"/>
              <a:t>Apache HTTP Server Other Vulnerability</a:t>
            </a:r>
            <a:endParaRPr lang="en-US" sz="1400"/>
          </a:p>
          <a:p>
            <a:r>
              <a:rPr lang="en-US" sz="1400"/>
              <a:t>Apache HTTP Server Improper Input Validation Vulnerability</a:t>
            </a:r>
            <a:endParaRPr lang="en-US" sz="1400"/>
          </a:p>
          <a:p>
            <a:r>
              <a:rPr lang="en-US" sz="1400"/>
              <a:t>Apache HTTP Server Improper Input Validation Vulnerability</a:t>
            </a:r>
            <a:endParaRPr lang="en-US" sz="1400"/>
          </a:p>
          <a:p>
            <a:r>
              <a:rPr lang="en-US" sz="1400"/>
              <a:t>Apache HTTP Server Permissions, Privileges, and Access Controls Vulnerability</a:t>
            </a:r>
            <a:endParaRPr lang="en-US" sz="1400"/>
          </a:p>
          <a:p>
            <a:r>
              <a:rPr lang="en-US" sz="1400"/>
              <a:t>Apache HTTP Server Insufficient Information Vulnerability</a:t>
            </a:r>
            <a:endParaRPr lang="en-US" sz="1400"/>
          </a:p>
          <a:p>
            <a:r>
              <a:rPr lang="en-US" sz="1400"/>
              <a:t>Apache HTTP Server Insufficient Information Vulnerability</a:t>
            </a:r>
            <a:endParaRPr lang="en-US" sz="1400"/>
          </a:p>
          <a:p>
            <a:r>
              <a:rPr lang="en-US" sz="1400"/>
              <a:t>Apache HTTP Server Resource Management Errors Vulnerability</a:t>
            </a:r>
            <a:endParaRPr lang="en-US" sz="1400"/>
          </a:p>
          <a:p>
            <a:r>
              <a:rPr lang="en-US" sz="1400"/>
              <a:t>Apache HTTP Server Improper Input Validation Vulnerability</a:t>
            </a:r>
            <a:endParaRPr 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21005"/>
            <a:ext cx="10972800" cy="5706745"/>
          </a:xfrm>
        </p:spPr>
        <p:txBody>
          <a:bodyPr/>
          <a:p>
            <a:r>
              <a:rPr lang="en-US" sz="1400"/>
              <a:t>Apache HTTP Server Improper Input Validation Vulnerability</a:t>
            </a:r>
            <a:endParaRPr lang="en-US" sz="1400"/>
          </a:p>
          <a:p>
            <a:r>
              <a:rPr lang="en-US" sz="1400"/>
              <a:t>Apache HTTP Server Resource Management Errors Vulnerability</a:t>
            </a:r>
            <a:endParaRPr lang="en-US" sz="1400"/>
          </a:p>
          <a:p>
            <a:r>
              <a:rPr lang="en-US" sz="1400"/>
              <a:t>Apache HTTP Server Permissions, Privileges, and Access Controls Vulnerability</a:t>
            </a:r>
            <a:endParaRPr lang="en-US" sz="1400"/>
          </a:p>
          <a:p>
            <a:r>
              <a:rPr lang="en-US" sz="1400"/>
              <a:t>Apache HTTP Server Resource Management Errors Vulnerability</a:t>
            </a:r>
            <a:endParaRPr lang="en-US" sz="1400"/>
          </a:p>
          <a:p>
            <a:r>
              <a:rPr lang="en-US" sz="1400"/>
              <a:t>Apache HTTP Server Resource Management Errors Vulnerability</a:t>
            </a:r>
            <a:endParaRPr lang="en-US" sz="1400"/>
          </a:p>
          <a:p>
            <a:r>
              <a:rPr lang="en-US" sz="1400"/>
              <a:t>Apache HTTP Server Resource Management Errors Vulnerability</a:t>
            </a:r>
            <a:endParaRPr lang="en-US" sz="1400"/>
          </a:p>
          <a:p>
            <a:r>
              <a:rPr lang="en-US" sz="1400"/>
              <a:t>Apache HTTP Server Permissions, Privileges, and Access Controls Vulnerability</a:t>
            </a:r>
            <a:endParaRPr lang="en-US" sz="1400"/>
          </a:p>
          <a:p>
            <a:r>
              <a:rPr lang="en-US" sz="1400"/>
              <a:t>Apache HTTP Server Improper Neutralization of Input During Web Page Generation ('Cross-site Scripting') Vulnerability</a:t>
            </a:r>
            <a:endParaRPr lang="en-US" sz="1400"/>
          </a:p>
          <a:p>
            <a:r>
              <a:rPr lang="en-US" sz="1400"/>
              <a:t>Apache HTTP Server Improper Neutralization of Input During Web Page Generation ('Cross-site Scripting') Vulnerability</a:t>
            </a:r>
            <a:endParaRPr lang="en-US" sz="1400"/>
          </a:p>
          <a:p>
            <a:r>
              <a:rPr lang="en-US" sz="1400"/>
              <a:t>Apache HTTP Server Cryptographic Issues Vulnerability</a:t>
            </a:r>
            <a:endParaRPr lang="en-US" sz="1400"/>
          </a:p>
          <a:p>
            <a:r>
              <a:rPr lang="en-US" sz="1400"/>
              <a:t>Apache HTTP Server Permissions, Privileges, and Access Controls Vulnerability</a:t>
            </a:r>
            <a:endParaRPr lang="en-US" sz="1400"/>
          </a:p>
          <a:p>
            <a:r>
              <a:rPr lang="en-US" sz="1400"/>
              <a:t>Apache HTTP Server Permissions, Privileges, and Access Controls Vulnerability</a:t>
            </a:r>
            <a:endParaRPr lang="en-US" sz="1400"/>
          </a:p>
          <a:p>
            <a:r>
              <a:rPr lang="en-US" sz="1400"/>
              <a:t>Apache HTTP Server Improper Neutralization of Input During Web Page Generation ('Cross-site Scripting') Vulnerability</a:t>
            </a:r>
            <a:endParaRPr lang="en-US" sz="1400"/>
          </a:p>
          <a:p>
            <a:r>
              <a:rPr lang="en-US" sz="1400"/>
              <a:t>Apache HTTP Server Improper Input Validation Vulnerability</a:t>
            </a:r>
            <a:endParaRPr lang="en-US" sz="1400"/>
          </a:p>
          <a:p>
            <a:r>
              <a:rPr lang="en-US" sz="1400"/>
              <a:t>Apache HTTP Server Use After Free Vulnerability</a:t>
            </a:r>
            <a:endParaRPr lang="en-US" sz="1400"/>
          </a:p>
          <a:p>
            <a:r>
              <a:rPr lang="en-US" sz="1400"/>
              <a:t>Apache HTTP Server NULL Pointer Dereference Vulnerability</a:t>
            </a:r>
            <a:endParaRPr lang="en-US" sz="1400"/>
          </a:p>
          <a:p>
            <a:r>
              <a:rPr lang="en-US" sz="1400"/>
              <a:t>Apache HTTP Server Improper Restriction of Operations within the Bounds of a Memory Buffer Vulnerability</a:t>
            </a:r>
            <a:endParaRPr lang="en-US" sz="1400"/>
          </a:p>
          <a:p>
            <a:r>
              <a:rPr lang="en-US" sz="1400"/>
              <a:t>Apache HTTP Server Improper Restriction of Operations within the Bounds of a Memory Buffer Vulnerability</a:t>
            </a:r>
            <a:endParaRPr lang="en-US" sz="1400"/>
          </a:p>
          <a:p>
            <a:r>
              <a:rPr lang="en-US" sz="1400"/>
              <a:t>Apache HTTP Server Improper Input Validation Vulnerability</a:t>
            </a:r>
            <a:endParaRPr lang="en-US" sz="1400"/>
          </a:p>
          <a:p>
            <a:r>
              <a:rPr lang="en-US" sz="1400"/>
              <a:t>Apache HTTP Server Improper Authentication Vulnerability</a:t>
            </a:r>
            <a:endParaRPr lang="en-US" sz="1400"/>
          </a:p>
          <a:p>
            <a:r>
              <a:rPr lang="en-US" sz="1400"/>
              <a:t>Apache HTTP Server Out-of-bounds Read Vulnerability</a:t>
            </a:r>
            <a:endParaRPr lang="en-US" sz="1400"/>
          </a:p>
          <a:p>
            <a:r>
              <a:rPr lang="en-US" sz="1400"/>
              <a:t>Apache HTTP Server Improper Neutralization of CRLF Sequences ('CRLF Injection') Vulnerability</a:t>
            </a:r>
            <a:endParaRPr lang="en-US" sz="1400"/>
          </a:p>
          <a:p>
            <a:r>
              <a:rPr lang="en-US" sz="1400"/>
              <a:t>Apache HTTP Server Improper Access Control Vulnerability</a:t>
            </a:r>
            <a:endParaRPr 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5642</Words>
  <Application>WPS Presentation</Application>
  <PresentationFormat>Widescreen</PresentationFormat>
  <Paragraphs>107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3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 Black</vt:lpstr>
      <vt:lpstr>Arial Rounded MT Bold</vt:lpstr>
      <vt:lpstr>Bahnschrift Light SemiCondensed</vt:lpstr>
      <vt:lpstr>Bahnschrift SemiBold Condensed</vt:lpstr>
      <vt:lpstr>Bahnschrift SemiBold SemiCondensed</vt:lpstr>
      <vt:lpstr>Bahnschrift SemiLight</vt:lpstr>
      <vt:lpstr>Bahnschrift SemiLight SemiCondensed</vt:lpstr>
      <vt:lpstr>Baskerville Old Face</vt:lpstr>
      <vt:lpstr>Bauhaus 93</vt:lpstr>
      <vt:lpstr>Bell MT</vt:lpstr>
      <vt:lpstr>Bahnschrift SemiCondensed</vt:lpstr>
      <vt:lpstr>Wingdings</vt:lpstr>
      <vt:lpstr>Bahnschrift</vt:lpstr>
      <vt:lpstr>Algerian</vt:lpstr>
      <vt:lpstr>Bahnschrift Condensed</vt:lpstr>
      <vt:lpstr>Times New Roman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2:</dc:title>
  <dc:creator/>
  <cp:lastModifiedBy>Prachi Hiware</cp:lastModifiedBy>
  <cp:revision>12</cp:revision>
  <dcterms:created xsi:type="dcterms:W3CDTF">2021-08-26T17:13:46Z</dcterms:created>
  <dcterms:modified xsi:type="dcterms:W3CDTF">2021-08-26T17:37:38Z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1033-11.2.0.10233</vt:lpwstr>
  </property>
</Properties>
</file>