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74acd1849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74acd1849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74acd1849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74acd1849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74acd1849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74acd1849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74acd1849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74acd1849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74acd1849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74acd1849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672f681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672f681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74acd18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74acd18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74acd18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74acd18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74acd1849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74acd1849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74acd18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74acd18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74acd1849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74acd1849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74acd1849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74acd1849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74acd1849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74acd1849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Customer Retention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retailing</a:t>
            </a:r>
            <a:endParaRPr/>
          </a:p>
        </p:txBody>
      </p:sp>
      <p:sp>
        <p:nvSpPr>
          <p:cNvPr id="105" name="Google Shape;105;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000000"/>
                </a:solidFill>
                <a:highlight>
                  <a:srgbClr val="FFFFFF"/>
                </a:highlight>
              </a:rPr>
              <a:t>Highest number of people have been shopping online for above 4 years except for the age group below 20 years and above 50 years. People who are shopping online for 1-2 years does not include teenagers and elder people.</a:t>
            </a:r>
            <a:endParaRPr sz="1650">
              <a:solidFill>
                <a:srgbClr val="000000"/>
              </a:solidFill>
              <a:highlight>
                <a:srgbClr val="FFFFFF"/>
              </a:highlight>
            </a:endParaRPr>
          </a:p>
          <a:p>
            <a:pPr indent="0" lvl="0" marL="0" rtl="0" algn="l">
              <a:spcBef>
                <a:spcPts val="1200"/>
              </a:spcBef>
              <a:spcAft>
                <a:spcPts val="1200"/>
              </a:spcAft>
              <a:buNone/>
            </a:pPr>
            <a:r>
              <a:rPr lang="en" sz="1650">
                <a:solidFill>
                  <a:srgbClr val="000000"/>
                </a:solidFill>
                <a:highlight>
                  <a:srgbClr val="FFFFFF"/>
                </a:highlight>
              </a:rPr>
              <a:t>From grapth we can see that density of female customers is more than male. Men living in banglore and ghaziabad shop have shopped online for less than 1 year. Highest number of men shopping online belong from delhi and noida, while men from moradabad have been shopping online for the longest. Women from meerut and noida have shopped the longest.</a:t>
            </a:r>
            <a:endParaRPr sz="165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52400" y="152400"/>
            <a:ext cx="3151250" cy="4572000"/>
          </a:xfrm>
          <a:prstGeom prst="rect">
            <a:avLst/>
          </a:prstGeom>
          <a:noFill/>
          <a:ln>
            <a:noFill/>
          </a:ln>
        </p:spPr>
      </p:pic>
      <p:pic>
        <p:nvPicPr>
          <p:cNvPr id="111" name="Google Shape;111;p23"/>
          <p:cNvPicPr preferRelativeResize="0"/>
          <p:nvPr/>
        </p:nvPicPr>
        <p:blipFill>
          <a:blip r:embed="rId4">
            <a:alphaModFix/>
          </a:blip>
          <a:stretch>
            <a:fillRect/>
          </a:stretch>
        </p:blipFill>
        <p:spPr>
          <a:xfrm>
            <a:off x="3303650" y="0"/>
            <a:ext cx="5535550" cy="2992189"/>
          </a:xfrm>
          <a:prstGeom prst="rect">
            <a:avLst/>
          </a:prstGeom>
          <a:noFill/>
          <a:ln>
            <a:noFill/>
          </a:ln>
        </p:spPr>
      </p:pic>
      <p:pic>
        <p:nvPicPr>
          <p:cNvPr id="112" name="Google Shape;112;p23"/>
          <p:cNvPicPr preferRelativeResize="0"/>
          <p:nvPr/>
        </p:nvPicPr>
        <p:blipFill>
          <a:blip r:embed="rId5">
            <a:alphaModFix/>
          </a:blip>
          <a:stretch>
            <a:fillRect/>
          </a:stretch>
        </p:blipFill>
        <p:spPr>
          <a:xfrm>
            <a:off x="3630625" y="3104300"/>
            <a:ext cx="5208575" cy="184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376025"/>
            <a:ext cx="8520600" cy="419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00000"/>
                </a:solidFill>
                <a:highlight>
                  <a:srgbClr val="FFFFFF"/>
                </a:highlight>
              </a:rPr>
              <a:t>Even though people who are shopping online for more than 3 years donot use the application rather use search engine and direct url's in large number which indicates that online brands should update all their platforms rather than just application.</a:t>
            </a: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3" name="Google Shape;123;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cost of the product, the reliability of the E-commerce company and the return policies all play an equally important role in deciding the buying behaviour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311700" y="241725"/>
            <a:ext cx="8520600" cy="432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PayTM which have more sellers from tier 2 and 3 cities. Also, these websites have the most lenient return policies as compared to others and also the time required to process a return is low for these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E-retail Factors FOR CUSTOMER ACTIVATION &amp; RETENTION</a:t>
            </a:r>
            <a:endParaRPr/>
          </a:p>
        </p:txBody>
      </p:sp>
      <p:sp>
        <p:nvSpPr>
          <p:cNvPr id="62" name="Google Shape;62;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Dataset have 269 Rows and 71columns.</a:t>
            </a:r>
            <a:endParaRPr/>
          </a:p>
          <a:p>
            <a:pPr indent="-342900" lvl="0" marL="457200" rtl="0" algn="l">
              <a:spcBef>
                <a:spcPts val="0"/>
              </a:spcBef>
              <a:spcAft>
                <a:spcPts val="0"/>
              </a:spcAft>
              <a:buSzPts val="1800"/>
              <a:buAutoNum type="arabicParenR"/>
            </a:pPr>
            <a:r>
              <a:rPr lang="en"/>
              <a:t>There are no null-values for any columns.</a:t>
            </a:r>
            <a:endParaRPr/>
          </a:p>
          <a:p>
            <a:pPr indent="-342900" lvl="0" marL="457200" rtl="0" algn="l">
              <a:spcBef>
                <a:spcPts val="0"/>
              </a:spcBef>
              <a:spcAft>
                <a:spcPts val="0"/>
              </a:spcAft>
              <a:buSzPts val="1800"/>
              <a:buAutoNum type="arabicParenR"/>
            </a:pPr>
            <a:r>
              <a:rPr lang="en"/>
              <a:t>All the columns are of object datatype except for pincode column which is of int type.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Uvivarient Analysis</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Doing analysis of personal-info containing columns using graphical view.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analysis,</a:t>
            </a:r>
            <a:endParaRPr/>
          </a:p>
          <a:p>
            <a:pPr indent="0" lvl="0" marL="0" rtl="0" algn="l">
              <a:spcBef>
                <a:spcPts val="1200"/>
              </a:spcBef>
              <a:spcAft>
                <a:spcPts val="0"/>
              </a:spcAft>
              <a:buNone/>
            </a:pPr>
            <a:r>
              <a:rPr lang="en"/>
              <a:t>There is double the number of women than men who have taken this survey. </a:t>
            </a:r>
            <a:endParaRPr/>
          </a:p>
          <a:p>
            <a:pPr indent="0" lvl="0" marL="0" rtl="0" algn="l">
              <a:spcBef>
                <a:spcPts val="1200"/>
              </a:spcBef>
              <a:spcAft>
                <a:spcPts val="0"/>
              </a:spcAft>
              <a:buNone/>
            </a:pPr>
            <a:r>
              <a:rPr lang="en"/>
              <a:t>Most of the people are in their 30's followed by 20's, teenagers and senior citizen are the least in number.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282025"/>
            <a:ext cx="8520600" cy="42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of the people belong from delhi, noida and banglore, ambiguity can also be seen as noida has two categories (noida and grater noida) which need to be handled </a:t>
            </a:r>
            <a:endParaRPr/>
          </a:p>
          <a:p>
            <a:pPr indent="0" lvl="0" marL="0" rtl="0" algn="l">
              <a:spcBef>
                <a:spcPts val="1200"/>
              </a:spcBef>
              <a:spcAft>
                <a:spcPts val="0"/>
              </a:spcAft>
              <a:buNone/>
            </a:pPr>
            <a:r>
              <a:rPr lang="en"/>
              <a:t>Most of the people shopping online have been shopping from a long time. </a:t>
            </a:r>
            <a:endParaRPr/>
          </a:p>
          <a:p>
            <a:pPr indent="0" lvl="0" marL="0" rtl="0" algn="l">
              <a:spcBef>
                <a:spcPts val="1200"/>
              </a:spcBef>
              <a:spcAft>
                <a:spcPts val="0"/>
              </a:spcAft>
              <a:buNone/>
            </a:pPr>
            <a:r>
              <a:rPr lang="en"/>
              <a:t>Majority of people shop online 10 times a year, amiguity can also be seen for range 42 times and above which needs to be handled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1" cy="521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None/>
            </a:pPr>
            <a:r>
              <a:rPr lang="en"/>
              <a:t>Analysis on the basis various factors</a:t>
            </a:r>
            <a:endParaRPr/>
          </a:p>
        </p:txBody>
      </p:sp>
      <p:sp>
        <p:nvSpPr>
          <p:cNvPr id="84" name="Google Shape;84;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Intention of Repeat purchase</a:t>
            </a:r>
            <a:endParaRPr/>
          </a:p>
          <a:p>
            <a:pPr indent="0" lvl="0" marL="0" rtl="0" algn="l">
              <a:spcBef>
                <a:spcPts val="1200"/>
              </a:spcBef>
              <a:spcAft>
                <a:spcPts val="0"/>
              </a:spcAft>
              <a:buNone/>
            </a:pPr>
            <a:r>
              <a:rPr lang="en"/>
              <a:t>Heavy shoppers who shop more than 41 times a year shop from all the online brands, some of the people who shop for 32-40 and less than 10 times a year seem to exclude myntra. People shop from Amazon and flipkart whatever be the case.</a:t>
            </a:r>
            <a:endParaRPr/>
          </a:p>
          <a:p>
            <a:pPr indent="0" lvl="0" marL="0" rtl="0" algn="l">
              <a:spcBef>
                <a:spcPts val="1200"/>
              </a:spcBef>
              <a:spcAft>
                <a:spcPts val="0"/>
              </a:spcAft>
              <a:buNone/>
            </a:pPr>
            <a:r>
              <a:rPr lang="en">
                <a:solidFill>
                  <a:srgbClr val="000000"/>
                </a:solidFill>
                <a:highlight>
                  <a:srgbClr val="FFFFFF"/>
                </a:highlight>
              </a:rPr>
              <a:t>Almost all the people who have shopped from amazon, flipkart and paytm are satisfied. People who shop from a more number of online brands dosent seem to be satisfied.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0" y="0"/>
            <a:ext cx="9143999" cy="501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550600" y="731913"/>
            <a:ext cx="8165151" cy="3679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255150"/>
            <a:ext cx="8520600" cy="431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00000"/>
                </a:solidFill>
                <a:highlight>
                  <a:srgbClr val="FFFFFF"/>
                </a:highlight>
              </a:rPr>
              <a:t>People shopping from amazon and paytm are getting benefits from the loyalty points, flipkart and sanpdeal also seem to give such benefits but people who shop from almost everywhere disagree with this statement too</a:t>
            </a:r>
            <a:endParaRPr sz="165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