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e48e1d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e48e1d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e48e1dc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e48e1d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e48e1dc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e48e1d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e48e1d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e48e1d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Management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(2017 - 2021)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Prachi Pallavi - B417025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Amarendra Prasad Sahu - B117005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Debasish Sahoo - B117019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Sachin Pathak - B117044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Manda Saahithi - B117026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463750" y="105200"/>
            <a:ext cx="806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Basic Structure of project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9475"/>
            <a:ext cx="9296400" cy="43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Concepts used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Polymorphism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Inheritance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Header files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File Handling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Included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08750" y="1818754"/>
            <a:ext cx="8569200" cy="2997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473200" y="1818750"/>
            <a:ext cx="84612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0" lang="en" sz="1800"/>
              <a:t>Students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Students can see their attendance as well as the %.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Students can send leave application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Admin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Register new students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See list of students along with their attendance.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Delete all students from database.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Teacher 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Takes attendance of each student present in the class (database)</a:t>
            </a:r>
            <a:endParaRPr b="0" sz="1800"/>
          </a:p>
        </p:txBody>
      </p:sp>
      <p:sp>
        <p:nvSpPr>
          <p:cNvPr id="95" name="Google Shape;95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Sachin </a:t>
            </a:r>
            <a:endParaRPr sz="2400"/>
          </a:p>
        </p:txBody>
      </p:sp>
      <p:sp>
        <p:nvSpPr>
          <p:cNvPr id="101" name="Google Shape;101;p17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fmla="val -20831" name="adj1"/>
              <a:gd fmla="val 7753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Admin Login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Student Registration</a:t>
            </a:r>
            <a:endParaRPr b="0" sz="1800"/>
          </a:p>
        </p:txBody>
      </p:sp>
      <p:sp>
        <p:nvSpPr>
          <p:cNvPr id="103" name="Google Shape;103;p1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Saahithi</a:t>
            </a:r>
            <a:endParaRPr sz="2400"/>
          </a:p>
        </p:txBody>
      </p:sp>
      <p:sp>
        <p:nvSpPr>
          <p:cNvPr id="109" name="Google Shape;109;p18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fmla="val -20831" name="adj1"/>
              <a:gd fmla="val 7753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Deleting all students from database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List of students Registered along with attendance</a:t>
            </a:r>
            <a:endParaRPr b="0"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Prachi</a:t>
            </a:r>
            <a:endParaRPr sz="2400"/>
          </a:p>
        </p:txBody>
      </p:sp>
      <p:sp>
        <p:nvSpPr>
          <p:cNvPr id="117" name="Google Shape;117;p19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fmla="val -20831" name="adj1"/>
              <a:gd fmla="val 7753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Teacher Login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Attendance given to each students</a:t>
            </a:r>
            <a:endParaRPr b="0" sz="1800"/>
          </a:p>
        </p:txBody>
      </p:sp>
      <p:sp>
        <p:nvSpPr>
          <p:cNvPr id="119" name="Google Shape;119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Debasish &amp; Amar</a:t>
            </a:r>
            <a:endParaRPr sz="2400"/>
          </a:p>
        </p:txBody>
      </p:sp>
      <p:sp>
        <p:nvSpPr>
          <p:cNvPr id="125" name="Google Shape;125;p20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fmla="val -20831" name="adj1"/>
              <a:gd fmla="val 7753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Student Login &amp; checking Credentials 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Counting attendance and displaying for students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Send leave application</a:t>
            </a:r>
            <a:endParaRPr b="0" sz="1800"/>
          </a:p>
        </p:txBody>
      </p:sp>
      <p:sp>
        <p:nvSpPr>
          <p:cNvPr id="127" name="Google Shape;127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3" name="Google Shape;133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  <a:endParaRPr sz="48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