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Lato"/>
      <p:regular r:id="rId31"/>
      <p:bold r:id="rId32"/>
      <p:italic r:id="rId33"/>
      <p:boldItalic r:id="rId34"/>
    </p:embeddedFont>
    <p:embeddedFont>
      <p:font typeface="Lilita One"/>
      <p:regular r:id="rId35"/>
    </p:embeddedFont>
    <p:embeddedFont>
      <p:font typeface="Josefi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35" Type="http://schemas.openxmlformats.org/officeDocument/2006/relationships/font" Target="fonts/LilitaOne-regular.fntdata"/><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37" Type="http://schemas.openxmlformats.org/officeDocument/2006/relationships/font" Target="fonts/JosefinSans-bold.fntdata"/><Relationship Id="rId14" Type="http://schemas.openxmlformats.org/officeDocument/2006/relationships/slide" Target="slides/slide10.xml"/><Relationship Id="rId36" Type="http://schemas.openxmlformats.org/officeDocument/2006/relationships/font" Target="fonts/JosefinSans-regular.fntdata"/><Relationship Id="rId17" Type="http://schemas.openxmlformats.org/officeDocument/2006/relationships/slide" Target="slides/slide13.xml"/><Relationship Id="rId39" Type="http://schemas.openxmlformats.org/officeDocument/2006/relationships/font" Target="fonts/JosefinSans-boldItalic.fntdata"/><Relationship Id="rId16" Type="http://schemas.openxmlformats.org/officeDocument/2006/relationships/slide" Target="slides/slide12.xml"/><Relationship Id="rId38" Type="http://schemas.openxmlformats.org/officeDocument/2006/relationships/font" Target="fonts/Josefi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VUeyVjhzsNmShnHY0G1AvFkKMHKqfIk5KHT7mda_pck/edit#slide=id.g865a5234de_0_22"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70bd74d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70bd74d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7" name="Shape 1617"/>
        <p:cNvGrpSpPr/>
        <p:nvPr/>
      </p:nvGrpSpPr>
      <p:grpSpPr>
        <a:xfrm>
          <a:off x="0" y="0"/>
          <a:ext cx="0" cy="0"/>
          <a:chOff x="0" y="0"/>
          <a:chExt cx="0" cy="0"/>
        </a:xfrm>
      </p:grpSpPr>
      <p:sp>
        <p:nvSpPr>
          <p:cNvPr id="1618" name="Google Shape;1618;g884ce319fd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884ce319fd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thing that we worked on is to vectorize the domain name, converting each character to an equivalent number based on a randomized mapping that we had created. We prepended this string of numbers with zeros, so as to get a list of constant </a:t>
            </a:r>
            <a:r>
              <a:rPr lang="en"/>
              <a:t>length</a:t>
            </a:r>
            <a:r>
              <a:rPr lang="en"/>
              <a:t> = 64. There was a lot of other stuff we did. We added the count of capitals, the length of the domain name, count of digits, count of consecutive consonants, ratio of count of vowels to lenght, entropy, count of unique characters and so 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3" name="Shape 1633"/>
        <p:cNvGrpSpPr/>
        <p:nvPr/>
      </p:nvGrpSpPr>
      <p:grpSpPr>
        <a:xfrm>
          <a:off x="0" y="0"/>
          <a:ext cx="0" cy="0"/>
          <a:chOff x="0" y="0"/>
          <a:chExt cx="0" cy="0"/>
        </a:xfrm>
      </p:grpSpPr>
      <p:sp>
        <p:nvSpPr>
          <p:cNvPr id="1634" name="Google Shape;1634;g884ce319fd_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5" name="Google Shape;1635;g884ce319fd_2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1" name="Shape 1641"/>
        <p:cNvGrpSpPr/>
        <p:nvPr/>
      </p:nvGrpSpPr>
      <p:grpSpPr>
        <a:xfrm>
          <a:off x="0" y="0"/>
          <a:ext cx="0" cy="0"/>
          <a:chOff x="0" y="0"/>
          <a:chExt cx="0" cy="0"/>
        </a:xfrm>
      </p:grpSpPr>
      <p:sp>
        <p:nvSpPr>
          <p:cNvPr id="1642" name="Google Shape;1642;g884ce319fd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884ce319fd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884ce319fd_2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884ce319fd_2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3" name="Shape 1803"/>
        <p:cNvGrpSpPr/>
        <p:nvPr/>
      </p:nvGrpSpPr>
      <p:grpSpPr>
        <a:xfrm>
          <a:off x="0" y="0"/>
          <a:ext cx="0" cy="0"/>
          <a:chOff x="0" y="0"/>
          <a:chExt cx="0" cy="0"/>
        </a:xfrm>
      </p:grpSpPr>
      <p:sp>
        <p:nvSpPr>
          <p:cNvPr id="1804" name="Google Shape;1804;g8835d435d7_8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8835d435d7_8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g8835d435d7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8835d435d7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4" name="Shape 1984"/>
        <p:cNvGrpSpPr/>
        <p:nvPr/>
      </p:nvGrpSpPr>
      <p:grpSpPr>
        <a:xfrm>
          <a:off x="0" y="0"/>
          <a:ext cx="0" cy="0"/>
          <a:chOff x="0" y="0"/>
          <a:chExt cx="0" cy="0"/>
        </a:xfrm>
      </p:grpSpPr>
      <p:sp>
        <p:nvSpPr>
          <p:cNvPr id="1985" name="Google Shape;1985;g8835d435d7_9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8835d435d7_9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7" name="Shape 2067"/>
        <p:cNvGrpSpPr/>
        <p:nvPr/>
      </p:nvGrpSpPr>
      <p:grpSpPr>
        <a:xfrm>
          <a:off x="0" y="0"/>
          <a:ext cx="0" cy="0"/>
          <a:chOff x="0" y="0"/>
          <a:chExt cx="0" cy="0"/>
        </a:xfrm>
      </p:grpSpPr>
      <p:sp>
        <p:nvSpPr>
          <p:cNvPr id="2068" name="Google Shape;2068;g8835d435d7_9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8835d435d7_9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3" name="Shape 2143"/>
        <p:cNvGrpSpPr/>
        <p:nvPr/>
      </p:nvGrpSpPr>
      <p:grpSpPr>
        <a:xfrm>
          <a:off x="0" y="0"/>
          <a:ext cx="0" cy="0"/>
          <a:chOff x="0" y="0"/>
          <a:chExt cx="0" cy="0"/>
        </a:xfrm>
      </p:grpSpPr>
      <p:sp>
        <p:nvSpPr>
          <p:cNvPr id="2144" name="Google Shape;2144;g8835d435d7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8835d435d7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7" name="Shape 2277"/>
        <p:cNvGrpSpPr/>
        <p:nvPr/>
      </p:nvGrpSpPr>
      <p:grpSpPr>
        <a:xfrm>
          <a:off x="0" y="0"/>
          <a:ext cx="0" cy="0"/>
          <a:chOff x="0" y="0"/>
          <a:chExt cx="0" cy="0"/>
        </a:xfrm>
      </p:grpSpPr>
      <p:sp>
        <p:nvSpPr>
          <p:cNvPr id="2278" name="Google Shape;2278;g707a6dabb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9" name="Google Shape;2279;g707a6dabb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7" name="Shape 1137"/>
        <p:cNvGrpSpPr/>
        <p:nvPr/>
      </p:nvGrpSpPr>
      <p:grpSpPr>
        <a:xfrm>
          <a:off x="0" y="0"/>
          <a:ext cx="0" cy="0"/>
          <a:chOff x="0" y="0"/>
          <a:chExt cx="0" cy="0"/>
        </a:xfrm>
      </p:grpSpPr>
      <p:sp>
        <p:nvSpPr>
          <p:cNvPr id="1138" name="Google Shape;1138;g70bd74dec0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70bd74dec0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6" name="Shape 2296"/>
        <p:cNvGrpSpPr/>
        <p:nvPr/>
      </p:nvGrpSpPr>
      <p:grpSpPr>
        <a:xfrm>
          <a:off x="0" y="0"/>
          <a:ext cx="0" cy="0"/>
          <a:chOff x="0" y="0"/>
          <a:chExt cx="0" cy="0"/>
        </a:xfrm>
      </p:grpSpPr>
      <p:sp>
        <p:nvSpPr>
          <p:cNvPr id="2297" name="Google Shape;2297;g8835d435d7_13_10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8835d435d7_13_10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5" name="Shape 2305"/>
        <p:cNvGrpSpPr/>
        <p:nvPr/>
      </p:nvGrpSpPr>
      <p:grpSpPr>
        <a:xfrm>
          <a:off x="0" y="0"/>
          <a:ext cx="0" cy="0"/>
          <a:chOff x="0" y="0"/>
          <a:chExt cx="0" cy="0"/>
        </a:xfrm>
      </p:grpSpPr>
      <p:sp>
        <p:nvSpPr>
          <p:cNvPr id="2306" name="Google Shape;2306;g8835d435d7_13_10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8835d435d7_13_10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9" name="Shape 2339"/>
        <p:cNvGrpSpPr/>
        <p:nvPr/>
      </p:nvGrpSpPr>
      <p:grpSpPr>
        <a:xfrm>
          <a:off x="0" y="0"/>
          <a:ext cx="0" cy="0"/>
          <a:chOff x="0" y="0"/>
          <a:chExt cx="0" cy="0"/>
        </a:xfrm>
      </p:grpSpPr>
      <p:sp>
        <p:nvSpPr>
          <p:cNvPr id="2340" name="Google Shape;2340;g8835d435d7_1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1" name="Google Shape;2341;g8835d435d7_1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3" name="Shape 2473"/>
        <p:cNvGrpSpPr/>
        <p:nvPr/>
      </p:nvGrpSpPr>
      <p:grpSpPr>
        <a:xfrm>
          <a:off x="0" y="0"/>
          <a:ext cx="0" cy="0"/>
          <a:chOff x="0" y="0"/>
          <a:chExt cx="0" cy="0"/>
        </a:xfrm>
      </p:grpSpPr>
      <p:sp>
        <p:nvSpPr>
          <p:cNvPr id="2474" name="Google Shape;2474;g6b4b2e228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5" name="Google Shape;2475;g6b4b2e228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0" name="Shape 2550"/>
        <p:cNvGrpSpPr/>
        <p:nvPr/>
      </p:nvGrpSpPr>
      <p:grpSpPr>
        <a:xfrm>
          <a:off x="0" y="0"/>
          <a:ext cx="0" cy="0"/>
          <a:chOff x="0" y="0"/>
          <a:chExt cx="0" cy="0"/>
        </a:xfrm>
      </p:grpSpPr>
      <p:sp>
        <p:nvSpPr>
          <p:cNvPr id="2551" name="Google Shape;2551;g8835d435d7_1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2" name="Google Shape;2552;g8835d435d7_1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4" name="Shape 2684"/>
        <p:cNvGrpSpPr/>
        <p:nvPr/>
      </p:nvGrpSpPr>
      <p:grpSpPr>
        <a:xfrm>
          <a:off x="0" y="0"/>
          <a:ext cx="0" cy="0"/>
          <a:chOff x="0" y="0"/>
          <a:chExt cx="0" cy="0"/>
        </a:xfrm>
      </p:grpSpPr>
      <p:sp>
        <p:nvSpPr>
          <p:cNvPr id="2685" name="Google Shape;2685;g8835d435d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6" name="Google Shape;2686;g8835d435d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4" name="Shape 2694"/>
        <p:cNvGrpSpPr/>
        <p:nvPr/>
      </p:nvGrpSpPr>
      <p:grpSpPr>
        <a:xfrm>
          <a:off x="0" y="0"/>
          <a:ext cx="0" cy="0"/>
          <a:chOff x="0" y="0"/>
          <a:chExt cx="0" cy="0"/>
        </a:xfrm>
      </p:grpSpPr>
      <p:sp>
        <p:nvSpPr>
          <p:cNvPr id="2695" name="Google Shape;2695;g6b373fa0a7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6" name="Google Shape;2696;g6b373fa0a7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2" name="Shape 1202"/>
        <p:cNvGrpSpPr/>
        <p:nvPr/>
      </p:nvGrpSpPr>
      <p:grpSpPr>
        <a:xfrm>
          <a:off x="0" y="0"/>
          <a:ext cx="0" cy="0"/>
          <a:chOff x="0" y="0"/>
          <a:chExt cx="0" cy="0"/>
        </a:xfrm>
      </p:grpSpPr>
      <p:sp>
        <p:nvSpPr>
          <p:cNvPr id="1203" name="Google Shape;1203;g884ce319fd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884ce319fd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884ce319fd_2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884ce319fd_2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884ce319f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884ce319f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AutoNum type="arabicPeriod"/>
            </a:pPr>
            <a:r>
              <a:rPr lang="en" sz="1200">
                <a:solidFill>
                  <a:srgbClr val="2D3B45"/>
                </a:solidFill>
                <a:highlight>
                  <a:schemeClr val="lt1"/>
                </a:highlight>
                <a:latin typeface="Lato"/>
                <a:ea typeface="Lato"/>
                <a:cs typeface="Lato"/>
                <a:sym typeface="Lato"/>
              </a:rPr>
              <a:t>Block diagram of the system (Final version of prior assignment) and verbal explanation of how it works.</a:t>
            </a:r>
            <a:endParaRPr sz="1200">
              <a:solidFill>
                <a:srgbClr val="2D3B45"/>
              </a:solidFill>
              <a:highlight>
                <a:schemeClr val="lt1"/>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AutoNum type="arabicPeriod"/>
            </a:pPr>
            <a:r>
              <a:rPr lang="en" sz="1200">
                <a:solidFill>
                  <a:srgbClr val="2D3B45"/>
                </a:solidFill>
                <a:highlight>
                  <a:schemeClr val="lt1"/>
                </a:highlight>
                <a:latin typeface="Lato"/>
                <a:ea typeface="Lato"/>
                <a:cs typeface="Lato"/>
                <a:sym typeface="Lato"/>
              </a:rPr>
              <a:t>Technologies used, alternatives considered (e.g. API Gateway, Sagemaker, Lambda).</a:t>
            </a:r>
            <a:endParaRPr sz="1200">
              <a:solidFill>
                <a:srgbClr val="2D3B45"/>
              </a:solidFill>
              <a:highlight>
                <a:schemeClr val="lt1"/>
              </a:highlight>
              <a:latin typeface="Lato"/>
              <a:ea typeface="Lato"/>
              <a:cs typeface="Lato"/>
              <a:sym typeface="Lato"/>
            </a:endParaRPr>
          </a:p>
          <a:p>
            <a:pPr indent="-304800" lvl="0" marL="698500" rtl="0" algn="l">
              <a:lnSpc>
                <a:spcPct val="115000"/>
              </a:lnSpc>
              <a:spcBef>
                <a:spcPts val="0"/>
              </a:spcBef>
              <a:spcAft>
                <a:spcPts val="0"/>
              </a:spcAft>
              <a:buClr>
                <a:srgbClr val="2D3B45"/>
              </a:buClr>
              <a:buSzPts val="1200"/>
              <a:buFont typeface="Lato"/>
              <a:buAutoNum type="arabicPeriod"/>
            </a:pPr>
            <a:r>
              <a:rPr lang="en" u="sng">
                <a:solidFill>
                  <a:schemeClr val="hlink"/>
                </a:solidFill>
                <a:hlinkClick r:id="rId2"/>
              </a:rPr>
              <a:t>https://docs.google.com/presentation/d/1VUeyVjhzsNmShnHY0G1AvFkKMHKqfIk5KHT7mda_pck/edit#slide=id.g865a5234de_0_22</a:t>
            </a:r>
            <a:endParaRPr sz="1200">
              <a:solidFill>
                <a:srgbClr val="2D3B45"/>
              </a:solidFill>
              <a:highlight>
                <a:schemeClr val="lt1"/>
              </a:highlight>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1" name="Shape 1351"/>
        <p:cNvGrpSpPr/>
        <p:nvPr/>
      </p:nvGrpSpPr>
      <p:grpSpPr>
        <a:xfrm>
          <a:off x="0" y="0"/>
          <a:ext cx="0" cy="0"/>
          <a:chOff x="0" y="0"/>
          <a:chExt cx="0" cy="0"/>
        </a:xfrm>
      </p:grpSpPr>
      <p:sp>
        <p:nvSpPr>
          <p:cNvPr id="1352" name="Google Shape;1352;g8835d435d7_5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8835d435d7_5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0" name="Shape 1370"/>
        <p:cNvGrpSpPr/>
        <p:nvPr/>
      </p:nvGrpSpPr>
      <p:grpSpPr>
        <a:xfrm>
          <a:off x="0" y="0"/>
          <a:ext cx="0" cy="0"/>
          <a:chOff x="0" y="0"/>
          <a:chExt cx="0" cy="0"/>
        </a:xfrm>
      </p:grpSpPr>
      <p:sp>
        <p:nvSpPr>
          <p:cNvPr id="1371" name="Google Shape;1371;g884ce319fd_2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884ce319fd_2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4" name="Shape 1504"/>
        <p:cNvGrpSpPr/>
        <p:nvPr/>
      </p:nvGrpSpPr>
      <p:grpSpPr>
        <a:xfrm>
          <a:off x="0" y="0"/>
          <a:ext cx="0" cy="0"/>
          <a:chOff x="0" y="0"/>
          <a:chExt cx="0" cy="0"/>
        </a:xfrm>
      </p:grpSpPr>
      <p:sp>
        <p:nvSpPr>
          <p:cNvPr id="1505" name="Google Shape;1505;g884ce319fd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6" name="Google Shape;1506;g884ce319fd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slide gives an overview of the approach that we employed. We began by looking at prior research, and understanding what others had already done to solve the problem of predicting DGA algorithms. The two most popular models that we saw being employed were XGBoost and LSTM. Next, we moved on to collecting and cleaning data - and we’ll be talking more about this in the slides to come. Once we were happy with the data, we worked on feature engineering, model selection and hyperparameter tuning. It’s important to note that these three steps were highly iterative, where we had to turn back several times and revisit and add new features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2" name="Shape 1592"/>
        <p:cNvGrpSpPr/>
        <p:nvPr/>
      </p:nvGrpSpPr>
      <p:grpSpPr>
        <a:xfrm>
          <a:off x="0" y="0"/>
          <a:ext cx="0" cy="0"/>
          <a:chOff x="0" y="0"/>
          <a:chExt cx="0" cy="0"/>
        </a:xfrm>
      </p:grpSpPr>
      <p:sp>
        <p:nvSpPr>
          <p:cNvPr id="1593" name="Google Shape;1593;g884ce319fd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884ce319fd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had to generate our own dataset. And since we were working on a binary classification problem, we needed equal amounts of Benign and DGA data. For benign data, we looked at sources such as…… DGA data was more tricky, in that we had to generate data ourselves using algorithms. We scoured the internet for DGA algorithms, and ended up using over 40 algorithms such as Banjori, Krakenv2 and others to generate DGA data. The benign and DGA data consisted of domains, subdomains, had extensions such as .com/.gov and so on. For getting rid of these, we used TLDextract that helped us extract just the domain name. We then removed duplicates from the data, and our final dataset consisted of 4M rows.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860400"/>
            <a:ext cx="3345000" cy="20649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720000" y="2824325"/>
            <a:ext cx="3345000" cy="70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5" name="Shape 185"/>
        <p:cNvGrpSpPr/>
        <p:nvPr/>
      </p:nvGrpSpPr>
      <p:grpSpPr>
        <a:xfrm>
          <a:off x="0" y="0"/>
          <a:ext cx="0" cy="0"/>
          <a:chOff x="0" y="0"/>
          <a:chExt cx="0" cy="0"/>
        </a:xfrm>
      </p:grpSpPr>
      <p:sp>
        <p:nvSpPr>
          <p:cNvPr id="186" name="Google Shape;186;p1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11"/>
          <p:cNvSpPr txBox="1"/>
          <p:nvPr>
            <p:ph idx="1" type="body"/>
          </p:nvPr>
        </p:nvSpPr>
        <p:spPr>
          <a:xfrm>
            <a:off x="720000" y="3152225"/>
            <a:ext cx="7704000" cy="1300800"/>
          </a:xfrm>
          <a:prstGeom prst="rect">
            <a:avLst/>
          </a:prstGeom>
        </p:spPr>
        <p:txBody>
          <a:bodyPr anchorCtr="0" anchor="t" bIns="91425" lIns="91425" spcFirstLastPara="1" rIns="91425" wrap="square" tIns="91425">
            <a:noAutofit/>
          </a:bodyPr>
          <a:lstStyle>
            <a:lvl1pPr indent="-298450" lvl="0" marL="457200" rtl="0" algn="ctr">
              <a:spcBef>
                <a:spcPts val="0"/>
              </a:spcBef>
              <a:spcAft>
                <a:spcPts val="0"/>
              </a:spcAft>
              <a:buSzPts val="11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FFFFFF"/>
        </a:solid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7">
    <p:spTree>
      <p:nvGrpSpPr>
        <p:cNvPr id="190" name="Shape 190"/>
        <p:cNvGrpSpPr/>
        <p:nvPr/>
      </p:nvGrpSpPr>
      <p:grpSpPr>
        <a:xfrm>
          <a:off x="0" y="0"/>
          <a:ext cx="0" cy="0"/>
          <a:chOff x="0" y="0"/>
          <a:chExt cx="0" cy="0"/>
        </a:xfrm>
      </p:grpSpPr>
      <p:sp>
        <p:nvSpPr>
          <p:cNvPr id="191" name="Google Shape;191;p1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txBox="1"/>
          <p:nvPr>
            <p:ph idx="1" type="subTitle"/>
          </p:nvPr>
        </p:nvSpPr>
        <p:spPr>
          <a:xfrm>
            <a:off x="2428325" y="1665600"/>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13"/>
          <p:cNvSpPr txBox="1"/>
          <p:nvPr>
            <p:ph idx="2" type="subTitle"/>
          </p:nvPr>
        </p:nvSpPr>
        <p:spPr>
          <a:xfrm>
            <a:off x="2428314" y="2307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4" name="Google Shape;194;p13"/>
          <p:cNvSpPr txBox="1"/>
          <p:nvPr>
            <p:ph idx="3" type="subTitle"/>
          </p:nvPr>
        </p:nvSpPr>
        <p:spPr>
          <a:xfrm>
            <a:off x="2428325" y="2696549"/>
            <a:ext cx="2044800" cy="6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13"/>
          <p:cNvSpPr txBox="1"/>
          <p:nvPr>
            <p:ph idx="4" type="subTitle"/>
          </p:nvPr>
        </p:nvSpPr>
        <p:spPr>
          <a:xfrm>
            <a:off x="2428314" y="333814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6" name="Google Shape;196;p13"/>
          <p:cNvSpPr txBox="1"/>
          <p:nvPr>
            <p:ph idx="5" type="subTitle"/>
          </p:nvPr>
        </p:nvSpPr>
        <p:spPr>
          <a:xfrm>
            <a:off x="2428321" y="3727550"/>
            <a:ext cx="2044800" cy="64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13"/>
          <p:cNvSpPr txBox="1"/>
          <p:nvPr>
            <p:ph idx="6" type="subTitle"/>
          </p:nvPr>
        </p:nvSpPr>
        <p:spPr>
          <a:xfrm>
            <a:off x="2428314" y="4369150"/>
            <a:ext cx="2044800" cy="18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98" name="Google Shape;198;p13"/>
          <p:cNvSpPr txBox="1"/>
          <p:nvPr>
            <p:ph idx="7" type="subTitle"/>
          </p:nvPr>
        </p:nvSpPr>
        <p:spPr>
          <a:xfrm>
            <a:off x="4670975" y="1665600"/>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9" name="Google Shape;199;p13"/>
          <p:cNvSpPr txBox="1"/>
          <p:nvPr>
            <p:ph idx="8" type="subTitle"/>
          </p:nvPr>
        </p:nvSpPr>
        <p:spPr>
          <a:xfrm>
            <a:off x="4670964" y="2307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0" name="Google Shape;200;p13"/>
          <p:cNvSpPr txBox="1"/>
          <p:nvPr>
            <p:ph idx="9" type="subTitle"/>
          </p:nvPr>
        </p:nvSpPr>
        <p:spPr>
          <a:xfrm>
            <a:off x="4670975" y="2696549"/>
            <a:ext cx="2044800" cy="641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1" name="Google Shape;201;p13"/>
          <p:cNvSpPr txBox="1"/>
          <p:nvPr>
            <p:ph idx="13" type="subTitle"/>
          </p:nvPr>
        </p:nvSpPr>
        <p:spPr>
          <a:xfrm>
            <a:off x="4670964" y="333814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2" name="Google Shape;202;p13"/>
          <p:cNvSpPr txBox="1"/>
          <p:nvPr>
            <p:ph idx="14" type="subTitle"/>
          </p:nvPr>
        </p:nvSpPr>
        <p:spPr>
          <a:xfrm>
            <a:off x="4670971" y="3727550"/>
            <a:ext cx="2044800" cy="647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3"/>
          <p:cNvSpPr txBox="1"/>
          <p:nvPr>
            <p:ph idx="15" type="subTitle"/>
          </p:nvPr>
        </p:nvSpPr>
        <p:spPr>
          <a:xfrm>
            <a:off x="4670964" y="4369150"/>
            <a:ext cx="2044800" cy="180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204" name="Google Shape;204;p1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5" name="Google Shape;205;p13"/>
          <p:cNvSpPr txBox="1"/>
          <p:nvPr>
            <p:ph hasCustomPrompt="1" idx="16" type="title"/>
          </p:nvPr>
        </p:nvSpPr>
        <p:spPr>
          <a:xfrm>
            <a:off x="1768450" y="166560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6" name="Google Shape;206;p13"/>
          <p:cNvSpPr txBox="1"/>
          <p:nvPr>
            <p:ph hasCustomPrompt="1" idx="17" type="title"/>
          </p:nvPr>
        </p:nvSpPr>
        <p:spPr>
          <a:xfrm>
            <a:off x="1768325" y="2696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7" name="Google Shape;207;p13"/>
          <p:cNvSpPr txBox="1"/>
          <p:nvPr>
            <p:ph hasCustomPrompt="1" idx="18" type="title"/>
          </p:nvPr>
        </p:nvSpPr>
        <p:spPr>
          <a:xfrm>
            <a:off x="176842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8" name="Google Shape;208;p13"/>
          <p:cNvSpPr txBox="1"/>
          <p:nvPr>
            <p:ph hasCustomPrompt="1" idx="19" type="title"/>
          </p:nvPr>
        </p:nvSpPr>
        <p:spPr>
          <a:xfrm flipH="1">
            <a:off x="6715925" y="1665475"/>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9" name="Google Shape;209;p13"/>
          <p:cNvSpPr txBox="1"/>
          <p:nvPr>
            <p:ph hasCustomPrompt="1" idx="20" type="title"/>
          </p:nvPr>
        </p:nvSpPr>
        <p:spPr>
          <a:xfrm flipH="1">
            <a:off x="6715775" y="269656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0" name="Google Shape;210;p13"/>
          <p:cNvSpPr txBox="1"/>
          <p:nvPr>
            <p:ph hasCustomPrompt="1" idx="21" type="title"/>
          </p:nvPr>
        </p:nvSpPr>
        <p:spPr>
          <a:xfrm flipH="1">
            <a:off x="6715775" y="3727550"/>
            <a:ext cx="660000" cy="821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 text">
  <p:cSld name="CUSTOM_6">
    <p:spTree>
      <p:nvGrpSpPr>
        <p:cNvPr id="211" name="Shape 211"/>
        <p:cNvGrpSpPr/>
        <p:nvPr/>
      </p:nvGrpSpPr>
      <p:grpSpPr>
        <a:xfrm>
          <a:off x="0" y="0"/>
          <a:ext cx="0" cy="0"/>
          <a:chOff x="0" y="0"/>
          <a:chExt cx="0" cy="0"/>
        </a:xfrm>
      </p:grpSpPr>
      <p:sp>
        <p:nvSpPr>
          <p:cNvPr id="212" name="Google Shape;212;p1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rect b="b" l="l" r="r" t="t"/>
              <a:pathLst>
                <a:path extrusionOk="0" h="42933" w="28222">
                  <a:moveTo>
                    <a:pt x="0" y="0"/>
                  </a:moveTo>
                  <a:lnTo>
                    <a:pt x="0" y="42932"/>
                  </a:lnTo>
                  <a:lnTo>
                    <a:pt x="28222" y="42932"/>
                  </a:lnTo>
                  <a:lnTo>
                    <a:pt x="2822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110228" y="1203833"/>
              <a:ext cx="841211" cy="1301455"/>
            </a:xfrm>
            <a:custGeom>
              <a:rect b="b" l="l" r="r" t="t"/>
              <a:pathLst>
                <a:path extrusionOk="0" h="39925" w="25806">
                  <a:moveTo>
                    <a:pt x="1" y="0"/>
                  </a:moveTo>
                  <a:lnTo>
                    <a:pt x="1" y="39925"/>
                  </a:lnTo>
                  <a:lnTo>
                    <a:pt x="25806" y="39925"/>
                  </a:lnTo>
                  <a:lnTo>
                    <a:pt x="2580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96775" y="1642628"/>
              <a:ext cx="231507" cy="424387"/>
            </a:xfrm>
            <a:custGeom>
              <a:rect b="b" l="l" r="r" t="t"/>
              <a:pathLst>
                <a:path extrusionOk="0" h="13019" w="7102">
                  <a:moveTo>
                    <a:pt x="1" y="1"/>
                  </a:moveTo>
                  <a:lnTo>
                    <a:pt x="1" y="13018"/>
                  </a:lnTo>
                  <a:lnTo>
                    <a:pt x="7101" y="13018"/>
                  </a:lnTo>
                  <a:lnTo>
                    <a:pt x="71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4"/>
          <p:cNvSpPr txBox="1"/>
          <p:nvPr>
            <p:ph type="title"/>
          </p:nvPr>
        </p:nvSpPr>
        <p:spPr>
          <a:xfrm>
            <a:off x="4941425" y="1361775"/>
            <a:ext cx="3361800" cy="400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14"/>
          <p:cNvSpPr txBox="1"/>
          <p:nvPr>
            <p:ph idx="1" type="subTitle"/>
          </p:nvPr>
        </p:nvSpPr>
        <p:spPr>
          <a:xfrm>
            <a:off x="2571750" y="2437675"/>
            <a:ext cx="2000400" cy="3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3" name="Google Shape;233;p14"/>
          <p:cNvSpPr txBox="1"/>
          <p:nvPr>
            <p:ph idx="2" type="subTitle"/>
          </p:nvPr>
        </p:nvSpPr>
        <p:spPr>
          <a:xfrm>
            <a:off x="4941425" y="1953692"/>
            <a:ext cx="3353700" cy="117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
    <p:spTree>
      <p:nvGrpSpPr>
        <p:cNvPr id="234" name="Shape 234"/>
        <p:cNvGrpSpPr/>
        <p:nvPr/>
      </p:nvGrpSpPr>
      <p:grpSpPr>
        <a:xfrm>
          <a:off x="0" y="0"/>
          <a:ext cx="0" cy="0"/>
          <a:chOff x="0" y="0"/>
          <a:chExt cx="0" cy="0"/>
        </a:xfrm>
      </p:grpSpPr>
      <p:sp>
        <p:nvSpPr>
          <p:cNvPr id="235" name="Google Shape;235;p1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txBox="1"/>
          <p:nvPr>
            <p:ph idx="1" type="subTitle"/>
          </p:nvPr>
        </p:nvSpPr>
        <p:spPr>
          <a:xfrm>
            <a:off x="2030400" y="176760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7" name="Google Shape;237;p1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38" name="Google Shape;238;p15"/>
          <p:cNvSpPr txBox="1"/>
          <p:nvPr>
            <p:ph idx="2" type="subTitle"/>
          </p:nvPr>
        </p:nvSpPr>
        <p:spPr>
          <a:xfrm>
            <a:off x="2030400" y="20880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39" name="Google Shape;239;p15"/>
          <p:cNvSpPr txBox="1"/>
          <p:nvPr>
            <p:ph idx="3" type="subTitle"/>
          </p:nvPr>
        </p:nvSpPr>
        <p:spPr>
          <a:xfrm>
            <a:off x="5443200" y="176760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0" name="Google Shape;240;p15"/>
          <p:cNvSpPr txBox="1"/>
          <p:nvPr>
            <p:ph idx="4" type="subTitle"/>
          </p:nvPr>
        </p:nvSpPr>
        <p:spPr>
          <a:xfrm>
            <a:off x="5443200" y="208795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41" name="Google Shape;241;p15"/>
          <p:cNvSpPr txBox="1"/>
          <p:nvPr>
            <p:ph idx="5" type="subTitle"/>
          </p:nvPr>
        </p:nvSpPr>
        <p:spPr>
          <a:xfrm>
            <a:off x="2030400" y="2937550"/>
            <a:ext cx="1695600" cy="32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2" name="Google Shape;242;p15"/>
          <p:cNvSpPr txBox="1"/>
          <p:nvPr>
            <p:ph idx="6" type="subTitle"/>
          </p:nvPr>
        </p:nvSpPr>
        <p:spPr>
          <a:xfrm>
            <a:off x="2030400" y="3257900"/>
            <a:ext cx="1695600" cy="84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43" name="Google Shape;243;p15"/>
          <p:cNvSpPr txBox="1"/>
          <p:nvPr>
            <p:ph idx="7" type="subTitle"/>
          </p:nvPr>
        </p:nvSpPr>
        <p:spPr>
          <a:xfrm>
            <a:off x="5443200" y="2937550"/>
            <a:ext cx="1695600" cy="32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4" name="Google Shape;244;p15"/>
          <p:cNvSpPr txBox="1"/>
          <p:nvPr>
            <p:ph idx="8" type="subTitle"/>
          </p:nvPr>
        </p:nvSpPr>
        <p:spPr>
          <a:xfrm>
            <a:off x="5443200" y="3257900"/>
            <a:ext cx="16956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rect b="b" l="l" r="r" t="t"/>
              <a:pathLst>
                <a:path extrusionOk="0" h="30780" w="12566">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564214" y="3848022"/>
              <a:ext cx="348127" cy="484436"/>
            </a:xfrm>
            <a:custGeom>
              <a:rect b="b" l="l" r="r" t="t"/>
              <a:pathLst>
                <a:path extrusionOk="0" h="15115" w="10862">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696485" y="4021541"/>
              <a:ext cx="296719" cy="507159"/>
            </a:xfrm>
            <a:custGeom>
              <a:rect b="b" l="l" r="r" t="t"/>
              <a:pathLst>
                <a:path extrusionOk="0" h="15824" w="9258">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931027" y="3611333"/>
              <a:ext cx="64292" cy="909867"/>
            </a:xfrm>
            <a:custGeom>
              <a:rect b="b" l="l" r="r" t="t"/>
              <a:pathLst>
                <a:path extrusionOk="0" h="28389" w="2006">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842697" y="4391558"/>
              <a:ext cx="240984" cy="292969"/>
            </a:xfrm>
            <a:custGeom>
              <a:rect b="b" l="l" r="r" t="t"/>
              <a:pathLst>
                <a:path extrusionOk="0" h="9141" w="7519">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rect b="b" l="l" r="r" t="t"/>
              <a:pathLst>
                <a:path extrusionOk="0" h="9625" w="29625">
                  <a:moveTo>
                    <a:pt x="1" y="0"/>
                  </a:moveTo>
                  <a:lnTo>
                    <a:pt x="1" y="9624"/>
                  </a:lnTo>
                  <a:lnTo>
                    <a:pt x="29625" y="9624"/>
                  </a:lnTo>
                  <a:lnTo>
                    <a:pt x="296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805912" y="4279127"/>
              <a:ext cx="1022844" cy="86247"/>
            </a:xfrm>
            <a:custGeom>
              <a:rect b="b" l="l" r="r" t="t"/>
              <a:pathLst>
                <a:path extrusionOk="0" h="2691" w="31914">
                  <a:moveTo>
                    <a:pt x="1" y="0"/>
                  </a:moveTo>
                  <a:lnTo>
                    <a:pt x="1" y="2690"/>
                  </a:lnTo>
                  <a:lnTo>
                    <a:pt x="31914" y="2690"/>
                  </a:lnTo>
                  <a:lnTo>
                    <a:pt x="319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8297527" y="4279127"/>
              <a:ext cx="531229" cy="394696"/>
            </a:xfrm>
            <a:custGeom>
              <a:rect b="b" l="l" r="r" t="t"/>
              <a:pathLst>
                <a:path extrusionOk="0" h="12315" w="16575">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7978886" y="4415115"/>
              <a:ext cx="192268" cy="46088"/>
            </a:xfrm>
            <a:custGeom>
              <a:rect b="b" l="l" r="r" t="t"/>
              <a:pathLst>
                <a:path extrusionOk="0" h="1438" w="5999">
                  <a:moveTo>
                    <a:pt x="0" y="1"/>
                  </a:moveTo>
                  <a:lnTo>
                    <a:pt x="0" y="1438"/>
                  </a:lnTo>
                  <a:lnTo>
                    <a:pt x="5999" y="1438"/>
                  </a:lnTo>
                  <a:lnTo>
                    <a:pt x="59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7953726" y="4519566"/>
              <a:ext cx="247426" cy="98009"/>
            </a:xfrm>
            <a:custGeom>
              <a:rect b="b" l="l" r="r" t="t"/>
              <a:pathLst>
                <a:path extrusionOk="0" h="3058" w="7720">
                  <a:moveTo>
                    <a:pt x="0" y="0"/>
                  </a:moveTo>
                  <a:lnTo>
                    <a:pt x="0" y="3058"/>
                  </a:lnTo>
                  <a:lnTo>
                    <a:pt x="7720" y="3058"/>
                  </a:lnTo>
                  <a:lnTo>
                    <a:pt x="77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1338574" y="4276435"/>
              <a:ext cx="255983" cy="42338"/>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1204157" y="4113653"/>
              <a:ext cx="416650" cy="142462"/>
            </a:xfrm>
            <a:custGeom>
              <a:rect b="b" l="l" r="r" t="t"/>
              <a:pathLst>
                <a:path extrusionOk="0" h="4445" w="13000">
                  <a:moveTo>
                    <a:pt x="0" y="0"/>
                  </a:moveTo>
                  <a:lnTo>
                    <a:pt x="0" y="3609"/>
                  </a:lnTo>
                  <a:lnTo>
                    <a:pt x="13000" y="4445"/>
                  </a:lnTo>
                  <a:lnTo>
                    <a:pt x="13000" y="4445"/>
                  </a:lnTo>
                  <a:lnTo>
                    <a:pt x="12665" y="1220"/>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1204157" y="4129165"/>
              <a:ext cx="395753" cy="107688"/>
            </a:xfrm>
            <a:custGeom>
              <a:rect b="b" l="l" r="r" t="t"/>
              <a:pathLst>
                <a:path extrusionOk="0" h="3360" w="12348">
                  <a:moveTo>
                    <a:pt x="0" y="1"/>
                  </a:moveTo>
                  <a:lnTo>
                    <a:pt x="0" y="2440"/>
                  </a:lnTo>
                  <a:lnTo>
                    <a:pt x="12348" y="3359"/>
                  </a:lnTo>
                  <a:lnTo>
                    <a:pt x="12131" y="1103"/>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1207362" y="4157689"/>
              <a:ext cx="362582" cy="37210"/>
            </a:xfrm>
            <a:custGeom>
              <a:rect b="b" l="l" r="r" t="t"/>
              <a:pathLst>
                <a:path extrusionOk="0" h="1161" w="11313">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203067" y="4178586"/>
              <a:ext cx="365787" cy="26121"/>
            </a:xfrm>
            <a:custGeom>
              <a:rect b="b" l="l" r="r" t="t"/>
              <a:pathLst>
                <a:path extrusionOk="0" h="815" w="11413">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1256110" y="4330535"/>
              <a:ext cx="418252" cy="138168"/>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1296268" y="4334798"/>
              <a:ext cx="7532" cy="114098"/>
            </a:xfrm>
            <a:custGeom>
              <a:rect b="b" l="l" r="r" t="t"/>
              <a:pathLst>
                <a:path extrusionOk="0" h="3560" w="235">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315530" y="4335887"/>
              <a:ext cx="6474" cy="114066"/>
            </a:xfrm>
            <a:custGeom>
              <a:rect b="b" l="l" r="r" t="t"/>
              <a:pathLst>
                <a:path extrusionOk="0" h="3559" w="202">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354631" y="4386751"/>
              <a:ext cx="226017" cy="18781"/>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354631" y="4386751"/>
              <a:ext cx="226017" cy="19134"/>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603628" y="4361591"/>
              <a:ext cx="8621" cy="103906"/>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623980" y="4362649"/>
              <a:ext cx="12884" cy="103906"/>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414597" y="4413000"/>
              <a:ext cx="115188" cy="589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414597" y="4411846"/>
              <a:ext cx="115188" cy="8269"/>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276974" y="4557577"/>
              <a:ext cx="425239" cy="115700"/>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1293576" y="4573634"/>
              <a:ext cx="404343" cy="85189"/>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1291974" y="4444056"/>
              <a:ext cx="420945" cy="129610"/>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380880" y="4494375"/>
              <a:ext cx="255983" cy="37531"/>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294666" y="4608441"/>
              <a:ext cx="396298" cy="5929"/>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296268" y="4626645"/>
              <a:ext cx="399503" cy="7532"/>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9">
    <p:spTree>
      <p:nvGrpSpPr>
        <p:cNvPr id="302" name="Shape 302"/>
        <p:cNvGrpSpPr/>
        <p:nvPr/>
      </p:nvGrpSpPr>
      <p:grpSpPr>
        <a:xfrm>
          <a:off x="0" y="0"/>
          <a:ext cx="0" cy="0"/>
          <a:chOff x="0" y="0"/>
          <a:chExt cx="0" cy="0"/>
        </a:xfrm>
      </p:grpSpPr>
      <p:sp>
        <p:nvSpPr>
          <p:cNvPr id="303" name="Google Shape;303;p1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ph type="title"/>
          </p:nvPr>
        </p:nvSpPr>
        <p:spPr>
          <a:xfrm>
            <a:off x="3726000" y="2667600"/>
            <a:ext cx="3380400" cy="88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5" name="Google Shape;305;p16"/>
          <p:cNvSpPr txBox="1"/>
          <p:nvPr>
            <p:ph idx="1" type="subTitle"/>
          </p:nvPr>
        </p:nvSpPr>
        <p:spPr>
          <a:xfrm>
            <a:off x="3726100" y="1712900"/>
            <a:ext cx="3380400" cy="945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rect b="b" l="l" r="r" t="t"/>
              <a:pathLst>
                <a:path extrusionOk="0" h="18651" w="1967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298429" y="732365"/>
              <a:ext cx="145769" cy="185943"/>
            </a:xfrm>
            <a:custGeom>
              <a:rect b="b" l="l" r="r" t="t"/>
              <a:pathLst>
                <a:path extrusionOk="0" h="5568" w="4365">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2299497" y="646106"/>
              <a:ext cx="5377" cy="52029"/>
            </a:xfrm>
            <a:custGeom>
              <a:rect b="b" l="l" r="r" t="t"/>
              <a:pathLst>
                <a:path extrusionOk="0" h="1558" w="161">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406662" y="687816"/>
              <a:ext cx="38605" cy="36668"/>
            </a:xfrm>
            <a:custGeom>
              <a:rect b="b" l="l" r="r" t="t"/>
              <a:pathLst>
                <a:path extrusionOk="0" h="1098" w="1156">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482202" y="778283"/>
              <a:ext cx="45551" cy="27117"/>
            </a:xfrm>
            <a:custGeom>
              <a:rect b="b" l="l" r="r" t="t"/>
              <a:pathLst>
                <a:path extrusionOk="0" h="812" w="1364">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2504142" y="910260"/>
              <a:ext cx="71298" cy="5377"/>
            </a:xfrm>
            <a:custGeom>
              <a:rect b="b" l="l" r="r" t="t"/>
              <a:pathLst>
                <a:path extrusionOk="0" h="161" w="2135">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013402" y="905418"/>
              <a:ext cx="67525" cy="5410"/>
            </a:xfrm>
            <a:custGeom>
              <a:rect b="b" l="l" r="r" t="t"/>
              <a:pathLst>
                <a:path extrusionOk="0" h="162" w="2022">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061625" y="1008208"/>
              <a:ext cx="55202" cy="43180"/>
            </a:xfrm>
            <a:custGeom>
              <a:rect b="b" l="l" r="r" t="t"/>
              <a:pathLst>
                <a:path extrusionOk="0" h="1293" w="1653">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165016" y="1085918"/>
              <a:ext cx="38605" cy="59577"/>
            </a:xfrm>
            <a:custGeom>
              <a:rect b="b" l="l" r="r" t="t"/>
              <a:pathLst>
                <a:path extrusionOk="0" h="1784" w="1156">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299497" y="1114370"/>
              <a:ext cx="5377" cy="71298"/>
            </a:xfrm>
            <a:custGeom>
              <a:rect b="b" l="l" r="r" t="t"/>
              <a:pathLst>
                <a:path extrusionOk="0" h="2135" w="161">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401285" y="1091328"/>
              <a:ext cx="55235" cy="46853"/>
            </a:xfrm>
            <a:custGeom>
              <a:rect b="b" l="l" r="r" t="t"/>
              <a:pathLst>
                <a:path extrusionOk="0" h="1403" w="1654">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482736" y="1015722"/>
              <a:ext cx="46085" cy="44649"/>
            </a:xfrm>
            <a:custGeom>
              <a:rect b="b" l="l" r="r" t="t"/>
              <a:pathLst>
                <a:path extrusionOk="0" h="1337" w="138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072846" y="773541"/>
              <a:ext cx="40775" cy="38805"/>
            </a:xfrm>
            <a:custGeom>
              <a:rect b="b" l="l" r="r" t="t"/>
              <a:pathLst>
                <a:path extrusionOk="0" h="1162" w="1221">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162344" y="680302"/>
              <a:ext cx="40208" cy="38271"/>
            </a:xfrm>
            <a:custGeom>
              <a:rect b="b" l="l" r="r" t="t"/>
              <a:pathLst>
                <a:path extrusionOk="0" h="1146" w="1204">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rect b="b" l="l" r="r" t="t"/>
              <a:pathLst>
                <a:path extrusionOk="0" h="17841" w="27130">
                  <a:moveTo>
                    <a:pt x="0" y="1"/>
                  </a:moveTo>
                  <a:lnTo>
                    <a:pt x="0" y="17841"/>
                  </a:lnTo>
                  <a:lnTo>
                    <a:pt x="27130" y="17841"/>
                  </a:lnTo>
                  <a:lnTo>
                    <a:pt x="271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63266" y="1642646"/>
              <a:ext cx="842289" cy="544372"/>
            </a:xfrm>
            <a:custGeom>
              <a:rect b="b" l="l" r="r" t="t"/>
              <a:pathLst>
                <a:path extrusionOk="0" h="16301" w="25222">
                  <a:moveTo>
                    <a:pt x="1" y="1"/>
                  </a:moveTo>
                  <a:lnTo>
                    <a:pt x="1" y="16301"/>
                  </a:lnTo>
                  <a:lnTo>
                    <a:pt x="25221" y="16301"/>
                  </a:lnTo>
                  <a:lnTo>
                    <a:pt x="2522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20692" y="1840879"/>
              <a:ext cx="274908" cy="150044"/>
            </a:xfrm>
            <a:custGeom>
              <a:rect b="b" l="l" r="r" t="t"/>
              <a:pathLst>
                <a:path extrusionOk="0" h="4493" w="8232">
                  <a:moveTo>
                    <a:pt x="1" y="1"/>
                  </a:moveTo>
                  <a:lnTo>
                    <a:pt x="1" y="4493"/>
                  </a:lnTo>
                  <a:lnTo>
                    <a:pt x="8231" y="4493"/>
                  </a:lnTo>
                  <a:lnTo>
                    <a:pt x="823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rect b="b" l="l" r="r" t="t"/>
              <a:pathLst>
                <a:path extrusionOk="0" h="2712" w="11183">
                  <a:moveTo>
                    <a:pt x="1" y="0"/>
                  </a:moveTo>
                  <a:lnTo>
                    <a:pt x="241" y="2712"/>
                  </a:lnTo>
                  <a:lnTo>
                    <a:pt x="11183" y="2712"/>
                  </a:lnTo>
                  <a:lnTo>
                    <a:pt x="11183" y="819"/>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463547" y="2479525"/>
              <a:ext cx="347208" cy="78244"/>
            </a:xfrm>
            <a:custGeom>
              <a:rect b="b" l="l" r="r" t="t"/>
              <a:pathLst>
                <a:path extrusionOk="0" h="2343" w="10397">
                  <a:moveTo>
                    <a:pt x="0" y="0"/>
                  </a:moveTo>
                  <a:lnTo>
                    <a:pt x="0" y="1589"/>
                  </a:lnTo>
                  <a:lnTo>
                    <a:pt x="10188" y="2343"/>
                  </a:lnTo>
                  <a:lnTo>
                    <a:pt x="1039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429250" y="2431302"/>
              <a:ext cx="349879" cy="48256"/>
            </a:xfrm>
            <a:custGeom>
              <a:rect b="b" l="l" r="r" t="t"/>
              <a:pathLst>
                <a:path extrusionOk="0" h="1445" w="10477">
                  <a:moveTo>
                    <a:pt x="1" y="0"/>
                  </a:moveTo>
                  <a:lnTo>
                    <a:pt x="209" y="1444"/>
                  </a:lnTo>
                  <a:lnTo>
                    <a:pt x="10477" y="1444"/>
                  </a:lnTo>
                  <a:lnTo>
                    <a:pt x="1047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463547" y="2479525"/>
              <a:ext cx="335419" cy="11822"/>
            </a:xfrm>
            <a:custGeom>
              <a:rect b="b" l="l" r="r" t="t"/>
              <a:pathLst>
                <a:path extrusionOk="0" h="354" w="10044">
                  <a:moveTo>
                    <a:pt x="0" y="0"/>
                  </a:moveTo>
                  <a:lnTo>
                    <a:pt x="0" y="353"/>
                  </a:lnTo>
                  <a:lnTo>
                    <a:pt x="100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8463547" y="2532556"/>
              <a:ext cx="341297" cy="25213"/>
            </a:xfrm>
            <a:custGeom>
              <a:rect b="b" l="l" r="r" t="t"/>
              <a:pathLst>
                <a:path extrusionOk="0" h="755" w="10220">
                  <a:moveTo>
                    <a:pt x="0" y="1"/>
                  </a:moveTo>
                  <a:lnTo>
                    <a:pt x="10188" y="755"/>
                  </a:lnTo>
                  <a:lnTo>
                    <a:pt x="10220" y="37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8650525" y="2504705"/>
              <a:ext cx="148441" cy="7514"/>
            </a:xfrm>
            <a:custGeom>
              <a:rect b="b" l="l" r="r" t="t"/>
              <a:pathLst>
                <a:path extrusionOk="0" h="225" w="4445">
                  <a:moveTo>
                    <a:pt x="1765" y="0"/>
                  </a:moveTo>
                  <a:lnTo>
                    <a:pt x="1" y="225"/>
                  </a:lnTo>
                  <a:lnTo>
                    <a:pt x="4445" y="225"/>
                  </a:lnTo>
                  <a:lnTo>
                    <a:pt x="17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8447484" y="2583984"/>
              <a:ext cx="110938" cy="8082"/>
            </a:xfrm>
            <a:custGeom>
              <a:rect b="b" l="l" r="r" t="t"/>
              <a:pathLst>
                <a:path extrusionOk="0" h="242" w="3322">
                  <a:moveTo>
                    <a:pt x="0" y="1"/>
                  </a:moveTo>
                  <a:lnTo>
                    <a:pt x="16" y="241"/>
                  </a:lnTo>
                  <a:lnTo>
                    <a:pt x="332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8550874" y="2448434"/>
              <a:ext cx="228789" cy="7013"/>
            </a:xfrm>
            <a:custGeom>
              <a:rect b="b" l="l" r="r" t="t"/>
              <a:pathLst>
                <a:path extrusionOk="0" h="210" w="6851">
                  <a:moveTo>
                    <a:pt x="6835" y="1"/>
                  </a:moveTo>
                  <a:lnTo>
                    <a:pt x="0" y="209"/>
                  </a:lnTo>
                  <a:cubicBezTo>
                    <a:pt x="0" y="209"/>
                    <a:pt x="6851" y="161"/>
                    <a:pt x="683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7992076" y="2278620"/>
              <a:ext cx="390588" cy="52530"/>
            </a:xfrm>
            <a:custGeom>
              <a:rect b="b" l="l" r="r" t="t"/>
              <a:pathLst>
                <a:path extrusionOk="0" h="1573" w="11696">
                  <a:moveTo>
                    <a:pt x="0" y="0"/>
                  </a:moveTo>
                  <a:lnTo>
                    <a:pt x="0" y="1572"/>
                  </a:lnTo>
                  <a:lnTo>
                    <a:pt x="11696" y="1572"/>
                  </a:lnTo>
                  <a:lnTo>
                    <a:pt x="1169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8042970" y="2280758"/>
              <a:ext cx="4842" cy="49324"/>
            </a:xfrm>
            <a:custGeom>
              <a:rect b="b" l="l" r="r" t="t"/>
              <a:pathLst>
                <a:path extrusionOk="0" h="1477" w="145">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8034387" y="2279689"/>
              <a:ext cx="4842" cy="49324"/>
            </a:xfrm>
            <a:custGeom>
              <a:rect b="b" l="l" r="r" t="t"/>
              <a:pathLst>
                <a:path extrusionOk="0" h="1477" w="145">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8349970" y="2280758"/>
              <a:ext cx="4842" cy="49324"/>
            </a:xfrm>
            <a:custGeom>
              <a:rect b="b" l="l" r="r" t="t"/>
              <a:pathLst>
                <a:path extrusionOk="0" h="1477" w="145">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8341388" y="2279689"/>
              <a:ext cx="4842" cy="49324"/>
            </a:xfrm>
            <a:custGeom>
              <a:rect b="b" l="l" r="r" t="t"/>
              <a:pathLst>
                <a:path extrusionOk="0" h="1477" w="145">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8093330" y="2303800"/>
              <a:ext cx="199335" cy="4842"/>
            </a:xfrm>
            <a:custGeom>
              <a:rect b="b" l="l" r="r" t="t"/>
              <a:pathLst>
                <a:path extrusionOk="0" h="145" w="5969">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7990440" y="2513821"/>
              <a:ext cx="390621" cy="103959"/>
            </a:xfrm>
            <a:custGeom>
              <a:rect b="b" l="l" r="r" t="t"/>
              <a:pathLst>
                <a:path extrusionOk="0" h="3113" w="11697">
                  <a:moveTo>
                    <a:pt x="1" y="0"/>
                  </a:moveTo>
                  <a:lnTo>
                    <a:pt x="1" y="3112"/>
                  </a:lnTo>
                  <a:lnTo>
                    <a:pt x="11697" y="3112"/>
                  </a:lnTo>
                  <a:lnTo>
                    <a:pt x="116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7991542" y="2522370"/>
              <a:ext cx="394362" cy="90634"/>
            </a:xfrm>
            <a:custGeom>
              <a:rect b="b" l="l" r="r" t="t"/>
              <a:pathLst>
                <a:path extrusionOk="0" h="2714" w="11809">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8025271" y="2332186"/>
              <a:ext cx="355790" cy="181134"/>
            </a:xfrm>
            <a:custGeom>
              <a:rect b="b" l="l" r="r" t="t"/>
              <a:pathLst>
                <a:path extrusionOk="0" h="5424" w="10654">
                  <a:moveTo>
                    <a:pt x="1" y="0"/>
                  </a:moveTo>
                  <a:lnTo>
                    <a:pt x="1" y="5423"/>
                  </a:lnTo>
                  <a:lnTo>
                    <a:pt x="10654" y="5423"/>
                  </a:lnTo>
                  <a:lnTo>
                    <a:pt x="106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8082075" y="2338598"/>
              <a:ext cx="4842" cy="175257"/>
            </a:xfrm>
            <a:custGeom>
              <a:rect b="b" l="l" r="r" t="t"/>
              <a:pathLst>
                <a:path extrusionOk="0" h="5248" w="145">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8108858" y="2336461"/>
              <a:ext cx="4842" cy="173086"/>
            </a:xfrm>
            <a:custGeom>
              <a:rect b="b" l="l" r="r" t="t"/>
              <a:pathLst>
                <a:path extrusionOk="0" h="5183" w="145">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8338182" y="2330583"/>
              <a:ext cx="4842" cy="182170"/>
            </a:xfrm>
            <a:custGeom>
              <a:rect b="b" l="l" r="r" t="t"/>
              <a:pathLst>
                <a:path extrusionOk="0" h="5455" w="145">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8306557" y="2333255"/>
              <a:ext cx="4842" cy="177361"/>
            </a:xfrm>
            <a:custGeom>
              <a:rect b="b" l="l" r="r" t="t"/>
              <a:pathLst>
                <a:path extrusionOk="0" h="5311" w="145">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7881171" y="2615075"/>
              <a:ext cx="529378" cy="1712329"/>
            </a:xfrm>
            <a:custGeom>
              <a:rect b="b" l="l" r="r" t="t"/>
              <a:pathLst>
                <a:path extrusionOk="0" h="51275" w="15852">
                  <a:moveTo>
                    <a:pt x="0" y="0"/>
                  </a:moveTo>
                  <a:lnTo>
                    <a:pt x="0" y="51275"/>
                  </a:lnTo>
                  <a:lnTo>
                    <a:pt x="15851" y="51275"/>
                  </a:lnTo>
                  <a:lnTo>
                    <a:pt x="158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8410515" y="2615609"/>
              <a:ext cx="448996" cy="1711794"/>
            </a:xfrm>
            <a:custGeom>
              <a:rect b="b" l="l" r="r" t="t"/>
              <a:pathLst>
                <a:path extrusionOk="0" h="51259" w="13445">
                  <a:moveTo>
                    <a:pt x="0" y="0"/>
                  </a:moveTo>
                  <a:lnTo>
                    <a:pt x="0" y="51259"/>
                  </a:lnTo>
                  <a:lnTo>
                    <a:pt x="13444" y="51259"/>
                  </a:lnTo>
                  <a:lnTo>
                    <a:pt x="1344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7922414" y="2684704"/>
              <a:ext cx="424885" cy="368647"/>
            </a:xfrm>
            <a:custGeom>
              <a:rect b="b" l="l" r="r" t="t"/>
              <a:pathLst>
                <a:path extrusionOk="0" h="11039" w="12723">
                  <a:moveTo>
                    <a:pt x="0" y="1"/>
                  </a:moveTo>
                  <a:lnTo>
                    <a:pt x="0" y="11039"/>
                  </a:lnTo>
                  <a:lnTo>
                    <a:pt x="12723" y="11039"/>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7922414" y="3095128"/>
              <a:ext cx="424885" cy="369182"/>
            </a:xfrm>
            <a:custGeom>
              <a:rect b="b" l="l" r="r" t="t"/>
              <a:pathLst>
                <a:path extrusionOk="0" h="11055" w="12723">
                  <a:moveTo>
                    <a:pt x="0" y="0"/>
                  </a:moveTo>
                  <a:lnTo>
                    <a:pt x="0" y="11054"/>
                  </a:lnTo>
                  <a:lnTo>
                    <a:pt x="12723" y="11054"/>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7922414" y="3506054"/>
              <a:ext cx="424885" cy="368647"/>
            </a:xfrm>
            <a:custGeom>
              <a:rect b="b" l="l" r="r" t="t"/>
              <a:pathLst>
                <a:path extrusionOk="0" h="11039" w="12723">
                  <a:moveTo>
                    <a:pt x="0" y="0"/>
                  </a:moveTo>
                  <a:lnTo>
                    <a:pt x="0" y="11038"/>
                  </a:lnTo>
                  <a:lnTo>
                    <a:pt x="12723" y="11038"/>
                  </a:lnTo>
                  <a:lnTo>
                    <a:pt x="127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7922414" y="3916445"/>
              <a:ext cx="424885" cy="369182"/>
            </a:xfrm>
            <a:custGeom>
              <a:rect b="b" l="l" r="r" t="t"/>
              <a:pathLst>
                <a:path extrusionOk="0" h="11055" w="12723">
                  <a:moveTo>
                    <a:pt x="0" y="1"/>
                  </a:moveTo>
                  <a:lnTo>
                    <a:pt x="0" y="11055"/>
                  </a:lnTo>
                  <a:lnTo>
                    <a:pt x="12723" y="11055"/>
                  </a:lnTo>
                  <a:lnTo>
                    <a:pt x="1272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8100276" y="2737768"/>
              <a:ext cx="34330" cy="29722"/>
            </a:xfrm>
            <a:custGeom>
              <a:rect b="b" l="l" r="r" t="t"/>
              <a:pathLst>
                <a:path extrusionOk="0" h="890" w="1028">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8100276" y="3153503"/>
              <a:ext cx="34330" cy="29488"/>
            </a:xfrm>
            <a:custGeom>
              <a:rect b="b" l="l" r="r" t="t"/>
              <a:pathLst>
                <a:path extrusionOk="0" h="883" w="1028">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8100276" y="3568736"/>
              <a:ext cx="34330" cy="29488"/>
            </a:xfrm>
            <a:custGeom>
              <a:rect b="b" l="l" r="r" t="t"/>
              <a:pathLst>
                <a:path extrusionOk="0" h="883" w="1028">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8100276" y="3984504"/>
              <a:ext cx="34330" cy="29287"/>
            </a:xfrm>
            <a:custGeom>
              <a:rect b="b" l="l" r="r" t="t"/>
              <a:pathLst>
                <a:path extrusionOk="0" h="877" w="1028">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7881171" y="4327370"/>
              <a:ext cx="61113" cy="343468"/>
            </a:xfrm>
            <a:custGeom>
              <a:rect b="b" l="l" r="r" t="t"/>
              <a:pathLst>
                <a:path extrusionOk="0" h="10285" w="1830">
                  <a:moveTo>
                    <a:pt x="0" y="1"/>
                  </a:moveTo>
                  <a:lnTo>
                    <a:pt x="0" y="10285"/>
                  </a:lnTo>
                  <a:lnTo>
                    <a:pt x="1829" y="10285"/>
                  </a:lnTo>
                  <a:lnTo>
                    <a:pt x="182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8347265"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8791953" y="4327370"/>
              <a:ext cx="61113" cy="343468"/>
            </a:xfrm>
            <a:custGeom>
              <a:rect b="b" l="l" r="r" t="t"/>
              <a:pathLst>
                <a:path extrusionOk="0" h="10285" w="1830">
                  <a:moveTo>
                    <a:pt x="1" y="1"/>
                  </a:moveTo>
                  <a:lnTo>
                    <a:pt x="1" y="10285"/>
                  </a:lnTo>
                  <a:lnTo>
                    <a:pt x="1830" y="10285"/>
                  </a:lnTo>
                  <a:lnTo>
                    <a:pt x="1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
    <p:spTree>
      <p:nvGrpSpPr>
        <p:cNvPr id="360" name="Shape 360"/>
        <p:cNvGrpSpPr/>
        <p:nvPr/>
      </p:nvGrpSpPr>
      <p:grpSpPr>
        <a:xfrm>
          <a:off x="0" y="0"/>
          <a:ext cx="0" cy="0"/>
          <a:chOff x="0" y="0"/>
          <a:chExt cx="0" cy="0"/>
        </a:xfrm>
      </p:grpSpPr>
      <p:sp>
        <p:nvSpPr>
          <p:cNvPr id="361" name="Google Shape;361;p1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txBox="1"/>
          <p:nvPr>
            <p:ph type="title"/>
          </p:nvPr>
        </p:nvSpPr>
        <p:spPr>
          <a:xfrm>
            <a:off x="2030400" y="4089600"/>
            <a:ext cx="3412800" cy="51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3" name="Google Shape;363;p17"/>
          <p:cNvSpPr txBox="1"/>
          <p:nvPr>
            <p:ph idx="1" type="subTitle"/>
          </p:nvPr>
        </p:nvSpPr>
        <p:spPr>
          <a:xfrm>
            <a:off x="2030400" y="2937600"/>
            <a:ext cx="3412800" cy="115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64" name="Google Shape;364;p17"/>
          <p:cNvGrpSpPr/>
          <p:nvPr/>
        </p:nvGrpSpPr>
        <p:grpSpPr>
          <a:xfrm>
            <a:off x="1945085" y="396919"/>
            <a:ext cx="1483402" cy="2385706"/>
            <a:chOff x="1945085" y="396919"/>
            <a:chExt cx="1483402" cy="2385706"/>
          </a:xfrm>
        </p:grpSpPr>
        <p:sp>
          <p:nvSpPr>
            <p:cNvPr id="365" name="Google Shape;365;p17"/>
            <p:cNvSpPr/>
            <p:nvPr/>
          </p:nvSpPr>
          <p:spPr>
            <a:xfrm>
              <a:off x="2062901" y="481499"/>
              <a:ext cx="1272930" cy="2227219"/>
            </a:xfrm>
            <a:custGeom>
              <a:rect b="b" l="l" r="r" t="t"/>
              <a:pathLst>
                <a:path extrusionOk="0" h="69492" w="39717">
                  <a:moveTo>
                    <a:pt x="0" y="1"/>
                  </a:moveTo>
                  <a:lnTo>
                    <a:pt x="0"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044151" y="456339"/>
              <a:ext cx="632475" cy="2273787"/>
            </a:xfrm>
            <a:custGeom>
              <a:rect b="b" l="l" r="r" t="t"/>
              <a:pathLst>
                <a:path extrusionOk="0" h="70945" w="19734">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722105" y="452045"/>
              <a:ext cx="632475" cy="2273819"/>
            </a:xfrm>
            <a:custGeom>
              <a:rect b="b" l="l" r="r" t="t"/>
              <a:pathLst>
                <a:path extrusionOk="0" h="70946" w="19734">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1945085" y="396919"/>
              <a:ext cx="1483402" cy="2385706"/>
            </a:xfrm>
            <a:custGeom>
              <a:rect b="b" l="l" r="r" t="t"/>
              <a:pathLst>
                <a:path extrusionOk="0" h="74437" w="46284">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7"/>
          <p:cNvGrpSpPr/>
          <p:nvPr/>
        </p:nvGrpSpPr>
        <p:grpSpPr>
          <a:xfrm>
            <a:off x="4595844" y="396919"/>
            <a:ext cx="1483402" cy="2385706"/>
            <a:chOff x="4595844" y="396919"/>
            <a:chExt cx="1483402" cy="2385706"/>
          </a:xfrm>
        </p:grpSpPr>
        <p:sp>
          <p:nvSpPr>
            <p:cNvPr id="370" name="Google Shape;370;p17"/>
            <p:cNvSpPr/>
            <p:nvPr/>
          </p:nvSpPr>
          <p:spPr>
            <a:xfrm>
              <a:off x="4713660" y="481499"/>
              <a:ext cx="1272962" cy="2227219"/>
            </a:xfrm>
            <a:custGeom>
              <a:rect b="b" l="l" r="r" t="t"/>
              <a:pathLst>
                <a:path extrusionOk="0" h="69492" w="39718">
                  <a:moveTo>
                    <a:pt x="1" y="1"/>
                  </a:moveTo>
                  <a:lnTo>
                    <a:pt x="1" y="69492"/>
                  </a:lnTo>
                  <a:lnTo>
                    <a:pt x="39717" y="69492"/>
                  </a:lnTo>
                  <a:lnTo>
                    <a:pt x="39717"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4694943" y="456339"/>
              <a:ext cx="632443" cy="2273787"/>
            </a:xfrm>
            <a:custGeom>
              <a:rect b="b" l="l" r="r" t="t"/>
              <a:pathLst>
                <a:path extrusionOk="0" h="70945" w="19733">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5372896" y="452045"/>
              <a:ext cx="632443" cy="2273819"/>
            </a:xfrm>
            <a:custGeom>
              <a:rect b="b" l="l" r="r" t="t"/>
              <a:pathLst>
                <a:path extrusionOk="0" h="70946" w="19733">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4595844" y="396919"/>
              <a:ext cx="1483402" cy="2385706"/>
            </a:xfrm>
            <a:custGeom>
              <a:rect b="b" l="l" r="r" t="t"/>
              <a:pathLst>
                <a:path extrusionOk="0" h="74437" w="46284">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7"/>
          <p:cNvGrpSpPr/>
          <p:nvPr/>
        </p:nvGrpSpPr>
        <p:grpSpPr>
          <a:xfrm>
            <a:off x="146197" y="2917586"/>
            <a:ext cx="1147614" cy="1754866"/>
            <a:chOff x="146197" y="2914863"/>
            <a:chExt cx="1147614" cy="1754866"/>
          </a:xfrm>
        </p:grpSpPr>
        <p:sp>
          <p:nvSpPr>
            <p:cNvPr id="375" name="Google Shape;375;p17"/>
            <p:cNvSpPr/>
            <p:nvPr/>
          </p:nvSpPr>
          <p:spPr>
            <a:xfrm>
              <a:off x="1194713"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808607" y="4349485"/>
              <a:ext cx="99099" cy="320244"/>
            </a:xfrm>
            <a:custGeom>
              <a:rect b="b" l="l" r="r" t="t"/>
              <a:pathLst>
                <a:path extrusionOk="0" h="9992" w="3092">
                  <a:moveTo>
                    <a:pt x="1" y="0"/>
                  </a:moveTo>
                  <a:lnTo>
                    <a:pt x="1772" y="9992"/>
                  </a:lnTo>
                  <a:lnTo>
                    <a:pt x="3092" y="9992"/>
                  </a:lnTo>
                  <a:lnTo>
                    <a:pt x="3092" y="101"/>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425193" y="4349485"/>
              <a:ext cx="99643" cy="320244"/>
            </a:xfrm>
            <a:custGeom>
              <a:rect b="b" l="l" r="r" t="t"/>
              <a:pathLst>
                <a:path extrusionOk="0" h="9992" w="3109">
                  <a:moveTo>
                    <a:pt x="3108" y="0"/>
                  </a:moveTo>
                  <a:lnTo>
                    <a:pt x="0" y="101"/>
                  </a:lnTo>
                  <a:lnTo>
                    <a:pt x="0" y="9992"/>
                  </a:lnTo>
                  <a:lnTo>
                    <a:pt x="1320" y="9992"/>
                  </a:lnTo>
                  <a:lnTo>
                    <a:pt x="310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54210" y="4349485"/>
              <a:ext cx="99099" cy="320244"/>
            </a:xfrm>
            <a:custGeom>
              <a:rect b="b" l="l" r="r" t="t"/>
              <a:pathLst>
                <a:path extrusionOk="0" h="9992" w="3092">
                  <a:moveTo>
                    <a:pt x="3092" y="0"/>
                  </a:moveTo>
                  <a:lnTo>
                    <a:pt x="1" y="101"/>
                  </a:lnTo>
                  <a:lnTo>
                    <a:pt x="1" y="9992"/>
                  </a:lnTo>
                  <a:lnTo>
                    <a:pt x="1321" y="9992"/>
                  </a:lnTo>
                  <a:lnTo>
                    <a:pt x="30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983183" y="3637687"/>
              <a:ext cx="310629" cy="721926"/>
            </a:xfrm>
            <a:custGeom>
              <a:rect b="b" l="l" r="r" t="t"/>
              <a:pathLst>
                <a:path extrusionOk="0" h="22525" w="9692">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54210" y="2914863"/>
              <a:ext cx="897015" cy="1329146"/>
            </a:xfrm>
            <a:custGeom>
              <a:rect b="b" l="l" r="r" t="t"/>
              <a:pathLst>
                <a:path extrusionOk="0" h="41471" w="27988">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62254" y="4008249"/>
              <a:ext cx="1080694" cy="347166"/>
            </a:xfrm>
            <a:custGeom>
              <a:rect b="b" l="l" r="r" t="t"/>
              <a:pathLst>
                <a:path extrusionOk="0" h="10832" w="33719">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508202" y="4007832"/>
              <a:ext cx="749746" cy="341557"/>
            </a:xfrm>
            <a:custGeom>
              <a:rect b="b" l="l" r="r" t="t"/>
              <a:pathLst>
                <a:path extrusionOk="0" h="10657" w="23393">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342183" y="2936048"/>
              <a:ext cx="583727" cy="696959"/>
            </a:xfrm>
            <a:custGeom>
              <a:rect b="b" l="l" r="r" t="t"/>
              <a:pathLst>
                <a:path extrusionOk="0" h="21746" w="18213">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575123" y="3303501"/>
              <a:ext cx="26281" cy="109419"/>
            </a:xfrm>
            <a:custGeom>
              <a:rect b="b" l="l" r="r" t="t"/>
              <a:pathLst>
                <a:path extrusionOk="0" h="3414" w="82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826811" y="3303501"/>
              <a:ext cx="26281" cy="109419"/>
            </a:xfrm>
            <a:custGeom>
              <a:rect b="b" l="l" r="r" t="t"/>
              <a:pathLst>
                <a:path extrusionOk="0" h="3414" w="82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152607" y="3623777"/>
              <a:ext cx="372229" cy="739650"/>
            </a:xfrm>
            <a:custGeom>
              <a:rect b="b" l="l" r="r" t="t"/>
              <a:pathLst>
                <a:path extrusionOk="0" h="23078" w="11614">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146197" y="3630732"/>
              <a:ext cx="281175" cy="734554"/>
            </a:xfrm>
            <a:custGeom>
              <a:rect b="b" l="l" r="r" t="t"/>
              <a:pathLst>
                <a:path extrusionOk="0" h="22919" w="8773">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238309" y="3954821"/>
              <a:ext cx="26794" cy="33620"/>
            </a:xfrm>
            <a:custGeom>
              <a:rect b="b" l="l" r="r" t="t"/>
              <a:pathLst>
                <a:path extrusionOk="0" h="1049" w="836">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250071" y="3845018"/>
              <a:ext cx="50927" cy="115733"/>
            </a:xfrm>
            <a:custGeom>
              <a:rect b="b" l="l" r="r" t="t"/>
              <a:pathLst>
                <a:path extrusionOk="0" h="3611" w="1589">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198150" y="3855723"/>
              <a:ext cx="48748" cy="106630"/>
            </a:xfrm>
            <a:custGeom>
              <a:rect b="b" l="l" r="r" t="t"/>
              <a:pathLst>
                <a:path extrusionOk="0" h="3327" w="1521">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259174" y="3984275"/>
              <a:ext cx="40191" cy="179961"/>
            </a:xfrm>
            <a:custGeom>
              <a:rect b="b" l="l" r="r" t="t"/>
              <a:pathLst>
                <a:path extrusionOk="0" h="5615" w="1254">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199753" y="3984788"/>
              <a:ext cx="46088" cy="110380"/>
            </a:xfrm>
            <a:custGeom>
              <a:rect b="b" l="l" r="r" t="t"/>
              <a:pathLst>
                <a:path extrusionOk="0" h="3444" w="1438">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CUSTOM_2">
    <p:spTree>
      <p:nvGrpSpPr>
        <p:cNvPr id="393" name="Shape 393"/>
        <p:cNvGrpSpPr/>
        <p:nvPr/>
      </p:nvGrpSpPr>
      <p:grpSpPr>
        <a:xfrm>
          <a:off x="0" y="0"/>
          <a:ext cx="0" cy="0"/>
          <a:chOff x="0" y="0"/>
          <a:chExt cx="0" cy="0"/>
        </a:xfrm>
      </p:grpSpPr>
      <p:sp>
        <p:nvSpPr>
          <p:cNvPr id="394" name="Google Shape;394;p1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txBox="1"/>
          <p:nvPr>
            <p:ph type="title"/>
          </p:nvPr>
        </p:nvSpPr>
        <p:spPr>
          <a:xfrm>
            <a:off x="3726000" y="4089600"/>
            <a:ext cx="3380400" cy="511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96" name="Google Shape;396;p18"/>
          <p:cNvSpPr txBox="1"/>
          <p:nvPr>
            <p:ph idx="1" type="subTitle"/>
          </p:nvPr>
        </p:nvSpPr>
        <p:spPr>
          <a:xfrm>
            <a:off x="3726000" y="2935650"/>
            <a:ext cx="3380400" cy="1153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sz="1200"/>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397" name="Google Shape;397;p18"/>
          <p:cNvGrpSpPr/>
          <p:nvPr/>
        </p:nvGrpSpPr>
        <p:grpSpPr>
          <a:xfrm>
            <a:off x="3519477" y="424219"/>
            <a:ext cx="1304531" cy="2282345"/>
            <a:chOff x="3519477" y="424219"/>
            <a:chExt cx="1304531" cy="2282345"/>
          </a:xfrm>
        </p:grpSpPr>
        <p:sp>
          <p:nvSpPr>
            <p:cNvPr id="398" name="Google Shape;398;p18"/>
            <p:cNvSpPr/>
            <p:nvPr/>
          </p:nvSpPr>
          <p:spPr>
            <a:xfrm>
              <a:off x="3519477" y="972018"/>
              <a:ext cx="276912" cy="593374"/>
            </a:xfrm>
            <a:custGeom>
              <a:rect b="b" l="l" r="r" t="t"/>
              <a:pathLst>
                <a:path extrusionOk="0" h="18514" w="8640">
                  <a:moveTo>
                    <a:pt x="1" y="1"/>
                  </a:moveTo>
                  <a:lnTo>
                    <a:pt x="1" y="18514"/>
                  </a:lnTo>
                  <a:lnTo>
                    <a:pt x="8639" y="18514"/>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3808119" y="1606608"/>
              <a:ext cx="340083" cy="573022"/>
            </a:xfrm>
            <a:custGeom>
              <a:rect b="b" l="l" r="r" t="t"/>
              <a:pathLst>
                <a:path extrusionOk="0" h="17879" w="10611">
                  <a:moveTo>
                    <a:pt x="1" y="0"/>
                  </a:moveTo>
                  <a:lnTo>
                    <a:pt x="1" y="17879"/>
                  </a:lnTo>
                  <a:lnTo>
                    <a:pt x="10611" y="17879"/>
                  </a:lnTo>
                  <a:lnTo>
                    <a:pt x="106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4189931" y="424219"/>
              <a:ext cx="634077" cy="537671"/>
            </a:xfrm>
            <a:custGeom>
              <a:rect b="b" l="l" r="r" t="t"/>
              <a:pathLst>
                <a:path extrusionOk="0" h="16776" w="19784">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3519477" y="1606608"/>
              <a:ext cx="276912" cy="573022"/>
            </a:xfrm>
            <a:custGeom>
              <a:rect b="b" l="l" r="r" t="t"/>
              <a:pathLst>
                <a:path extrusionOk="0" h="17879" w="8640">
                  <a:moveTo>
                    <a:pt x="1" y="0"/>
                  </a:moveTo>
                  <a:lnTo>
                    <a:pt x="1" y="17879"/>
                  </a:lnTo>
                  <a:lnTo>
                    <a:pt x="8639" y="17879"/>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524629" y="1606608"/>
              <a:ext cx="299379" cy="573022"/>
            </a:xfrm>
            <a:custGeom>
              <a:rect b="b" l="l" r="r" t="t"/>
              <a:pathLst>
                <a:path extrusionOk="0" h="17879" w="9341">
                  <a:moveTo>
                    <a:pt x="1" y="0"/>
                  </a:moveTo>
                  <a:lnTo>
                    <a:pt x="1" y="17879"/>
                  </a:lnTo>
                  <a:lnTo>
                    <a:pt x="9341" y="17879"/>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3808119" y="972018"/>
              <a:ext cx="340083" cy="593374"/>
            </a:xfrm>
            <a:custGeom>
              <a:rect b="b" l="l" r="r" t="t"/>
              <a:pathLst>
                <a:path extrusionOk="0" h="18514" w="10611">
                  <a:moveTo>
                    <a:pt x="1" y="1"/>
                  </a:moveTo>
                  <a:lnTo>
                    <a:pt x="1" y="18514"/>
                  </a:lnTo>
                  <a:lnTo>
                    <a:pt x="10611" y="18514"/>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4524629" y="972018"/>
              <a:ext cx="299379" cy="593374"/>
            </a:xfrm>
            <a:custGeom>
              <a:rect b="b" l="l" r="r" t="t"/>
              <a:pathLst>
                <a:path extrusionOk="0" h="18514" w="9341">
                  <a:moveTo>
                    <a:pt x="1" y="1"/>
                  </a:moveTo>
                  <a:lnTo>
                    <a:pt x="1" y="18514"/>
                  </a:lnTo>
                  <a:lnTo>
                    <a:pt x="9341" y="18514"/>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3519477" y="2189757"/>
              <a:ext cx="276912" cy="516806"/>
            </a:xfrm>
            <a:custGeom>
              <a:rect b="b" l="l" r="r" t="t"/>
              <a:pathLst>
                <a:path extrusionOk="0" h="16125" w="8640">
                  <a:moveTo>
                    <a:pt x="1" y="1"/>
                  </a:moveTo>
                  <a:lnTo>
                    <a:pt x="1" y="16125"/>
                  </a:lnTo>
                  <a:lnTo>
                    <a:pt x="8639" y="1612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3519477" y="424219"/>
              <a:ext cx="628725" cy="537671"/>
            </a:xfrm>
            <a:custGeom>
              <a:rect b="b" l="l" r="r" t="t"/>
              <a:pathLst>
                <a:path extrusionOk="0" h="16776" w="19617">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3808119" y="2189757"/>
              <a:ext cx="340083" cy="516806"/>
            </a:xfrm>
            <a:custGeom>
              <a:rect b="b" l="l" r="r" t="t"/>
              <a:pathLst>
                <a:path extrusionOk="0" h="16125" w="10611">
                  <a:moveTo>
                    <a:pt x="1" y="1"/>
                  </a:moveTo>
                  <a:lnTo>
                    <a:pt x="1" y="16125"/>
                  </a:lnTo>
                  <a:lnTo>
                    <a:pt x="10611" y="16125"/>
                  </a:lnTo>
                  <a:lnTo>
                    <a:pt x="106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4524629" y="2189757"/>
              <a:ext cx="299379" cy="516806"/>
            </a:xfrm>
            <a:custGeom>
              <a:rect b="b" l="l" r="r" t="t"/>
              <a:pathLst>
                <a:path extrusionOk="0" h="16125" w="9341">
                  <a:moveTo>
                    <a:pt x="1" y="1"/>
                  </a:moveTo>
                  <a:lnTo>
                    <a:pt x="1" y="16125"/>
                  </a:lnTo>
                  <a:lnTo>
                    <a:pt x="9341" y="1612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4189931" y="972018"/>
              <a:ext cx="322968" cy="593374"/>
            </a:xfrm>
            <a:custGeom>
              <a:rect b="b" l="l" r="r" t="t"/>
              <a:pathLst>
                <a:path extrusionOk="0" h="18514" w="10077">
                  <a:moveTo>
                    <a:pt x="1" y="1"/>
                  </a:moveTo>
                  <a:lnTo>
                    <a:pt x="1" y="18514"/>
                  </a:lnTo>
                  <a:lnTo>
                    <a:pt x="10076" y="18514"/>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4189931" y="2189757"/>
              <a:ext cx="322968" cy="516806"/>
            </a:xfrm>
            <a:custGeom>
              <a:rect b="b" l="l" r="r" t="t"/>
              <a:pathLst>
                <a:path extrusionOk="0" h="16125" w="10077">
                  <a:moveTo>
                    <a:pt x="1" y="1"/>
                  </a:moveTo>
                  <a:lnTo>
                    <a:pt x="1" y="16125"/>
                  </a:lnTo>
                  <a:lnTo>
                    <a:pt x="10076" y="16125"/>
                  </a:lnTo>
                  <a:lnTo>
                    <a:pt x="100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4189931" y="1606608"/>
              <a:ext cx="322968" cy="573022"/>
            </a:xfrm>
            <a:custGeom>
              <a:rect b="b" l="l" r="r" t="t"/>
              <a:pathLst>
                <a:path extrusionOk="0" h="17879" w="10077">
                  <a:moveTo>
                    <a:pt x="1" y="0"/>
                  </a:moveTo>
                  <a:lnTo>
                    <a:pt x="1" y="17879"/>
                  </a:lnTo>
                  <a:lnTo>
                    <a:pt x="10076" y="17879"/>
                  </a:lnTo>
                  <a:lnTo>
                    <a:pt x="1007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8"/>
          <p:cNvGrpSpPr/>
          <p:nvPr/>
        </p:nvGrpSpPr>
        <p:grpSpPr>
          <a:xfrm>
            <a:off x="6096361" y="424219"/>
            <a:ext cx="1304531" cy="2282345"/>
            <a:chOff x="6096361" y="424219"/>
            <a:chExt cx="1304531" cy="2282345"/>
          </a:xfrm>
        </p:grpSpPr>
        <p:sp>
          <p:nvSpPr>
            <p:cNvPr id="413" name="Google Shape;413;p18"/>
            <p:cNvSpPr/>
            <p:nvPr/>
          </p:nvSpPr>
          <p:spPr>
            <a:xfrm>
              <a:off x="6096361" y="972018"/>
              <a:ext cx="277425" cy="593374"/>
            </a:xfrm>
            <a:custGeom>
              <a:rect b="b" l="l" r="r" t="t"/>
              <a:pathLst>
                <a:path extrusionOk="0" h="18514" w="8656">
                  <a:moveTo>
                    <a:pt x="0" y="1"/>
                  </a:moveTo>
                  <a:lnTo>
                    <a:pt x="0" y="18514"/>
                  </a:lnTo>
                  <a:lnTo>
                    <a:pt x="8655" y="18514"/>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6385003" y="1606608"/>
              <a:ext cx="340595" cy="573022"/>
            </a:xfrm>
            <a:custGeom>
              <a:rect b="b" l="l" r="r" t="t"/>
              <a:pathLst>
                <a:path extrusionOk="0" h="17879" w="10627">
                  <a:moveTo>
                    <a:pt x="0" y="0"/>
                  </a:moveTo>
                  <a:lnTo>
                    <a:pt x="0" y="17879"/>
                  </a:lnTo>
                  <a:lnTo>
                    <a:pt x="10627" y="17879"/>
                  </a:lnTo>
                  <a:lnTo>
                    <a:pt x="1062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6766815" y="424219"/>
              <a:ext cx="634077" cy="537671"/>
            </a:xfrm>
            <a:custGeom>
              <a:rect b="b" l="l" r="r" t="t"/>
              <a:pathLst>
                <a:path extrusionOk="0" h="16776" w="19784">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6096361" y="1606608"/>
              <a:ext cx="277425" cy="573022"/>
            </a:xfrm>
            <a:custGeom>
              <a:rect b="b" l="l" r="r" t="t"/>
              <a:pathLst>
                <a:path extrusionOk="0" h="17879" w="8656">
                  <a:moveTo>
                    <a:pt x="0" y="0"/>
                  </a:moveTo>
                  <a:lnTo>
                    <a:pt x="0" y="17879"/>
                  </a:lnTo>
                  <a:lnTo>
                    <a:pt x="8655" y="17879"/>
                  </a:lnTo>
                  <a:lnTo>
                    <a:pt x="865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7101513" y="1606608"/>
              <a:ext cx="299379" cy="573022"/>
            </a:xfrm>
            <a:custGeom>
              <a:rect b="b" l="l" r="r" t="t"/>
              <a:pathLst>
                <a:path extrusionOk="0" h="17879" w="9341">
                  <a:moveTo>
                    <a:pt x="0" y="0"/>
                  </a:moveTo>
                  <a:lnTo>
                    <a:pt x="0" y="17879"/>
                  </a:lnTo>
                  <a:lnTo>
                    <a:pt x="9340" y="17879"/>
                  </a:lnTo>
                  <a:lnTo>
                    <a:pt x="93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6385003" y="972018"/>
              <a:ext cx="340595" cy="593374"/>
            </a:xfrm>
            <a:custGeom>
              <a:rect b="b" l="l" r="r" t="t"/>
              <a:pathLst>
                <a:path extrusionOk="0" h="18514" w="10627">
                  <a:moveTo>
                    <a:pt x="0" y="1"/>
                  </a:moveTo>
                  <a:lnTo>
                    <a:pt x="0" y="18514"/>
                  </a:lnTo>
                  <a:lnTo>
                    <a:pt x="10627" y="18514"/>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7101513" y="972018"/>
              <a:ext cx="299379" cy="593374"/>
            </a:xfrm>
            <a:custGeom>
              <a:rect b="b" l="l" r="r" t="t"/>
              <a:pathLst>
                <a:path extrusionOk="0" h="18514" w="9341">
                  <a:moveTo>
                    <a:pt x="0" y="1"/>
                  </a:moveTo>
                  <a:lnTo>
                    <a:pt x="0" y="18514"/>
                  </a:lnTo>
                  <a:lnTo>
                    <a:pt x="9340" y="18514"/>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6096361" y="2189757"/>
              <a:ext cx="277425" cy="516806"/>
            </a:xfrm>
            <a:custGeom>
              <a:rect b="b" l="l" r="r" t="t"/>
              <a:pathLst>
                <a:path extrusionOk="0" h="16125" w="8656">
                  <a:moveTo>
                    <a:pt x="0" y="1"/>
                  </a:moveTo>
                  <a:lnTo>
                    <a:pt x="0" y="16125"/>
                  </a:lnTo>
                  <a:lnTo>
                    <a:pt x="8655" y="16125"/>
                  </a:lnTo>
                  <a:lnTo>
                    <a:pt x="865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6096361" y="424219"/>
              <a:ext cx="629238" cy="537671"/>
            </a:xfrm>
            <a:custGeom>
              <a:rect b="b" l="l" r="r" t="t"/>
              <a:pathLst>
                <a:path extrusionOk="0" h="16776" w="19633">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6385003" y="2189757"/>
              <a:ext cx="340595" cy="516806"/>
            </a:xfrm>
            <a:custGeom>
              <a:rect b="b" l="l" r="r" t="t"/>
              <a:pathLst>
                <a:path extrusionOk="0" h="16125" w="10627">
                  <a:moveTo>
                    <a:pt x="0" y="1"/>
                  </a:moveTo>
                  <a:lnTo>
                    <a:pt x="0" y="16125"/>
                  </a:lnTo>
                  <a:lnTo>
                    <a:pt x="10627" y="16125"/>
                  </a:lnTo>
                  <a:lnTo>
                    <a:pt x="1062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7101513" y="2189757"/>
              <a:ext cx="299379" cy="516806"/>
            </a:xfrm>
            <a:custGeom>
              <a:rect b="b" l="l" r="r" t="t"/>
              <a:pathLst>
                <a:path extrusionOk="0" h="16125" w="9341">
                  <a:moveTo>
                    <a:pt x="0" y="1"/>
                  </a:moveTo>
                  <a:lnTo>
                    <a:pt x="0" y="16125"/>
                  </a:lnTo>
                  <a:lnTo>
                    <a:pt x="9340" y="16125"/>
                  </a:lnTo>
                  <a:lnTo>
                    <a:pt x="934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6766815" y="972018"/>
              <a:ext cx="323481" cy="593374"/>
            </a:xfrm>
            <a:custGeom>
              <a:rect b="b" l="l" r="r" t="t"/>
              <a:pathLst>
                <a:path extrusionOk="0" h="18514" w="10093">
                  <a:moveTo>
                    <a:pt x="1" y="1"/>
                  </a:moveTo>
                  <a:lnTo>
                    <a:pt x="1" y="18514"/>
                  </a:lnTo>
                  <a:lnTo>
                    <a:pt x="10093" y="18514"/>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766815" y="2189757"/>
              <a:ext cx="323481" cy="516806"/>
            </a:xfrm>
            <a:custGeom>
              <a:rect b="b" l="l" r="r" t="t"/>
              <a:pathLst>
                <a:path extrusionOk="0" h="16125" w="10093">
                  <a:moveTo>
                    <a:pt x="1" y="1"/>
                  </a:moveTo>
                  <a:lnTo>
                    <a:pt x="1" y="16125"/>
                  </a:lnTo>
                  <a:lnTo>
                    <a:pt x="10093" y="16125"/>
                  </a:lnTo>
                  <a:lnTo>
                    <a:pt x="1009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6766815" y="1606608"/>
              <a:ext cx="323481" cy="573022"/>
            </a:xfrm>
            <a:custGeom>
              <a:rect b="b" l="l" r="r" t="t"/>
              <a:pathLst>
                <a:path extrusionOk="0" h="17879" w="10093">
                  <a:moveTo>
                    <a:pt x="1" y="0"/>
                  </a:moveTo>
                  <a:lnTo>
                    <a:pt x="1" y="17879"/>
                  </a:lnTo>
                  <a:lnTo>
                    <a:pt x="10093" y="17879"/>
                  </a:lnTo>
                  <a:lnTo>
                    <a:pt x="1009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18"/>
          <p:cNvGrpSpPr/>
          <p:nvPr/>
        </p:nvGrpSpPr>
        <p:grpSpPr>
          <a:xfrm>
            <a:off x="7823375" y="3028019"/>
            <a:ext cx="701542" cy="1644902"/>
            <a:chOff x="7823375" y="3040429"/>
            <a:chExt cx="701542" cy="1644902"/>
          </a:xfrm>
        </p:grpSpPr>
        <p:sp>
          <p:nvSpPr>
            <p:cNvPr id="428" name="Google Shape;428;p18"/>
            <p:cNvSpPr/>
            <p:nvPr/>
          </p:nvSpPr>
          <p:spPr>
            <a:xfrm>
              <a:off x="8030611" y="3040429"/>
              <a:ext cx="494307" cy="1211137"/>
            </a:xfrm>
            <a:custGeom>
              <a:rect b="b" l="l" r="r" t="t"/>
              <a:pathLst>
                <a:path extrusionOk="0" h="37789" w="15423">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7823375" y="3658673"/>
              <a:ext cx="426842" cy="595040"/>
            </a:xfrm>
            <a:custGeom>
              <a:rect b="b" l="l" r="r" t="t"/>
              <a:pathLst>
                <a:path extrusionOk="0" h="18566" w="13318">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7986157" y="3871806"/>
              <a:ext cx="363671" cy="622828"/>
            </a:xfrm>
            <a:custGeom>
              <a:rect b="b" l="l" r="r" t="t"/>
              <a:pathLst>
                <a:path extrusionOk="0" h="19433" w="11347">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8273742" y="3368428"/>
              <a:ext cx="78747" cy="1116558"/>
            </a:xfrm>
            <a:custGeom>
              <a:rect b="b" l="l" r="r" t="t"/>
              <a:pathLst>
                <a:path extrusionOk="0" h="34838" w="2457">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8165028" y="4326435"/>
              <a:ext cx="296174" cy="358896"/>
            </a:xfrm>
            <a:custGeom>
              <a:rect b="b" l="l" r="r" t="t"/>
              <a:pathLst>
                <a:path extrusionOk="0" h="11198" w="9241">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8">
    <p:spTree>
      <p:nvGrpSpPr>
        <p:cNvPr id="433" name="Shape 433"/>
        <p:cNvGrpSpPr/>
        <p:nvPr/>
      </p:nvGrpSpPr>
      <p:grpSpPr>
        <a:xfrm>
          <a:off x="0" y="0"/>
          <a:ext cx="0" cy="0"/>
          <a:chOff x="0" y="0"/>
          <a:chExt cx="0" cy="0"/>
        </a:xfrm>
      </p:grpSpPr>
      <p:sp>
        <p:nvSpPr>
          <p:cNvPr id="434" name="Google Shape;434;p1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txBox="1"/>
          <p:nvPr>
            <p:ph idx="1" type="subTitle"/>
          </p:nvPr>
        </p:nvSpPr>
        <p:spPr>
          <a:xfrm>
            <a:off x="2481875" y="1533123"/>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6" name="Google Shape;436;p19"/>
          <p:cNvSpPr txBox="1"/>
          <p:nvPr>
            <p:ph idx="2" type="subTitle"/>
          </p:nvPr>
        </p:nvSpPr>
        <p:spPr>
          <a:xfrm>
            <a:off x="2481875" y="180471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37" name="Google Shape;437;p19"/>
          <p:cNvSpPr txBox="1"/>
          <p:nvPr>
            <p:ph hasCustomPrompt="1" type="title"/>
          </p:nvPr>
        </p:nvSpPr>
        <p:spPr>
          <a:xfrm>
            <a:off x="720000" y="1706550"/>
            <a:ext cx="758700" cy="4524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38" name="Google Shape;438;p19"/>
          <p:cNvSpPr txBox="1"/>
          <p:nvPr>
            <p:ph idx="3"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19"/>
          <p:cNvSpPr txBox="1"/>
          <p:nvPr>
            <p:ph idx="4" type="subTitle"/>
          </p:nvPr>
        </p:nvSpPr>
        <p:spPr>
          <a:xfrm>
            <a:off x="2478625" y="2563930"/>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0" name="Google Shape;440;p19"/>
          <p:cNvSpPr txBox="1"/>
          <p:nvPr>
            <p:ph idx="5" type="subTitle"/>
          </p:nvPr>
        </p:nvSpPr>
        <p:spPr>
          <a:xfrm>
            <a:off x="2478625" y="2838031"/>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1" name="Google Shape;441;p19"/>
          <p:cNvSpPr txBox="1"/>
          <p:nvPr>
            <p:ph hasCustomPrompt="1" idx="6" type="title"/>
          </p:nvPr>
        </p:nvSpPr>
        <p:spPr>
          <a:xfrm>
            <a:off x="720000" y="2729475"/>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2" name="Google Shape;442;p19"/>
          <p:cNvSpPr txBox="1"/>
          <p:nvPr>
            <p:ph idx="7" type="subTitle"/>
          </p:nvPr>
        </p:nvSpPr>
        <p:spPr>
          <a:xfrm>
            <a:off x="2478625" y="3584797"/>
            <a:ext cx="20934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3" name="Google Shape;443;p19"/>
          <p:cNvSpPr txBox="1"/>
          <p:nvPr>
            <p:ph idx="8" type="subTitle"/>
          </p:nvPr>
        </p:nvSpPr>
        <p:spPr>
          <a:xfrm>
            <a:off x="2478625" y="3861398"/>
            <a:ext cx="20934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444" name="Google Shape;444;p19"/>
          <p:cNvSpPr txBox="1"/>
          <p:nvPr>
            <p:ph hasCustomPrompt="1" idx="9" type="title"/>
          </p:nvPr>
        </p:nvSpPr>
        <p:spPr>
          <a:xfrm>
            <a:off x="720000" y="3752700"/>
            <a:ext cx="758700" cy="503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2"/>
              </a:buClr>
              <a:buSzPts val="2100"/>
              <a:buFont typeface="Josefin Sans"/>
              <a:buNone/>
              <a:defRPr sz="2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rect b="b" l="l" r="r" t="t"/>
              <a:pathLst>
                <a:path extrusionOk="0" h="18664" w="14805">
                  <a:moveTo>
                    <a:pt x="0" y="0"/>
                  </a:moveTo>
                  <a:lnTo>
                    <a:pt x="0" y="18664"/>
                  </a:lnTo>
                  <a:lnTo>
                    <a:pt x="14804" y="18664"/>
                  </a:lnTo>
                  <a:lnTo>
                    <a:pt x="1480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6408560" y="1797090"/>
              <a:ext cx="65895" cy="16089"/>
            </a:xfrm>
            <a:custGeom>
              <a:rect b="b" l="l" r="r" t="t"/>
              <a:pathLst>
                <a:path extrusionOk="0" h="502" w="2056">
                  <a:moveTo>
                    <a:pt x="0" y="0"/>
                  </a:moveTo>
                  <a:lnTo>
                    <a:pt x="0" y="501"/>
                  </a:lnTo>
                  <a:lnTo>
                    <a:pt x="2056" y="501"/>
                  </a:lnTo>
                  <a:lnTo>
                    <a:pt x="205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6333595" y="1417938"/>
              <a:ext cx="175121" cy="164417"/>
            </a:xfrm>
            <a:custGeom>
              <a:rect b="b" l="l" r="r" t="t"/>
              <a:pathLst>
                <a:path extrusionOk="0" h="5130" w="5464">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6374811" y="1470949"/>
              <a:ext cx="174608" cy="164449"/>
            </a:xfrm>
            <a:custGeom>
              <a:rect b="b" l="l" r="r" t="t"/>
              <a:pathLst>
                <a:path extrusionOk="0" h="5131" w="5448">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6418207" y="1203748"/>
              <a:ext cx="65350" cy="13942"/>
            </a:xfrm>
            <a:custGeom>
              <a:rect b="b" l="l" r="r" t="t"/>
              <a:pathLst>
                <a:path extrusionOk="0" h="435" w="2039">
                  <a:moveTo>
                    <a:pt x="0" y="0"/>
                  </a:moveTo>
                  <a:lnTo>
                    <a:pt x="0" y="434"/>
                  </a:lnTo>
                  <a:lnTo>
                    <a:pt x="2039" y="434"/>
                  </a:lnTo>
                  <a:lnTo>
                    <a:pt x="20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rect b="b" l="l" r="r" t="t"/>
              <a:pathLst>
                <a:path extrusionOk="0" h="21504" w="10043">
                  <a:moveTo>
                    <a:pt x="1" y="0"/>
                  </a:moveTo>
                  <a:lnTo>
                    <a:pt x="1" y="21504"/>
                  </a:lnTo>
                  <a:lnTo>
                    <a:pt x="10042" y="21504"/>
                  </a:lnTo>
                  <a:lnTo>
                    <a:pt x="1004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7188272" y="2218515"/>
              <a:ext cx="395753" cy="666223"/>
            </a:xfrm>
            <a:custGeom>
              <a:rect b="b" l="l" r="r" t="t"/>
              <a:pathLst>
                <a:path extrusionOk="0" h="20787" w="12348">
                  <a:moveTo>
                    <a:pt x="0" y="1"/>
                  </a:moveTo>
                  <a:lnTo>
                    <a:pt x="0" y="20786"/>
                  </a:lnTo>
                  <a:lnTo>
                    <a:pt x="12348" y="20786"/>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7632197" y="844403"/>
              <a:ext cx="736894" cy="624975"/>
            </a:xfrm>
            <a:custGeom>
              <a:rect b="b" l="l" r="r" t="t"/>
              <a:pathLst>
                <a:path extrusionOk="0" h="19500" w="22992">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6853029" y="2218515"/>
              <a:ext cx="321878" cy="666223"/>
            </a:xfrm>
            <a:custGeom>
              <a:rect b="b" l="l" r="r" t="t"/>
              <a:pathLst>
                <a:path extrusionOk="0" h="20787" w="10043">
                  <a:moveTo>
                    <a:pt x="1" y="1"/>
                  </a:moveTo>
                  <a:lnTo>
                    <a:pt x="1" y="20786"/>
                  </a:lnTo>
                  <a:lnTo>
                    <a:pt x="10042" y="20786"/>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8020996" y="2218515"/>
              <a:ext cx="348095" cy="666223"/>
            </a:xfrm>
            <a:custGeom>
              <a:rect b="b" l="l" r="r" t="t"/>
              <a:pathLst>
                <a:path extrusionOk="0" h="20787" w="10861">
                  <a:moveTo>
                    <a:pt x="0" y="1"/>
                  </a:moveTo>
                  <a:lnTo>
                    <a:pt x="0" y="20786"/>
                  </a:lnTo>
                  <a:lnTo>
                    <a:pt x="10861" y="20786"/>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7188272" y="1481141"/>
              <a:ext cx="395753" cy="689203"/>
            </a:xfrm>
            <a:custGeom>
              <a:rect b="b" l="l" r="r" t="t"/>
              <a:pathLst>
                <a:path extrusionOk="0" h="21504" w="12348">
                  <a:moveTo>
                    <a:pt x="0" y="0"/>
                  </a:moveTo>
                  <a:lnTo>
                    <a:pt x="0" y="21504"/>
                  </a:lnTo>
                  <a:lnTo>
                    <a:pt x="12348" y="21504"/>
                  </a:lnTo>
                  <a:lnTo>
                    <a:pt x="1234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8020996" y="1481141"/>
              <a:ext cx="348095" cy="689203"/>
            </a:xfrm>
            <a:custGeom>
              <a:rect b="b" l="l" r="r" t="t"/>
              <a:pathLst>
                <a:path extrusionOk="0" h="21504" w="10861">
                  <a:moveTo>
                    <a:pt x="0" y="0"/>
                  </a:moveTo>
                  <a:lnTo>
                    <a:pt x="0" y="21504"/>
                  </a:lnTo>
                  <a:lnTo>
                    <a:pt x="10861" y="21504"/>
                  </a:lnTo>
                  <a:lnTo>
                    <a:pt x="1086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6853029" y="2896469"/>
              <a:ext cx="321878" cy="600329"/>
            </a:xfrm>
            <a:custGeom>
              <a:rect b="b" l="l" r="r" t="t"/>
              <a:pathLst>
                <a:path extrusionOk="0" h="18731" w="10043">
                  <a:moveTo>
                    <a:pt x="1" y="1"/>
                  </a:moveTo>
                  <a:lnTo>
                    <a:pt x="1" y="18731"/>
                  </a:lnTo>
                  <a:lnTo>
                    <a:pt x="10042" y="18731"/>
                  </a:lnTo>
                  <a:lnTo>
                    <a:pt x="1004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6853029" y="844403"/>
              <a:ext cx="730996" cy="624975"/>
            </a:xfrm>
            <a:custGeom>
              <a:rect b="b" l="l" r="r" t="t"/>
              <a:pathLst>
                <a:path extrusionOk="0" h="19500" w="22808">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7188272" y="2896469"/>
              <a:ext cx="395753" cy="600329"/>
            </a:xfrm>
            <a:custGeom>
              <a:rect b="b" l="l" r="r" t="t"/>
              <a:pathLst>
                <a:path extrusionOk="0" h="18731" w="12348">
                  <a:moveTo>
                    <a:pt x="0" y="1"/>
                  </a:moveTo>
                  <a:lnTo>
                    <a:pt x="0" y="18731"/>
                  </a:lnTo>
                  <a:lnTo>
                    <a:pt x="12348" y="18731"/>
                  </a:lnTo>
                  <a:lnTo>
                    <a:pt x="1234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8020996" y="2896469"/>
              <a:ext cx="348095" cy="600329"/>
            </a:xfrm>
            <a:custGeom>
              <a:rect b="b" l="l" r="r" t="t"/>
              <a:pathLst>
                <a:path extrusionOk="0" h="18731" w="10861">
                  <a:moveTo>
                    <a:pt x="0" y="1"/>
                  </a:moveTo>
                  <a:lnTo>
                    <a:pt x="0" y="18731"/>
                  </a:lnTo>
                  <a:lnTo>
                    <a:pt x="10861" y="18731"/>
                  </a:lnTo>
                  <a:lnTo>
                    <a:pt x="1086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7632197" y="1481141"/>
              <a:ext cx="375434" cy="689203"/>
            </a:xfrm>
            <a:custGeom>
              <a:rect b="b" l="l" r="r" t="t"/>
              <a:pathLst>
                <a:path extrusionOk="0" h="21504" w="11714">
                  <a:moveTo>
                    <a:pt x="1" y="0"/>
                  </a:moveTo>
                  <a:lnTo>
                    <a:pt x="1" y="21504"/>
                  </a:lnTo>
                  <a:lnTo>
                    <a:pt x="11713" y="21504"/>
                  </a:lnTo>
                  <a:lnTo>
                    <a:pt x="117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7632197" y="2896469"/>
              <a:ext cx="375434" cy="600329"/>
            </a:xfrm>
            <a:custGeom>
              <a:rect b="b" l="l" r="r" t="t"/>
              <a:pathLst>
                <a:path extrusionOk="0" h="18731" w="11714">
                  <a:moveTo>
                    <a:pt x="1" y="1"/>
                  </a:moveTo>
                  <a:lnTo>
                    <a:pt x="1" y="18731"/>
                  </a:lnTo>
                  <a:lnTo>
                    <a:pt x="11713" y="18731"/>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7632197" y="2218515"/>
              <a:ext cx="375434" cy="666223"/>
            </a:xfrm>
            <a:custGeom>
              <a:rect b="b" l="l" r="r" t="t"/>
              <a:pathLst>
                <a:path extrusionOk="0" h="20787" w="11714">
                  <a:moveTo>
                    <a:pt x="1" y="1"/>
                  </a:moveTo>
                  <a:lnTo>
                    <a:pt x="1" y="20786"/>
                  </a:lnTo>
                  <a:lnTo>
                    <a:pt x="11713" y="20786"/>
                  </a:lnTo>
                  <a:lnTo>
                    <a:pt x="117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rect b="b" l="l" r="r" t="t"/>
              <a:pathLst>
                <a:path extrusionOk="0" h="9642" w="29625">
                  <a:moveTo>
                    <a:pt x="0" y="1"/>
                  </a:moveTo>
                  <a:lnTo>
                    <a:pt x="0" y="9642"/>
                  </a:lnTo>
                  <a:lnTo>
                    <a:pt x="29624" y="9642"/>
                  </a:lnTo>
                  <a:lnTo>
                    <a:pt x="2962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6883611" y="4276781"/>
              <a:ext cx="1022876" cy="86247"/>
            </a:xfrm>
            <a:custGeom>
              <a:rect b="b" l="l" r="r" t="t"/>
              <a:pathLst>
                <a:path extrusionOk="0" h="2691" w="31915">
                  <a:moveTo>
                    <a:pt x="1" y="1"/>
                  </a:moveTo>
                  <a:lnTo>
                    <a:pt x="1" y="2691"/>
                  </a:lnTo>
                  <a:lnTo>
                    <a:pt x="31914" y="2691"/>
                  </a:lnTo>
                  <a:lnTo>
                    <a:pt x="319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7375226" y="4276781"/>
              <a:ext cx="531261" cy="395241"/>
            </a:xfrm>
            <a:custGeom>
              <a:rect b="b" l="l" r="r" t="t"/>
              <a:pathLst>
                <a:path extrusionOk="0" h="12332" w="16576">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7056585" y="4412801"/>
              <a:ext cx="192300" cy="46633"/>
            </a:xfrm>
            <a:custGeom>
              <a:rect b="b" l="l" r="r" t="t"/>
              <a:pathLst>
                <a:path extrusionOk="0" h="1455" w="6000">
                  <a:moveTo>
                    <a:pt x="1" y="1"/>
                  </a:moveTo>
                  <a:lnTo>
                    <a:pt x="1" y="1454"/>
                  </a:lnTo>
                  <a:lnTo>
                    <a:pt x="5999" y="1454"/>
                  </a:lnTo>
                  <a:lnTo>
                    <a:pt x="599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7031425" y="4517220"/>
              <a:ext cx="247426" cy="98586"/>
            </a:xfrm>
            <a:custGeom>
              <a:rect b="b" l="l" r="r" t="t"/>
              <a:pathLst>
                <a:path extrusionOk="0" h="3076" w="7720">
                  <a:moveTo>
                    <a:pt x="1" y="1"/>
                  </a:moveTo>
                  <a:lnTo>
                    <a:pt x="1" y="3075"/>
                  </a:lnTo>
                  <a:lnTo>
                    <a:pt x="7720" y="3075"/>
                  </a:lnTo>
                  <a:lnTo>
                    <a:pt x="772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7156741" y="3820005"/>
              <a:ext cx="419342" cy="149449"/>
            </a:xfrm>
            <a:custGeom>
              <a:rect b="b" l="l" r="r" t="t"/>
              <a:pathLst>
                <a:path extrusionOk="0" h="4663" w="13084">
                  <a:moveTo>
                    <a:pt x="0" y="0"/>
                  </a:moveTo>
                  <a:lnTo>
                    <a:pt x="50" y="3626"/>
                  </a:lnTo>
                  <a:lnTo>
                    <a:pt x="13083" y="4662"/>
                  </a:lnTo>
                  <a:lnTo>
                    <a:pt x="13083" y="4662"/>
                  </a:lnTo>
                  <a:lnTo>
                    <a:pt x="12682" y="1087"/>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7244013" y="3872470"/>
              <a:ext cx="256015" cy="42883"/>
            </a:xfrm>
            <a:custGeom>
              <a:rect b="b" l="l" r="r" t="t"/>
              <a:pathLst>
                <a:path extrusionOk="0" h="1338" w="7988">
                  <a:moveTo>
                    <a:pt x="51" y="1"/>
                  </a:moveTo>
                  <a:lnTo>
                    <a:pt x="1" y="653"/>
                  </a:lnTo>
                  <a:lnTo>
                    <a:pt x="7937" y="1338"/>
                  </a:lnTo>
                  <a:lnTo>
                    <a:pt x="7988" y="686"/>
                  </a:lnTo>
                  <a:lnTo>
                    <a:pt x="5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7109627" y="3709688"/>
              <a:ext cx="416650" cy="143007"/>
            </a:xfrm>
            <a:custGeom>
              <a:rect b="b" l="l" r="r" t="t"/>
              <a:pathLst>
                <a:path extrusionOk="0" h="4462" w="13000">
                  <a:moveTo>
                    <a:pt x="0" y="1"/>
                  </a:moveTo>
                  <a:lnTo>
                    <a:pt x="0" y="3626"/>
                  </a:lnTo>
                  <a:lnTo>
                    <a:pt x="12999" y="4462"/>
                  </a:lnTo>
                  <a:lnTo>
                    <a:pt x="12665" y="1220"/>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7109627" y="3725233"/>
              <a:ext cx="395753" cy="107656"/>
            </a:xfrm>
            <a:custGeom>
              <a:rect b="b" l="l" r="r" t="t"/>
              <a:pathLst>
                <a:path extrusionOk="0" h="3359" w="12348">
                  <a:moveTo>
                    <a:pt x="0" y="0"/>
                  </a:moveTo>
                  <a:lnTo>
                    <a:pt x="0" y="2456"/>
                  </a:lnTo>
                  <a:lnTo>
                    <a:pt x="12348" y="3359"/>
                  </a:lnTo>
                  <a:lnTo>
                    <a:pt x="12130" y="110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7112832" y="3753917"/>
              <a:ext cx="362550" cy="37210"/>
            </a:xfrm>
            <a:custGeom>
              <a:rect b="b" l="l" r="r" t="t"/>
              <a:pathLst>
                <a:path extrusionOk="0" h="1161" w="11312">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7108538" y="3774622"/>
              <a:ext cx="365787" cy="26537"/>
            </a:xfrm>
            <a:custGeom>
              <a:rect b="b" l="l" r="r" t="t"/>
              <a:pathLst>
                <a:path extrusionOk="0" h="828" w="11413">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9"/>
            <p:cNvSpPr/>
            <p:nvPr/>
          </p:nvSpPr>
          <p:spPr>
            <a:xfrm>
              <a:off x="7161548" y="3927116"/>
              <a:ext cx="418285" cy="137655"/>
            </a:xfrm>
            <a:custGeom>
              <a:rect b="b" l="l" r="r" t="t"/>
              <a:pathLst>
                <a:path extrusionOk="0" h="4295" w="13051">
                  <a:moveTo>
                    <a:pt x="1" y="0"/>
                  </a:moveTo>
                  <a:lnTo>
                    <a:pt x="34" y="3609"/>
                  </a:lnTo>
                  <a:lnTo>
                    <a:pt x="13050" y="4294"/>
                  </a:lnTo>
                  <a:lnTo>
                    <a:pt x="12683" y="1070"/>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7201194" y="3930865"/>
              <a:ext cx="8045" cy="114611"/>
            </a:xfrm>
            <a:custGeom>
              <a:rect b="b" l="l" r="r" t="t"/>
              <a:pathLst>
                <a:path extrusionOk="0" h="3576" w="251">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p:nvPr/>
          </p:nvSpPr>
          <p:spPr>
            <a:xfrm>
              <a:off x="7221001" y="3931923"/>
              <a:ext cx="6442" cy="114643"/>
            </a:xfrm>
            <a:custGeom>
              <a:rect b="b" l="l" r="r" t="t"/>
              <a:pathLst>
                <a:path extrusionOk="0" h="3577" w="201">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9"/>
            <p:cNvSpPr/>
            <p:nvPr/>
          </p:nvSpPr>
          <p:spPr>
            <a:xfrm>
              <a:off x="7260102" y="3983331"/>
              <a:ext cx="226017" cy="18781"/>
            </a:xfrm>
            <a:custGeom>
              <a:rect b="b" l="l" r="r" t="t"/>
              <a:pathLst>
                <a:path extrusionOk="0" h="586" w="7052">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7260102" y="3983139"/>
              <a:ext cx="226017" cy="19166"/>
            </a:xfrm>
            <a:custGeom>
              <a:rect b="b" l="l" r="r" t="t"/>
              <a:pathLst>
                <a:path extrusionOk="0" h="598" w="7052">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9"/>
            <p:cNvSpPr/>
            <p:nvPr/>
          </p:nvSpPr>
          <p:spPr>
            <a:xfrm>
              <a:off x="7509098" y="3957627"/>
              <a:ext cx="8589" cy="103938"/>
            </a:xfrm>
            <a:custGeom>
              <a:rect b="b" l="l" r="r" t="t"/>
              <a:pathLst>
                <a:path extrusionOk="0" h="3243" w="268">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7529450" y="3958717"/>
              <a:ext cx="12884" cy="104451"/>
            </a:xfrm>
            <a:custGeom>
              <a:rect b="b" l="l" r="r" t="t"/>
              <a:pathLst>
                <a:path extrusionOk="0" h="3259" w="402">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a:off x="7320068" y="4009035"/>
              <a:ext cx="115156" cy="6474"/>
            </a:xfrm>
            <a:custGeom>
              <a:rect b="b" l="l" r="r" t="t"/>
              <a:pathLst>
                <a:path extrusionOk="0" h="202" w="3593">
                  <a:moveTo>
                    <a:pt x="0" y="1"/>
                  </a:moveTo>
                  <a:lnTo>
                    <a:pt x="0" y="1"/>
                  </a:lnTo>
                  <a:cubicBezTo>
                    <a:pt x="1404" y="101"/>
                    <a:pt x="2473" y="168"/>
                    <a:pt x="3593" y="20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9"/>
            <p:cNvSpPr/>
            <p:nvPr/>
          </p:nvSpPr>
          <p:spPr>
            <a:xfrm>
              <a:off x="7320068" y="4008074"/>
              <a:ext cx="115156" cy="8397"/>
            </a:xfrm>
            <a:custGeom>
              <a:rect b="b" l="l" r="r" t="t"/>
              <a:pathLst>
                <a:path extrusionOk="0" h="262" w="3593">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9"/>
            <p:cNvSpPr/>
            <p:nvPr/>
          </p:nvSpPr>
          <p:spPr>
            <a:xfrm>
              <a:off x="7182445" y="4153613"/>
              <a:ext cx="425207" cy="115700"/>
            </a:xfrm>
            <a:custGeom>
              <a:rect b="b" l="l" r="r" t="t"/>
              <a:pathLst>
                <a:path extrusionOk="0" h="3610" w="13267">
                  <a:moveTo>
                    <a:pt x="0" y="1"/>
                  </a:moveTo>
                  <a:lnTo>
                    <a:pt x="234" y="3610"/>
                  </a:lnTo>
                  <a:lnTo>
                    <a:pt x="13267" y="3610"/>
                  </a:lnTo>
                  <a:lnTo>
                    <a:pt x="12732" y="402"/>
                  </a:lnTo>
                  <a:lnTo>
                    <a:pt x="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9"/>
            <p:cNvSpPr/>
            <p:nvPr/>
          </p:nvSpPr>
          <p:spPr>
            <a:xfrm>
              <a:off x="7199047" y="4170215"/>
              <a:ext cx="404343" cy="84644"/>
            </a:xfrm>
            <a:custGeom>
              <a:rect b="b" l="l" r="r" t="t"/>
              <a:pathLst>
                <a:path extrusionOk="0" h="2641" w="12616">
                  <a:moveTo>
                    <a:pt x="0" y="1"/>
                  </a:moveTo>
                  <a:lnTo>
                    <a:pt x="234" y="2641"/>
                  </a:lnTo>
                  <a:lnTo>
                    <a:pt x="12615" y="2474"/>
                  </a:lnTo>
                  <a:lnTo>
                    <a:pt x="12264" y="218"/>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9"/>
            <p:cNvSpPr/>
            <p:nvPr/>
          </p:nvSpPr>
          <p:spPr>
            <a:xfrm>
              <a:off x="7197444" y="4040092"/>
              <a:ext cx="420945" cy="129642"/>
            </a:xfrm>
            <a:custGeom>
              <a:rect b="b" l="l" r="r" t="t"/>
              <a:pathLst>
                <a:path extrusionOk="0" h="4045" w="13134">
                  <a:moveTo>
                    <a:pt x="0" y="1"/>
                  </a:moveTo>
                  <a:lnTo>
                    <a:pt x="117" y="3610"/>
                  </a:lnTo>
                  <a:lnTo>
                    <a:pt x="13133" y="4044"/>
                  </a:lnTo>
                  <a:lnTo>
                    <a:pt x="12715" y="836"/>
                  </a:lnTo>
                  <a:lnTo>
                    <a:pt x="0"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p:nvPr/>
          </p:nvSpPr>
          <p:spPr>
            <a:xfrm>
              <a:off x="7286319" y="4090987"/>
              <a:ext cx="256015" cy="37499"/>
            </a:xfrm>
            <a:custGeom>
              <a:rect b="b" l="l" r="r" t="t"/>
              <a:pathLst>
                <a:path extrusionOk="0" h="1170" w="7988">
                  <a:moveTo>
                    <a:pt x="34" y="0"/>
                  </a:moveTo>
                  <a:lnTo>
                    <a:pt x="1" y="652"/>
                  </a:lnTo>
                  <a:lnTo>
                    <a:pt x="7937" y="1170"/>
                  </a:lnTo>
                  <a:lnTo>
                    <a:pt x="7988" y="518"/>
                  </a:lnTo>
                  <a:lnTo>
                    <a:pt x="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9"/>
            <p:cNvSpPr/>
            <p:nvPr/>
          </p:nvSpPr>
          <p:spPr>
            <a:xfrm>
              <a:off x="7200104" y="4204797"/>
              <a:ext cx="396330" cy="5609"/>
            </a:xfrm>
            <a:custGeom>
              <a:rect b="b" l="l" r="r" t="t"/>
              <a:pathLst>
                <a:path extrusionOk="0" h="175" w="12366">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9"/>
            <p:cNvSpPr/>
            <p:nvPr/>
          </p:nvSpPr>
          <p:spPr>
            <a:xfrm>
              <a:off x="7201707" y="4222713"/>
              <a:ext cx="399535" cy="8045"/>
            </a:xfrm>
            <a:custGeom>
              <a:rect b="b" l="l" r="r" t="t"/>
              <a:pathLst>
                <a:path extrusionOk="0" h="251" w="12466">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p:cSld name="CUSTOM_12">
    <p:spTree>
      <p:nvGrpSpPr>
        <p:cNvPr id="493" name="Shape 493"/>
        <p:cNvGrpSpPr/>
        <p:nvPr/>
      </p:nvGrpSpPr>
      <p:grpSpPr>
        <a:xfrm>
          <a:off x="0" y="0"/>
          <a:ext cx="0" cy="0"/>
          <a:chOff x="0" y="0"/>
          <a:chExt cx="0" cy="0"/>
        </a:xfrm>
      </p:grpSpPr>
      <p:sp>
        <p:nvSpPr>
          <p:cNvPr id="494" name="Google Shape;494;p2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rect b="b" l="l" r="r" t="t"/>
              <a:pathLst>
                <a:path extrusionOk="0" h="4679" w="13084">
                  <a:moveTo>
                    <a:pt x="1" y="0"/>
                  </a:moveTo>
                  <a:lnTo>
                    <a:pt x="51" y="3626"/>
                  </a:lnTo>
                  <a:lnTo>
                    <a:pt x="13083" y="4679"/>
                  </a:lnTo>
                  <a:lnTo>
                    <a:pt x="12682" y="1103"/>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rot="-288774">
              <a:off x="7021962" y="4530734"/>
              <a:ext cx="447412" cy="73999"/>
            </a:xfrm>
            <a:custGeom>
              <a:rect b="b" l="l" r="r" t="t"/>
              <a:pathLst>
                <a:path extrusionOk="0" h="1321" w="7987">
                  <a:moveTo>
                    <a:pt x="50" y="0"/>
                  </a:moveTo>
                  <a:lnTo>
                    <a:pt x="0" y="652"/>
                  </a:lnTo>
                  <a:lnTo>
                    <a:pt x="7937" y="1320"/>
                  </a:lnTo>
                  <a:lnTo>
                    <a:pt x="7987" y="669"/>
                  </a:lnTo>
                  <a:lnTo>
                    <a:pt x="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rot="-148560">
              <a:off x="6797653" y="4074349"/>
              <a:ext cx="731026" cy="241491"/>
            </a:xfrm>
            <a:custGeom>
              <a:rect b="b" l="l" r="r" t="t"/>
              <a:pathLst>
                <a:path extrusionOk="0" h="4311" w="13050">
                  <a:moveTo>
                    <a:pt x="0" y="0"/>
                  </a:moveTo>
                  <a:lnTo>
                    <a:pt x="33" y="3626"/>
                  </a:lnTo>
                  <a:lnTo>
                    <a:pt x="13049" y="4311"/>
                  </a:lnTo>
                  <a:lnTo>
                    <a:pt x="12682" y="108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rot="-148560">
              <a:off x="6969582" y="4172428"/>
              <a:ext cx="395034" cy="32826"/>
            </a:xfrm>
            <a:custGeom>
              <a:rect b="b" l="l" r="r" t="t"/>
              <a:pathLst>
                <a:path extrusionOk="0" h="586" w="7052">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rot="-148560">
              <a:off x="6969595" y="4172428"/>
              <a:ext cx="395034" cy="33442"/>
            </a:xfrm>
            <a:custGeom>
              <a:rect b="b" l="l" r="r" t="t"/>
              <a:pathLst>
                <a:path extrusionOk="0" h="597" w="7052">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rot="-148560">
              <a:off x="7405864" y="4117837"/>
              <a:ext cx="15069" cy="181608"/>
            </a:xfrm>
            <a:custGeom>
              <a:rect b="b" l="l" r="r" t="t"/>
              <a:pathLst>
                <a:path extrusionOk="0" h="3242" w="269">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rot="-148560">
              <a:off x="7441478" y="4117986"/>
              <a:ext cx="22519" cy="181608"/>
            </a:xfrm>
            <a:custGeom>
              <a:rect b="b" l="l" r="r" t="t"/>
              <a:pathLst>
                <a:path extrusionOk="0" h="3242" w="402">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rot="-148560">
              <a:off x="7075878" y="4217931"/>
              <a:ext cx="201326" cy="10307"/>
            </a:xfrm>
            <a:custGeom>
              <a:rect b="b" l="l" r="r" t="t"/>
              <a:pathLst>
                <a:path extrusionOk="0" h="184" w="3594">
                  <a:moveTo>
                    <a:pt x="1" y="0"/>
                  </a:moveTo>
                  <a:lnTo>
                    <a:pt x="1" y="0"/>
                  </a:lnTo>
                  <a:cubicBezTo>
                    <a:pt x="1404" y="100"/>
                    <a:pt x="2474" y="167"/>
                    <a:pt x="3593" y="184"/>
                  </a:cubicBez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rot="-148560">
              <a:off x="7075880" y="4215914"/>
              <a:ext cx="201326" cy="14452"/>
            </a:xfrm>
            <a:custGeom>
              <a:rect b="b" l="l" r="r" t="t"/>
              <a:pathLst>
                <a:path extrusionOk="0" h="258" w="3594">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7680750" y="4457910"/>
              <a:ext cx="743240" cy="202223"/>
            </a:xfrm>
            <a:custGeom>
              <a:rect b="b" l="l" r="r" t="t"/>
              <a:pathLst>
                <a:path extrusionOk="0" h="3610" w="13268">
                  <a:moveTo>
                    <a:pt x="1" y="0"/>
                  </a:moveTo>
                  <a:lnTo>
                    <a:pt x="235" y="3609"/>
                  </a:lnTo>
                  <a:lnTo>
                    <a:pt x="13267" y="3609"/>
                  </a:lnTo>
                  <a:lnTo>
                    <a:pt x="12733" y="40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7709767" y="4485975"/>
              <a:ext cx="706717" cy="148895"/>
            </a:xfrm>
            <a:custGeom>
              <a:rect b="b" l="l" r="r" t="t"/>
              <a:pathLst>
                <a:path extrusionOk="0" h="2658" w="12616">
                  <a:moveTo>
                    <a:pt x="1" y="1"/>
                  </a:moveTo>
                  <a:lnTo>
                    <a:pt x="235" y="2657"/>
                  </a:lnTo>
                  <a:lnTo>
                    <a:pt x="12616" y="2473"/>
                  </a:lnTo>
                  <a:lnTo>
                    <a:pt x="12265" y="2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rot="-148560">
              <a:off x="6868522" y="4269774"/>
              <a:ext cx="735731" cy="226534"/>
            </a:xfrm>
            <a:custGeom>
              <a:rect b="b" l="l" r="r" t="t"/>
              <a:pathLst>
                <a:path extrusionOk="0" h="4044" w="13134">
                  <a:moveTo>
                    <a:pt x="0" y="0"/>
                  </a:moveTo>
                  <a:lnTo>
                    <a:pt x="117" y="3609"/>
                  </a:lnTo>
                  <a:lnTo>
                    <a:pt x="13133" y="4044"/>
                  </a:lnTo>
                  <a:lnTo>
                    <a:pt x="12716" y="819"/>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rot="-148560">
              <a:off x="7024225" y="4357229"/>
              <a:ext cx="447410" cy="65596"/>
            </a:xfrm>
            <a:custGeom>
              <a:rect b="b" l="l" r="r" t="t"/>
              <a:pathLst>
                <a:path extrusionOk="0" h="1171" w="7987">
                  <a:moveTo>
                    <a:pt x="34" y="1"/>
                  </a:moveTo>
                  <a:lnTo>
                    <a:pt x="0" y="652"/>
                  </a:lnTo>
                  <a:lnTo>
                    <a:pt x="7937" y="1170"/>
                  </a:lnTo>
                  <a:lnTo>
                    <a:pt x="7987" y="519"/>
                  </a:lnTo>
                  <a:lnTo>
                    <a:pt x="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7711671" y="4546809"/>
              <a:ext cx="692656" cy="10363"/>
            </a:xfrm>
            <a:custGeom>
              <a:rect b="b" l="l" r="r" t="t"/>
              <a:pathLst>
                <a:path extrusionOk="0" h="185" w="12365">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7714472" y="4578627"/>
              <a:ext cx="698258" cy="13164"/>
            </a:xfrm>
            <a:custGeom>
              <a:rect b="b" l="l" r="r" t="t"/>
              <a:pathLst>
                <a:path extrusionOk="0" h="235" w="12465">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2" name="Google Shape;512;p20"/>
          <p:cNvSpPr txBox="1"/>
          <p:nvPr>
            <p:ph idx="1" type="subTitle"/>
          </p:nvPr>
        </p:nvSpPr>
        <p:spPr>
          <a:xfrm>
            <a:off x="6743876" y="2475500"/>
            <a:ext cx="1603800" cy="27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3" name="Google Shape;513;p20"/>
          <p:cNvSpPr txBox="1"/>
          <p:nvPr>
            <p:ph idx="2" type="subTitle"/>
          </p:nvPr>
        </p:nvSpPr>
        <p:spPr>
          <a:xfrm>
            <a:off x="6743875" y="2752100"/>
            <a:ext cx="1603800" cy="72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14" name="Google Shape;514;p20"/>
          <p:cNvSpPr txBox="1"/>
          <p:nvPr>
            <p:ph idx="3" type="subTitle"/>
          </p:nvPr>
        </p:nvSpPr>
        <p:spPr>
          <a:xfrm>
            <a:off x="1384276" y="153710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5" name="Google Shape;515;p20"/>
          <p:cNvSpPr txBox="1"/>
          <p:nvPr>
            <p:ph idx="4" type="subTitle"/>
          </p:nvPr>
        </p:nvSpPr>
        <p:spPr>
          <a:xfrm>
            <a:off x="1384275" y="181370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6" name="Google Shape;516;p20"/>
          <p:cNvSpPr txBox="1"/>
          <p:nvPr>
            <p:ph idx="5" type="subTitle"/>
          </p:nvPr>
        </p:nvSpPr>
        <p:spPr>
          <a:xfrm>
            <a:off x="720000" y="3084550"/>
            <a:ext cx="1603800" cy="27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17" name="Google Shape;517;p20"/>
          <p:cNvSpPr txBox="1"/>
          <p:nvPr>
            <p:ph idx="6" type="subTitle"/>
          </p:nvPr>
        </p:nvSpPr>
        <p:spPr>
          <a:xfrm>
            <a:off x="720000" y="3361150"/>
            <a:ext cx="1603800" cy="72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18" name="Google Shape;518;p20"/>
          <p:cNvSpPr txBox="1"/>
          <p:nvPr>
            <p:ph hasCustomPrompt="1" idx="7" type="title"/>
          </p:nvPr>
        </p:nvSpPr>
        <p:spPr>
          <a:xfrm>
            <a:off x="5273301" y="2685897"/>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9" name="Google Shape;519;p20"/>
          <p:cNvSpPr txBox="1"/>
          <p:nvPr>
            <p:ph hasCustomPrompt="1" idx="8" type="title"/>
          </p:nvPr>
        </p:nvSpPr>
        <p:spPr>
          <a:xfrm>
            <a:off x="3757467" y="1983234"/>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0" name="Google Shape;520;p20"/>
          <p:cNvSpPr txBox="1"/>
          <p:nvPr>
            <p:ph hasCustomPrompt="1" idx="9" type="title"/>
          </p:nvPr>
        </p:nvSpPr>
        <p:spPr>
          <a:xfrm>
            <a:off x="2840762" y="3167156"/>
            <a:ext cx="714600" cy="528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2100"/>
              <a:buFont typeface="Josefin Sans"/>
              <a:buNone/>
              <a:defRPr sz="1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2464138" y="2697294"/>
            <a:ext cx="1467900" cy="1467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4664005" y="1983364"/>
            <a:ext cx="1933200" cy="1933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720000" y="2150850"/>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18">
    <p:spTree>
      <p:nvGrpSpPr>
        <p:cNvPr id="524" name="Shape 524"/>
        <p:cNvGrpSpPr/>
        <p:nvPr/>
      </p:nvGrpSpPr>
      <p:grpSpPr>
        <a:xfrm>
          <a:off x="0" y="0"/>
          <a:ext cx="0" cy="0"/>
          <a:chOff x="0" y="0"/>
          <a:chExt cx="0" cy="0"/>
        </a:xfrm>
      </p:grpSpPr>
      <p:sp>
        <p:nvSpPr>
          <p:cNvPr id="525" name="Google Shape;525;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6" name="Google Shape;526;p2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txBox="1"/>
          <p:nvPr>
            <p:ph idx="1" type="subTitle"/>
          </p:nvPr>
        </p:nvSpPr>
        <p:spPr>
          <a:xfrm>
            <a:off x="3581110" y="2070913"/>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8" name="Google Shape;528;p21"/>
          <p:cNvSpPr txBox="1"/>
          <p:nvPr>
            <p:ph idx="2" type="subTitle"/>
          </p:nvPr>
        </p:nvSpPr>
        <p:spPr>
          <a:xfrm>
            <a:off x="3581110" y="2342499"/>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29" name="Google Shape;529;p21"/>
          <p:cNvSpPr txBox="1"/>
          <p:nvPr>
            <p:ph idx="3" type="subTitle"/>
          </p:nvPr>
        </p:nvSpPr>
        <p:spPr>
          <a:xfrm>
            <a:off x="3581110" y="3763376"/>
            <a:ext cx="1977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0" name="Google Shape;530;p21"/>
          <p:cNvSpPr txBox="1"/>
          <p:nvPr>
            <p:ph idx="4" type="subTitle"/>
          </p:nvPr>
        </p:nvSpPr>
        <p:spPr>
          <a:xfrm>
            <a:off x="3581110" y="4037476"/>
            <a:ext cx="1977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1" name="Google Shape;531;p21"/>
          <p:cNvSpPr txBox="1"/>
          <p:nvPr>
            <p:ph idx="5" type="subTitle"/>
          </p:nvPr>
        </p:nvSpPr>
        <p:spPr>
          <a:xfrm>
            <a:off x="5848989" y="2070913"/>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2" name="Google Shape;532;p21"/>
          <p:cNvSpPr txBox="1"/>
          <p:nvPr>
            <p:ph idx="6" type="subTitle"/>
          </p:nvPr>
        </p:nvSpPr>
        <p:spPr>
          <a:xfrm>
            <a:off x="5848989" y="2347514"/>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533" name="Google Shape;533;p21"/>
          <p:cNvSpPr txBox="1"/>
          <p:nvPr>
            <p:ph idx="7" type="subTitle"/>
          </p:nvPr>
        </p:nvSpPr>
        <p:spPr>
          <a:xfrm>
            <a:off x="1312012" y="2070913"/>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4" name="Google Shape;534;p21"/>
          <p:cNvSpPr txBox="1"/>
          <p:nvPr>
            <p:ph idx="8" type="subTitle"/>
          </p:nvPr>
        </p:nvSpPr>
        <p:spPr>
          <a:xfrm>
            <a:off x="1312012" y="2342499"/>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5" name="Google Shape;535;p21"/>
          <p:cNvSpPr txBox="1"/>
          <p:nvPr>
            <p:ph idx="9" type="subTitle"/>
          </p:nvPr>
        </p:nvSpPr>
        <p:spPr>
          <a:xfrm>
            <a:off x="1312012" y="3763376"/>
            <a:ext cx="1980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6" name="Google Shape;536;p21"/>
          <p:cNvSpPr txBox="1"/>
          <p:nvPr>
            <p:ph idx="13" type="subTitle"/>
          </p:nvPr>
        </p:nvSpPr>
        <p:spPr>
          <a:xfrm>
            <a:off x="1312012" y="4037476"/>
            <a:ext cx="1980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
        <p:nvSpPr>
          <p:cNvPr id="537" name="Google Shape;537;p21"/>
          <p:cNvSpPr txBox="1"/>
          <p:nvPr>
            <p:ph idx="14" type="subTitle"/>
          </p:nvPr>
        </p:nvSpPr>
        <p:spPr>
          <a:xfrm>
            <a:off x="5848989" y="3763374"/>
            <a:ext cx="1983000" cy="27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538" name="Google Shape;538;p21"/>
          <p:cNvSpPr txBox="1"/>
          <p:nvPr>
            <p:ph idx="15" type="subTitle"/>
          </p:nvPr>
        </p:nvSpPr>
        <p:spPr>
          <a:xfrm>
            <a:off x="5848989" y="4039975"/>
            <a:ext cx="1983000" cy="452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r">
              <a:lnSpc>
                <a:spcPct val="100000"/>
              </a:lnSpc>
              <a:spcBef>
                <a:spcPts val="0"/>
              </a:spcBef>
              <a:spcAft>
                <a:spcPts val="0"/>
              </a:spcAft>
              <a:buSzPts val="1100"/>
              <a:buNone/>
              <a:defRPr/>
            </a:lvl2pPr>
            <a:lvl3pPr lvl="2" rtl="0" algn="r">
              <a:lnSpc>
                <a:spcPct val="100000"/>
              </a:lnSpc>
              <a:spcBef>
                <a:spcPts val="0"/>
              </a:spcBef>
              <a:spcAft>
                <a:spcPts val="0"/>
              </a:spcAft>
              <a:buSzPts val="1100"/>
              <a:buNone/>
              <a:defRPr/>
            </a:lvl3pPr>
            <a:lvl4pPr lvl="3" rtl="0" algn="r">
              <a:lnSpc>
                <a:spcPct val="100000"/>
              </a:lnSpc>
              <a:spcBef>
                <a:spcPts val="0"/>
              </a:spcBef>
              <a:spcAft>
                <a:spcPts val="0"/>
              </a:spcAft>
              <a:buSzPts val="1100"/>
              <a:buNone/>
              <a:defRPr/>
            </a:lvl4pPr>
            <a:lvl5pPr lvl="4" rtl="0" algn="r">
              <a:lnSpc>
                <a:spcPct val="100000"/>
              </a:lnSpc>
              <a:spcBef>
                <a:spcPts val="0"/>
              </a:spcBef>
              <a:spcAft>
                <a:spcPts val="0"/>
              </a:spcAft>
              <a:buSzPts val="1100"/>
              <a:buNone/>
              <a:defRPr/>
            </a:lvl5pPr>
            <a:lvl6pPr lvl="5" rtl="0" algn="r">
              <a:lnSpc>
                <a:spcPct val="100000"/>
              </a:lnSpc>
              <a:spcBef>
                <a:spcPts val="0"/>
              </a:spcBef>
              <a:spcAft>
                <a:spcPts val="0"/>
              </a:spcAft>
              <a:buSzPts val="1100"/>
              <a:buNone/>
              <a:defRPr/>
            </a:lvl6pPr>
            <a:lvl7pPr lvl="6" rtl="0" algn="r">
              <a:lnSpc>
                <a:spcPct val="100000"/>
              </a:lnSpc>
              <a:spcBef>
                <a:spcPts val="0"/>
              </a:spcBef>
              <a:spcAft>
                <a:spcPts val="0"/>
              </a:spcAft>
              <a:buSzPts val="1100"/>
              <a:buNone/>
              <a:defRPr/>
            </a:lvl7pPr>
            <a:lvl8pPr lvl="7" rtl="0" algn="r">
              <a:lnSpc>
                <a:spcPct val="100000"/>
              </a:lnSpc>
              <a:spcBef>
                <a:spcPts val="0"/>
              </a:spcBef>
              <a:spcAft>
                <a:spcPts val="0"/>
              </a:spcAft>
              <a:buSzPts val="1100"/>
              <a:buNone/>
              <a:defRPr/>
            </a:lvl8pPr>
            <a:lvl9pPr lvl="8" rtl="0" algn="r">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3">
  <p:cSld name="CUSTOM_3">
    <p:spTree>
      <p:nvGrpSpPr>
        <p:cNvPr id="539" name="Shape 539"/>
        <p:cNvGrpSpPr/>
        <p:nvPr/>
      </p:nvGrpSpPr>
      <p:grpSpPr>
        <a:xfrm>
          <a:off x="0" y="0"/>
          <a:ext cx="0" cy="0"/>
          <a:chOff x="0" y="0"/>
          <a:chExt cx="0" cy="0"/>
        </a:xfrm>
      </p:grpSpPr>
      <p:sp>
        <p:nvSpPr>
          <p:cNvPr id="540" name="Google Shape;540;p22"/>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2"/>
          <p:cNvGrpSpPr/>
          <p:nvPr/>
        </p:nvGrpSpPr>
        <p:grpSpPr>
          <a:xfrm>
            <a:off x="7561488" y="2913763"/>
            <a:ext cx="1149234" cy="1756540"/>
            <a:chOff x="7561488" y="2913763"/>
            <a:chExt cx="1149234" cy="1756540"/>
          </a:xfrm>
        </p:grpSpPr>
        <p:sp>
          <p:nvSpPr>
            <p:cNvPr id="542" name="Google Shape;542;p22"/>
            <p:cNvSpPr/>
            <p:nvPr/>
          </p:nvSpPr>
          <p:spPr>
            <a:xfrm>
              <a:off x="7561488"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7947955" y="4349214"/>
              <a:ext cx="99737" cy="321089"/>
            </a:xfrm>
            <a:custGeom>
              <a:rect b="b" l="l" r="r" t="t"/>
              <a:pathLst>
                <a:path extrusionOk="0" h="10009" w="3109">
                  <a:moveTo>
                    <a:pt x="3109" y="0"/>
                  </a:moveTo>
                  <a:lnTo>
                    <a:pt x="1" y="117"/>
                  </a:lnTo>
                  <a:lnTo>
                    <a:pt x="1" y="10009"/>
                  </a:lnTo>
                  <a:lnTo>
                    <a:pt x="1321" y="10009"/>
                  </a:lnTo>
                  <a:lnTo>
                    <a:pt x="310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8331761" y="4349214"/>
              <a:ext cx="99191" cy="321089"/>
            </a:xfrm>
            <a:custGeom>
              <a:rect b="b" l="l" r="r" t="t"/>
              <a:pathLst>
                <a:path extrusionOk="0" h="10009" w="3092">
                  <a:moveTo>
                    <a:pt x="0" y="0"/>
                  </a:moveTo>
                  <a:lnTo>
                    <a:pt x="1771" y="10009"/>
                  </a:lnTo>
                  <a:lnTo>
                    <a:pt x="3091" y="10009"/>
                  </a:lnTo>
                  <a:lnTo>
                    <a:pt x="3091" y="117"/>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8602965" y="4349214"/>
              <a:ext cx="99737" cy="321089"/>
            </a:xfrm>
            <a:custGeom>
              <a:rect b="b" l="l" r="r" t="t"/>
              <a:pathLst>
                <a:path extrusionOk="0" h="10009" w="3109">
                  <a:moveTo>
                    <a:pt x="1" y="0"/>
                  </a:moveTo>
                  <a:lnTo>
                    <a:pt x="1788" y="10009"/>
                  </a:lnTo>
                  <a:lnTo>
                    <a:pt x="3108" y="10009"/>
                  </a:lnTo>
                  <a:lnTo>
                    <a:pt x="3108" y="117"/>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7561488" y="3637167"/>
              <a:ext cx="310919" cy="722506"/>
            </a:xfrm>
            <a:custGeom>
              <a:rect b="b" l="l" r="r" t="t"/>
              <a:pathLst>
                <a:path extrusionOk="0" h="22522" w="9692">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7804301" y="2913763"/>
              <a:ext cx="897855" cy="1329876"/>
            </a:xfrm>
            <a:custGeom>
              <a:rect b="b" l="l" r="r" t="t"/>
              <a:pathLst>
                <a:path extrusionOk="0" h="41455" w="27988">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7612944" y="4008172"/>
              <a:ext cx="1081192" cy="346945"/>
            </a:xfrm>
            <a:custGeom>
              <a:rect b="b" l="l" r="r" t="t"/>
              <a:pathLst>
                <a:path extrusionOk="0" h="10815" w="33703">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7597963" y="4007659"/>
              <a:ext cx="749902" cy="341427"/>
            </a:xfrm>
            <a:custGeom>
              <a:rect b="b" l="l" r="r" t="t"/>
              <a:pathLst>
                <a:path extrusionOk="0" h="10643" w="23376">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7929734" y="2934679"/>
              <a:ext cx="584818" cy="697900"/>
            </a:xfrm>
            <a:custGeom>
              <a:rect b="b" l="l" r="r" t="t"/>
              <a:pathLst>
                <a:path extrusionOk="0" h="21755" w="1823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8501111" y="3230906"/>
              <a:ext cx="62235" cy="21846"/>
            </a:xfrm>
            <a:custGeom>
              <a:rect b="b" l="l" r="r" t="t"/>
              <a:pathLst>
                <a:path extrusionOk="0" h="681" w="194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8501111" y="3289901"/>
              <a:ext cx="28455" cy="4684"/>
            </a:xfrm>
            <a:custGeom>
              <a:rect b="b" l="l" r="r" t="t"/>
              <a:pathLst>
                <a:path extrusionOk="0" h="146" w="887">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8258297"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8251881" y="3172680"/>
              <a:ext cx="38624" cy="101854"/>
            </a:xfrm>
            <a:custGeom>
              <a:rect b="b" l="l" r="r" t="t"/>
              <a:pathLst>
                <a:path extrusionOk="0" h="3175" w="1204">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8254576" y="3302508"/>
              <a:ext cx="26274" cy="109778"/>
            </a:xfrm>
            <a:custGeom>
              <a:rect b="b" l="l" r="r" t="t"/>
              <a:pathLst>
                <a:path extrusionOk="0" h="3422" w="819">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8218101"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8006373" y="3268247"/>
              <a:ext cx="40260" cy="37951"/>
            </a:xfrm>
            <a:custGeom>
              <a:rect b="b" l="l" r="r" t="t"/>
              <a:pathLst>
                <a:path extrusionOk="0" h="1183" w="1255">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7999957" y="3172680"/>
              <a:ext cx="38624" cy="101854"/>
            </a:xfrm>
            <a:custGeom>
              <a:rect b="b" l="l" r="r" t="t"/>
              <a:pathLst>
                <a:path extrusionOk="0" h="3175" w="1204">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8002620" y="3302508"/>
              <a:ext cx="26306" cy="109778"/>
            </a:xfrm>
            <a:custGeom>
              <a:rect b="b" l="l" r="r" t="t"/>
              <a:pathLst>
                <a:path extrusionOk="0" h="3422" w="82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7966177" y="3277710"/>
              <a:ext cx="39170" cy="7731"/>
            </a:xfrm>
            <a:custGeom>
              <a:rect b="b" l="l" r="r" t="t"/>
              <a:pathLst>
                <a:path extrusionOk="0" h="241" w="1221">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8331761" y="3623180"/>
              <a:ext cx="372545" cy="740246"/>
            </a:xfrm>
            <a:custGeom>
              <a:rect b="b" l="l" r="r" t="t"/>
              <a:pathLst>
                <a:path extrusionOk="0" h="23075" w="11613">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8428770" y="3630013"/>
              <a:ext cx="281951" cy="735306"/>
            </a:xfrm>
            <a:custGeom>
              <a:rect b="b" l="l" r="r" t="t"/>
              <a:pathLst>
                <a:path extrusionOk="0" h="22921" w="8789">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8591705" y="3954470"/>
              <a:ext cx="26306" cy="33620"/>
            </a:xfrm>
            <a:custGeom>
              <a:rect b="b" l="l" r="r" t="t"/>
              <a:pathLst>
                <a:path extrusionOk="0" h="1048" w="82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8554717" y="3844275"/>
              <a:ext cx="51488" cy="116354"/>
            </a:xfrm>
            <a:custGeom>
              <a:rect b="b" l="l" r="r" t="t"/>
              <a:pathLst>
                <a:path extrusionOk="0" h="3627" w="1605">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8609413" y="3854990"/>
              <a:ext cx="48794" cy="107243"/>
            </a:xfrm>
            <a:custGeom>
              <a:rect b="b" l="l" r="r" t="t"/>
              <a:pathLst>
                <a:path extrusionOk="0" h="3343" w="1521">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8556866" y="3984176"/>
              <a:ext cx="40774" cy="180129"/>
            </a:xfrm>
            <a:custGeom>
              <a:rect b="b" l="l" r="r" t="t"/>
              <a:pathLst>
                <a:path extrusionOk="0" h="5615" w="1271">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8610472" y="3984722"/>
              <a:ext cx="46131" cy="110451"/>
            </a:xfrm>
            <a:custGeom>
              <a:rect b="b" l="l" r="r" t="t"/>
              <a:pathLst>
                <a:path extrusionOk="0" h="3443" w="1438">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2"/>
          <p:cNvGrpSpPr/>
          <p:nvPr/>
        </p:nvGrpSpPr>
        <p:grpSpPr>
          <a:xfrm>
            <a:off x="827607" y="2640409"/>
            <a:ext cx="428300" cy="344700"/>
            <a:chOff x="827607" y="2640409"/>
            <a:chExt cx="428300" cy="344700"/>
          </a:xfrm>
        </p:grpSpPr>
        <p:sp>
          <p:nvSpPr>
            <p:cNvPr id="569" name="Google Shape;569;p22"/>
            <p:cNvSpPr/>
            <p:nvPr/>
          </p:nvSpPr>
          <p:spPr>
            <a:xfrm>
              <a:off x="827607" y="2640409"/>
              <a:ext cx="428300" cy="344700"/>
            </a:xfrm>
            <a:custGeom>
              <a:rect b="b" l="l" r="r" t="t"/>
              <a:pathLst>
                <a:path extrusionOk="0" h="10745" w="13351">
                  <a:moveTo>
                    <a:pt x="150" y="1"/>
                  </a:moveTo>
                  <a:lnTo>
                    <a:pt x="0" y="10560"/>
                  </a:lnTo>
                  <a:lnTo>
                    <a:pt x="13200" y="10744"/>
                  </a:lnTo>
                  <a:lnTo>
                    <a:pt x="13350" y="184"/>
                  </a:lnTo>
                  <a:lnTo>
                    <a:pt x="15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842075" y="2661839"/>
              <a:ext cx="398819" cy="301809"/>
            </a:xfrm>
            <a:custGeom>
              <a:rect b="b" l="l" r="r" t="t"/>
              <a:pathLst>
                <a:path extrusionOk="0" h="9408" w="12432">
                  <a:moveTo>
                    <a:pt x="134" y="1"/>
                  </a:moveTo>
                  <a:lnTo>
                    <a:pt x="0" y="9241"/>
                  </a:lnTo>
                  <a:lnTo>
                    <a:pt x="12298" y="9408"/>
                  </a:lnTo>
                  <a:lnTo>
                    <a:pt x="12431" y="185"/>
                  </a:lnTo>
                  <a:lnTo>
                    <a:pt x="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842075" y="2776011"/>
              <a:ext cx="394520" cy="187636"/>
            </a:xfrm>
            <a:custGeom>
              <a:rect b="b" l="l" r="r" t="t"/>
              <a:pathLst>
                <a:path extrusionOk="0" h="5849" w="12298">
                  <a:moveTo>
                    <a:pt x="4378" y="1"/>
                  </a:moveTo>
                  <a:lnTo>
                    <a:pt x="0" y="5682"/>
                  </a:lnTo>
                  <a:lnTo>
                    <a:pt x="12298" y="5849"/>
                  </a:lnTo>
                  <a:lnTo>
                    <a:pt x="8822" y="1739"/>
                  </a:lnTo>
                  <a:lnTo>
                    <a:pt x="6984" y="3627"/>
                  </a:lnTo>
                  <a:lnTo>
                    <a:pt x="437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1031828" y="2723496"/>
              <a:ext cx="72918" cy="62556"/>
            </a:xfrm>
            <a:custGeom>
              <a:rect b="b" l="l" r="r" t="t"/>
              <a:pathLst>
                <a:path extrusionOk="0" h="1950" w="2273">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2"/>
          <p:cNvGrpSpPr/>
          <p:nvPr/>
        </p:nvGrpSpPr>
        <p:grpSpPr>
          <a:xfrm>
            <a:off x="5461403" y="1884091"/>
            <a:ext cx="552129" cy="444404"/>
            <a:chOff x="5461403" y="1884091"/>
            <a:chExt cx="552129" cy="444404"/>
          </a:xfrm>
        </p:grpSpPr>
        <p:sp>
          <p:nvSpPr>
            <p:cNvPr id="574" name="Google Shape;574;p22"/>
            <p:cNvSpPr/>
            <p:nvPr/>
          </p:nvSpPr>
          <p:spPr>
            <a:xfrm>
              <a:off x="5461403" y="1884091"/>
              <a:ext cx="552129" cy="444404"/>
            </a:xfrm>
            <a:custGeom>
              <a:rect b="b" l="l" r="r" t="t"/>
              <a:pathLst>
                <a:path extrusionOk="0" h="13853" w="17211">
                  <a:moveTo>
                    <a:pt x="201" y="1"/>
                  </a:moveTo>
                  <a:lnTo>
                    <a:pt x="1" y="13602"/>
                  </a:lnTo>
                  <a:lnTo>
                    <a:pt x="17027" y="13852"/>
                  </a:lnTo>
                  <a:lnTo>
                    <a:pt x="17210" y="235"/>
                  </a:lnTo>
                  <a:lnTo>
                    <a:pt x="2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5480715" y="1911455"/>
              <a:ext cx="512991" cy="389162"/>
            </a:xfrm>
            <a:custGeom>
              <a:rect b="b" l="l" r="r" t="t"/>
              <a:pathLst>
                <a:path extrusionOk="0" h="12131" w="15991">
                  <a:moveTo>
                    <a:pt x="167" y="0"/>
                  </a:moveTo>
                  <a:lnTo>
                    <a:pt x="0" y="11897"/>
                  </a:lnTo>
                  <a:lnTo>
                    <a:pt x="15823" y="12130"/>
                  </a:lnTo>
                  <a:lnTo>
                    <a:pt x="15990" y="234"/>
                  </a:lnTo>
                  <a:lnTo>
                    <a:pt x="16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480715" y="2058831"/>
              <a:ext cx="507634" cy="241787"/>
            </a:xfrm>
            <a:custGeom>
              <a:rect b="b" l="l" r="r" t="t"/>
              <a:pathLst>
                <a:path extrusionOk="0" h="7537" w="15824">
                  <a:moveTo>
                    <a:pt x="5631" y="1"/>
                  </a:moveTo>
                  <a:lnTo>
                    <a:pt x="0" y="7303"/>
                  </a:lnTo>
                  <a:lnTo>
                    <a:pt x="15823" y="7536"/>
                  </a:lnTo>
                  <a:lnTo>
                    <a:pt x="11345" y="2223"/>
                  </a:lnTo>
                  <a:lnTo>
                    <a:pt x="8989" y="4663"/>
                  </a:lnTo>
                  <a:lnTo>
                    <a:pt x="563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5724747" y="1991302"/>
              <a:ext cx="93674" cy="79911"/>
            </a:xfrm>
            <a:custGeom>
              <a:rect b="b" l="l" r="r" t="t"/>
              <a:pathLst>
                <a:path extrusionOk="0" h="2491" w="292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2"/>
          <p:cNvGrpSpPr/>
          <p:nvPr/>
        </p:nvGrpSpPr>
        <p:grpSpPr>
          <a:xfrm>
            <a:off x="7328876" y="1596269"/>
            <a:ext cx="605702" cy="487263"/>
            <a:chOff x="7328876" y="1596269"/>
            <a:chExt cx="605702" cy="487263"/>
          </a:xfrm>
        </p:grpSpPr>
        <p:sp>
          <p:nvSpPr>
            <p:cNvPr id="579" name="Google Shape;579;p22"/>
            <p:cNvSpPr/>
            <p:nvPr/>
          </p:nvSpPr>
          <p:spPr>
            <a:xfrm>
              <a:off x="7328876" y="1596269"/>
              <a:ext cx="605702" cy="487263"/>
            </a:xfrm>
            <a:custGeom>
              <a:rect b="b" l="l" r="r" t="t"/>
              <a:pathLst>
                <a:path extrusionOk="0" h="15189" w="18881">
                  <a:moveTo>
                    <a:pt x="218" y="1"/>
                  </a:moveTo>
                  <a:lnTo>
                    <a:pt x="0" y="14938"/>
                  </a:lnTo>
                  <a:lnTo>
                    <a:pt x="18664" y="15189"/>
                  </a:lnTo>
                  <a:lnTo>
                    <a:pt x="18881" y="268"/>
                  </a:lnTo>
                  <a:lnTo>
                    <a:pt x="218"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7349760" y="1626809"/>
              <a:ext cx="562844" cy="426696"/>
            </a:xfrm>
            <a:custGeom>
              <a:rect b="b" l="l" r="r" t="t"/>
              <a:pathLst>
                <a:path extrusionOk="0" h="13301" w="17545">
                  <a:moveTo>
                    <a:pt x="185" y="1"/>
                  </a:moveTo>
                  <a:lnTo>
                    <a:pt x="1" y="13050"/>
                  </a:lnTo>
                  <a:lnTo>
                    <a:pt x="17361" y="13301"/>
                  </a:lnTo>
                  <a:lnTo>
                    <a:pt x="17545" y="252"/>
                  </a:lnTo>
                  <a:lnTo>
                    <a:pt x="18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7349760" y="1788172"/>
              <a:ext cx="556973" cy="265334"/>
            </a:xfrm>
            <a:custGeom>
              <a:rect b="b" l="l" r="r" t="t"/>
              <a:pathLst>
                <a:path extrusionOk="0" h="8271" w="17362">
                  <a:moveTo>
                    <a:pt x="6183" y="0"/>
                  </a:moveTo>
                  <a:lnTo>
                    <a:pt x="1" y="8020"/>
                  </a:lnTo>
                  <a:lnTo>
                    <a:pt x="17361" y="8271"/>
                  </a:lnTo>
                  <a:lnTo>
                    <a:pt x="12449" y="2440"/>
                  </a:lnTo>
                  <a:lnTo>
                    <a:pt x="9859" y="5113"/>
                  </a:lnTo>
                  <a:lnTo>
                    <a:pt x="618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7617948" y="1714195"/>
              <a:ext cx="102784" cy="87835"/>
            </a:xfrm>
            <a:custGeom>
              <a:rect b="b" l="l" r="r" t="t"/>
              <a:pathLst>
                <a:path extrusionOk="0" h="2738" w="3204">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22"/>
          <p:cNvGrpSpPr/>
          <p:nvPr/>
        </p:nvGrpSpPr>
        <p:grpSpPr>
          <a:xfrm>
            <a:off x="3013987" y="1385087"/>
            <a:ext cx="1010392" cy="812618"/>
            <a:chOff x="3013987" y="1385087"/>
            <a:chExt cx="1010392" cy="812618"/>
          </a:xfrm>
        </p:grpSpPr>
        <p:sp>
          <p:nvSpPr>
            <p:cNvPr id="584" name="Google Shape;584;p22"/>
            <p:cNvSpPr/>
            <p:nvPr/>
          </p:nvSpPr>
          <p:spPr>
            <a:xfrm>
              <a:off x="3013987" y="1385087"/>
              <a:ext cx="1010392" cy="812618"/>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3048826" y="1435452"/>
              <a:ext cx="939110" cy="711342"/>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3048826" y="1704539"/>
              <a:ext cx="928941" cy="442255"/>
            </a:xfrm>
            <a:custGeom>
              <a:rect b="b" l="l" r="r" t="t"/>
              <a:pathLst>
                <a:path extrusionOk="0" h="13786" w="28957">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3496150" y="1581256"/>
              <a:ext cx="171275" cy="146189"/>
            </a:xfrm>
            <a:custGeom>
              <a:rect b="b" l="l" r="r" t="t"/>
              <a:pathLst>
                <a:path extrusionOk="0" h="4557" w="5339">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2"/>
          <p:cNvGrpSpPr/>
          <p:nvPr/>
        </p:nvGrpSpPr>
        <p:grpSpPr>
          <a:xfrm>
            <a:off x="2215869" y="2932016"/>
            <a:ext cx="581610" cy="467951"/>
            <a:chOff x="2215869" y="2932016"/>
            <a:chExt cx="581610" cy="467951"/>
          </a:xfrm>
        </p:grpSpPr>
        <p:sp>
          <p:nvSpPr>
            <p:cNvPr id="589" name="Google Shape;589;p22"/>
            <p:cNvSpPr/>
            <p:nvPr/>
          </p:nvSpPr>
          <p:spPr>
            <a:xfrm>
              <a:off x="2215869" y="2932016"/>
              <a:ext cx="581610" cy="467951"/>
            </a:xfrm>
            <a:custGeom>
              <a:rect b="b" l="l" r="r" t="t"/>
              <a:pathLst>
                <a:path extrusionOk="0" h="14587" w="18130">
                  <a:moveTo>
                    <a:pt x="201" y="0"/>
                  </a:moveTo>
                  <a:lnTo>
                    <a:pt x="0" y="14336"/>
                  </a:lnTo>
                  <a:lnTo>
                    <a:pt x="17929" y="14586"/>
                  </a:lnTo>
                  <a:lnTo>
                    <a:pt x="18129" y="251"/>
                  </a:lnTo>
                  <a:lnTo>
                    <a:pt x="2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2235694" y="2961466"/>
              <a:ext cx="540869" cy="409565"/>
            </a:xfrm>
            <a:custGeom>
              <a:rect b="b" l="l" r="r" t="t"/>
              <a:pathLst>
                <a:path extrusionOk="0" h="12767" w="16860">
                  <a:moveTo>
                    <a:pt x="184" y="1"/>
                  </a:moveTo>
                  <a:lnTo>
                    <a:pt x="0" y="12532"/>
                  </a:lnTo>
                  <a:lnTo>
                    <a:pt x="16676" y="12766"/>
                  </a:lnTo>
                  <a:lnTo>
                    <a:pt x="16859" y="235"/>
                  </a:lnTo>
                  <a:lnTo>
                    <a:pt x="18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2235694" y="3115867"/>
              <a:ext cx="534966" cy="255164"/>
            </a:xfrm>
            <a:custGeom>
              <a:rect b="b" l="l" r="r" t="t"/>
              <a:pathLst>
                <a:path extrusionOk="0" h="7954" w="16676">
                  <a:moveTo>
                    <a:pt x="5949" y="0"/>
                  </a:moveTo>
                  <a:lnTo>
                    <a:pt x="0" y="7719"/>
                  </a:lnTo>
                  <a:lnTo>
                    <a:pt x="16676" y="7953"/>
                  </a:lnTo>
                  <a:lnTo>
                    <a:pt x="11964" y="2356"/>
                  </a:lnTo>
                  <a:lnTo>
                    <a:pt x="9474" y="4929"/>
                  </a:lnTo>
                  <a:lnTo>
                    <a:pt x="594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2493136" y="3045098"/>
              <a:ext cx="99031" cy="84435"/>
            </a:xfrm>
            <a:custGeom>
              <a:rect b="b" l="l" r="r" t="t"/>
              <a:pathLst>
                <a:path extrusionOk="0" h="2632" w="3087">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2"/>
          <p:cNvGrpSpPr/>
          <p:nvPr/>
        </p:nvGrpSpPr>
        <p:grpSpPr>
          <a:xfrm>
            <a:off x="6615448" y="2609324"/>
            <a:ext cx="726323" cy="586422"/>
            <a:chOff x="6615448" y="2609324"/>
            <a:chExt cx="726323" cy="586422"/>
          </a:xfrm>
        </p:grpSpPr>
        <p:sp>
          <p:nvSpPr>
            <p:cNvPr id="594" name="Google Shape;594;p22"/>
            <p:cNvSpPr/>
            <p:nvPr/>
          </p:nvSpPr>
          <p:spPr>
            <a:xfrm>
              <a:off x="6617598" y="2611473"/>
              <a:ext cx="724174" cy="582669"/>
            </a:xfrm>
            <a:custGeom>
              <a:rect b="b" l="l" r="r" t="t"/>
              <a:pathLst>
                <a:path extrusionOk="0" h="18163" w="22574">
                  <a:moveTo>
                    <a:pt x="267" y="0"/>
                  </a:moveTo>
                  <a:lnTo>
                    <a:pt x="0" y="17845"/>
                  </a:lnTo>
                  <a:lnTo>
                    <a:pt x="22323" y="18162"/>
                  </a:lnTo>
                  <a:lnTo>
                    <a:pt x="22573" y="318"/>
                  </a:lnTo>
                  <a:lnTo>
                    <a:pt x="2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6615448" y="2609324"/>
              <a:ext cx="726323" cy="586422"/>
            </a:xfrm>
            <a:custGeom>
              <a:rect b="b" l="l" r="r" t="t"/>
              <a:pathLst>
                <a:path extrusionOk="0" h="18280" w="22641">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6642781" y="2647916"/>
              <a:ext cx="672718" cy="509783"/>
            </a:xfrm>
            <a:custGeom>
              <a:rect b="b" l="l" r="r" t="t"/>
              <a:pathLst>
                <a:path extrusionOk="0" h="15891" w="20970">
                  <a:moveTo>
                    <a:pt x="234" y="1"/>
                  </a:moveTo>
                  <a:lnTo>
                    <a:pt x="0" y="15590"/>
                  </a:lnTo>
                  <a:lnTo>
                    <a:pt x="20752" y="15890"/>
                  </a:lnTo>
                  <a:lnTo>
                    <a:pt x="20970" y="301"/>
                  </a:lnTo>
                  <a:lnTo>
                    <a:pt x="2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6642781" y="2840332"/>
              <a:ext cx="665756" cy="317367"/>
            </a:xfrm>
            <a:custGeom>
              <a:rect b="b" l="l" r="r" t="t"/>
              <a:pathLst>
                <a:path extrusionOk="0" h="9893" w="20753">
                  <a:moveTo>
                    <a:pt x="7386" y="1"/>
                  </a:moveTo>
                  <a:lnTo>
                    <a:pt x="0" y="9592"/>
                  </a:lnTo>
                  <a:lnTo>
                    <a:pt x="20752" y="9892"/>
                  </a:lnTo>
                  <a:lnTo>
                    <a:pt x="14888" y="2942"/>
                  </a:lnTo>
                  <a:lnTo>
                    <a:pt x="11797" y="6133"/>
                  </a:lnTo>
                  <a:lnTo>
                    <a:pt x="7386"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98" name="Google Shape;598;p22"/>
            <p:cNvSpPr/>
            <p:nvPr/>
          </p:nvSpPr>
          <p:spPr>
            <a:xfrm>
              <a:off x="6962939" y="2751887"/>
              <a:ext cx="123155" cy="105222"/>
            </a:xfrm>
            <a:custGeom>
              <a:rect b="b" l="l" r="r" t="t"/>
              <a:pathLst>
                <a:path extrusionOk="0" h="3280" w="3839">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599" name="Google Shape;599;p22"/>
          <p:cNvGrpSpPr/>
          <p:nvPr/>
        </p:nvGrpSpPr>
        <p:grpSpPr>
          <a:xfrm>
            <a:off x="5359581" y="922525"/>
            <a:ext cx="865133" cy="698446"/>
            <a:chOff x="5359581" y="922525"/>
            <a:chExt cx="865133" cy="698446"/>
          </a:xfrm>
        </p:grpSpPr>
        <p:sp>
          <p:nvSpPr>
            <p:cNvPr id="600" name="Google Shape;600;p22"/>
            <p:cNvSpPr/>
            <p:nvPr/>
          </p:nvSpPr>
          <p:spPr>
            <a:xfrm>
              <a:off x="5361698" y="924642"/>
              <a:ext cx="863016" cy="694179"/>
            </a:xfrm>
            <a:custGeom>
              <a:rect b="b" l="l" r="r" t="t"/>
              <a:pathLst>
                <a:path extrusionOk="0" h="21639" w="26902">
                  <a:moveTo>
                    <a:pt x="302" y="1"/>
                  </a:moveTo>
                  <a:lnTo>
                    <a:pt x="1" y="21254"/>
                  </a:lnTo>
                  <a:lnTo>
                    <a:pt x="26584" y="21638"/>
                  </a:lnTo>
                  <a:lnTo>
                    <a:pt x="26902" y="385"/>
                  </a:lnTo>
                  <a:lnTo>
                    <a:pt x="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5359581" y="922525"/>
              <a:ext cx="865133" cy="698446"/>
            </a:xfrm>
            <a:custGeom>
              <a:rect b="b" l="l" r="r" t="t"/>
              <a:pathLst>
                <a:path extrusionOk="0" h="21772" w="26968">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5387426" y="968079"/>
              <a:ext cx="801904" cy="607306"/>
            </a:xfrm>
            <a:custGeom>
              <a:rect b="b" l="l" r="r" t="t"/>
              <a:pathLst>
                <a:path extrusionOk="0" h="18931" w="24997">
                  <a:moveTo>
                    <a:pt x="268" y="0"/>
                  </a:moveTo>
                  <a:lnTo>
                    <a:pt x="1" y="18580"/>
                  </a:lnTo>
                  <a:lnTo>
                    <a:pt x="24730" y="18931"/>
                  </a:lnTo>
                  <a:lnTo>
                    <a:pt x="24997" y="351"/>
                  </a:lnTo>
                  <a:lnTo>
                    <a:pt x="2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5391179" y="968079"/>
              <a:ext cx="801390" cy="607306"/>
            </a:xfrm>
            <a:custGeom>
              <a:rect b="b" l="l" r="r" t="t"/>
              <a:pathLst>
                <a:path extrusionOk="0" h="18931" w="24981">
                  <a:moveTo>
                    <a:pt x="251" y="0"/>
                  </a:moveTo>
                  <a:lnTo>
                    <a:pt x="1" y="18580"/>
                  </a:lnTo>
                  <a:lnTo>
                    <a:pt x="24713" y="18931"/>
                  </a:lnTo>
                  <a:lnTo>
                    <a:pt x="24980" y="351"/>
                  </a:lnTo>
                  <a:lnTo>
                    <a:pt x="25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5391725" y="1197483"/>
              <a:ext cx="793338" cy="377902"/>
            </a:xfrm>
            <a:custGeom>
              <a:rect b="b" l="l" r="r" t="t"/>
              <a:pathLst>
                <a:path extrusionOk="0" h="11780" w="2473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5773669" y="1092421"/>
              <a:ext cx="146060" cy="124920"/>
            </a:xfrm>
            <a:custGeom>
              <a:rect b="b" l="l" r="r" t="t"/>
              <a:pathLst>
                <a:path extrusionOk="0" h="3894" w="4553">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22"/>
          <p:cNvGrpSpPr/>
          <p:nvPr/>
        </p:nvGrpSpPr>
        <p:grpSpPr>
          <a:xfrm>
            <a:off x="6614903" y="3328108"/>
            <a:ext cx="361830" cy="293243"/>
            <a:chOff x="6614903" y="3328108"/>
            <a:chExt cx="361830" cy="293243"/>
          </a:xfrm>
        </p:grpSpPr>
        <p:sp>
          <p:nvSpPr>
            <p:cNvPr id="607" name="Google Shape;607;p22"/>
            <p:cNvSpPr/>
            <p:nvPr/>
          </p:nvSpPr>
          <p:spPr>
            <a:xfrm>
              <a:off x="6617052" y="3330257"/>
              <a:ext cx="359681" cy="288945"/>
            </a:xfrm>
            <a:custGeom>
              <a:rect b="b" l="l" r="r" t="t"/>
              <a:pathLst>
                <a:path extrusionOk="0" h="9007" w="11212">
                  <a:moveTo>
                    <a:pt x="134" y="0"/>
                  </a:moveTo>
                  <a:lnTo>
                    <a:pt x="0" y="8856"/>
                  </a:lnTo>
                  <a:lnTo>
                    <a:pt x="11078" y="9006"/>
                  </a:lnTo>
                  <a:lnTo>
                    <a:pt x="11212" y="167"/>
                  </a:lnTo>
                  <a:lnTo>
                    <a:pt x="13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6614903" y="3328108"/>
              <a:ext cx="361830" cy="293243"/>
            </a:xfrm>
            <a:custGeom>
              <a:rect b="b" l="l" r="r" t="t"/>
              <a:pathLst>
                <a:path extrusionOk="0" h="9141" w="11279">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6627767" y="3348479"/>
              <a:ext cx="333953" cy="253015"/>
            </a:xfrm>
            <a:custGeom>
              <a:rect b="b" l="l" r="r" t="t"/>
              <a:pathLst>
                <a:path extrusionOk="0" h="7887" w="10410">
                  <a:moveTo>
                    <a:pt x="117" y="0"/>
                  </a:moveTo>
                  <a:lnTo>
                    <a:pt x="1" y="7736"/>
                  </a:lnTo>
                  <a:lnTo>
                    <a:pt x="10293" y="7887"/>
                  </a:lnTo>
                  <a:lnTo>
                    <a:pt x="10410" y="134"/>
                  </a:lnTo>
                  <a:lnTo>
                    <a:pt x="1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6631521" y="3348479"/>
              <a:ext cx="333953" cy="253015"/>
            </a:xfrm>
            <a:custGeom>
              <a:rect b="b" l="l" r="r" t="t"/>
              <a:pathLst>
                <a:path extrusionOk="0" h="7887" w="10410">
                  <a:moveTo>
                    <a:pt x="101" y="0"/>
                  </a:moveTo>
                  <a:lnTo>
                    <a:pt x="0" y="7736"/>
                  </a:lnTo>
                  <a:lnTo>
                    <a:pt x="10293" y="7887"/>
                  </a:lnTo>
                  <a:lnTo>
                    <a:pt x="10410" y="134"/>
                  </a:lnTo>
                  <a:lnTo>
                    <a:pt x="101"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11" name="Google Shape;611;p22"/>
            <p:cNvSpPr/>
            <p:nvPr/>
          </p:nvSpPr>
          <p:spPr>
            <a:xfrm>
              <a:off x="6629917" y="3443885"/>
              <a:ext cx="330199" cy="157609"/>
            </a:xfrm>
            <a:custGeom>
              <a:rect b="b" l="l" r="r" t="t"/>
              <a:pathLst>
                <a:path extrusionOk="0" h="4913" w="10293">
                  <a:moveTo>
                    <a:pt x="3660" y="1"/>
                  </a:moveTo>
                  <a:lnTo>
                    <a:pt x="0" y="4762"/>
                  </a:lnTo>
                  <a:lnTo>
                    <a:pt x="10293" y="4913"/>
                  </a:lnTo>
                  <a:lnTo>
                    <a:pt x="7369" y="1454"/>
                  </a:lnTo>
                  <a:lnTo>
                    <a:pt x="5848" y="3042"/>
                  </a:lnTo>
                  <a:lnTo>
                    <a:pt x="36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6788584" y="3399935"/>
              <a:ext cx="61112" cy="52419"/>
            </a:xfrm>
            <a:custGeom>
              <a:rect b="b" l="l" r="r" t="t"/>
              <a:pathLst>
                <a:path extrusionOk="0" h="1634" w="1905">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2"/>
          <p:cNvGrpSpPr/>
          <p:nvPr/>
        </p:nvGrpSpPr>
        <p:grpSpPr>
          <a:xfrm>
            <a:off x="844738" y="1529254"/>
            <a:ext cx="501218" cy="404721"/>
            <a:chOff x="844738" y="1529254"/>
            <a:chExt cx="501218" cy="404721"/>
          </a:xfrm>
        </p:grpSpPr>
        <p:sp>
          <p:nvSpPr>
            <p:cNvPr id="614" name="Google Shape;614;p22"/>
            <p:cNvSpPr/>
            <p:nvPr/>
          </p:nvSpPr>
          <p:spPr>
            <a:xfrm>
              <a:off x="847432" y="1530890"/>
              <a:ext cx="498523" cy="401481"/>
            </a:xfrm>
            <a:custGeom>
              <a:rect b="b" l="l" r="r" t="t"/>
              <a:pathLst>
                <a:path extrusionOk="0" h="12515" w="15540">
                  <a:moveTo>
                    <a:pt x="167" y="0"/>
                  </a:moveTo>
                  <a:lnTo>
                    <a:pt x="0" y="12298"/>
                  </a:lnTo>
                  <a:lnTo>
                    <a:pt x="15355" y="12515"/>
                  </a:lnTo>
                  <a:lnTo>
                    <a:pt x="15539" y="234"/>
                  </a:lnTo>
                  <a:lnTo>
                    <a:pt x="16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844738" y="1529254"/>
              <a:ext cx="501218" cy="404721"/>
            </a:xfrm>
            <a:custGeom>
              <a:rect b="b" l="l" r="r" t="t"/>
              <a:pathLst>
                <a:path extrusionOk="0" h="12616" w="15624">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864563" y="1556073"/>
              <a:ext cx="463171" cy="351116"/>
            </a:xfrm>
            <a:custGeom>
              <a:rect b="b" l="l" r="r" t="t"/>
              <a:pathLst>
                <a:path extrusionOk="0" h="10945" w="14438">
                  <a:moveTo>
                    <a:pt x="151" y="0"/>
                  </a:moveTo>
                  <a:lnTo>
                    <a:pt x="1" y="10744"/>
                  </a:lnTo>
                  <a:lnTo>
                    <a:pt x="14287" y="10944"/>
                  </a:lnTo>
                  <a:lnTo>
                    <a:pt x="14437" y="201"/>
                  </a:lnTo>
                  <a:lnTo>
                    <a:pt x="1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868316" y="1689013"/>
              <a:ext cx="458327" cy="218176"/>
            </a:xfrm>
            <a:custGeom>
              <a:rect b="b" l="l" r="r" t="t"/>
              <a:pathLst>
                <a:path extrusionOk="0" h="6801" w="14287">
                  <a:moveTo>
                    <a:pt x="5080" y="0"/>
                  </a:moveTo>
                  <a:lnTo>
                    <a:pt x="1" y="6600"/>
                  </a:lnTo>
                  <a:lnTo>
                    <a:pt x="14287" y="6800"/>
                  </a:lnTo>
                  <a:lnTo>
                    <a:pt x="10243" y="2005"/>
                  </a:lnTo>
                  <a:lnTo>
                    <a:pt x="8121" y="4211"/>
                  </a:lnTo>
                  <a:lnTo>
                    <a:pt x="5080"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1088770" y="1627900"/>
              <a:ext cx="84595" cy="72116"/>
            </a:xfrm>
            <a:custGeom>
              <a:rect b="b" l="l" r="r" t="t"/>
              <a:pathLst>
                <a:path extrusionOk="0" h="2248" w="2637">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19" name="Google Shape;619;p22"/>
          <p:cNvGrpSpPr/>
          <p:nvPr/>
        </p:nvGrpSpPr>
        <p:grpSpPr>
          <a:xfrm>
            <a:off x="6640599" y="1903403"/>
            <a:ext cx="335621" cy="272327"/>
            <a:chOff x="6640599" y="1903403"/>
            <a:chExt cx="335621" cy="272327"/>
          </a:xfrm>
        </p:grpSpPr>
        <p:sp>
          <p:nvSpPr>
            <p:cNvPr id="620" name="Google Shape;620;p22"/>
            <p:cNvSpPr/>
            <p:nvPr/>
          </p:nvSpPr>
          <p:spPr>
            <a:xfrm>
              <a:off x="6642781" y="1905553"/>
              <a:ext cx="332894" cy="268028"/>
            </a:xfrm>
            <a:custGeom>
              <a:rect b="b" l="l" r="r" t="t"/>
              <a:pathLst>
                <a:path extrusionOk="0" h="8355" w="10377">
                  <a:moveTo>
                    <a:pt x="117" y="0"/>
                  </a:moveTo>
                  <a:lnTo>
                    <a:pt x="0" y="8204"/>
                  </a:lnTo>
                  <a:lnTo>
                    <a:pt x="10259" y="8355"/>
                  </a:lnTo>
                  <a:lnTo>
                    <a:pt x="10376" y="151"/>
                  </a:lnTo>
                  <a:lnTo>
                    <a:pt x="11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6640599" y="1903403"/>
              <a:ext cx="335621" cy="272327"/>
            </a:xfrm>
            <a:custGeom>
              <a:rect b="b" l="l" r="r" t="t"/>
              <a:pathLst>
                <a:path extrusionOk="0" h="8489" w="10462">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6654554" y="1922170"/>
              <a:ext cx="309315" cy="234794"/>
            </a:xfrm>
            <a:custGeom>
              <a:rect b="b" l="l" r="r" t="t"/>
              <a:pathLst>
                <a:path extrusionOk="0" h="7319" w="9642">
                  <a:moveTo>
                    <a:pt x="101" y="0"/>
                  </a:moveTo>
                  <a:lnTo>
                    <a:pt x="1" y="7185"/>
                  </a:lnTo>
                  <a:lnTo>
                    <a:pt x="9542" y="7319"/>
                  </a:lnTo>
                  <a:lnTo>
                    <a:pt x="9642" y="151"/>
                  </a:lnTo>
                  <a:lnTo>
                    <a:pt x="1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6654554" y="2011128"/>
              <a:ext cx="306107" cy="145836"/>
            </a:xfrm>
            <a:custGeom>
              <a:rect b="b" l="l" r="r" t="t"/>
              <a:pathLst>
                <a:path extrusionOk="0" h="4546" w="9542">
                  <a:moveTo>
                    <a:pt x="3393" y="1"/>
                  </a:moveTo>
                  <a:lnTo>
                    <a:pt x="1" y="4412"/>
                  </a:lnTo>
                  <a:lnTo>
                    <a:pt x="9542" y="4546"/>
                  </a:lnTo>
                  <a:lnTo>
                    <a:pt x="6835" y="1338"/>
                  </a:lnTo>
                  <a:lnTo>
                    <a:pt x="5415" y="2808"/>
                  </a:lnTo>
                  <a:lnTo>
                    <a:pt x="3393" y="1"/>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24" name="Google Shape;624;p22"/>
            <p:cNvSpPr/>
            <p:nvPr/>
          </p:nvSpPr>
          <p:spPr>
            <a:xfrm>
              <a:off x="6801577" y="1970386"/>
              <a:ext cx="56717" cy="48280"/>
            </a:xfrm>
            <a:custGeom>
              <a:rect b="b" l="l" r="r" t="t"/>
              <a:pathLst>
                <a:path extrusionOk="0" h="1505" w="1768">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625" name="Google Shape;625;p22"/>
          <p:cNvGrpSpPr/>
          <p:nvPr/>
        </p:nvGrpSpPr>
        <p:grpSpPr>
          <a:xfrm>
            <a:off x="1474019" y="1756541"/>
            <a:ext cx="1295583" cy="1044172"/>
            <a:chOff x="1474019" y="1756541"/>
            <a:chExt cx="1295583" cy="1044172"/>
          </a:xfrm>
        </p:grpSpPr>
        <p:sp>
          <p:nvSpPr>
            <p:cNvPr id="626" name="Google Shape;626;p22"/>
            <p:cNvSpPr/>
            <p:nvPr/>
          </p:nvSpPr>
          <p:spPr>
            <a:xfrm>
              <a:off x="1476714" y="1758145"/>
              <a:ext cx="1292888" cy="1040419"/>
            </a:xfrm>
            <a:custGeom>
              <a:rect b="b" l="l" r="r" t="t"/>
              <a:pathLst>
                <a:path extrusionOk="0" h="32432" w="40302">
                  <a:moveTo>
                    <a:pt x="451" y="0"/>
                  </a:moveTo>
                  <a:lnTo>
                    <a:pt x="0" y="31864"/>
                  </a:lnTo>
                  <a:lnTo>
                    <a:pt x="39850" y="32432"/>
                  </a:lnTo>
                  <a:lnTo>
                    <a:pt x="40301" y="569"/>
                  </a:lnTo>
                  <a:lnTo>
                    <a:pt x="45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1474019" y="1756541"/>
              <a:ext cx="1295583" cy="1044172"/>
            </a:xfrm>
            <a:custGeom>
              <a:rect b="b" l="l" r="r" t="t"/>
              <a:pathLst>
                <a:path extrusionOk="0" h="32549" w="40386">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1521722" y="1823524"/>
              <a:ext cx="1201236" cy="910174"/>
            </a:xfrm>
            <a:custGeom>
              <a:rect b="b" l="l" r="r" t="t"/>
              <a:pathLst>
                <a:path extrusionOk="0" h="28372" w="37445">
                  <a:moveTo>
                    <a:pt x="385" y="1"/>
                  </a:moveTo>
                  <a:lnTo>
                    <a:pt x="1" y="27837"/>
                  </a:lnTo>
                  <a:lnTo>
                    <a:pt x="37044" y="28372"/>
                  </a:lnTo>
                  <a:lnTo>
                    <a:pt x="37445" y="519"/>
                  </a:lnTo>
                  <a:lnTo>
                    <a:pt x="3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1521722" y="2167133"/>
              <a:ext cx="1188372" cy="566565"/>
            </a:xfrm>
            <a:custGeom>
              <a:rect b="b" l="l" r="r" t="t"/>
              <a:pathLst>
                <a:path extrusionOk="0" h="17661" w="37044">
                  <a:moveTo>
                    <a:pt x="13184" y="0"/>
                  </a:moveTo>
                  <a:lnTo>
                    <a:pt x="1" y="17126"/>
                  </a:lnTo>
                  <a:lnTo>
                    <a:pt x="37044" y="17661"/>
                  </a:lnTo>
                  <a:lnTo>
                    <a:pt x="26567" y="5230"/>
                  </a:lnTo>
                  <a:lnTo>
                    <a:pt x="21037" y="10944"/>
                  </a:lnTo>
                  <a:lnTo>
                    <a:pt x="13184" y="0"/>
                  </a:ln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630" name="Google Shape;630;p22"/>
            <p:cNvSpPr/>
            <p:nvPr/>
          </p:nvSpPr>
          <p:spPr>
            <a:xfrm>
              <a:off x="2093420" y="2009524"/>
              <a:ext cx="218946" cy="187411"/>
            </a:xfrm>
            <a:custGeom>
              <a:rect b="b" l="l" r="r" t="t"/>
              <a:pathLst>
                <a:path extrusionOk="0" h="5842" w="6825">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631" name="Google Shape;631;p22"/>
          <p:cNvSpPr txBox="1"/>
          <p:nvPr>
            <p:ph type="title"/>
          </p:nvPr>
        </p:nvSpPr>
        <p:spPr>
          <a:xfrm>
            <a:off x="2867250" y="2937600"/>
            <a:ext cx="3409500" cy="61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632" name="Google Shape;632;p22"/>
          <p:cNvSpPr txBox="1"/>
          <p:nvPr>
            <p:ph idx="1" type="subTitle"/>
          </p:nvPr>
        </p:nvSpPr>
        <p:spPr>
          <a:xfrm>
            <a:off x="2863575" y="3494775"/>
            <a:ext cx="3409500" cy="11061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4">
  <p:cSld name="CUSTOM_5">
    <p:spTree>
      <p:nvGrpSpPr>
        <p:cNvPr id="633" name="Shape 633"/>
        <p:cNvGrpSpPr/>
        <p:nvPr/>
      </p:nvGrpSpPr>
      <p:grpSpPr>
        <a:xfrm>
          <a:off x="0" y="0"/>
          <a:ext cx="0" cy="0"/>
          <a:chOff x="0" y="0"/>
          <a:chExt cx="0" cy="0"/>
        </a:xfrm>
      </p:grpSpPr>
      <p:sp>
        <p:nvSpPr>
          <p:cNvPr id="634" name="Google Shape;634;p23"/>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6" name="Google Shape;636;p23"/>
          <p:cNvSpPr txBox="1"/>
          <p:nvPr>
            <p:ph idx="1" type="subTitle"/>
          </p:nvPr>
        </p:nvSpPr>
        <p:spPr>
          <a:xfrm>
            <a:off x="2030400" y="885025"/>
            <a:ext cx="5076000" cy="764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rect b="b" l="l" r="r" t="t"/>
              <a:pathLst>
                <a:path extrusionOk="0" h="51664" w="35448">
                  <a:moveTo>
                    <a:pt x="665" y="1"/>
                  </a:moveTo>
                  <a:lnTo>
                    <a:pt x="0" y="51209"/>
                  </a:lnTo>
                  <a:lnTo>
                    <a:pt x="34782" y="51664"/>
                  </a:lnTo>
                  <a:lnTo>
                    <a:pt x="35447"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32205" y="2506798"/>
              <a:ext cx="517572" cy="8095"/>
            </a:xfrm>
            <a:custGeom>
              <a:rect b="b" l="l" r="r" t="t"/>
              <a:pathLst>
                <a:path extrusionOk="0" h="245" w="15665">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30586" y="2629145"/>
              <a:ext cx="858346" cy="11960"/>
            </a:xfrm>
            <a:custGeom>
              <a:rect b="b" l="l" r="r" t="t"/>
              <a:pathLst>
                <a:path extrusionOk="0" h="362" w="25979">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29000" y="2755820"/>
              <a:ext cx="858313" cy="12027"/>
            </a:xfrm>
            <a:custGeom>
              <a:rect b="b" l="l" r="r" t="t"/>
              <a:pathLst>
                <a:path extrusionOk="0" h="364" w="25978">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27381" y="2882496"/>
              <a:ext cx="858313" cy="12027"/>
            </a:xfrm>
            <a:custGeom>
              <a:rect b="b" l="l" r="r" t="t"/>
              <a:pathLst>
                <a:path extrusionOk="0" h="364" w="25978">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25762" y="3009006"/>
              <a:ext cx="858346" cy="12027"/>
            </a:xfrm>
            <a:custGeom>
              <a:rect b="b" l="l" r="r" t="t"/>
              <a:pathLst>
                <a:path extrusionOk="0" h="364" w="25979">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27381" y="3157884"/>
              <a:ext cx="857784" cy="12027"/>
            </a:xfrm>
            <a:custGeom>
              <a:rect b="b" l="l" r="r" t="t"/>
              <a:pathLst>
                <a:path extrusionOk="0" h="364" w="25962">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25233" y="3284394"/>
              <a:ext cx="858346" cy="12027"/>
            </a:xfrm>
            <a:custGeom>
              <a:rect b="b" l="l" r="r" t="t"/>
              <a:pathLst>
                <a:path extrusionOk="0" h="364" w="25979">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3"/>
            <p:cNvSpPr/>
            <p:nvPr/>
          </p:nvSpPr>
          <p:spPr>
            <a:xfrm>
              <a:off x="23648" y="3411070"/>
              <a:ext cx="858313" cy="11994"/>
            </a:xfrm>
            <a:custGeom>
              <a:rect b="b" l="l" r="r" t="t"/>
              <a:pathLst>
                <a:path extrusionOk="0" h="363" w="25978">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22029" y="3537811"/>
              <a:ext cx="858313" cy="11927"/>
            </a:xfrm>
            <a:custGeom>
              <a:rect b="b" l="l" r="r" t="t"/>
              <a:pathLst>
                <a:path extrusionOk="0" h="361" w="25978">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rect b="b" l="l" r="r" t="t"/>
              <a:pathLst>
                <a:path extrusionOk="0" h="68090" w="46361">
                  <a:moveTo>
                    <a:pt x="46134" y="1"/>
                  </a:moveTo>
                  <a:lnTo>
                    <a:pt x="1" y="163"/>
                  </a:lnTo>
                  <a:lnTo>
                    <a:pt x="228" y="68090"/>
                  </a:lnTo>
                  <a:lnTo>
                    <a:pt x="46361" y="67927"/>
                  </a:lnTo>
                  <a:lnTo>
                    <a:pt x="46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1419290" y="2297655"/>
              <a:ext cx="686340" cy="6311"/>
            </a:xfrm>
            <a:custGeom>
              <a:rect b="b" l="l" r="r" t="t"/>
              <a:pathLst>
                <a:path extrusionOk="0" h="191" w="20773">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1419819" y="2458361"/>
              <a:ext cx="1138525" cy="6872"/>
            </a:xfrm>
            <a:custGeom>
              <a:rect b="b" l="l" r="r" t="t"/>
              <a:pathLst>
                <a:path extrusionOk="0" h="208" w="34459">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1420347" y="2626237"/>
              <a:ext cx="1138525" cy="7038"/>
            </a:xfrm>
            <a:custGeom>
              <a:rect b="b" l="l" r="r" t="t"/>
              <a:pathLst>
                <a:path extrusionOk="0" h="213"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1420909" y="2794477"/>
              <a:ext cx="1139054" cy="7038"/>
            </a:xfrm>
            <a:custGeom>
              <a:rect b="b" l="l" r="r" t="t"/>
              <a:pathLst>
                <a:path extrusionOk="0" h="213" w="34475">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1421438" y="2962155"/>
              <a:ext cx="1139054" cy="7071"/>
            </a:xfrm>
            <a:custGeom>
              <a:rect b="b" l="l" r="r" t="t"/>
              <a:pathLst>
                <a:path extrusionOk="0" h="214" w="34475">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a:off x="1426790" y="3159338"/>
              <a:ext cx="1138525" cy="7038"/>
            </a:xfrm>
            <a:custGeom>
              <a:rect b="b" l="l" r="r" t="t"/>
              <a:pathLst>
                <a:path extrusionOk="0" h="213" w="34459">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1427319" y="3327544"/>
              <a:ext cx="1138525" cy="7071"/>
            </a:xfrm>
            <a:custGeom>
              <a:rect b="b" l="l" r="r" t="t"/>
              <a:pathLst>
                <a:path extrusionOk="0" h="214" w="34459">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1427881" y="3495487"/>
              <a:ext cx="1138492" cy="7004"/>
            </a:xfrm>
            <a:custGeom>
              <a:rect b="b" l="l" r="r" t="t"/>
              <a:pathLst>
                <a:path extrusionOk="0" h="212" w="34458">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1428409" y="3663495"/>
              <a:ext cx="1138525" cy="7038"/>
            </a:xfrm>
            <a:custGeom>
              <a:rect b="b" l="l" r="r" t="t"/>
              <a:pathLst>
                <a:path extrusionOk="0" h="213" w="34459">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rect b="b" l="l" r="r" t="t"/>
              <a:pathLst>
                <a:path extrusionOk="0" h="51664" w="35448">
                  <a:moveTo>
                    <a:pt x="665" y="1"/>
                  </a:moveTo>
                  <a:lnTo>
                    <a:pt x="0" y="51209"/>
                  </a:lnTo>
                  <a:lnTo>
                    <a:pt x="34783" y="51664"/>
                  </a:lnTo>
                  <a:lnTo>
                    <a:pt x="35448" y="455"/>
                  </a:lnTo>
                  <a:lnTo>
                    <a:pt x="6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8296335" y="2506798"/>
              <a:ext cx="517572" cy="8095"/>
            </a:xfrm>
            <a:custGeom>
              <a:rect b="b" l="l" r="r" t="t"/>
              <a:pathLst>
                <a:path extrusionOk="0" h="245" w="15665">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8294716" y="2629145"/>
              <a:ext cx="858313" cy="11960"/>
            </a:xfrm>
            <a:custGeom>
              <a:rect b="b" l="l" r="r" t="t"/>
              <a:pathLst>
                <a:path extrusionOk="0" h="362" w="25978">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8293097" y="2755820"/>
              <a:ext cx="858346" cy="12027"/>
            </a:xfrm>
            <a:custGeom>
              <a:rect b="b" l="l" r="r" t="t"/>
              <a:pathLst>
                <a:path extrusionOk="0" h="364" w="25979">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8291511" y="2882496"/>
              <a:ext cx="858313" cy="12027"/>
            </a:xfrm>
            <a:custGeom>
              <a:rect b="b" l="l" r="r" t="t"/>
              <a:pathLst>
                <a:path extrusionOk="0" h="364" w="25978">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8289892" y="3009006"/>
              <a:ext cx="858313" cy="12027"/>
            </a:xfrm>
            <a:custGeom>
              <a:rect b="b" l="l" r="r" t="t"/>
              <a:pathLst>
                <a:path extrusionOk="0" h="364" w="25978">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8290949" y="3157884"/>
              <a:ext cx="858346" cy="12027"/>
            </a:xfrm>
            <a:custGeom>
              <a:rect b="b" l="l" r="r" t="t"/>
              <a:pathLst>
                <a:path extrusionOk="0" h="364" w="25979">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p:nvPr/>
          </p:nvSpPr>
          <p:spPr>
            <a:xfrm>
              <a:off x="8289363" y="3284394"/>
              <a:ext cx="858313" cy="12027"/>
            </a:xfrm>
            <a:custGeom>
              <a:rect b="b" l="l" r="r" t="t"/>
              <a:pathLst>
                <a:path extrusionOk="0" h="364" w="25978">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3"/>
            <p:cNvSpPr/>
            <p:nvPr/>
          </p:nvSpPr>
          <p:spPr>
            <a:xfrm>
              <a:off x="8287744" y="3411070"/>
              <a:ext cx="858313" cy="11994"/>
            </a:xfrm>
            <a:custGeom>
              <a:rect b="b" l="l" r="r" t="t"/>
              <a:pathLst>
                <a:path extrusionOk="0" h="363" w="25978">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8286126" y="3537811"/>
              <a:ext cx="858346" cy="11927"/>
            </a:xfrm>
            <a:custGeom>
              <a:rect b="b" l="l" r="r" t="t"/>
              <a:pathLst>
                <a:path extrusionOk="0" h="361" w="25979">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rect b="b" l="l" r="r" t="t"/>
              <a:pathLst>
                <a:path extrusionOk="0" h="68090" w="46361">
                  <a:moveTo>
                    <a:pt x="46133" y="1"/>
                  </a:moveTo>
                  <a:lnTo>
                    <a:pt x="0" y="163"/>
                  </a:lnTo>
                  <a:lnTo>
                    <a:pt x="227" y="68090"/>
                  </a:lnTo>
                  <a:lnTo>
                    <a:pt x="46360" y="67927"/>
                  </a:lnTo>
                  <a:lnTo>
                    <a:pt x="4613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3"/>
            <p:cNvSpPr/>
            <p:nvPr/>
          </p:nvSpPr>
          <p:spPr>
            <a:xfrm>
              <a:off x="6623123" y="2297655"/>
              <a:ext cx="686373" cy="6311"/>
            </a:xfrm>
            <a:custGeom>
              <a:rect b="b" l="l" r="r" t="t"/>
              <a:pathLst>
                <a:path extrusionOk="0" h="191" w="20774">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a:off x="6623685" y="2458361"/>
              <a:ext cx="1138525" cy="6872"/>
            </a:xfrm>
            <a:custGeom>
              <a:rect b="b" l="l" r="r" t="t"/>
              <a:pathLst>
                <a:path extrusionOk="0" h="208" w="34459">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a:off x="6624214" y="2626237"/>
              <a:ext cx="1138525" cy="7038"/>
            </a:xfrm>
            <a:custGeom>
              <a:rect b="b" l="l" r="r" t="t"/>
              <a:pathLst>
                <a:path extrusionOk="0" h="213" w="34459">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a:off x="6624742" y="2794477"/>
              <a:ext cx="1138525" cy="7038"/>
            </a:xfrm>
            <a:custGeom>
              <a:rect b="b" l="l" r="r" t="t"/>
              <a:pathLst>
                <a:path extrusionOk="0" h="213" w="34459">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a:off x="6625271" y="2962155"/>
              <a:ext cx="1138525" cy="7071"/>
            </a:xfrm>
            <a:custGeom>
              <a:rect b="b" l="l" r="r" t="t"/>
              <a:pathLst>
                <a:path extrusionOk="0" h="214" w="34459">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a:off x="6630095" y="3159338"/>
              <a:ext cx="1138525" cy="7038"/>
            </a:xfrm>
            <a:custGeom>
              <a:rect b="b" l="l" r="r" t="t"/>
              <a:pathLst>
                <a:path extrusionOk="0" h="213" w="34459">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6630623" y="3327544"/>
              <a:ext cx="1138525" cy="7071"/>
            </a:xfrm>
            <a:custGeom>
              <a:rect b="b" l="l" r="r" t="t"/>
              <a:pathLst>
                <a:path extrusionOk="0" h="214" w="34459">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6631185" y="3495487"/>
              <a:ext cx="1138525" cy="7004"/>
            </a:xfrm>
            <a:custGeom>
              <a:rect b="b" l="l" r="r" t="t"/>
              <a:pathLst>
                <a:path extrusionOk="0" h="212" w="34459">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6631714" y="3663495"/>
              <a:ext cx="1139054" cy="7038"/>
            </a:xfrm>
            <a:custGeom>
              <a:rect b="b" l="l" r="r" t="t"/>
              <a:pathLst>
                <a:path extrusionOk="0" h="213" w="34475">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CUSTOM_16">
    <p:spTree>
      <p:nvGrpSpPr>
        <p:cNvPr id="681" name="Shape 681"/>
        <p:cNvGrpSpPr/>
        <p:nvPr/>
      </p:nvGrpSpPr>
      <p:grpSpPr>
        <a:xfrm>
          <a:off x="0" y="0"/>
          <a:ext cx="0" cy="0"/>
          <a:chOff x="0" y="0"/>
          <a:chExt cx="0" cy="0"/>
        </a:xfrm>
      </p:grpSpPr>
      <p:sp>
        <p:nvSpPr>
          <p:cNvPr id="682" name="Google Shape;682;p24"/>
          <p:cNvSpPr txBox="1"/>
          <p:nvPr>
            <p:ph type="title"/>
          </p:nvPr>
        </p:nvSpPr>
        <p:spPr>
          <a:xfrm>
            <a:off x="4572000" y="541350"/>
            <a:ext cx="3852000" cy="40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2">
  <p:cSld name="CUSTOM_10">
    <p:spTree>
      <p:nvGrpSpPr>
        <p:cNvPr id="683" name="Shape 683"/>
        <p:cNvGrpSpPr/>
        <p:nvPr/>
      </p:nvGrpSpPr>
      <p:grpSpPr>
        <a:xfrm>
          <a:off x="0" y="0"/>
          <a:ext cx="0" cy="0"/>
          <a:chOff x="0" y="0"/>
          <a:chExt cx="0" cy="0"/>
        </a:xfrm>
      </p:grpSpPr>
      <p:sp>
        <p:nvSpPr>
          <p:cNvPr id="684" name="Google Shape;684;p2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rect b="b" l="l" r="r" t="t"/>
              <a:pathLst>
                <a:path extrusionOk="0" h="12132" w="3761">
                  <a:moveTo>
                    <a:pt x="3760" y="1"/>
                  </a:moveTo>
                  <a:lnTo>
                    <a:pt x="1" y="135"/>
                  </a:lnTo>
                  <a:lnTo>
                    <a:pt x="1" y="12131"/>
                  </a:lnTo>
                  <a:lnTo>
                    <a:pt x="1605" y="12131"/>
                  </a:lnTo>
                  <a:lnTo>
                    <a:pt x="37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7592958" y="2586860"/>
              <a:ext cx="93201" cy="30960"/>
            </a:xfrm>
            <a:custGeom>
              <a:rect b="b" l="l" r="r" t="t"/>
              <a:pathLst>
                <a:path extrusionOk="0" h="966" w="2908">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6977662" y="4267946"/>
              <a:ext cx="119963" cy="388831"/>
            </a:xfrm>
            <a:custGeom>
              <a:rect b="b" l="l" r="r" t="t"/>
              <a:pathLst>
                <a:path extrusionOk="0" h="12132" w="3743">
                  <a:moveTo>
                    <a:pt x="3743" y="1"/>
                  </a:moveTo>
                  <a:lnTo>
                    <a:pt x="0" y="135"/>
                  </a:lnTo>
                  <a:lnTo>
                    <a:pt x="0" y="12131"/>
                  </a:lnTo>
                  <a:lnTo>
                    <a:pt x="1604" y="12131"/>
                  </a:lnTo>
                  <a:lnTo>
                    <a:pt x="374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7441394" y="4267946"/>
              <a:ext cx="120540" cy="388831"/>
            </a:xfrm>
            <a:custGeom>
              <a:rect b="b" l="l" r="r" t="t"/>
              <a:pathLst>
                <a:path extrusionOk="0" h="12132" w="3761">
                  <a:moveTo>
                    <a:pt x="1" y="1"/>
                  </a:moveTo>
                  <a:lnTo>
                    <a:pt x="2156" y="12131"/>
                  </a:lnTo>
                  <a:lnTo>
                    <a:pt x="3760" y="12131"/>
                  </a:lnTo>
                  <a:lnTo>
                    <a:pt x="3760" y="135"/>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7769682" y="4267946"/>
              <a:ext cx="120508" cy="388831"/>
            </a:xfrm>
            <a:custGeom>
              <a:rect b="b" l="l" r="r" t="t"/>
              <a:pathLst>
                <a:path extrusionOk="0" h="12132" w="3760">
                  <a:moveTo>
                    <a:pt x="0" y="1"/>
                  </a:moveTo>
                  <a:lnTo>
                    <a:pt x="2156" y="12131"/>
                  </a:lnTo>
                  <a:lnTo>
                    <a:pt x="3760" y="12131"/>
                  </a:lnTo>
                  <a:lnTo>
                    <a:pt x="3760" y="135"/>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6510149" y="3406827"/>
              <a:ext cx="375979" cy="873907"/>
            </a:xfrm>
            <a:custGeom>
              <a:rect b="b" l="l" r="r" t="t"/>
              <a:pathLst>
                <a:path extrusionOk="0" h="27267" w="11731">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6804144" y="2531830"/>
              <a:ext cx="1086046" cy="1608718"/>
            </a:xfrm>
            <a:custGeom>
              <a:rect b="b" l="l" r="r" t="t"/>
              <a:pathLst>
                <a:path extrusionOk="0" h="50194" w="33886">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6572262" y="3855335"/>
              <a:ext cx="1307768" cy="420143"/>
            </a:xfrm>
            <a:custGeom>
              <a:rect b="b" l="l" r="r" t="t"/>
              <a:pathLst>
                <a:path extrusionOk="0" h="13109" w="40804">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6554057" y="3855014"/>
              <a:ext cx="907207" cy="413125"/>
            </a:xfrm>
            <a:custGeom>
              <a:rect b="b" l="l" r="r" t="t"/>
              <a:pathLst>
                <a:path extrusionOk="0" h="12890" w="28306">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6955708" y="2557534"/>
              <a:ext cx="706895" cy="844005"/>
            </a:xfrm>
            <a:custGeom>
              <a:rect b="b" l="l" r="r" t="t"/>
              <a:pathLst>
                <a:path extrusionOk="0" h="26334" w="22056">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7646514" y="2915500"/>
              <a:ext cx="74997" cy="26313"/>
            </a:xfrm>
            <a:custGeom>
              <a:rect b="b" l="l" r="r" t="t"/>
              <a:pathLst>
                <a:path extrusionOk="0" h="821" w="234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7647059" y="2987356"/>
              <a:ext cx="33749" cy="4743"/>
            </a:xfrm>
            <a:custGeom>
              <a:rect b="b" l="l" r="r" t="t"/>
              <a:pathLst>
                <a:path extrusionOk="0" h="148" w="1053">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7353577" y="2960787"/>
              <a:ext cx="47690" cy="45575"/>
            </a:xfrm>
            <a:custGeom>
              <a:rect b="b" l="l" r="r" t="t"/>
              <a:pathLst>
                <a:path extrusionOk="0" h="1422" w="1488">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7345564" y="2844574"/>
              <a:ext cx="46056" cy="123745"/>
            </a:xfrm>
            <a:custGeom>
              <a:rect b="b" l="l" r="r" t="t"/>
              <a:pathLst>
                <a:path extrusionOk="0" h="3861" w="1437">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7348769" y="3002420"/>
              <a:ext cx="31633" cy="132431"/>
            </a:xfrm>
            <a:custGeom>
              <a:rect b="b" l="l" r="r" t="t"/>
              <a:pathLst>
                <a:path extrusionOk="0" h="4132" w="987">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7304316" y="2972581"/>
              <a:ext cx="47146" cy="9262"/>
            </a:xfrm>
            <a:custGeom>
              <a:rect b="b" l="l" r="r" t="t"/>
              <a:pathLst>
                <a:path extrusionOk="0" h="289" w="1471">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7048877" y="2960787"/>
              <a:ext cx="47690" cy="45575"/>
            </a:xfrm>
            <a:custGeom>
              <a:rect b="b" l="l" r="r" t="t"/>
              <a:pathLst>
                <a:path extrusionOk="0" h="1422" w="1488">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7040833" y="2844574"/>
              <a:ext cx="46088" cy="123745"/>
            </a:xfrm>
            <a:custGeom>
              <a:rect b="b" l="l" r="r" t="t"/>
              <a:pathLst>
                <a:path extrusionOk="0" h="3861" w="1438">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7044070" y="3002420"/>
              <a:ext cx="31601" cy="132431"/>
            </a:xfrm>
            <a:custGeom>
              <a:rect b="b" l="l" r="r" t="t"/>
              <a:pathLst>
                <a:path extrusionOk="0" h="4132" w="986">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6999616" y="2972581"/>
              <a:ext cx="47146" cy="9262"/>
            </a:xfrm>
            <a:custGeom>
              <a:rect b="b" l="l" r="r" t="t"/>
              <a:pathLst>
                <a:path extrusionOk="0" h="289" w="1471">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7441394" y="3389904"/>
              <a:ext cx="450943" cy="895573"/>
            </a:xfrm>
            <a:custGeom>
              <a:rect b="b" l="l" r="r" t="t"/>
              <a:pathLst>
                <a:path extrusionOk="0" h="27943" w="1407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7559209" y="3398398"/>
              <a:ext cx="340627" cy="889259"/>
            </a:xfrm>
            <a:custGeom>
              <a:rect b="b" l="l" r="r" t="t"/>
              <a:pathLst>
                <a:path extrusionOk="0" h="27746" w="10628">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7756285" y="3790818"/>
              <a:ext cx="31088" cy="40319"/>
            </a:xfrm>
            <a:custGeom>
              <a:rect b="b" l="l" r="r" t="t"/>
              <a:pathLst>
                <a:path extrusionOk="0" h="1258" w="97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7712376" y="3657490"/>
              <a:ext cx="61087" cy="140315"/>
            </a:xfrm>
            <a:custGeom>
              <a:rect b="b" l="l" r="r" t="t"/>
              <a:pathLst>
                <a:path extrusionOk="0" h="4378" w="1906">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7779329" y="3670342"/>
              <a:ext cx="55703" cy="129610"/>
            </a:xfrm>
            <a:custGeom>
              <a:rect b="b" l="l" r="r" t="t"/>
              <a:pathLst>
                <a:path extrusionOk="0" h="4044" w="1738">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7713979" y="3826169"/>
              <a:ext cx="49293" cy="217972"/>
            </a:xfrm>
            <a:custGeom>
              <a:rect b="b" l="l" r="r" t="t"/>
              <a:pathLst>
                <a:path extrusionOk="0" h="6801" w="1538">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7780387" y="3827227"/>
              <a:ext cx="54645" cy="133392"/>
            </a:xfrm>
            <a:custGeom>
              <a:rect b="b" l="l" r="r" t="t"/>
              <a:pathLst>
                <a:path extrusionOk="0" h="4162" w="1705">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7800193" y="2062201"/>
              <a:ext cx="842402" cy="398446"/>
            </a:xfrm>
            <a:custGeom>
              <a:rect b="b" l="l" r="r" t="t"/>
              <a:pathLst>
                <a:path extrusionOk="0" h="12432" w="26284">
                  <a:moveTo>
                    <a:pt x="235" y="1"/>
                  </a:moveTo>
                  <a:lnTo>
                    <a:pt x="1" y="502"/>
                  </a:lnTo>
                  <a:lnTo>
                    <a:pt x="26049" y="12432"/>
                  </a:lnTo>
                  <a:lnTo>
                    <a:pt x="26283" y="11947"/>
                  </a:lnTo>
                  <a:lnTo>
                    <a:pt x="2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8429431" y="2361003"/>
              <a:ext cx="17692" cy="2295774"/>
            </a:xfrm>
            <a:custGeom>
              <a:rect b="b" l="l" r="r" t="t"/>
              <a:pathLst>
                <a:path extrusionOk="0" h="71631" w="552">
                  <a:moveTo>
                    <a:pt x="0" y="1"/>
                  </a:moveTo>
                  <a:lnTo>
                    <a:pt x="0" y="71630"/>
                  </a:lnTo>
                  <a:lnTo>
                    <a:pt x="552" y="71630"/>
                  </a:lnTo>
                  <a:lnTo>
                    <a:pt x="5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8417092" y="2967742"/>
              <a:ext cx="45575" cy="308481"/>
            </a:xfrm>
            <a:custGeom>
              <a:rect b="b" l="l" r="r" t="t"/>
              <a:pathLst>
                <a:path extrusionOk="0" h="9625" w="1422">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7696832" y="1980730"/>
              <a:ext cx="143039" cy="128617"/>
            </a:xfrm>
            <a:custGeom>
              <a:rect b="b" l="l" r="r" t="t"/>
              <a:pathLst>
                <a:path extrusionOk="0" h="4013" w="4463">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7433894" y="2048804"/>
              <a:ext cx="428989" cy="324570"/>
            </a:xfrm>
            <a:custGeom>
              <a:rect b="b" l="l" r="r" t="t"/>
              <a:pathLst>
                <a:path extrusionOk="0" h="10127" w="13385">
                  <a:moveTo>
                    <a:pt x="8205" y="1"/>
                  </a:moveTo>
                  <a:lnTo>
                    <a:pt x="1" y="2541"/>
                  </a:lnTo>
                  <a:lnTo>
                    <a:pt x="13385" y="10126"/>
                  </a:lnTo>
                  <a:lnTo>
                    <a:pt x="11547" y="1388"/>
                  </a:lnTo>
                  <a:lnTo>
                    <a:pt x="820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7392133" y="2122423"/>
              <a:ext cx="494307" cy="283354"/>
            </a:xfrm>
            <a:custGeom>
              <a:rect b="b" l="l" r="r" t="t"/>
              <a:pathLst>
                <a:path extrusionOk="0" h="8841" w="15423">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8186845" y="4588222"/>
              <a:ext cx="495910" cy="68555"/>
            </a:xfrm>
            <a:custGeom>
              <a:rect b="b" l="l" r="r" t="t"/>
              <a:pathLst>
                <a:path extrusionOk="0" h="2139" w="15473">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8404240" y="2327799"/>
              <a:ext cx="78779" cy="67049"/>
            </a:xfrm>
            <a:custGeom>
              <a:rect b="b" l="l" r="r" t="t"/>
              <a:pathLst>
                <a:path extrusionOk="0" h="2092" w="2458">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7788944" y="1949738"/>
              <a:ext cx="39133" cy="47178"/>
            </a:xfrm>
            <a:custGeom>
              <a:rect b="b" l="l" r="r" t="t"/>
              <a:pathLst>
                <a:path extrusionOk="0" h="1472" w="1221">
                  <a:moveTo>
                    <a:pt x="586" y="1"/>
                  </a:moveTo>
                  <a:lnTo>
                    <a:pt x="1" y="1304"/>
                  </a:lnTo>
                  <a:lnTo>
                    <a:pt x="485" y="1471"/>
                  </a:lnTo>
                  <a:lnTo>
                    <a:pt x="1220" y="235"/>
                  </a:lnTo>
                  <a:lnTo>
                    <a:pt x="586"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7696319" y="2045054"/>
              <a:ext cx="113008" cy="53620"/>
            </a:xfrm>
            <a:custGeom>
              <a:rect b="b" l="l" r="r" t="t"/>
              <a:pathLst>
                <a:path extrusionOk="0" h="1673" w="3526">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7569401" y="2185914"/>
              <a:ext cx="140315" cy="146757"/>
            </a:xfrm>
            <a:custGeom>
              <a:rect b="b" l="l" r="r" t="t"/>
              <a:pathLst>
                <a:path extrusionOk="0" h="4579" w="4378">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7624015" y="2195016"/>
              <a:ext cx="73939" cy="89996"/>
            </a:xfrm>
            <a:custGeom>
              <a:rect b="b" l="l" r="r" t="t"/>
              <a:pathLst>
                <a:path extrusionOk="0" h="2808" w="2307">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6516591" y="4613894"/>
              <a:ext cx="63747" cy="45607"/>
            </a:xfrm>
            <a:custGeom>
              <a:rect b="b" l="l" r="r" t="t"/>
              <a:pathLst>
                <a:path extrusionOk="0" h="1423" w="1989">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2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7" name="Google Shape;727;p25"/>
          <p:cNvSpPr txBox="1"/>
          <p:nvPr>
            <p:ph idx="1" type="subTitle"/>
          </p:nvPr>
        </p:nvSpPr>
        <p:spPr>
          <a:xfrm>
            <a:off x="11576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8" name="Google Shape;728;p25"/>
          <p:cNvSpPr txBox="1"/>
          <p:nvPr>
            <p:ph idx="2" type="subTitle"/>
          </p:nvPr>
        </p:nvSpPr>
        <p:spPr>
          <a:xfrm>
            <a:off x="11576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29" name="Google Shape;729;p25"/>
          <p:cNvSpPr txBox="1"/>
          <p:nvPr>
            <p:ph idx="3" type="subTitle"/>
          </p:nvPr>
        </p:nvSpPr>
        <p:spPr>
          <a:xfrm>
            <a:off x="3346475" y="2391276"/>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0" name="Google Shape;730;p25"/>
          <p:cNvSpPr txBox="1"/>
          <p:nvPr>
            <p:ph idx="4" type="subTitle"/>
          </p:nvPr>
        </p:nvSpPr>
        <p:spPr>
          <a:xfrm>
            <a:off x="3346475" y="2667877"/>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1" name="Google Shape;731;p25"/>
          <p:cNvSpPr txBox="1"/>
          <p:nvPr>
            <p:ph idx="5" type="subTitle"/>
          </p:nvPr>
        </p:nvSpPr>
        <p:spPr>
          <a:xfrm>
            <a:off x="11576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2" name="Google Shape;732;p25"/>
          <p:cNvSpPr txBox="1"/>
          <p:nvPr>
            <p:ph idx="6" type="subTitle"/>
          </p:nvPr>
        </p:nvSpPr>
        <p:spPr>
          <a:xfrm>
            <a:off x="11576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3" name="Google Shape;733;p25"/>
          <p:cNvSpPr txBox="1"/>
          <p:nvPr>
            <p:ph idx="7" type="subTitle"/>
          </p:nvPr>
        </p:nvSpPr>
        <p:spPr>
          <a:xfrm>
            <a:off x="3346475" y="3360600"/>
            <a:ext cx="1836900" cy="27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4" name="Google Shape;734;p25"/>
          <p:cNvSpPr txBox="1"/>
          <p:nvPr>
            <p:ph idx="8" type="subTitle"/>
          </p:nvPr>
        </p:nvSpPr>
        <p:spPr>
          <a:xfrm>
            <a:off x="3346475" y="3637201"/>
            <a:ext cx="1836900" cy="45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3">
  <p:cSld name="CUSTOM_17">
    <p:spTree>
      <p:nvGrpSpPr>
        <p:cNvPr id="735" name="Shape 735"/>
        <p:cNvGrpSpPr/>
        <p:nvPr/>
      </p:nvGrpSpPr>
      <p:grpSpPr>
        <a:xfrm>
          <a:off x="0" y="0"/>
          <a:ext cx="0" cy="0"/>
          <a:chOff x="0" y="0"/>
          <a:chExt cx="0" cy="0"/>
        </a:xfrm>
      </p:grpSpPr>
      <p:sp>
        <p:nvSpPr>
          <p:cNvPr id="736" name="Google Shape;736;p2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37" name="Google Shape;737;p26"/>
          <p:cNvSpPr txBox="1"/>
          <p:nvPr>
            <p:ph idx="1" type="subTitle"/>
          </p:nvPr>
        </p:nvSpPr>
        <p:spPr>
          <a:xfrm>
            <a:off x="6845725" y="13592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38" name="Google Shape;738;p26"/>
          <p:cNvSpPr txBox="1"/>
          <p:nvPr>
            <p:ph idx="2" type="subTitle"/>
          </p:nvPr>
        </p:nvSpPr>
        <p:spPr>
          <a:xfrm>
            <a:off x="6845725" y="16365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39" name="Google Shape;739;p26"/>
          <p:cNvSpPr txBox="1"/>
          <p:nvPr>
            <p:ph idx="3" type="subTitle"/>
          </p:nvPr>
        </p:nvSpPr>
        <p:spPr>
          <a:xfrm>
            <a:off x="6845725" y="32348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0" name="Google Shape;740;p26"/>
          <p:cNvSpPr txBox="1"/>
          <p:nvPr>
            <p:ph idx="4" type="subTitle"/>
          </p:nvPr>
        </p:nvSpPr>
        <p:spPr>
          <a:xfrm>
            <a:off x="6845725" y="35121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1" name="Google Shape;741;p26"/>
          <p:cNvSpPr txBox="1"/>
          <p:nvPr>
            <p:ph idx="5" type="subTitle"/>
          </p:nvPr>
        </p:nvSpPr>
        <p:spPr>
          <a:xfrm>
            <a:off x="6845725" y="2297050"/>
            <a:ext cx="1578300" cy="27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2" name="Google Shape;742;p26"/>
          <p:cNvSpPr txBox="1"/>
          <p:nvPr>
            <p:ph idx="6" type="subTitle"/>
          </p:nvPr>
        </p:nvSpPr>
        <p:spPr>
          <a:xfrm>
            <a:off x="6845725" y="2574350"/>
            <a:ext cx="15783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ve columns">
  <p:cSld name="CUSTOM_11">
    <p:spTree>
      <p:nvGrpSpPr>
        <p:cNvPr id="743" name="Shape 743"/>
        <p:cNvGrpSpPr/>
        <p:nvPr/>
      </p:nvGrpSpPr>
      <p:grpSpPr>
        <a:xfrm>
          <a:off x="0" y="0"/>
          <a:ext cx="0" cy="0"/>
          <a:chOff x="0" y="0"/>
          <a:chExt cx="0" cy="0"/>
        </a:xfrm>
      </p:grpSpPr>
      <p:sp>
        <p:nvSpPr>
          <p:cNvPr id="744" name="Google Shape;744;p2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46" name="Google Shape;746;p27"/>
          <p:cNvSpPr txBox="1"/>
          <p:nvPr>
            <p:ph idx="1" type="subTitle"/>
          </p:nvPr>
        </p:nvSpPr>
        <p:spPr>
          <a:xfrm>
            <a:off x="14929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7" name="Google Shape;747;p27"/>
          <p:cNvSpPr txBox="1"/>
          <p:nvPr>
            <p:ph idx="2" type="subTitle"/>
          </p:nvPr>
        </p:nvSpPr>
        <p:spPr>
          <a:xfrm>
            <a:off x="14930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48" name="Google Shape;748;p27"/>
          <p:cNvSpPr txBox="1"/>
          <p:nvPr>
            <p:ph idx="3" type="subTitle"/>
          </p:nvPr>
        </p:nvSpPr>
        <p:spPr>
          <a:xfrm>
            <a:off x="37241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9" name="Google Shape;749;p27"/>
          <p:cNvSpPr txBox="1"/>
          <p:nvPr>
            <p:ph idx="4" type="subTitle"/>
          </p:nvPr>
        </p:nvSpPr>
        <p:spPr>
          <a:xfrm>
            <a:off x="37242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0" name="Google Shape;750;p27"/>
          <p:cNvSpPr txBox="1"/>
          <p:nvPr>
            <p:ph idx="5" type="subTitle"/>
          </p:nvPr>
        </p:nvSpPr>
        <p:spPr>
          <a:xfrm>
            <a:off x="5955388" y="3667825"/>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1" name="Google Shape;751;p27"/>
          <p:cNvSpPr txBox="1"/>
          <p:nvPr>
            <p:ph idx="6" type="subTitle"/>
          </p:nvPr>
        </p:nvSpPr>
        <p:spPr>
          <a:xfrm>
            <a:off x="5955400" y="4018042"/>
            <a:ext cx="1695600" cy="45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2" name="Google Shape;752;p27"/>
          <p:cNvSpPr txBox="1"/>
          <p:nvPr>
            <p:ph idx="7" type="subTitle"/>
          </p:nvPr>
        </p:nvSpPr>
        <p:spPr>
          <a:xfrm>
            <a:off x="2591325"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3" name="Google Shape;753;p27"/>
          <p:cNvSpPr txBox="1"/>
          <p:nvPr>
            <p:ph idx="8" type="subTitle"/>
          </p:nvPr>
        </p:nvSpPr>
        <p:spPr>
          <a:xfrm>
            <a:off x="2591350" y="1217625"/>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54" name="Google Shape;754;p27"/>
          <p:cNvSpPr txBox="1"/>
          <p:nvPr>
            <p:ph idx="9" type="subTitle"/>
          </p:nvPr>
        </p:nvSpPr>
        <p:spPr>
          <a:xfrm>
            <a:off x="4839788" y="1677726"/>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5" name="Google Shape;755;p27"/>
          <p:cNvSpPr txBox="1"/>
          <p:nvPr>
            <p:ph idx="13" type="subTitle"/>
          </p:nvPr>
        </p:nvSpPr>
        <p:spPr>
          <a:xfrm>
            <a:off x="4839825" y="1217863"/>
            <a:ext cx="1695600" cy="51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4 ">
  <p:cSld name="CUSTOM_13">
    <p:spTree>
      <p:nvGrpSpPr>
        <p:cNvPr id="756" name="Shape 756"/>
        <p:cNvGrpSpPr/>
        <p:nvPr/>
      </p:nvGrpSpPr>
      <p:grpSpPr>
        <a:xfrm>
          <a:off x="0" y="0"/>
          <a:ext cx="0" cy="0"/>
          <a:chOff x="0" y="0"/>
          <a:chExt cx="0" cy="0"/>
        </a:xfrm>
      </p:grpSpPr>
      <p:grpSp>
        <p:nvGrpSpPr>
          <p:cNvPr id="757" name="Google Shape;757;p28"/>
          <p:cNvGrpSpPr/>
          <p:nvPr/>
        </p:nvGrpSpPr>
        <p:grpSpPr>
          <a:xfrm>
            <a:off x="7000534" y="340657"/>
            <a:ext cx="1206554" cy="2111005"/>
            <a:chOff x="4052859" y="1076757"/>
            <a:chExt cx="1206554" cy="2111005"/>
          </a:xfrm>
        </p:grpSpPr>
        <p:sp>
          <p:nvSpPr>
            <p:cNvPr id="758" name="Google Shape;758;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8"/>
          <p:cNvGrpSpPr/>
          <p:nvPr/>
        </p:nvGrpSpPr>
        <p:grpSpPr>
          <a:xfrm>
            <a:off x="936909" y="340657"/>
            <a:ext cx="1206554" cy="2111005"/>
            <a:chOff x="4052859" y="1076757"/>
            <a:chExt cx="1206554" cy="2111005"/>
          </a:xfrm>
        </p:grpSpPr>
        <p:sp>
          <p:nvSpPr>
            <p:cNvPr id="773" name="Google Shape;773;p28"/>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8"/>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8"/>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txBox="1"/>
          <p:nvPr>
            <p:ph type="title"/>
          </p:nvPr>
        </p:nvSpPr>
        <p:spPr>
          <a:xfrm>
            <a:off x="720000" y="188126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89" name="Google Shape;789;p28"/>
          <p:cNvSpPr txBox="1"/>
          <p:nvPr>
            <p:ph idx="1" type="subTitle"/>
          </p:nvPr>
        </p:nvSpPr>
        <p:spPr>
          <a:xfrm>
            <a:off x="14044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0" name="Google Shape;790;p28"/>
          <p:cNvSpPr txBox="1"/>
          <p:nvPr>
            <p:ph idx="2" type="subTitle"/>
          </p:nvPr>
        </p:nvSpPr>
        <p:spPr>
          <a:xfrm>
            <a:off x="14044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1" name="Google Shape;791;p28"/>
          <p:cNvSpPr txBox="1"/>
          <p:nvPr>
            <p:ph idx="3" type="subTitle"/>
          </p:nvPr>
        </p:nvSpPr>
        <p:spPr>
          <a:xfrm>
            <a:off x="37242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2" name="Google Shape;792;p28"/>
          <p:cNvSpPr txBox="1"/>
          <p:nvPr>
            <p:ph idx="4" type="subTitle"/>
          </p:nvPr>
        </p:nvSpPr>
        <p:spPr>
          <a:xfrm>
            <a:off x="37242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793" name="Google Shape;793;p28"/>
          <p:cNvSpPr txBox="1"/>
          <p:nvPr>
            <p:ph idx="5" type="subTitle"/>
          </p:nvPr>
        </p:nvSpPr>
        <p:spPr>
          <a:xfrm>
            <a:off x="6044000" y="35832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4" name="Google Shape;794;p28"/>
          <p:cNvSpPr txBox="1"/>
          <p:nvPr>
            <p:ph idx="6" type="subTitle"/>
          </p:nvPr>
        </p:nvSpPr>
        <p:spPr>
          <a:xfrm>
            <a:off x="6044000" y="3903600"/>
            <a:ext cx="1695600" cy="6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5">
  <p:cSld name="CUSTOM_4">
    <p:spTree>
      <p:nvGrpSpPr>
        <p:cNvPr id="795" name="Shape 795"/>
        <p:cNvGrpSpPr/>
        <p:nvPr/>
      </p:nvGrpSpPr>
      <p:grpSpPr>
        <a:xfrm>
          <a:off x="0" y="0"/>
          <a:ext cx="0" cy="0"/>
          <a:chOff x="0" y="0"/>
          <a:chExt cx="0" cy="0"/>
        </a:xfrm>
      </p:grpSpPr>
      <p:sp>
        <p:nvSpPr>
          <p:cNvPr id="796" name="Google Shape;796;p2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98" name="Google Shape;798;p29"/>
          <p:cNvSpPr txBox="1"/>
          <p:nvPr>
            <p:ph idx="1" type="subTitle"/>
          </p:nvPr>
        </p:nvSpPr>
        <p:spPr>
          <a:xfrm>
            <a:off x="11898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9" name="Google Shape;799;p29"/>
          <p:cNvSpPr txBox="1"/>
          <p:nvPr>
            <p:ph idx="2" type="subTitle"/>
          </p:nvPr>
        </p:nvSpPr>
        <p:spPr>
          <a:xfrm>
            <a:off x="11898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0" name="Google Shape;800;p29"/>
          <p:cNvSpPr txBox="1"/>
          <p:nvPr>
            <p:ph idx="3" type="subTitle"/>
          </p:nvPr>
        </p:nvSpPr>
        <p:spPr>
          <a:xfrm>
            <a:off x="37242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1" name="Google Shape;801;p29"/>
          <p:cNvSpPr txBox="1"/>
          <p:nvPr>
            <p:ph idx="4" type="subTitle"/>
          </p:nvPr>
        </p:nvSpPr>
        <p:spPr>
          <a:xfrm>
            <a:off x="37242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802" name="Google Shape;802;p29"/>
          <p:cNvSpPr txBox="1"/>
          <p:nvPr>
            <p:ph idx="5" type="subTitle"/>
          </p:nvPr>
        </p:nvSpPr>
        <p:spPr>
          <a:xfrm>
            <a:off x="6258600" y="3430800"/>
            <a:ext cx="1695600" cy="32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3" name="Google Shape;803;p29"/>
          <p:cNvSpPr txBox="1"/>
          <p:nvPr>
            <p:ph idx="6" type="subTitle"/>
          </p:nvPr>
        </p:nvSpPr>
        <p:spPr>
          <a:xfrm>
            <a:off x="6258600" y="3751200"/>
            <a:ext cx="16956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14">
    <p:spTree>
      <p:nvGrpSpPr>
        <p:cNvPr id="804" name="Shape 804"/>
        <p:cNvGrpSpPr/>
        <p:nvPr/>
      </p:nvGrpSpPr>
      <p:grpSpPr>
        <a:xfrm>
          <a:off x="0" y="0"/>
          <a:ext cx="0" cy="0"/>
          <a:chOff x="0" y="0"/>
          <a:chExt cx="0" cy="0"/>
        </a:xfrm>
      </p:grpSpPr>
      <p:sp>
        <p:nvSpPr>
          <p:cNvPr id="805" name="Google Shape;805;p3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0"/>
          <p:cNvSpPr txBox="1"/>
          <p:nvPr>
            <p:ph type="title"/>
          </p:nvPr>
        </p:nvSpPr>
        <p:spPr>
          <a:xfrm>
            <a:off x="720000" y="540000"/>
            <a:ext cx="3006000" cy="1227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5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07" name="Google Shape;807;p30"/>
          <p:cNvSpPr txBox="1"/>
          <p:nvPr>
            <p:ph idx="1" type="subTitle"/>
          </p:nvPr>
        </p:nvSpPr>
        <p:spPr>
          <a:xfrm>
            <a:off x="720000" y="1767600"/>
            <a:ext cx="3006000" cy="9000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8" name="Google Shape;808;p30"/>
          <p:cNvSpPr txBox="1"/>
          <p:nvPr/>
        </p:nvSpPr>
        <p:spPr>
          <a:xfrm>
            <a:off x="720000" y="3808800"/>
            <a:ext cx="3006000" cy="51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rect b="b" l="l" r="r" t="t"/>
                <a:pathLst>
                  <a:path extrusionOk="0" h="19717" w="15088">
                    <a:moveTo>
                      <a:pt x="14854" y="1"/>
                    </a:moveTo>
                    <a:lnTo>
                      <a:pt x="0" y="185"/>
                    </a:lnTo>
                    <a:lnTo>
                      <a:pt x="251" y="19533"/>
                    </a:lnTo>
                    <a:lnTo>
                      <a:pt x="15088" y="19717"/>
                    </a:lnTo>
                    <a:lnTo>
                      <a:pt x="1485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8386756" y="1444659"/>
                <a:ext cx="423060" cy="576772"/>
              </a:xfrm>
              <a:custGeom>
                <a:rect b="b" l="l" r="r" t="t"/>
                <a:pathLst>
                  <a:path extrusionOk="0" h="17996" w="1320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8457971" y="1540521"/>
                <a:ext cx="280630" cy="393093"/>
              </a:xfrm>
              <a:custGeom>
                <a:rect b="b" l="l" r="r" t="t"/>
                <a:pathLst>
                  <a:path extrusionOk="0" h="12265" w="8756">
                    <a:moveTo>
                      <a:pt x="0" y="0"/>
                    </a:moveTo>
                    <a:lnTo>
                      <a:pt x="151" y="12264"/>
                    </a:lnTo>
                    <a:lnTo>
                      <a:pt x="8756" y="12164"/>
                    </a:lnTo>
                    <a:lnTo>
                      <a:pt x="8622" y="218"/>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8457971" y="1540521"/>
                <a:ext cx="278482" cy="393093"/>
              </a:xfrm>
              <a:custGeom>
                <a:rect b="b" l="l" r="r" t="t"/>
                <a:pathLst>
                  <a:path extrusionOk="0" h="12265" w="8689">
                    <a:moveTo>
                      <a:pt x="0" y="0"/>
                    </a:moveTo>
                    <a:lnTo>
                      <a:pt x="151" y="12264"/>
                    </a:lnTo>
                    <a:lnTo>
                      <a:pt x="8689" y="5865"/>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rect b="b" l="l" r="r" t="t"/>
                <a:pathLst>
                  <a:path extrusionOk="0" h="17111" w="7988">
                    <a:moveTo>
                      <a:pt x="1" y="1"/>
                    </a:moveTo>
                    <a:lnTo>
                      <a:pt x="1" y="17110"/>
                    </a:lnTo>
                    <a:lnTo>
                      <a:pt x="7987" y="17110"/>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4319547" y="2170816"/>
                <a:ext cx="314923" cy="529626"/>
              </a:xfrm>
              <a:custGeom>
                <a:rect b="b" l="l" r="r" t="t"/>
                <a:pathLst>
                  <a:path extrusionOk="0" h="16525" w="9826">
                    <a:moveTo>
                      <a:pt x="1" y="0"/>
                    </a:moveTo>
                    <a:lnTo>
                      <a:pt x="1" y="16525"/>
                    </a:lnTo>
                    <a:lnTo>
                      <a:pt x="9825" y="16525"/>
                    </a:lnTo>
                    <a:lnTo>
                      <a:pt x="982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4672994" y="1076757"/>
                <a:ext cx="586419" cy="497512"/>
              </a:xfrm>
              <a:custGeom>
                <a:rect b="b" l="l" r="r" t="t"/>
                <a:pathLst>
                  <a:path extrusionOk="0" h="15523" w="18297">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4052859" y="2170816"/>
                <a:ext cx="256015" cy="529626"/>
              </a:xfrm>
              <a:custGeom>
                <a:rect b="b" l="l" r="r" t="t"/>
                <a:pathLst>
                  <a:path extrusionOk="0" h="16525" w="7988">
                    <a:moveTo>
                      <a:pt x="1" y="0"/>
                    </a:moveTo>
                    <a:lnTo>
                      <a:pt x="1" y="16525"/>
                    </a:lnTo>
                    <a:lnTo>
                      <a:pt x="7987" y="16525"/>
                    </a:lnTo>
                    <a:lnTo>
                      <a:pt x="798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4982501" y="2170816"/>
                <a:ext cx="276912" cy="529626"/>
              </a:xfrm>
              <a:custGeom>
                <a:rect b="b" l="l" r="r" t="t"/>
                <a:pathLst>
                  <a:path extrusionOk="0" h="16525" w="8640">
                    <a:moveTo>
                      <a:pt x="1" y="0"/>
                    </a:moveTo>
                    <a:lnTo>
                      <a:pt x="1"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4319547" y="1583884"/>
                <a:ext cx="314923" cy="548408"/>
              </a:xfrm>
              <a:custGeom>
                <a:rect b="b" l="l" r="r" t="t"/>
                <a:pathLst>
                  <a:path extrusionOk="0" h="17111" w="9826">
                    <a:moveTo>
                      <a:pt x="1" y="1"/>
                    </a:moveTo>
                    <a:lnTo>
                      <a:pt x="1" y="17110"/>
                    </a:lnTo>
                    <a:lnTo>
                      <a:pt x="9825" y="17110"/>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4982501" y="1583884"/>
                <a:ext cx="276912" cy="548408"/>
              </a:xfrm>
              <a:custGeom>
                <a:rect b="b" l="l" r="r" t="t"/>
                <a:pathLst>
                  <a:path extrusionOk="0" h="17111" w="8640">
                    <a:moveTo>
                      <a:pt x="1" y="1"/>
                    </a:moveTo>
                    <a:lnTo>
                      <a:pt x="1"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0"/>
              <p:cNvSpPr/>
              <p:nvPr/>
            </p:nvSpPr>
            <p:spPr>
              <a:xfrm>
                <a:off x="4052859" y="2710057"/>
                <a:ext cx="256015" cy="477705"/>
              </a:xfrm>
              <a:custGeom>
                <a:rect b="b" l="l" r="r" t="t"/>
                <a:pathLst>
                  <a:path extrusionOk="0" h="14905" w="7988">
                    <a:moveTo>
                      <a:pt x="1" y="1"/>
                    </a:moveTo>
                    <a:lnTo>
                      <a:pt x="1" y="14905"/>
                    </a:lnTo>
                    <a:lnTo>
                      <a:pt x="7987" y="14905"/>
                    </a:lnTo>
                    <a:lnTo>
                      <a:pt x="798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4052859" y="1076757"/>
                <a:ext cx="581611" cy="497512"/>
              </a:xfrm>
              <a:custGeom>
                <a:rect b="b" l="l" r="r" t="t"/>
                <a:pathLst>
                  <a:path extrusionOk="0" h="15523" w="18147">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4319547" y="2710057"/>
                <a:ext cx="314923" cy="477705"/>
              </a:xfrm>
              <a:custGeom>
                <a:rect b="b" l="l" r="r" t="t"/>
                <a:pathLst>
                  <a:path extrusionOk="0" h="14905" w="9826">
                    <a:moveTo>
                      <a:pt x="1" y="1"/>
                    </a:moveTo>
                    <a:lnTo>
                      <a:pt x="1" y="14905"/>
                    </a:lnTo>
                    <a:lnTo>
                      <a:pt x="9825" y="14905"/>
                    </a:lnTo>
                    <a:lnTo>
                      <a:pt x="982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4982501" y="2710057"/>
                <a:ext cx="276912" cy="477705"/>
              </a:xfrm>
              <a:custGeom>
                <a:rect b="b" l="l" r="r" t="t"/>
                <a:pathLst>
                  <a:path extrusionOk="0" h="14905" w="8640">
                    <a:moveTo>
                      <a:pt x="1" y="1"/>
                    </a:moveTo>
                    <a:lnTo>
                      <a:pt x="1"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4672994" y="1583884"/>
                <a:ext cx="298834" cy="548408"/>
              </a:xfrm>
              <a:custGeom>
                <a:rect b="b" l="l" r="r" t="t"/>
                <a:pathLst>
                  <a:path extrusionOk="0" h="17111" w="9324">
                    <a:moveTo>
                      <a:pt x="0" y="1"/>
                    </a:moveTo>
                    <a:lnTo>
                      <a:pt x="0" y="17110"/>
                    </a:lnTo>
                    <a:lnTo>
                      <a:pt x="9324" y="17110"/>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4672994" y="2710057"/>
                <a:ext cx="298834" cy="477705"/>
              </a:xfrm>
              <a:custGeom>
                <a:rect b="b" l="l" r="r" t="t"/>
                <a:pathLst>
                  <a:path extrusionOk="0" h="14905" w="9324">
                    <a:moveTo>
                      <a:pt x="0" y="1"/>
                    </a:moveTo>
                    <a:lnTo>
                      <a:pt x="0" y="14905"/>
                    </a:lnTo>
                    <a:lnTo>
                      <a:pt x="9324" y="14905"/>
                    </a:lnTo>
                    <a:lnTo>
                      <a:pt x="932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4672994" y="2170816"/>
                <a:ext cx="298834" cy="529626"/>
              </a:xfrm>
              <a:custGeom>
                <a:rect b="b" l="l" r="r" t="t"/>
                <a:pathLst>
                  <a:path extrusionOk="0" h="16525" w="9324">
                    <a:moveTo>
                      <a:pt x="0" y="0"/>
                    </a:moveTo>
                    <a:lnTo>
                      <a:pt x="0" y="16525"/>
                    </a:lnTo>
                    <a:lnTo>
                      <a:pt x="9324" y="16525"/>
                    </a:lnTo>
                    <a:lnTo>
                      <a:pt x="932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rect b="b" l="l" r="r" t="t"/>
                <a:pathLst>
                  <a:path extrusionOk="0" h="17111" w="8004">
                    <a:moveTo>
                      <a:pt x="0" y="1"/>
                    </a:moveTo>
                    <a:lnTo>
                      <a:pt x="0" y="17110"/>
                    </a:lnTo>
                    <a:lnTo>
                      <a:pt x="8004" y="17110"/>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076872" y="2170816"/>
                <a:ext cx="314923" cy="529626"/>
              </a:xfrm>
              <a:custGeom>
                <a:rect b="b" l="l" r="r" t="t"/>
                <a:pathLst>
                  <a:path extrusionOk="0" h="16525" w="9826">
                    <a:moveTo>
                      <a:pt x="1" y="0"/>
                    </a:moveTo>
                    <a:lnTo>
                      <a:pt x="1" y="16525"/>
                    </a:lnTo>
                    <a:lnTo>
                      <a:pt x="9826" y="16525"/>
                    </a:lnTo>
                    <a:lnTo>
                      <a:pt x="982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429775" y="1076757"/>
                <a:ext cx="586419" cy="497512"/>
              </a:xfrm>
              <a:custGeom>
                <a:rect b="b" l="l" r="r" t="t"/>
                <a:pathLst>
                  <a:path extrusionOk="0" h="15523" w="18297">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6809671" y="2170816"/>
                <a:ext cx="256528" cy="529626"/>
              </a:xfrm>
              <a:custGeom>
                <a:rect b="b" l="l" r="r" t="t"/>
                <a:pathLst>
                  <a:path extrusionOk="0" h="16525" w="8004">
                    <a:moveTo>
                      <a:pt x="0" y="0"/>
                    </a:moveTo>
                    <a:lnTo>
                      <a:pt x="0" y="16525"/>
                    </a:lnTo>
                    <a:lnTo>
                      <a:pt x="8004" y="16525"/>
                    </a:lnTo>
                    <a:lnTo>
                      <a:pt x="800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739314" y="2170816"/>
                <a:ext cx="276880" cy="529626"/>
              </a:xfrm>
              <a:custGeom>
                <a:rect b="b" l="l" r="r" t="t"/>
                <a:pathLst>
                  <a:path extrusionOk="0" h="16525" w="8639">
                    <a:moveTo>
                      <a:pt x="0" y="0"/>
                    </a:moveTo>
                    <a:lnTo>
                      <a:pt x="0" y="16525"/>
                    </a:lnTo>
                    <a:lnTo>
                      <a:pt x="8639" y="16525"/>
                    </a:lnTo>
                    <a:lnTo>
                      <a:pt x="86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7076872" y="1583884"/>
                <a:ext cx="314923" cy="548408"/>
              </a:xfrm>
              <a:custGeom>
                <a:rect b="b" l="l" r="r" t="t"/>
                <a:pathLst>
                  <a:path extrusionOk="0" h="17111" w="9826">
                    <a:moveTo>
                      <a:pt x="1" y="1"/>
                    </a:moveTo>
                    <a:lnTo>
                      <a:pt x="1" y="17110"/>
                    </a:lnTo>
                    <a:lnTo>
                      <a:pt x="9826" y="17110"/>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7739314" y="1583884"/>
                <a:ext cx="276880" cy="548408"/>
              </a:xfrm>
              <a:custGeom>
                <a:rect b="b" l="l" r="r" t="t"/>
                <a:pathLst>
                  <a:path extrusionOk="0" h="17111" w="8639">
                    <a:moveTo>
                      <a:pt x="0" y="1"/>
                    </a:moveTo>
                    <a:lnTo>
                      <a:pt x="0" y="17110"/>
                    </a:lnTo>
                    <a:lnTo>
                      <a:pt x="8639" y="17110"/>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6809671" y="2710057"/>
                <a:ext cx="256528" cy="477705"/>
              </a:xfrm>
              <a:custGeom>
                <a:rect b="b" l="l" r="r" t="t"/>
                <a:pathLst>
                  <a:path extrusionOk="0" h="14905" w="8004">
                    <a:moveTo>
                      <a:pt x="0" y="1"/>
                    </a:moveTo>
                    <a:lnTo>
                      <a:pt x="0" y="14905"/>
                    </a:lnTo>
                    <a:lnTo>
                      <a:pt x="8004" y="14905"/>
                    </a:lnTo>
                    <a:lnTo>
                      <a:pt x="8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6809671" y="1076757"/>
                <a:ext cx="582124" cy="497512"/>
              </a:xfrm>
              <a:custGeom>
                <a:rect b="b" l="l" r="r" t="t"/>
                <a:pathLst>
                  <a:path extrusionOk="0" h="15523" w="18163">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7076872" y="2710057"/>
                <a:ext cx="314923" cy="477705"/>
              </a:xfrm>
              <a:custGeom>
                <a:rect b="b" l="l" r="r" t="t"/>
                <a:pathLst>
                  <a:path extrusionOk="0" h="14905" w="9826">
                    <a:moveTo>
                      <a:pt x="1" y="1"/>
                    </a:moveTo>
                    <a:lnTo>
                      <a:pt x="1" y="14905"/>
                    </a:lnTo>
                    <a:lnTo>
                      <a:pt x="9826" y="14905"/>
                    </a:lnTo>
                    <a:lnTo>
                      <a:pt x="982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7739314" y="2710057"/>
                <a:ext cx="276880" cy="477705"/>
              </a:xfrm>
              <a:custGeom>
                <a:rect b="b" l="l" r="r" t="t"/>
                <a:pathLst>
                  <a:path extrusionOk="0" h="14905" w="8639">
                    <a:moveTo>
                      <a:pt x="0" y="1"/>
                    </a:moveTo>
                    <a:lnTo>
                      <a:pt x="0" y="14905"/>
                    </a:lnTo>
                    <a:lnTo>
                      <a:pt x="8639" y="14905"/>
                    </a:lnTo>
                    <a:lnTo>
                      <a:pt x="863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7429775" y="1583884"/>
                <a:ext cx="299379" cy="548408"/>
              </a:xfrm>
              <a:custGeom>
                <a:rect b="b" l="l" r="r" t="t"/>
                <a:pathLst>
                  <a:path extrusionOk="0" h="17111" w="9341">
                    <a:moveTo>
                      <a:pt x="1" y="1"/>
                    </a:moveTo>
                    <a:lnTo>
                      <a:pt x="1" y="17110"/>
                    </a:lnTo>
                    <a:lnTo>
                      <a:pt x="9341" y="17110"/>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7429775" y="2710057"/>
                <a:ext cx="299379" cy="477705"/>
              </a:xfrm>
              <a:custGeom>
                <a:rect b="b" l="l" r="r" t="t"/>
                <a:pathLst>
                  <a:path extrusionOk="0" h="14905" w="9341">
                    <a:moveTo>
                      <a:pt x="1" y="1"/>
                    </a:moveTo>
                    <a:lnTo>
                      <a:pt x="1" y="14905"/>
                    </a:lnTo>
                    <a:lnTo>
                      <a:pt x="9341" y="14905"/>
                    </a:lnTo>
                    <a:lnTo>
                      <a:pt x="934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7429775" y="2170816"/>
                <a:ext cx="299379" cy="529626"/>
              </a:xfrm>
              <a:custGeom>
                <a:rect b="b" l="l" r="r" t="t"/>
                <a:pathLst>
                  <a:path extrusionOk="0" h="16525" w="9341">
                    <a:moveTo>
                      <a:pt x="1" y="0"/>
                    </a:moveTo>
                    <a:lnTo>
                      <a:pt x="1" y="16525"/>
                    </a:lnTo>
                    <a:lnTo>
                      <a:pt x="9341" y="16525"/>
                    </a:lnTo>
                    <a:lnTo>
                      <a:pt x="934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rect b="b" l="l" r="r" t="t"/>
                <a:pathLst>
                  <a:path extrusionOk="0" h="33579" w="13702">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a:off x="8191828" y="3759663"/>
                <a:ext cx="378639" cy="528056"/>
              </a:xfrm>
              <a:custGeom>
                <a:rect b="b" l="l" r="r" t="t"/>
                <a:pathLst>
                  <a:path extrusionOk="0" h="16476" w="11814">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8336405" y="3948694"/>
                <a:ext cx="323481" cy="553760"/>
              </a:xfrm>
              <a:custGeom>
                <a:rect b="b" l="l" r="r" t="t"/>
                <a:pathLst>
                  <a:path extrusionOk="0" h="17278" w="10093">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8591844" y="3501532"/>
                <a:ext cx="70190" cy="992332"/>
              </a:xfrm>
              <a:custGeom>
                <a:rect b="b" l="l" r="r" t="t"/>
                <a:pathLst>
                  <a:path extrusionOk="0" h="30962" w="219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a:off x="8495437" y="4352459"/>
                <a:ext cx="262970" cy="319250"/>
              </a:xfrm>
              <a:custGeom>
                <a:rect b="b" l="l" r="r" t="t"/>
                <a:pathLst>
                  <a:path extrusionOk="0" h="9961" w="8205">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860400"/>
            <a:ext cx="5611200" cy="3740400"/>
          </a:xfrm>
          <a:prstGeom prst="rect">
            <a:avLst/>
          </a:prstGeom>
        </p:spPr>
        <p:txBody>
          <a:bodyPr anchorCtr="0" anchor="b" bIns="91425" lIns="91425" spcFirstLastPara="1" rIns="91425" wrap="square" tIns="91425">
            <a:noAutofit/>
          </a:bodyPr>
          <a:lstStyle>
            <a:lvl1pPr indent="-298450" lvl="0" marL="457200" rtl="0">
              <a:lnSpc>
                <a:spcPct val="100000"/>
              </a:lnSpc>
              <a:spcBef>
                <a:spcPts val="0"/>
              </a:spcBef>
              <a:spcAft>
                <a:spcPts val="0"/>
              </a:spcAft>
              <a:buSzPts val="1100"/>
              <a:buAutoNum type="arabicPeriod"/>
              <a:defRPr/>
            </a:lvl1pPr>
            <a:lvl2pPr indent="-298450" lvl="1" marL="914400" rtl="0">
              <a:lnSpc>
                <a:spcPct val="100000"/>
              </a:lnSpc>
              <a:spcBef>
                <a:spcPts val="0"/>
              </a:spcBef>
              <a:spcAft>
                <a:spcPts val="0"/>
              </a:spcAft>
              <a:buSzPts val="1100"/>
              <a:buAutoNum type="alphaLcPeriod"/>
              <a:defRPr/>
            </a:lvl2pPr>
            <a:lvl3pPr indent="-298450" lvl="2" marL="1371600" rtl="0">
              <a:spcBef>
                <a:spcPts val="0"/>
              </a:spcBef>
              <a:spcAft>
                <a:spcPts val="0"/>
              </a:spcAft>
              <a:buSzPts val="1100"/>
              <a:buAutoNum type="romanLcPeriod"/>
              <a:defRPr/>
            </a:lvl3pPr>
            <a:lvl4pPr indent="-298450" lvl="3" marL="1828800" rtl="0">
              <a:spcBef>
                <a:spcPts val="1600"/>
              </a:spcBef>
              <a:spcAft>
                <a:spcPts val="0"/>
              </a:spcAft>
              <a:buSzPts val="1100"/>
              <a:buAutoNum type="arabicPeriod"/>
              <a:defRPr/>
            </a:lvl4pPr>
            <a:lvl5pPr indent="-298450" lvl="4" marL="2286000" rtl="0">
              <a:spcBef>
                <a:spcPts val="1600"/>
              </a:spcBef>
              <a:spcAft>
                <a:spcPts val="0"/>
              </a:spcAft>
              <a:buSzPts val="1100"/>
              <a:buAutoNum type="alphaLcPeriod"/>
              <a:defRPr/>
            </a:lvl5pPr>
            <a:lvl6pPr indent="-298450" lvl="5" marL="2743200" rtl="0">
              <a:spcBef>
                <a:spcPts val="1600"/>
              </a:spcBef>
              <a:spcAft>
                <a:spcPts val="0"/>
              </a:spcAft>
              <a:buSzPts val="1100"/>
              <a:buAutoNum type="romanLcPeriod"/>
              <a:defRPr/>
            </a:lvl6pPr>
            <a:lvl7pPr indent="-298450" lvl="6" marL="3200400" rtl="0">
              <a:spcBef>
                <a:spcPts val="1600"/>
              </a:spcBef>
              <a:spcAft>
                <a:spcPts val="0"/>
              </a:spcAft>
              <a:buSzPts val="1100"/>
              <a:buAutoNum type="arabicPeriod"/>
              <a:defRPr/>
            </a:lvl7pPr>
            <a:lvl8pPr indent="-298450" lvl="7" marL="3657600" rtl="0">
              <a:spcBef>
                <a:spcPts val="1600"/>
              </a:spcBef>
              <a:spcAft>
                <a:spcPts val="0"/>
              </a:spcAft>
              <a:buSzPts val="1100"/>
              <a:buAutoNum type="alphaLcPeriod"/>
              <a:defRPr/>
            </a:lvl8pPr>
            <a:lvl9pPr indent="-298450" lvl="8" marL="4114800" rtl="0">
              <a:spcBef>
                <a:spcPts val="1600"/>
              </a:spcBef>
              <a:spcAft>
                <a:spcPts val="1600"/>
              </a:spcAft>
              <a:buSzPts val="1100"/>
              <a:buAutoNum type="romanLcPeriod"/>
              <a:defRPr/>
            </a:lvl9pPr>
          </a:lstStyle>
          <a:p/>
        </p:txBody>
      </p:sp>
      <p:sp>
        <p:nvSpPr>
          <p:cNvPr id="17" name="Google Shape;17;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 name="Google Shape;18;p4"/>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15">
    <p:spTree>
      <p:nvGrpSpPr>
        <p:cNvPr id="851" name="Shape 851"/>
        <p:cNvGrpSpPr/>
        <p:nvPr/>
      </p:nvGrpSpPr>
      <p:grpSpPr>
        <a:xfrm>
          <a:off x="0" y="0"/>
          <a:ext cx="0" cy="0"/>
          <a:chOff x="0" y="0"/>
          <a:chExt cx="0" cy="0"/>
        </a:xfrm>
      </p:grpSpPr>
      <p:sp>
        <p:nvSpPr>
          <p:cNvPr id="852" name="Google Shape;852;p31"/>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idx="1" type="body"/>
          </p:nvPr>
        </p:nvSpPr>
        <p:spPr>
          <a:xfrm>
            <a:off x="2776200" y="15144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2" name="Google Shape;22;p5"/>
          <p:cNvSpPr txBox="1"/>
          <p:nvPr>
            <p:ph idx="2" type="body"/>
          </p:nvPr>
        </p:nvSpPr>
        <p:spPr>
          <a:xfrm>
            <a:off x="2776200" y="2937600"/>
            <a:ext cx="3591600" cy="1153200"/>
          </a:xfrm>
          <a:prstGeom prst="rect">
            <a:avLst/>
          </a:prstGeom>
        </p:spPr>
        <p:txBody>
          <a:bodyPr anchorCtr="0" anchor="t" bIns="91425" lIns="91425" spcFirstLastPara="1" rIns="91425" wrap="square" tIns="91425">
            <a:noAutofit/>
          </a:bodyPr>
          <a:lstStyle>
            <a:lvl1pPr indent="-298450" lvl="0" marL="457200" rtl="0" algn="ct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3" name="Google Shape;23;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rect b="b" l="l" r="r" t="t"/>
              <a:pathLst>
                <a:path extrusionOk="0" h="8948" w="4195">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6784769" y="761967"/>
              <a:ext cx="42361" cy="705677"/>
            </a:xfrm>
            <a:custGeom>
              <a:rect b="b" l="l" r="r" t="t"/>
              <a:pathLst>
                <a:path extrusionOk="0" h="22006" w="1321">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6817991" y="912460"/>
              <a:ext cx="151134" cy="513401"/>
            </a:xfrm>
            <a:custGeom>
              <a:rect b="b" l="l" r="r" t="t"/>
              <a:pathLst>
                <a:path extrusionOk="0" h="16010" w="4713">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640113" y="1386706"/>
              <a:ext cx="332219" cy="243296"/>
            </a:xfrm>
            <a:custGeom>
              <a:rect b="b" l="l" r="r" t="t"/>
              <a:pathLst>
                <a:path extrusionOk="0" h="7587" w="1036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640113" y="1449943"/>
              <a:ext cx="334913" cy="4842"/>
            </a:xfrm>
            <a:custGeom>
              <a:rect b="b" l="l" r="r" t="t"/>
              <a:pathLst>
                <a:path extrusionOk="0" h="151" w="10444">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6640113" y="1471365"/>
              <a:ext cx="334913" cy="4842"/>
            </a:xfrm>
            <a:custGeom>
              <a:rect b="b" l="l" r="r" t="t"/>
              <a:pathLst>
                <a:path extrusionOk="0" h="151" w="10444">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6418270" y="1629970"/>
              <a:ext cx="1531897" cy="88955"/>
            </a:xfrm>
            <a:custGeom>
              <a:rect b="b" l="l" r="r" t="t"/>
              <a:pathLst>
                <a:path extrusionOk="0" h="2774" w="47771">
                  <a:moveTo>
                    <a:pt x="1" y="0"/>
                  </a:moveTo>
                  <a:lnTo>
                    <a:pt x="1" y="2774"/>
                  </a:lnTo>
                  <a:lnTo>
                    <a:pt x="47771" y="2774"/>
                  </a:lnTo>
                  <a:lnTo>
                    <a:pt x="4777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6708673"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548809" y="1718894"/>
              <a:ext cx="50955" cy="153283"/>
            </a:xfrm>
            <a:custGeom>
              <a:rect b="b" l="l" r="r" t="t"/>
              <a:pathLst>
                <a:path extrusionOk="0" h="4780" w="1589">
                  <a:moveTo>
                    <a:pt x="1" y="1"/>
                  </a:moveTo>
                  <a:lnTo>
                    <a:pt x="1" y="4779"/>
                  </a:lnTo>
                  <a:lnTo>
                    <a:pt x="1588" y="4779"/>
                  </a:lnTo>
                  <a:lnTo>
                    <a:pt x="15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7258951" y="1305800"/>
              <a:ext cx="481718" cy="322054"/>
            </a:xfrm>
            <a:custGeom>
              <a:rect b="b" l="l" r="r" t="t"/>
              <a:pathLst>
                <a:path extrusionOk="0" h="10043" w="15022">
                  <a:moveTo>
                    <a:pt x="1087" y="1"/>
                  </a:moveTo>
                  <a:lnTo>
                    <a:pt x="1" y="10042"/>
                  </a:lnTo>
                  <a:lnTo>
                    <a:pt x="13869" y="10042"/>
                  </a:lnTo>
                  <a:lnTo>
                    <a:pt x="1502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7278256" y="1329370"/>
              <a:ext cx="433488" cy="281328"/>
            </a:xfrm>
            <a:custGeom>
              <a:rect b="b" l="l" r="r" t="t"/>
              <a:pathLst>
                <a:path extrusionOk="0" h="8773" w="13518">
                  <a:moveTo>
                    <a:pt x="1053" y="1"/>
                  </a:moveTo>
                  <a:lnTo>
                    <a:pt x="0" y="8773"/>
                  </a:lnTo>
                  <a:lnTo>
                    <a:pt x="12515" y="8773"/>
                  </a:lnTo>
                  <a:lnTo>
                    <a:pt x="135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7358617" y="1376541"/>
              <a:ext cx="266321" cy="187018"/>
            </a:xfrm>
            <a:custGeom>
              <a:rect b="b" l="l" r="r" t="t"/>
              <a:pathLst>
                <a:path extrusionOk="0" h="5832" w="8305">
                  <a:moveTo>
                    <a:pt x="652" y="0"/>
                  </a:moveTo>
                  <a:lnTo>
                    <a:pt x="0" y="5831"/>
                  </a:lnTo>
                  <a:lnTo>
                    <a:pt x="7904" y="5831"/>
                  </a:lnTo>
                  <a:lnTo>
                    <a:pt x="830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7703663" y="1432787"/>
              <a:ext cx="112557" cy="196670"/>
            </a:xfrm>
            <a:custGeom>
              <a:rect b="b" l="l" r="r" t="t"/>
              <a:pathLst>
                <a:path extrusionOk="0" h="6133" w="3510">
                  <a:moveTo>
                    <a:pt x="686" y="0"/>
                  </a:moveTo>
                  <a:lnTo>
                    <a:pt x="1" y="6082"/>
                  </a:lnTo>
                  <a:lnTo>
                    <a:pt x="3510" y="6133"/>
                  </a:lnTo>
                  <a:lnTo>
                    <a:pt x="652" y="368"/>
                  </a:lnTo>
                  <a:lnTo>
                    <a:pt x="686"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rect b="b" l="l" r="r" t="t"/>
              <a:pathLst>
                <a:path extrusionOk="0" h="20285" w="30879">
                  <a:moveTo>
                    <a:pt x="1" y="0"/>
                  </a:moveTo>
                  <a:lnTo>
                    <a:pt x="1" y="20284"/>
                  </a:lnTo>
                  <a:lnTo>
                    <a:pt x="30878" y="20284"/>
                  </a:lnTo>
                  <a:lnTo>
                    <a:pt x="3087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770381" y="1463316"/>
              <a:ext cx="920562" cy="595333"/>
            </a:xfrm>
            <a:custGeom>
              <a:rect b="b" l="l" r="r" t="t"/>
              <a:pathLst>
                <a:path extrusionOk="0" h="18565" w="28707">
                  <a:moveTo>
                    <a:pt x="1" y="1"/>
                  </a:moveTo>
                  <a:lnTo>
                    <a:pt x="1" y="18564"/>
                  </a:lnTo>
                  <a:lnTo>
                    <a:pt x="28706" y="18564"/>
                  </a:lnTo>
                  <a:lnTo>
                    <a:pt x="2870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080634" y="1680316"/>
              <a:ext cx="300056" cy="163993"/>
            </a:xfrm>
            <a:custGeom>
              <a:rect b="b" l="l" r="r" t="t"/>
              <a:pathLst>
                <a:path extrusionOk="0" h="5114" w="9357">
                  <a:moveTo>
                    <a:pt x="0" y="1"/>
                  </a:moveTo>
                  <a:lnTo>
                    <a:pt x="0" y="5114"/>
                  </a:lnTo>
                  <a:lnTo>
                    <a:pt x="9357" y="5114"/>
                  </a:lnTo>
                  <a:lnTo>
                    <a:pt x="935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2088452" y="1209886"/>
              <a:ext cx="368680" cy="559963"/>
            </a:xfrm>
            <a:custGeom>
              <a:rect b="b" l="l" r="r" t="t"/>
              <a:pathLst>
                <a:path extrusionOk="0" h="17462" w="11497">
                  <a:moveTo>
                    <a:pt x="1" y="1"/>
                  </a:moveTo>
                  <a:lnTo>
                    <a:pt x="1" y="17461"/>
                  </a:lnTo>
                  <a:lnTo>
                    <a:pt x="11496" y="17461"/>
                  </a:lnTo>
                  <a:lnTo>
                    <a:pt x="1149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2103459" y="1229704"/>
              <a:ext cx="337061" cy="520840"/>
            </a:xfrm>
            <a:custGeom>
              <a:rect b="b" l="l" r="r" t="t"/>
              <a:pathLst>
                <a:path extrusionOk="0" h="16242" w="10511">
                  <a:moveTo>
                    <a:pt x="1" y="1"/>
                  </a:moveTo>
                  <a:lnTo>
                    <a:pt x="1" y="16242"/>
                  </a:lnTo>
                  <a:lnTo>
                    <a:pt x="10510" y="16242"/>
                  </a:lnTo>
                  <a:lnTo>
                    <a:pt x="1051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226695" y="1404921"/>
              <a:ext cx="92194" cy="169894"/>
            </a:xfrm>
            <a:custGeom>
              <a:rect b="b" l="l" r="r" t="t"/>
              <a:pathLst>
                <a:path extrusionOk="0" h="5298" w="2875">
                  <a:moveTo>
                    <a:pt x="1" y="1"/>
                  </a:moveTo>
                  <a:lnTo>
                    <a:pt x="1" y="5297"/>
                  </a:lnTo>
                  <a:lnTo>
                    <a:pt x="2875" y="5297"/>
                  </a:lnTo>
                  <a:lnTo>
                    <a:pt x="287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1603014" y="934490"/>
              <a:ext cx="211678" cy="322054"/>
            </a:xfrm>
            <a:custGeom>
              <a:rect b="b" l="l" r="r" t="t"/>
              <a:pathLst>
                <a:path extrusionOk="0" h="10043" w="6601">
                  <a:moveTo>
                    <a:pt x="1" y="1"/>
                  </a:moveTo>
                  <a:lnTo>
                    <a:pt x="1" y="10042"/>
                  </a:lnTo>
                  <a:lnTo>
                    <a:pt x="6601" y="10042"/>
                  </a:lnTo>
                  <a:lnTo>
                    <a:pt x="6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611608" y="945746"/>
              <a:ext cx="193463" cy="299543"/>
            </a:xfrm>
            <a:custGeom>
              <a:rect b="b" l="l" r="r" t="t"/>
              <a:pathLst>
                <a:path extrusionOk="0" h="9341" w="6033">
                  <a:moveTo>
                    <a:pt x="0" y="0"/>
                  </a:moveTo>
                  <a:lnTo>
                    <a:pt x="0" y="9341"/>
                  </a:lnTo>
                  <a:lnTo>
                    <a:pt x="6032" y="9341"/>
                  </a:lnTo>
                  <a:lnTo>
                    <a:pt x="603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682317" y="1046470"/>
              <a:ext cx="53072" cy="97549"/>
            </a:xfrm>
            <a:custGeom>
              <a:rect b="b" l="l" r="r" t="t"/>
              <a:pathLst>
                <a:path extrusionOk="0" h="3042" w="1655">
                  <a:moveTo>
                    <a:pt x="1" y="1"/>
                  </a:moveTo>
                  <a:lnTo>
                    <a:pt x="1" y="3042"/>
                  </a:lnTo>
                  <a:lnTo>
                    <a:pt x="1655" y="3042"/>
                  </a:lnTo>
                  <a:lnTo>
                    <a:pt x="165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rect b="b" l="l" r="r" t="t"/>
              <a:pathLst>
                <a:path extrusionOk="0" h="8054" w="24763">
                  <a:moveTo>
                    <a:pt x="0" y="0"/>
                  </a:moveTo>
                  <a:lnTo>
                    <a:pt x="0" y="8054"/>
                  </a:lnTo>
                  <a:lnTo>
                    <a:pt x="24762" y="8054"/>
                  </a:lnTo>
                  <a:lnTo>
                    <a:pt x="2476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278330" y="4044813"/>
              <a:ext cx="855176" cy="72376"/>
            </a:xfrm>
            <a:custGeom>
              <a:rect b="b" l="l" r="r" t="t"/>
              <a:pathLst>
                <a:path extrusionOk="0" h="2257" w="26668">
                  <a:moveTo>
                    <a:pt x="1" y="1"/>
                  </a:moveTo>
                  <a:lnTo>
                    <a:pt x="1" y="2256"/>
                  </a:lnTo>
                  <a:lnTo>
                    <a:pt x="26667" y="2256"/>
                  </a:lnTo>
                  <a:lnTo>
                    <a:pt x="266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278330" y="4044813"/>
              <a:ext cx="444199" cy="330616"/>
            </a:xfrm>
            <a:custGeom>
              <a:rect b="b" l="l" r="r" t="t"/>
              <a:pathLst>
                <a:path extrusionOk="0" h="10310" w="13852">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1828064" y="4158942"/>
              <a:ext cx="161300" cy="38609"/>
            </a:xfrm>
            <a:custGeom>
              <a:rect b="b" l="l" r="r" t="t"/>
              <a:pathLst>
                <a:path extrusionOk="0" h="1204" w="5030">
                  <a:moveTo>
                    <a:pt x="1" y="0"/>
                  </a:moveTo>
                  <a:lnTo>
                    <a:pt x="1" y="1203"/>
                  </a:lnTo>
                  <a:lnTo>
                    <a:pt x="5030" y="1203"/>
                  </a:lnTo>
                  <a:lnTo>
                    <a:pt x="503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803404" y="4246262"/>
              <a:ext cx="206867" cy="82029"/>
            </a:xfrm>
            <a:custGeom>
              <a:rect b="b" l="l" r="r" t="t"/>
              <a:pathLst>
                <a:path extrusionOk="0" h="2558" w="6451">
                  <a:moveTo>
                    <a:pt x="1" y="1"/>
                  </a:moveTo>
                  <a:lnTo>
                    <a:pt x="1"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1389252" y="4450403"/>
              <a:ext cx="794088" cy="258304"/>
            </a:xfrm>
            <a:custGeom>
              <a:rect b="b" l="l" r="r" t="t"/>
              <a:pathLst>
                <a:path extrusionOk="0" h="8055" w="24763">
                  <a:moveTo>
                    <a:pt x="0" y="1"/>
                  </a:moveTo>
                  <a:lnTo>
                    <a:pt x="0" y="8054"/>
                  </a:lnTo>
                  <a:lnTo>
                    <a:pt x="24762" y="8054"/>
                  </a:lnTo>
                  <a:lnTo>
                    <a:pt x="247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1361385" y="4378091"/>
              <a:ext cx="855176" cy="72344"/>
            </a:xfrm>
            <a:custGeom>
              <a:rect b="b" l="l" r="r" t="t"/>
              <a:pathLst>
                <a:path extrusionOk="0" h="2256" w="26668">
                  <a:moveTo>
                    <a:pt x="0" y="0"/>
                  </a:moveTo>
                  <a:lnTo>
                    <a:pt x="0" y="2256"/>
                  </a:lnTo>
                  <a:lnTo>
                    <a:pt x="26667" y="2256"/>
                  </a:lnTo>
                  <a:lnTo>
                    <a:pt x="2666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1361385" y="4378091"/>
              <a:ext cx="444199" cy="330616"/>
            </a:xfrm>
            <a:custGeom>
              <a:rect b="b" l="l" r="r" t="t"/>
              <a:pathLst>
                <a:path extrusionOk="0" h="10310" w="13852">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911118" y="4492219"/>
              <a:ext cx="160754" cy="38609"/>
            </a:xfrm>
            <a:custGeom>
              <a:rect b="b" l="l" r="r" t="t"/>
              <a:pathLst>
                <a:path extrusionOk="0" h="1204" w="5013">
                  <a:moveTo>
                    <a:pt x="0" y="0"/>
                  </a:moveTo>
                  <a:lnTo>
                    <a:pt x="0" y="1203"/>
                  </a:lnTo>
                  <a:lnTo>
                    <a:pt x="5013" y="1203"/>
                  </a:lnTo>
                  <a:lnTo>
                    <a:pt x="50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885945" y="4579539"/>
              <a:ext cx="206835" cy="82029"/>
            </a:xfrm>
            <a:custGeom>
              <a:rect b="b" l="l" r="r" t="t"/>
              <a:pathLst>
                <a:path extrusionOk="0" h="2558" w="6450">
                  <a:moveTo>
                    <a:pt x="0" y="1"/>
                  </a:moveTo>
                  <a:lnTo>
                    <a:pt x="0" y="2557"/>
                  </a:lnTo>
                  <a:lnTo>
                    <a:pt x="6450" y="2557"/>
                  </a:lnTo>
                  <a:lnTo>
                    <a:pt x="64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rect b="b" l="l" r="r" t="t"/>
              <a:pathLst>
                <a:path extrusionOk="0" h="45181" w="26117">
                  <a:moveTo>
                    <a:pt x="586" y="0"/>
                  </a:moveTo>
                  <a:lnTo>
                    <a:pt x="1" y="45180"/>
                  </a:lnTo>
                  <a:lnTo>
                    <a:pt x="26116" y="45180"/>
                  </a:lnTo>
                  <a:lnTo>
                    <a:pt x="26116" y="619"/>
                  </a:lnTo>
                  <a:lnTo>
                    <a:pt x="58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7465242" y="3247551"/>
              <a:ext cx="375094" cy="1437586"/>
            </a:xfrm>
            <a:custGeom>
              <a:rect b="b" l="l" r="r" t="t"/>
              <a:pathLst>
                <a:path extrusionOk="0" h="44830" w="11697">
                  <a:moveTo>
                    <a:pt x="234" y="0"/>
                  </a:moveTo>
                  <a:lnTo>
                    <a:pt x="0" y="44829"/>
                  </a:lnTo>
                  <a:lnTo>
                    <a:pt x="11696" y="44829"/>
                  </a:lnTo>
                  <a:lnTo>
                    <a:pt x="11696" y="268"/>
                  </a:ln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7048396" y="3262559"/>
              <a:ext cx="396515" cy="296304"/>
            </a:xfrm>
            <a:custGeom>
              <a:rect b="b" l="l" r="r" t="t"/>
              <a:pathLst>
                <a:path extrusionOk="0" h="9240" w="12365">
                  <a:moveTo>
                    <a:pt x="0" y="0"/>
                  </a:moveTo>
                  <a:lnTo>
                    <a:pt x="0" y="9240"/>
                  </a:lnTo>
                  <a:lnTo>
                    <a:pt x="12364" y="9240"/>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7185004" y="3340226"/>
              <a:ext cx="121119" cy="47716"/>
            </a:xfrm>
            <a:custGeom>
              <a:rect b="b" l="l" r="r" t="t"/>
              <a:pathLst>
                <a:path extrusionOk="0" h="1488" w="3777">
                  <a:moveTo>
                    <a:pt x="3777" y="1"/>
                  </a:moveTo>
                  <a:lnTo>
                    <a:pt x="1" y="118"/>
                  </a:lnTo>
                  <a:lnTo>
                    <a:pt x="1" y="1488"/>
                  </a:lnTo>
                  <a:lnTo>
                    <a:pt x="3777" y="1488"/>
                  </a:lnTo>
                  <a:lnTo>
                    <a:pt x="377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7185004" y="3424885"/>
              <a:ext cx="125416" cy="17733"/>
            </a:xfrm>
            <a:custGeom>
              <a:rect b="b" l="l" r="r" t="t"/>
              <a:pathLst>
                <a:path extrusionOk="0" h="553" w="3911">
                  <a:moveTo>
                    <a:pt x="1" y="1"/>
                  </a:moveTo>
                  <a:lnTo>
                    <a:pt x="1" y="552"/>
                  </a:lnTo>
                  <a:lnTo>
                    <a:pt x="3911" y="552"/>
                  </a:lnTo>
                  <a:lnTo>
                    <a:pt x="391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7048396" y="4300937"/>
              <a:ext cx="396515" cy="295791"/>
            </a:xfrm>
            <a:custGeom>
              <a:rect b="b" l="l" r="r" t="t"/>
              <a:pathLst>
                <a:path extrusionOk="0" h="9224" w="12365">
                  <a:moveTo>
                    <a:pt x="0" y="0"/>
                  </a:moveTo>
                  <a:lnTo>
                    <a:pt x="0" y="9223"/>
                  </a:lnTo>
                  <a:lnTo>
                    <a:pt x="12364" y="9223"/>
                  </a:lnTo>
                  <a:lnTo>
                    <a:pt x="12364" y="435"/>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7185004" y="4378091"/>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7185004" y="4462749"/>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7048396" y="3596349"/>
              <a:ext cx="396515" cy="296336"/>
            </a:xfrm>
            <a:custGeom>
              <a:rect b="b" l="l" r="r" t="t"/>
              <a:pathLst>
                <a:path extrusionOk="0" h="9241" w="12365">
                  <a:moveTo>
                    <a:pt x="0" y="1"/>
                  </a:moveTo>
                  <a:lnTo>
                    <a:pt x="0" y="9240"/>
                  </a:lnTo>
                  <a:lnTo>
                    <a:pt x="12364" y="9240"/>
                  </a:lnTo>
                  <a:lnTo>
                    <a:pt x="12364" y="4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7185004" y="3674049"/>
              <a:ext cx="121119" cy="47716"/>
            </a:xfrm>
            <a:custGeom>
              <a:rect b="b" l="l" r="r" t="t"/>
              <a:pathLst>
                <a:path extrusionOk="0" h="1488" w="3777">
                  <a:moveTo>
                    <a:pt x="3777" y="0"/>
                  </a:moveTo>
                  <a:lnTo>
                    <a:pt x="1" y="134"/>
                  </a:lnTo>
                  <a:lnTo>
                    <a:pt x="1" y="1487"/>
                  </a:lnTo>
                  <a:lnTo>
                    <a:pt x="3777" y="1487"/>
                  </a:lnTo>
                  <a:lnTo>
                    <a:pt x="377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7185004" y="3758707"/>
              <a:ext cx="125416" cy="17701"/>
            </a:xfrm>
            <a:custGeom>
              <a:rect b="b" l="l" r="r" t="t"/>
              <a:pathLst>
                <a:path extrusionOk="0" h="552" w="3911">
                  <a:moveTo>
                    <a:pt x="1" y="0"/>
                  </a:moveTo>
                  <a:lnTo>
                    <a:pt x="1" y="552"/>
                  </a:lnTo>
                  <a:lnTo>
                    <a:pt x="3911" y="552"/>
                  </a:lnTo>
                  <a:lnTo>
                    <a:pt x="391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7043041" y="3951048"/>
              <a:ext cx="396515" cy="296336"/>
            </a:xfrm>
            <a:custGeom>
              <a:rect b="b" l="l" r="r" t="t"/>
              <a:pathLst>
                <a:path extrusionOk="0" h="9241" w="12365">
                  <a:moveTo>
                    <a:pt x="0" y="1"/>
                  </a:moveTo>
                  <a:lnTo>
                    <a:pt x="0" y="9240"/>
                  </a:lnTo>
                  <a:lnTo>
                    <a:pt x="12364" y="9240"/>
                  </a:lnTo>
                  <a:lnTo>
                    <a:pt x="1236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7182342" y="4081242"/>
              <a:ext cx="114160" cy="44510"/>
            </a:xfrm>
            <a:custGeom>
              <a:rect b="b" l="l" r="r" t="t"/>
              <a:pathLst>
                <a:path extrusionOk="0" h="1388" w="3560">
                  <a:moveTo>
                    <a:pt x="3559" y="1"/>
                  </a:moveTo>
                  <a:lnTo>
                    <a:pt x="0" y="118"/>
                  </a:lnTo>
                  <a:lnTo>
                    <a:pt x="0" y="1388"/>
                  </a:lnTo>
                  <a:lnTo>
                    <a:pt x="3559" y="1388"/>
                  </a:lnTo>
                  <a:lnTo>
                    <a:pt x="3559"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7182342" y="4160545"/>
              <a:ext cx="117912" cy="16643"/>
            </a:xfrm>
            <a:custGeom>
              <a:rect b="b" l="l" r="r" t="t"/>
              <a:pathLst>
                <a:path extrusionOk="0" h="519" w="3677">
                  <a:moveTo>
                    <a:pt x="0" y="1"/>
                  </a:moveTo>
                  <a:lnTo>
                    <a:pt x="0" y="519"/>
                  </a:lnTo>
                  <a:lnTo>
                    <a:pt x="3676" y="519"/>
                  </a:lnTo>
                  <a:lnTo>
                    <a:pt x="3676"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p6"/>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7" name="Shape 77"/>
        <p:cNvGrpSpPr/>
        <p:nvPr/>
      </p:nvGrpSpPr>
      <p:grpSpPr>
        <a:xfrm>
          <a:off x="0" y="0"/>
          <a:ext cx="0" cy="0"/>
          <a:chOff x="0" y="0"/>
          <a:chExt cx="0" cy="0"/>
        </a:xfrm>
      </p:grpSpPr>
      <p:sp>
        <p:nvSpPr>
          <p:cNvPr id="78" name="Google Shape;78;p7"/>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txBox="1"/>
          <p:nvPr>
            <p:ph type="title"/>
          </p:nvPr>
        </p:nvSpPr>
        <p:spPr>
          <a:xfrm>
            <a:off x="1140950" y="2667600"/>
            <a:ext cx="3800400" cy="44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7"/>
          <p:cNvSpPr txBox="1"/>
          <p:nvPr>
            <p:ph idx="1" type="body"/>
          </p:nvPr>
        </p:nvSpPr>
        <p:spPr>
          <a:xfrm>
            <a:off x="1140950" y="3212150"/>
            <a:ext cx="3800400" cy="1388700"/>
          </a:xfrm>
          <a:prstGeom prst="rect">
            <a:avLst/>
          </a:prstGeom>
        </p:spPr>
        <p:txBody>
          <a:bodyPr anchorCtr="0" anchor="t" bIns="91425" lIns="91425" spcFirstLastPara="1" rIns="91425" wrap="square" tIns="91425">
            <a:noAutofit/>
          </a:bodyPr>
          <a:lstStyle>
            <a:lvl1pPr indent="-298450" lvl="0" marL="457200" rtl="0" algn="r">
              <a:lnSpc>
                <a:spcPct val="100000"/>
              </a:lnSpc>
              <a:spcBef>
                <a:spcPts val="0"/>
              </a:spcBef>
              <a:spcAft>
                <a:spcPts val="0"/>
              </a:spcAft>
              <a:buSzPts val="1100"/>
              <a:buChar char="●"/>
              <a:defRPr sz="1200"/>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rect b="b" l="l" r="r" t="t"/>
              <a:pathLst>
                <a:path extrusionOk="0" h="15022" w="19433">
                  <a:moveTo>
                    <a:pt x="1" y="1"/>
                  </a:moveTo>
                  <a:lnTo>
                    <a:pt x="1" y="15022"/>
                  </a:lnTo>
                  <a:lnTo>
                    <a:pt x="19433" y="15022"/>
                  </a:lnTo>
                  <a:lnTo>
                    <a:pt x="1943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5780910" y="1606758"/>
              <a:ext cx="526709" cy="264172"/>
            </a:xfrm>
            <a:custGeom>
              <a:rect b="b" l="l" r="r" t="t"/>
              <a:pathLst>
                <a:path extrusionOk="0" h="8238" w="16425">
                  <a:moveTo>
                    <a:pt x="11045" y="0"/>
                  </a:moveTo>
                  <a:lnTo>
                    <a:pt x="6650" y="5264"/>
                  </a:lnTo>
                  <a:lnTo>
                    <a:pt x="3977" y="2473"/>
                  </a:lnTo>
                  <a:lnTo>
                    <a:pt x="0" y="8238"/>
                  </a:lnTo>
                  <a:lnTo>
                    <a:pt x="16425" y="8238"/>
                  </a:lnTo>
                  <a:lnTo>
                    <a:pt x="1104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5967896" y="1584791"/>
              <a:ext cx="89500" cy="76417"/>
            </a:xfrm>
            <a:custGeom>
              <a:rect b="b" l="l" r="r" t="t"/>
              <a:pathLst>
                <a:path extrusionOk="0" h="2383" w="2791">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rect b="b" l="l" r="r" t="t"/>
              <a:pathLst>
                <a:path extrusionOk="0" h="24546" w="18982">
                  <a:moveTo>
                    <a:pt x="518" y="0"/>
                  </a:moveTo>
                  <a:lnTo>
                    <a:pt x="0" y="24545"/>
                  </a:lnTo>
                  <a:lnTo>
                    <a:pt x="18480" y="24462"/>
                  </a:lnTo>
                  <a:lnTo>
                    <a:pt x="18981" y="385"/>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5374230" y="400122"/>
              <a:ext cx="532609" cy="717478"/>
            </a:xfrm>
            <a:custGeom>
              <a:rect b="b" l="l" r="r" t="t"/>
              <a:pathLst>
                <a:path extrusionOk="0" h="22374" w="16609">
                  <a:moveTo>
                    <a:pt x="452" y="1"/>
                  </a:moveTo>
                  <a:lnTo>
                    <a:pt x="1" y="22374"/>
                  </a:lnTo>
                  <a:lnTo>
                    <a:pt x="16158" y="22173"/>
                  </a:lnTo>
                  <a:lnTo>
                    <a:pt x="16609" y="335"/>
                  </a:lnTo>
                  <a:lnTo>
                    <a:pt x="45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5466938" y="523357"/>
              <a:ext cx="354186" cy="489222"/>
            </a:xfrm>
            <a:custGeom>
              <a:rect b="b" l="l" r="r" t="t"/>
              <a:pathLst>
                <a:path extrusionOk="0" h="15256" w="11045">
                  <a:moveTo>
                    <a:pt x="11045" y="1"/>
                  </a:moveTo>
                  <a:lnTo>
                    <a:pt x="318" y="185"/>
                  </a:lnTo>
                  <a:lnTo>
                    <a:pt x="0" y="15038"/>
                  </a:lnTo>
                  <a:lnTo>
                    <a:pt x="10727" y="15256"/>
                  </a:lnTo>
                  <a:lnTo>
                    <a:pt x="1104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472293" y="523357"/>
              <a:ext cx="348830" cy="489222"/>
            </a:xfrm>
            <a:custGeom>
              <a:rect b="b" l="l" r="r" t="t"/>
              <a:pathLst>
                <a:path extrusionOk="0" h="15256" w="10878">
                  <a:moveTo>
                    <a:pt x="10878" y="1"/>
                  </a:moveTo>
                  <a:lnTo>
                    <a:pt x="0" y="7202"/>
                  </a:lnTo>
                  <a:lnTo>
                    <a:pt x="10560" y="15256"/>
                  </a:lnTo>
                  <a:lnTo>
                    <a:pt x="1087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rect b="b" l="l" r="r" t="t"/>
              <a:pathLst>
                <a:path extrusionOk="0" h="14688" w="11346">
                  <a:moveTo>
                    <a:pt x="301" y="0"/>
                  </a:moveTo>
                  <a:lnTo>
                    <a:pt x="0" y="14687"/>
                  </a:lnTo>
                  <a:lnTo>
                    <a:pt x="11044" y="14637"/>
                  </a:lnTo>
                  <a:lnTo>
                    <a:pt x="11345" y="234"/>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964889" y="2027900"/>
              <a:ext cx="318815" cy="429737"/>
            </a:xfrm>
            <a:custGeom>
              <a:rect b="b" l="l" r="r" t="t"/>
              <a:pathLst>
                <a:path extrusionOk="0" h="13401" w="9942">
                  <a:moveTo>
                    <a:pt x="284" y="0"/>
                  </a:moveTo>
                  <a:lnTo>
                    <a:pt x="0" y="13401"/>
                  </a:lnTo>
                  <a:lnTo>
                    <a:pt x="9674" y="13284"/>
                  </a:lnTo>
                  <a:lnTo>
                    <a:pt x="9942" y="201"/>
                  </a:lnTo>
                  <a:lnTo>
                    <a:pt x="28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5020590" y="2101848"/>
              <a:ext cx="211678" cy="293097"/>
            </a:xfrm>
            <a:custGeom>
              <a:rect b="b" l="l" r="r" t="t"/>
              <a:pathLst>
                <a:path extrusionOk="0" h="9140" w="6601">
                  <a:moveTo>
                    <a:pt x="6601" y="0"/>
                  </a:moveTo>
                  <a:lnTo>
                    <a:pt x="185" y="117"/>
                  </a:lnTo>
                  <a:lnTo>
                    <a:pt x="1" y="9006"/>
                  </a:lnTo>
                  <a:lnTo>
                    <a:pt x="6417" y="9140"/>
                  </a:lnTo>
                  <a:lnTo>
                    <a:pt x="66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5023829" y="2101848"/>
              <a:ext cx="208439" cy="293097"/>
            </a:xfrm>
            <a:custGeom>
              <a:rect b="b" l="l" r="r" t="t"/>
              <a:pathLst>
                <a:path extrusionOk="0" h="9140" w="6500">
                  <a:moveTo>
                    <a:pt x="6500" y="0"/>
                  </a:moveTo>
                  <a:lnTo>
                    <a:pt x="0" y="4311"/>
                  </a:lnTo>
                  <a:lnTo>
                    <a:pt x="6316" y="9140"/>
                  </a:lnTo>
                  <a:lnTo>
                    <a:pt x="650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rect b="b" l="l" r="r" t="t"/>
              <a:pathLst>
                <a:path extrusionOk="0" h="3777" w="8522">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6810181" y="619271"/>
              <a:ext cx="556211" cy="429737"/>
            </a:xfrm>
            <a:custGeom>
              <a:rect b="b" l="l" r="r" t="t"/>
              <a:pathLst>
                <a:path extrusionOk="0" h="13401" w="17345">
                  <a:moveTo>
                    <a:pt x="1" y="1"/>
                  </a:moveTo>
                  <a:lnTo>
                    <a:pt x="67" y="13050"/>
                  </a:lnTo>
                  <a:lnTo>
                    <a:pt x="17077" y="13401"/>
                  </a:lnTo>
                  <a:lnTo>
                    <a:pt x="17344" y="351"/>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6839106" y="647138"/>
              <a:ext cx="507436" cy="376697"/>
            </a:xfrm>
            <a:custGeom>
              <a:rect b="b" l="l" r="r" t="t"/>
              <a:pathLst>
                <a:path extrusionOk="0" h="11747" w="15824">
                  <a:moveTo>
                    <a:pt x="1" y="0"/>
                  </a:moveTo>
                  <a:lnTo>
                    <a:pt x="151" y="11429"/>
                  </a:lnTo>
                  <a:lnTo>
                    <a:pt x="15590" y="11747"/>
                  </a:lnTo>
                  <a:lnTo>
                    <a:pt x="15824" y="318"/>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6913599" y="713036"/>
              <a:ext cx="346169" cy="249710"/>
            </a:xfrm>
            <a:custGeom>
              <a:rect b="b" l="l" r="r" t="t"/>
              <a:pathLst>
                <a:path extrusionOk="0" h="7787" w="10795">
                  <a:moveTo>
                    <a:pt x="151" y="1"/>
                  </a:moveTo>
                  <a:lnTo>
                    <a:pt x="0" y="7570"/>
                  </a:lnTo>
                  <a:lnTo>
                    <a:pt x="10794" y="7787"/>
                  </a:lnTo>
                  <a:lnTo>
                    <a:pt x="10660" y="218"/>
                  </a:lnTo>
                  <a:lnTo>
                    <a:pt x="15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6969300" y="779480"/>
              <a:ext cx="238999" cy="5932"/>
            </a:xfrm>
            <a:custGeom>
              <a:rect b="b" l="l" r="r" t="t"/>
              <a:pathLst>
                <a:path extrusionOk="0" h="185" w="7453">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6969300" y="817512"/>
              <a:ext cx="238999" cy="5387"/>
            </a:xfrm>
            <a:custGeom>
              <a:rect b="b" l="l" r="r" t="t"/>
              <a:pathLst>
                <a:path extrusionOk="0" h="168" w="7453">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6969300" y="855031"/>
              <a:ext cx="238999" cy="5932"/>
            </a:xfrm>
            <a:custGeom>
              <a:rect b="b" l="l" r="r" t="t"/>
              <a:pathLst>
                <a:path extrusionOk="0" h="185" w="7453">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7123641" y="893063"/>
              <a:ext cx="84658" cy="5387"/>
            </a:xfrm>
            <a:custGeom>
              <a:rect b="b" l="l" r="r" t="t"/>
              <a:pathLst>
                <a:path extrusionOk="0" h="168" w="264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7161128" y="723522"/>
              <a:ext cx="92194" cy="83536"/>
            </a:xfrm>
            <a:custGeom>
              <a:rect b="b" l="l" r="r" t="t"/>
              <a:pathLst>
                <a:path extrusionOk="0" h="2605" w="2875">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952721" y="886073"/>
              <a:ext cx="70196" cy="43580"/>
            </a:xfrm>
            <a:custGeom>
              <a:rect b="b" l="l" r="r" t="t"/>
              <a:pathLst>
                <a:path extrusionOk="0" h="1359" w="2189">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rect b="b" l="l" r="r" t="t"/>
              <a:pathLst>
                <a:path extrusionOk="0" h="5782" w="13084">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4580175" y="1210275"/>
              <a:ext cx="853573" cy="659051"/>
            </a:xfrm>
            <a:custGeom>
              <a:rect b="b" l="l" r="r" t="t"/>
              <a:pathLst>
                <a:path extrusionOk="0" h="20552" w="26618">
                  <a:moveTo>
                    <a:pt x="0" y="0"/>
                  </a:moveTo>
                  <a:lnTo>
                    <a:pt x="101" y="20034"/>
                  </a:lnTo>
                  <a:lnTo>
                    <a:pt x="26216" y="20552"/>
                  </a:lnTo>
                  <a:lnTo>
                    <a:pt x="26617" y="5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624653" y="1253117"/>
              <a:ext cx="778535" cy="577632"/>
            </a:xfrm>
            <a:custGeom>
              <a:rect b="b" l="l" r="r" t="t"/>
              <a:pathLst>
                <a:path extrusionOk="0" h="18013" w="24278">
                  <a:moveTo>
                    <a:pt x="0" y="1"/>
                  </a:moveTo>
                  <a:lnTo>
                    <a:pt x="234" y="17545"/>
                  </a:lnTo>
                  <a:lnTo>
                    <a:pt x="23927" y="18013"/>
                  </a:lnTo>
                  <a:lnTo>
                    <a:pt x="24278" y="50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4738781" y="1354386"/>
              <a:ext cx="531006" cy="383656"/>
            </a:xfrm>
            <a:custGeom>
              <a:rect b="b" l="l" r="r" t="t"/>
              <a:pathLst>
                <a:path extrusionOk="0" h="11964" w="16559">
                  <a:moveTo>
                    <a:pt x="234" y="1"/>
                  </a:moveTo>
                  <a:lnTo>
                    <a:pt x="0" y="11613"/>
                  </a:lnTo>
                  <a:lnTo>
                    <a:pt x="16558" y="11964"/>
                  </a:lnTo>
                  <a:lnTo>
                    <a:pt x="16358" y="318"/>
                  </a:lnTo>
                  <a:lnTo>
                    <a:pt x="23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4824497" y="1456746"/>
              <a:ext cx="366532" cy="8049"/>
            </a:xfrm>
            <a:custGeom>
              <a:rect b="b" l="l" r="r" t="t"/>
              <a:pathLst>
                <a:path extrusionOk="0" h="251" w="1143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4824497" y="1514596"/>
              <a:ext cx="366532" cy="8081"/>
            </a:xfrm>
            <a:custGeom>
              <a:rect b="b" l="l" r="r" t="t"/>
              <a:pathLst>
                <a:path extrusionOk="0" h="252" w="1143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4824497" y="1572477"/>
              <a:ext cx="366532" cy="8594"/>
            </a:xfrm>
            <a:custGeom>
              <a:rect b="b" l="l" r="r" t="t"/>
              <a:pathLst>
                <a:path extrusionOk="0" h="268" w="1143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5060803" y="1630327"/>
              <a:ext cx="130226" cy="8594"/>
            </a:xfrm>
            <a:custGeom>
              <a:rect b="b" l="l" r="r" t="t"/>
              <a:pathLst>
                <a:path extrusionOk="0" h="268" w="4061">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119198" y="1370260"/>
              <a:ext cx="140937" cy="128366"/>
            </a:xfrm>
            <a:custGeom>
              <a:rect b="b" l="l" r="r" t="t"/>
              <a:pathLst>
                <a:path extrusionOk="0" h="4003" w="4395">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798779" y="1619777"/>
              <a:ext cx="108260" cy="67246"/>
            </a:xfrm>
            <a:custGeom>
              <a:rect b="b" l="l" r="r" t="t"/>
              <a:pathLst>
                <a:path extrusionOk="0" h="2097" w="3376">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rect b="b" l="l" r="r" t="t"/>
              <a:pathLst>
                <a:path extrusionOk="0" h="9283" w="4346">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2974363" y="1014695"/>
              <a:ext cx="43965" cy="732486"/>
            </a:xfrm>
            <a:custGeom>
              <a:rect b="b" l="l" r="r" t="t"/>
              <a:pathLst>
                <a:path extrusionOk="0" h="22842" w="1371">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3009188" y="1170543"/>
              <a:ext cx="155976" cy="533218"/>
            </a:xfrm>
            <a:custGeom>
              <a:rect b="b" l="l" r="r" t="t"/>
              <a:pathLst>
                <a:path extrusionOk="0" h="16628" w="4864">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2823806" y="1663004"/>
              <a:ext cx="345110" cy="254007"/>
            </a:xfrm>
            <a:custGeom>
              <a:rect b="b" l="l" r="r" t="t"/>
              <a:pathLst>
                <a:path extrusionOk="0" h="7921" w="10762">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824896" y="1728903"/>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2824896" y="1751414"/>
              <a:ext cx="346682" cy="4874"/>
            </a:xfrm>
            <a:custGeom>
              <a:rect b="b" l="l" r="r" t="t"/>
              <a:pathLst>
                <a:path extrusionOk="0" h="152" w="10811">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2595036" y="1915920"/>
              <a:ext cx="1585449" cy="92194"/>
            </a:xfrm>
            <a:custGeom>
              <a:rect b="b" l="l" r="r" t="t"/>
              <a:pathLst>
                <a:path extrusionOk="0" h="2875" w="49441">
                  <a:moveTo>
                    <a:pt x="0" y="0"/>
                  </a:moveTo>
                  <a:lnTo>
                    <a:pt x="0" y="2874"/>
                  </a:lnTo>
                  <a:lnTo>
                    <a:pt x="49441" y="2874"/>
                  </a:lnTo>
                  <a:lnTo>
                    <a:pt x="4944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2895605"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765212" y="2008082"/>
              <a:ext cx="52559" cy="159151"/>
            </a:xfrm>
            <a:custGeom>
              <a:rect b="b" l="l" r="r" t="t"/>
              <a:pathLst>
                <a:path extrusionOk="0" h="4963" w="1639">
                  <a:moveTo>
                    <a:pt x="1" y="0"/>
                  </a:moveTo>
                  <a:lnTo>
                    <a:pt x="1" y="4963"/>
                  </a:lnTo>
                  <a:lnTo>
                    <a:pt x="1638" y="4963"/>
                  </a:lnTo>
                  <a:lnTo>
                    <a:pt x="163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3465156" y="1579436"/>
              <a:ext cx="498329" cy="334368"/>
            </a:xfrm>
            <a:custGeom>
              <a:rect b="b" l="l" r="r" t="t"/>
              <a:pathLst>
                <a:path extrusionOk="0" h="10427" w="15540">
                  <a:moveTo>
                    <a:pt x="1120" y="0"/>
                  </a:moveTo>
                  <a:lnTo>
                    <a:pt x="1" y="10426"/>
                  </a:lnTo>
                  <a:lnTo>
                    <a:pt x="14354" y="10426"/>
                  </a:lnTo>
                  <a:lnTo>
                    <a:pt x="1554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485006" y="1603551"/>
              <a:ext cx="449009" cy="292552"/>
            </a:xfrm>
            <a:custGeom>
              <a:rect b="b" l="l" r="r" t="t"/>
              <a:pathLst>
                <a:path extrusionOk="0" h="9123" w="14002">
                  <a:moveTo>
                    <a:pt x="1086" y="0"/>
                  </a:moveTo>
                  <a:lnTo>
                    <a:pt x="0" y="9123"/>
                  </a:lnTo>
                  <a:lnTo>
                    <a:pt x="12949" y="9123"/>
                  </a:lnTo>
                  <a:lnTo>
                    <a:pt x="140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3568574" y="1652839"/>
              <a:ext cx="275428" cy="193976"/>
            </a:xfrm>
            <a:custGeom>
              <a:rect b="b" l="l" r="r" t="t"/>
              <a:pathLst>
                <a:path extrusionOk="0" h="6049" w="8589">
                  <a:moveTo>
                    <a:pt x="669" y="0"/>
                  </a:moveTo>
                  <a:lnTo>
                    <a:pt x="1" y="6049"/>
                  </a:lnTo>
                  <a:lnTo>
                    <a:pt x="8171" y="6049"/>
                  </a:lnTo>
                  <a:lnTo>
                    <a:pt x="858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3925421" y="1710688"/>
              <a:ext cx="116854" cy="204719"/>
            </a:xfrm>
            <a:custGeom>
              <a:rect b="b" l="l" r="r" t="t"/>
              <a:pathLst>
                <a:path extrusionOk="0" h="6384" w="3644">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rect b="b" l="l" r="r" t="t"/>
              <a:pathLst>
                <a:path extrusionOk="0" h="18147" w="11897">
                  <a:moveTo>
                    <a:pt x="0" y="1"/>
                  </a:moveTo>
                  <a:lnTo>
                    <a:pt x="0" y="18146"/>
                  </a:lnTo>
                  <a:lnTo>
                    <a:pt x="11897" y="18146"/>
                  </a:lnTo>
                  <a:lnTo>
                    <a:pt x="118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3937735" y="665897"/>
              <a:ext cx="348862" cy="540658"/>
            </a:xfrm>
            <a:custGeom>
              <a:rect b="b" l="l" r="r" t="t"/>
              <a:pathLst>
                <a:path extrusionOk="0" h="16860" w="10879">
                  <a:moveTo>
                    <a:pt x="1" y="0"/>
                  </a:moveTo>
                  <a:lnTo>
                    <a:pt x="1" y="16859"/>
                  </a:lnTo>
                  <a:lnTo>
                    <a:pt x="10878" y="16859"/>
                  </a:lnTo>
                  <a:lnTo>
                    <a:pt x="1087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4064722" y="848073"/>
              <a:ext cx="95946" cy="176307"/>
            </a:xfrm>
            <a:custGeom>
              <a:rect b="b" l="l" r="r" t="t"/>
              <a:pathLst>
                <a:path extrusionOk="0" h="5498" w="2992">
                  <a:moveTo>
                    <a:pt x="1" y="0"/>
                  </a:moveTo>
                  <a:lnTo>
                    <a:pt x="1" y="5497"/>
                  </a:lnTo>
                  <a:lnTo>
                    <a:pt x="2992" y="5497"/>
                  </a:lnTo>
                  <a:lnTo>
                    <a:pt x="299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rect b="b" l="l" r="r" t="t"/>
              <a:pathLst>
                <a:path extrusionOk="0" h="10427" w="6835">
                  <a:moveTo>
                    <a:pt x="1" y="1"/>
                  </a:moveTo>
                  <a:lnTo>
                    <a:pt x="1" y="10427"/>
                  </a:lnTo>
                  <a:lnTo>
                    <a:pt x="6835" y="10427"/>
                  </a:lnTo>
                  <a:lnTo>
                    <a:pt x="68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3468908" y="511588"/>
              <a:ext cx="200422" cy="310798"/>
            </a:xfrm>
            <a:custGeom>
              <a:rect b="b" l="l" r="r" t="t"/>
              <a:pathLst>
                <a:path extrusionOk="0" h="9692" w="6250">
                  <a:moveTo>
                    <a:pt x="1" y="0"/>
                  </a:moveTo>
                  <a:lnTo>
                    <a:pt x="1" y="9691"/>
                  </a:lnTo>
                  <a:lnTo>
                    <a:pt x="6250" y="9691"/>
                  </a:lnTo>
                  <a:lnTo>
                    <a:pt x="625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541797" y="616064"/>
              <a:ext cx="55220" cy="101814"/>
            </a:xfrm>
            <a:custGeom>
              <a:rect b="b" l="l" r="r" t="t"/>
              <a:pathLst>
                <a:path extrusionOk="0" h="3175" w="1722">
                  <a:moveTo>
                    <a:pt x="0" y="0"/>
                  </a:moveTo>
                  <a:lnTo>
                    <a:pt x="0" y="3175"/>
                  </a:lnTo>
                  <a:lnTo>
                    <a:pt x="1721" y="3175"/>
                  </a:lnTo>
                  <a:lnTo>
                    <a:pt x="172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1061275" y="1767600"/>
            <a:ext cx="2622300" cy="178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0" name="Google Shape;150;p8"/>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rect b="b" l="l" r="r" t="t"/>
              <a:pathLst>
                <a:path extrusionOk="0" h="34120" w="26367">
                  <a:moveTo>
                    <a:pt x="702" y="1"/>
                  </a:moveTo>
                  <a:lnTo>
                    <a:pt x="0" y="34120"/>
                  </a:lnTo>
                  <a:lnTo>
                    <a:pt x="25681" y="34003"/>
                  </a:lnTo>
                  <a:lnTo>
                    <a:pt x="26366" y="535"/>
                  </a:lnTo>
                  <a:lnTo>
                    <a:pt x="7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584964" y="1027554"/>
              <a:ext cx="741048" cy="998229"/>
            </a:xfrm>
            <a:custGeom>
              <a:rect b="b" l="l" r="r" t="t"/>
              <a:pathLst>
                <a:path extrusionOk="0" h="31129" w="23109">
                  <a:moveTo>
                    <a:pt x="635" y="0"/>
                  </a:moveTo>
                  <a:lnTo>
                    <a:pt x="0" y="31128"/>
                  </a:lnTo>
                  <a:lnTo>
                    <a:pt x="0" y="31128"/>
                  </a:lnTo>
                  <a:lnTo>
                    <a:pt x="22473" y="30828"/>
                  </a:lnTo>
                  <a:lnTo>
                    <a:pt x="23108" y="468"/>
                  </a:lnTo>
                  <a:lnTo>
                    <a:pt x="635"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714068" y="1199019"/>
              <a:ext cx="492461" cy="680504"/>
            </a:xfrm>
            <a:custGeom>
              <a:rect b="b" l="l" r="r" t="t"/>
              <a:pathLst>
                <a:path extrusionOk="0" h="21221" w="15357">
                  <a:moveTo>
                    <a:pt x="15356" y="0"/>
                  </a:moveTo>
                  <a:lnTo>
                    <a:pt x="435" y="251"/>
                  </a:lnTo>
                  <a:lnTo>
                    <a:pt x="1" y="20903"/>
                  </a:lnTo>
                  <a:lnTo>
                    <a:pt x="14922" y="21220"/>
                  </a:lnTo>
                  <a:lnTo>
                    <a:pt x="1535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721571" y="1199019"/>
              <a:ext cx="484957" cy="680504"/>
            </a:xfrm>
            <a:custGeom>
              <a:rect b="b" l="l" r="r" t="t"/>
              <a:pathLst>
                <a:path extrusionOk="0" h="21221" w="15123">
                  <a:moveTo>
                    <a:pt x="15122" y="0"/>
                  </a:moveTo>
                  <a:lnTo>
                    <a:pt x="1" y="10009"/>
                  </a:lnTo>
                  <a:lnTo>
                    <a:pt x="14688" y="21220"/>
                  </a:lnTo>
                  <a:lnTo>
                    <a:pt x="1512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rect b="b" l="l" r="r" t="t"/>
              <a:pathLst>
                <a:path extrusionOk="0" h="24529" w="18982">
                  <a:moveTo>
                    <a:pt x="518" y="0"/>
                  </a:moveTo>
                  <a:lnTo>
                    <a:pt x="0" y="24528"/>
                  </a:lnTo>
                  <a:lnTo>
                    <a:pt x="18480" y="24445"/>
                  </a:lnTo>
                  <a:lnTo>
                    <a:pt x="18981" y="368"/>
                  </a:lnTo>
                  <a:lnTo>
                    <a:pt x="51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7220068" y="2329559"/>
              <a:ext cx="532609" cy="717991"/>
            </a:xfrm>
            <a:custGeom>
              <a:rect b="b" l="l" r="r" t="t"/>
              <a:pathLst>
                <a:path extrusionOk="0" h="22390" w="16609">
                  <a:moveTo>
                    <a:pt x="452" y="0"/>
                  </a:moveTo>
                  <a:lnTo>
                    <a:pt x="1" y="22390"/>
                  </a:lnTo>
                  <a:lnTo>
                    <a:pt x="16158" y="22172"/>
                  </a:lnTo>
                  <a:lnTo>
                    <a:pt x="16609" y="334"/>
                  </a:lnTo>
                  <a:lnTo>
                    <a:pt x="45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7312775" y="2452794"/>
              <a:ext cx="354186" cy="489735"/>
            </a:xfrm>
            <a:custGeom>
              <a:rect b="b" l="l" r="r" t="t"/>
              <a:pathLst>
                <a:path extrusionOk="0" h="15272" w="11045">
                  <a:moveTo>
                    <a:pt x="11045" y="0"/>
                  </a:moveTo>
                  <a:lnTo>
                    <a:pt x="318" y="184"/>
                  </a:lnTo>
                  <a:lnTo>
                    <a:pt x="0" y="15038"/>
                  </a:lnTo>
                  <a:lnTo>
                    <a:pt x="10727" y="15272"/>
                  </a:lnTo>
                  <a:lnTo>
                    <a:pt x="1104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p:nvPr/>
        </p:nvSpPr>
        <p:spPr>
          <a:xfrm>
            <a:off x="3947200" y="412723"/>
            <a:ext cx="4815108" cy="3872540"/>
          </a:xfrm>
          <a:custGeom>
            <a:rect b="b" l="l" r="r" t="t"/>
            <a:pathLst>
              <a:path extrusionOk="0" h="25331" w="31496">
                <a:moveTo>
                  <a:pt x="351" y="0"/>
                </a:moveTo>
                <a:lnTo>
                  <a:pt x="0" y="24879"/>
                </a:lnTo>
                <a:lnTo>
                  <a:pt x="31128" y="25330"/>
                </a:lnTo>
                <a:lnTo>
                  <a:pt x="31496" y="435"/>
                </a:lnTo>
                <a:lnTo>
                  <a:pt x="35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rect b="b" l="l" r="r" t="t"/>
              <a:pathLst>
                <a:path extrusionOk="0" h="8630" w="2171">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7995238" y="4393923"/>
              <a:ext cx="70737" cy="281316"/>
            </a:xfrm>
            <a:custGeom>
              <a:rect b="b" l="l" r="r" t="t"/>
              <a:pathLst>
                <a:path extrusionOk="0" h="8630" w="2170">
                  <a:moveTo>
                    <a:pt x="0" y="0"/>
                  </a:moveTo>
                  <a:lnTo>
                    <a:pt x="0" y="8630"/>
                  </a:lnTo>
                  <a:lnTo>
                    <a:pt x="2170" y="8630"/>
                  </a:lnTo>
                  <a:lnTo>
                    <a:pt x="217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73035" y="4393923"/>
              <a:ext cx="70737" cy="281316"/>
            </a:xfrm>
            <a:custGeom>
              <a:rect b="b" l="l" r="r" t="t"/>
              <a:pathLst>
                <a:path extrusionOk="0" h="8630" w="2170">
                  <a:moveTo>
                    <a:pt x="0" y="0"/>
                  </a:moveTo>
                  <a:lnTo>
                    <a:pt x="0"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8332231" y="4393923"/>
              <a:ext cx="70769" cy="281316"/>
            </a:xfrm>
            <a:custGeom>
              <a:rect b="b" l="l" r="r" t="t"/>
              <a:pathLst>
                <a:path extrusionOk="0" h="8630" w="2171">
                  <a:moveTo>
                    <a:pt x="1" y="0"/>
                  </a:moveTo>
                  <a:lnTo>
                    <a:pt x="1" y="8630"/>
                  </a:lnTo>
                  <a:lnTo>
                    <a:pt x="2170" y="8630"/>
                  </a:lnTo>
                  <a:lnTo>
                    <a:pt x="217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7102066" y="3745069"/>
              <a:ext cx="965538" cy="648886"/>
            </a:xfrm>
            <a:custGeom>
              <a:rect b="b" l="l" r="r" t="t"/>
              <a:pathLst>
                <a:path extrusionOk="0" h="19906" w="29620">
                  <a:moveTo>
                    <a:pt x="0" y="1"/>
                  </a:moveTo>
                  <a:lnTo>
                    <a:pt x="0" y="19905"/>
                  </a:lnTo>
                  <a:lnTo>
                    <a:pt x="29619" y="19905"/>
                  </a:lnTo>
                  <a:lnTo>
                    <a:pt x="29619"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8067572" y="3745069"/>
              <a:ext cx="348272" cy="648886"/>
            </a:xfrm>
            <a:custGeom>
              <a:rect b="b" l="l" r="r" t="t"/>
              <a:pathLst>
                <a:path extrusionOk="0" h="19906" w="10684">
                  <a:moveTo>
                    <a:pt x="0" y="1"/>
                  </a:moveTo>
                  <a:lnTo>
                    <a:pt x="0" y="19905"/>
                  </a:lnTo>
                  <a:lnTo>
                    <a:pt x="10684" y="19905"/>
                  </a:lnTo>
                  <a:lnTo>
                    <a:pt x="1068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196371" y="3860269"/>
              <a:ext cx="781753" cy="211688"/>
            </a:xfrm>
            <a:custGeom>
              <a:rect b="b" l="l" r="r" t="t"/>
              <a:pathLst>
                <a:path extrusionOk="0" h="6494" w="23982">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542491" y="3932081"/>
              <a:ext cx="79310" cy="68390"/>
            </a:xfrm>
            <a:custGeom>
              <a:rect b="b" l="l" r="r" t="t"/>
              <a:pathLst>
                <a:path extrusionOk="0" h="2098" w="2433">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7199044" y="3497557"/>
              <a:ext cx="221304" cy="244872"/>
            </a:xfrm>
            <a:custGeom>
              <a:rect b="b" l="l" r="r" t="t"/>
              <a:pathLst>
                <a:path extrusionOk="0" h="7512" w="6789">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652866" y="3598283"/>
              <a:ext cx="668705" cy="139322"/>
            </a:xfrm>
            <a:custGeom>
              <a:rect b="b" l="l" r="r" t="t"/>
              <a:pathLst>
                <a:path extrusionOk="0" h="4274" w="20514">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083642" y="3627751"/>
              <a:ext cx="237929" cy="80940"/>
            </a:xfrm>
            <a:custGeom>
              <a:rect b="b" l="l" r="r" t="t"/>
              <a:pathLst>
                <a:path extrusionOk="0" h="2483" w="7299">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652866" y="3464861"/>
              <a:ext cx="668705" cy="138800"/>
            </a:xfrm>
            <a:custGeom>
              <a:rect b="b" l="l" r="r" t="t"/>
              <a:pathLst>
                <a:path extrusionOk="0" h="4258" w="20514">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083642" y="3493775"/>
              <a:ext cx="237929" cy="80940"/>
            </a:xfrm>
            <a:custGeom>
              <a:rect b="b" l="l" r="r" t="t"/>
              <a:pathLst>
                <a:path extrusionOk="0" h="2483" w="7299">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8"/>
          <p:cNvSpPr/>
          <p:nvPr/>
        </p:nvSpPr>
        <p:spPr>
          <a:xfrm>
            <a:off x="4113227" y="652742"/>
            <a:ext cx="4475409" cy="3389906"/>
          </a:xfrm>
          <a:custGeom>
            <a:rect b="b" l="l" r="r" t="t"/>
            <a:pathLst>
              <a:path extrusionOk="0" h="22174" w="29274">
                <a:moveTo>
                  <a:pt x="318" y="1"/>
                </a:moveTo>
                <a:lnTo>
                  <a:pt x="0" y="21755"/>
                </a:lnTo>
                <a:lnTo>
                  <a:pt x="28956" y="22173"/>
                </a:lnTo>
                <a:lnTo>
                  <a:pt x="29274" y="419"/>
                </a:lnTo>
                <a:lnTo>
                  <a:pt x="31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6" name="Shape 176"/>
        <p:cNvGrpSpPr/>
        <p:nvPr/>
      </p:nvGrpSpPr>
      <p:grpSpPr>
        <a:xfrm>
          <a:off x="0" y="0"/>
          <a:ext cx="0" cy="0"/>
          <a:chOff x="0" y="0"/>
          <a:chExt cx="0" cy="0"/>
        </a:xfrm>
      </p:grpSpPr>
      <p:sp>
        <p:nvSpPr>
          <p:cNvPr id="177" name="Google Shape;177;p9"/>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0" name="Google Shape;180;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1" name="Google Shape;181;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8450" lvl="0" marL="457200" rtl="0">
              <a:spcBef>
                <a:spcPts val="0"/>
              </a:spcBef>
              <a:spcAft>
                <a:spcPts val="0"/>
              </a:spcAft>
              <a:buSzPts val="11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2" name="Shape 182"/>
        <p:cNvGrpSpPr/>
        <p:nvPr/>
      </p:nvGrpSpPr>
      <p:grpSpPr>
        <a:xfrm>
          <a:off x="0" y="0"/>
          <a:ext cx="0" cy="0"/>
          <a:chOff x="0" y="0"/>
          <a:chExt cx="0" cy="0"/>
        </a:xfrm>
      </p:grpSpPr>
      <p:sp>
        <p:nvSpPr>
          <p:cNvPr id="183" name="Google Shape;183;p10"/>
          <p:cNvSpPr/>
          <p:nvPr/>
        </p:nvSpPr>
        <p:spPr>
          <a:xfrm>
            <a:off x="-731" y="4672701"/>
            <a:ext cx="9143833" cy="475558"/>
          </a:xfrm>
          <a:custGeom>
            <a:rect b="b" l="l" r="r" t="t"/>
            <a:pathLst>
              <a:path extrusionOk="0" h="14838" w="285299">
                <a:moveTo>
                  <a:pt x="0" y="1"/>
                </a:moveTo>
                <a:lnTo>
                  <a:pt x="0" y="14838"/>
                </a:lnTo>
                <a:lnTo>
                  <a:pt x="285299" y="14838"/>
                </a:lnTo>
                <a:lnTo>
                  <a:pt x="285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txBox="1"/>
          <p:nvPr>
            <p:ph idx="1" type="body"/>
          </p:nvPr>
        </p:nvSpPr>
        <p:spPr>
          <a:xfrm>
            <a:off x="7266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1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indent="-298450" lvl="1" marL="914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indent="-298450" lvl="2" marL="1371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indent="-298450" lvl="3" marL="18288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indent="-298450" lvl="4" marL="22860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indent="-298450" lvl="5" marL="27432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indent="-298450" lvl="6" marL="32004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indent="-298450" lvl="7" marL="365760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indent="-298450" lvl="8" marL="411480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32"/>
          <p:cNvSpPr txBox="1"/>
          <p:nvPr>
            <p:ph type="ctrTitle"/>
          </p:nvPr>
        </p:nvSpPr>
        <p:spPr>
          <a:xfrm>
            <a:off x="124850" y="216400"/>
            <a:ext cx="4230900" cy="222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DNS Malware</a:t>
            </a:r>
            <a:endParaRPr/>
          </a:p>
          <a:p>
            <a:pPr indent="0" lvl="0" marL="0" rtl="0" algn="l">
              <a:spcBef>
                <a:spcPts val="0"/>
              </a:spcBef>
              <a:spcAft>
                <a:spcPts val="0"/>
              </a:spcAft>
              <a:buNone/>
            </a:pPr>
            <a:r>
              <a:rPr lang="en"/>
              <a:t>Classification System</a:t>
            </a:r>
            <a:r>
              <a:rPr lang="en"/>
              <a:t> </a:t>
            </a:r>
            <a:endParaRPr/>
          </a:p>
        </p:txBody>
      </p:sp>
      <p:sp>
        <p:nvSpPr>
          <p:cNvPr id="858" name="Google Shape;858;p32"/>
          <p:cNvSpPr txBox="1"/>
          <p:nvPr>
            <p:ph idx="1" type="subTitle"/>
          </p:nvPr>
        </p:nvSpPr>
        <p:spPr>
          <a:xfrm>
            <a:off x="124850" y="2443325"/>
            <a:ext cx="1697700" cy="19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b="1" lang="en"/>
            </a:br>
            <a:br>
              <a:rPr lang="en"/>
            </a:br>
            <a:r>
              <a:rPr lang="en"/>
              <a:t>Aayush S.</a:t>
            </a:r>
            <a:br>
              <a:rPr lang="en"/>
            </a:br>
            <a:r>
              <a:rPr lang="en"/>
              <a:t>Prachi S.</a:t>
            </a:r>
            <a:br>
              <a:rPr lang="en"/>
            </a:br>
            <a:r>
              <a:rPr lang="en"/>
              <a:t>Shikhar S.</a:t>
            </a:r>
            <a:br>
              <a:rPr lang="en"/>
            </a:br>
            <a:r>
              <a:rPr lang="en"/>
              <a:t>Subhiksha M.</a:t>
            </a:r>
            <a:br>
              <a:rPr lang="en"/>
            </a:br>
            <a:r>
              <a:rPr lang="en"/>
              <a:t>Vaibhav R.</a:t>
            </a:r>
            <a:endParaRPr/>
          </a:p>
        </p:txBody>
      </p:sp>
      <p:grpSp>
        <p:nvGrpSpPr>
          <p:cNvPr id="859" name="Google Shape;859;p32"/>
          <p:cNvGrpSpPr/>
          <p:nvPr/>
        </p:nvGrpSpPr>
        <p:grpSpPr>
          <a:xfrm>
            <a:off x="3551078" y="894499"/>
            <a:ext cx="5591283" cy="3790746"/>
            <a:chOff x="3551078" y="894499"/>
            <a:chExt cx="5591283" cy="3790746"/>
          </a:xfrm>
        </p:grpSpPr>
        <p:sp>
          <p:nvSpPr>
            <p:cNvPr id="860" name="Google Shape;860;p32"/>
            <p:cNvSpPr/>
            <p:nvPr/>
          </p:nvSpPr>
          <p:spPr>
            <a:xfrm>
              <a:off x="7439416" y="1150995"/>
              <a:ext cx="1702945" cy="1120308"/>
            </a:xfrm>
            <a:custGeom>
              <a:rect b="b" l="l" r="r" t="t"/>
              <a:pathLst>
                <a:path extrusionOk="0" h="34955" w="53134">
                  <a:moveTo>
                    <a:pt x="3626" y="1"/>
                  </a:moveTo>
                  <a:lnTo>
                    <a:pt x="0" y="34955"/>
                  </a:lnTo>
                  <a:lnTo>
                    <a:pt x="49074" y="34955"/>
                  </a:lnTo>
                  <a:lnTo>
                    <a:pt x="5313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7610788" y="1330924"/>
              <a:ext cx="80349" cy="752438"/>
            </a:xfrm>
            <a:custGeom>
              <a:rect b="b" l="l" r="r" t="t"/>
              <a:pathLst>
                <a:path extrusionOk="0" h="23477" w="2507">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7740911" y="1366275"/>
              <a:ext cx="158007" cy="4840"/>
            </a:xfrm>
            <a:custGeom>
              <a:rect b="b" l="l" r="r" t="t"/>
              <a:pathLst>
                <a:path extrusionOk="0" h="151" w="493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7941736" y="1366275"/>
              <a:ext cx="628693" cy="4840"/>
            </a:xfrm>
            <a:custGeom>
              <a:rect b="b" l="l" r="r" t="t"/>
              <a:pathLst>
                <a:path extrusionOk="0" h="151" w="19616">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7722161" y="1764144"/>
              <a:ext cx="158007" cy="5384"/>
            </a:xfrm>
            <a:custGeom>
              <a:rect b="b" l="l" r="r" t="t"/>
              <a:pathLst>
                <a:path extrusionOk="0" h="168" w="493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7922987" y="1764144"/>
              <a:ext cx="629238" cy="5384"/>
            </a:xfrm>
            <a:custGeom>
              <a:rect b="b" l="l" r="r" t="t"/>
              <a:pathLst>
                <a:path extrusionOk="0" h="168" w="19633">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7708764" y="1947822"/>
              <a:ext cx="629270" cy="4872"/>
            </a:xfrm>
            <a:custGeom>
              <a:rect b="b" l="l" r="r" t="t"/>
              <a:pathLst>
                <a:path extrusionOk="0" h="152" w="19634">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2"/>
            <p:cNvSpPr/>
            <p:nvPr/>
          </p:nvSpPr>
          <p:spPr>
            <a:xfrm>
              <a:off x="7746263" y="1478194"/>
              <a:ext cx="222267" cy="5384"/>
            </a:xfrm>
            <a:custGeom>
              <a:rect b="b" l="l" r="r" t="t"/>
              <a:pathLst>
                <a:path extrusionOk="0" h="168" w="6935">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7740366" y="1643123"/>
              <a:ext cx="222267" cy="5384"/>
            </a:xfrm>
            <a:custGeom>
              <a:rect b="b" l="l" r="r" t="t"/>
              <a:pathLst>
                <a:path extrusionOk="0" h="168" w="6935">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7928339" y="1878755"/>
              <a:ext cx="222267" cy="5384"/>
            </a:xfrm>
            <a:custGeom>
              <a:rect b="b" l="l" r="r" t="t"/>
              <a:pathLst>
                <a:path extrusionOk="0" h="168" w="6935">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8208937" y="1478194"/>
              <a:ext cx="567670" cy="5384"/>
            </a:xfrm>
            <a:custGeom>
              <a:rect b="b" l="l" r="r" t="t"/>
              <a:pathLst>
                <a:path extrusionOk="0" h="168" w="17712">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8033848" y="1652770"/>
              <a:ext cx="567670" cy="5384"/>
            </a:xfrm>
            <a:custGeom>
              <a:rect b="b" l="l" r="r" t="t"/>
              <a:pathLst>
                <a:path extrusionOk="0" h="168" w="17712">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8229288" y="1878755"/>
              <a:ext cx="567670" cy="5384"/>
            </a:xfrm>
            <a:custGeom>
              <a:rect b="b" l="l" r="r" t="t"/>
              <a:pathLst>
                <a:path extrusionOk="0" h="168" w="17712">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7710912" y="2080637"/>
              <a:ext cx="567670" cy="5384"/>
            </a:xfrm>
            <a:custGeom>
              <a:rect b="b" l="l" r="r" t="t"/>
              <a:pathLst>
                <a:path extrusionOk="0" h="168" w="17712">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8338547" y="2080637"/>
              <a:ext cx="567670" cy="5384"/>
            </a:xfrm>
            <a:custGeom>
              <a:rect b="b" l="l" r="r" t="t"/>
              <a:pathLst>
                <a:path extrusionOk="0" h="168" w="17712">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7710912" y="2146500"/>
              <a:ext cx="567670" cy="4872"/>
            </a:xfrm>
            <a:custGeom>
              <a:rect b="b" l="l" r="r" t="t"/>
              <a:pathLst>
                <a:path extrusionOk="0" h="152" w="17712">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a:off x="7738218" y="1525852"/>
              <a:ext cx="567670" cy="4840"/>
            </a:xfrm>
            <a:custGeom>
              <a:rect b="b" l="l" r="r" t="t"/>
              <a:pathLst>
                <a:path extrusionOk="0" h="151" w="17712">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a:off x="8008656" y="1479251"/>
              <a:ext cx="146244" cy="4872"/>
            </a:xfrm>
            <a:custGeom>
              <a:rect b="b" l="l" r="r" t="t"/>
              <a:pathLst>
                <a:path extrusionOk="0" h="152" w="4563">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a:off x="7715206" y="1818244"/>
              <a:ext cx="146212" cy="5384"/>
            </a:xfrm>
            <a:custGeom>
              <a:rect b="b" l="l" r="r" t="t"/>
              <a:pathLst>
                <a:path extrusionOk="0" h="168" w="4562">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7712001" y="1878755"/>
              <a:ext cx="146212" cy="5384"/>
            </a:xfrm>
            <a:custGeom>
              <a:rect b="b" l="l" r="r" t="t"/>
              <a:pathLst>
                <a:path extrusionOk="0" h="168" w="4562">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7544380" y="1266664"/>
              <a:ext cx="1580321" cy="5384"/>
            </a:xfrm>
            <a:custGeom>
              <a:rect b="b" l="l" r="r" t="t"/>
              <a:pathLst>
                <a:path extrusionOk="0" h="168" w="49308">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7625787" y="1197051"/>
              <a:ext cx="43941" cy="37627"/>
            </a:xfrm>
            <a:custGeom>
              <a:rect b="b" l="l" r="r" t="t"/>
              <a:pathLst>
                <a:path extrusionOk="0" h="1174" w="1371">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7706649" y="1197051"/>
              <a:ext cx="43941" cy="37627"/>
            </a:xfrm>
            <a:custGeom>
              <a:rect b="b" l="l" r="r" t="t"/>
              <a:pathLst>
                <a:path extrusionOk="0" h="1174" w="1371">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7786966" y="1197051"/>
              <a:ext cx="43941" cy="37627"/>
            </a:xfrm>
            <a:custGeom>
              <a:rect b="b" l="l" r="r" t="t"/>
              <a:pathLst>
                <a:path extrusionOk="0" h="1174" w="1371">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4706705" y="1223300"/>
              <a:ext cx="1060342" cy="697793"/>
            </a:xfrm>
            <a:custGeom>
              <a:rect b="b" l="l" r="r" t="t"/>
              <a:pathLst>
                <a:path extrusionOk="0" h="21772" w="33084">
                  <a:moveTo>
                    <a:pt x="2256" y="0"/>
                  </a:moveTo>
                  <a:lnTo>
                    <a:pt x="1" y="21771"/>
                  </a:lnTo>
                  <a:lnTo>
                    <a:pt x="30561" y="21771"/>
                  </a:lnTo>
                  <a:lnTo>
                    <a:pt x="3308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4812726" y="1335731"/>
              <a:ext cx="51440" cy="468603"/>
            </a:xfrm>
            <a:custGeom>
              <a:rect b="b" l="l" r="r" t="t"/>
              <a:pathLst>
                <a:path extrusionOk="0" h="14621" w="1605">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4894133" y="1356628"/>
              <a:ext cx="98586" cy="4840"/>
            </a:xfrm>
            <a:custGeom>
              <a:rect b="b" l="l" r="r" t="t"/>
              <a:pathLst>
                <a:path extrusionOk="0" h="151" w="3076">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2"/>
            <p:cNvSpPr/>
            <p:nvPr/>
          </p:nvSpPr>
          <p:spPr>
            <a:xfrm>
              <a:off x="5019449" y="1356628"/>
              <a:ext cx="391491" cy="4840"/>
            </a:xfrm>
            <a:custGeom>
              <a:rect b="b" l="l" r="r" t="t"/>
              <a:pathLst>
                <a:path extrusionOk="0" h="151" w="12215">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2"/>
            <p:cNvSpPr/>
            <p:nvPr/>
          </p:nvSpPr>
          <p:spPr>
            <a:xfrm>
              <a:off x="4882884" y="1604567"/>
              <a:ext cx="98041" cy="4872"/>
            </a:xfrm>
            <a:custGeom>
              <a:rect b="b" l="l" r="r" t="t"/>
              <a:pathLst>
                <a:path extrusionOk="0" h="152" w="3059">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5007655" y="1604567"/>
              <a:ext cx="392036" cy="4872"/>
            </a:xfrm>
            <a:custGeom>
              <a:rect b="b" l="l" r="r" t="t"/>
              <a:pathLst>
                <a:path extrusionOk="0" h="152" w="12232">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4874327" y="1718633"/>
              <a:ext cx="391491" cy="5384"/>
            </a:xfrm>
            <a:custGeom>
              <a:rect b="b" l="l" r="r" t="t"/>
              <a:pathLst>
                <a:path extrusionOk="0" h="168" w="12215">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a:off x="4897338" y="1426241"/>
              <a:ext cx="138744" cy="5384"/>
            </a:xfrm>
            <a:custGeom>
              <a:rect b="b" l="l" r="r" t="t"/>
              <a:pathLst>
                <a:path extrusionOk="0" h="168" w="4329">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a:off x="4894133" y="1529057"/>
              <a:ext cx="138200" cy="4872"/>
            </a:xfrm>
            <a:custGeom>
              <a:rect b="b" l="l" r="r" t="t"/>
              <a:pathLst>
                <a:path extrusionOk="0" h="152" w="4312">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5010892" y="1675782"/>
              <a:ext cx="138712" cy="4872"/>
            </a:xfrm>
            <a:custGeom>
              <a:rect b="b" l="l" r="r" t="t"/>
              <a:pathLst>
                <a:path extrusionOk="0" h="152" w="4328">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5185981" y="1426241"/>
              <a:ext cx="353479" cy="5384"/>
            </a:xfrm>
            <a:custGeom>
              <a:rect b="b" l="l" r="r" t="t"/>
              <a:pathLst>
                <a:path extrusionOk="0" h="168" w="11029">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5076754" y="1534954"/>
              <a:ext cx="353447" cy="5384"/>
            </a:xfrm>
            <a:custGeom>
              <a:rect b="b" l="l" r="r" t="t"/>
              <a:pathLst>
                <a:path extrusionOk="0" h="168" w="11028">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a:off x="5198320" y="1675782"/>
              <a:ext cx="353447" cy="4872"/>
            </a:xfrm>
            <a:custGeom>
              <a:rect b="b" l="l" r="r" t="t"/>
              <a:pathLst>
                <a:path extrusionOk="0" h="152" w="11028">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4875384" y="1801642"/>
              <a:ext cx="354024" cy="4840"/>
            </a:xfrm>
            <a:custGeom>
              <a:rect b="b" l="l" r="r" t="t"/>
              <a:pathLst>
                <a:path extrusionOk="0" h="151" w="11046">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5266843" y="1801642"/>
              <a:ext cx="353479" cy="4840"/>
            </a:xfrm>
            <a:custGeom>
              <a:rect b="b" l="l" r="r" t="t"/>
              <a:pathLst>
                <a:path extrusionOk="0" h="151" w="11029">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a:off x="4875384" y="1842346"/>
              <a:ext cx="354024" cy="5384"/>
            </a:xfrm>
            <a:custGeom>
              <a:rect b="b" l="l" r="r" t="t"/>
              <a:pathLst>
                <a:path extrusionOk="0" h="168" w="11046">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4892531" y="1455695"/>
              <a:ext cx="353992" cy="5384"/>
            </a:xfrm>
            <a:custGeom>
              <a:rect b="b" l="l" r="r" t="t"/>
              <a:pathLst>
                <a:path extrusionOk="0" h="168" w="11045">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a:off x="5061210" y="1426785"/>
              <a:ext cx="91086" cy="4840"/>
            </a:xfrm>
            <a:custGeom>
              <a:rect b="b" l="l" r="r" t="t"/>
              <a:pathLst>
                <a:path extrusionOk="0" h="151" w="2842">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a:off x="4878621" y="1638315"/>
              <a:ext cx="91054" cy="4840"/>
            </a:xfrm>
            <a:custGeom>
              <a:rect b="b" l="l" r="r" t="t"/>
              <a:pathLst>
                <a:path extrusionOk="0" h="151" w="2841">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a:off x="4876474" y="1675782"/>
              <a:ext cx="91054" cy="4872"/>
            </a:xfrm>
            <a:custGeom>
              <a:rect b="b" l="l" r="r" t="t"/>
              <a:pathLst>
                <a:path extrusionOk="0" h="152" w="2841">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4772055" y="1294515"/>
              <a:ext cx="984288" cy="5384"/>
            </a:xfrm>
            <a:custGeom>
              <a:rect b="b" l="l" r="r" t="t"/>
              <a:pathLst>
                <a:path extrusionOk="0" h="168" w="30711">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4822918" y="1252209"/>
              <a:ext cx="27339" cy="23364"/>
            </a:xfrm>
            <a:custGeom>
              <a:rect b="b" l="l" r="r" t="t"/>
              <a:pathLst>
                <a:path extrusionOk="0" h="729" w="853">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a:off x="4872724" y="1252209"/>
              <a:ext cx="27339" cy="23364"/>
            </a:xfrm>
            <a:custGeom>
              <a:rect b="b" l="l" r="r" t="t"/>
              <a:pathLst>
                <a:path extrusionOk="0" h="729" w="853">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a:off x="4923043" y="1252209"/>
              <a:ext cx="27371" cy="23364"/>
            </a:xfrm>
            <a:custGeom>
              <a:rect b="b" l="l" r="r" t="t"/>
              <a:pathLst>
                <a:path extrusionOk="0" h="729" w="854">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7882283" y="2757533"/>
              <a:ext cx="493762" cy="1596891"/>
            </a:xfrm>
            <a:custGeom>
              <a:rect b="b" l="l" r="r" t="t"/>
              <a:pathLst>
                <a:path extrusionOk="0" h="49825" w="15406">
                  <a:moveTo>
                    <a:pt x="0" y="0"/>
                  </a:moveTo>
                  <a:lnTo>
                    <a:pt x="0" y="49825"/>
                  </a:lnTo>
                  <a:lnTo>
                    <a:pt x="15406" y="49825"/>
                  </a:lnTo>
                  <a:lnTo>
                    <a:pt x="1540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8376013" y="2758046"/>
              <a:ext cx="418797" cy="1596378"/>
            </a:xfrm>
            <a:custGeom>
              <a:rect b="b" l="l" r="r" t="t"/>
              <a:pathLst>
                <a:path extrusionOk="0" h="49809" w="13067">
                  <a:moveTo>
                    <a:pt x="1" y="1"/>
                  </a:moveTo>
                  <a:lnTo>
                    <a:pt x="1" y="49809"/>
                  </a:lnTo>
                  <a:lnTo>
                    <a:pt x="13067" y="49809"/>
                  </a:lnTo>
                  <a:lnTo>
                    <a:pt x="130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7920839" y="2822307"/>
              <a:ext cx="396298" cy="343832"/>
            </a:xfrm>
            <a:custGeom>
              <a:rect b="b" l="l" r="r" t="t"/>
              <a:pathLst>
                <a:path extrusionOk="0" h="10728" w="12365">
                  <a:moveTo>
                    <a:pt x="0" y="1"/>
                  </a:moveTo>
                  <a:lnTo>
                    <a:pt x="0" y="10728"/>
                  </a:lnTo>
                  <a:lnTo>
                    <a:pt x="12365" y="10728"/>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a:off x="7920839" y="3205208"/>
              <a:ext cx="396298" cy="344345"/>
            </a:xfrm>
            <a:custGeom>
              <a:rect b="b" l="l" r="r" t="t"/>
              <a:pathLst>
                <a:path extrusionOk="0" h="10744" w="12365">
                  <a:moveTo>
                    <a:pt x="0" y="0"/>
                  </a:moveTo>
                  <a:lnTo>
                    <a:pt x="0" y="10744"/>
                  </a:lnTo>
                  <a:lnTo>
                    <a:pt x="12365" y="10744"/>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a:off x="7920839" y="3588077"/>
              <a:ext cx="396298" cy="344377"/>
            </a:xfrm>
            <a:custGeom>
              <a:rect b="b" l="l" r="r" t="t"/>
              <a:pathLst>
                <a:path extrusionOk="0" h="10745" w="12365">
                  <a:moveTo>
                    <a:pt x="0" y="1"/>
                  </a:moveTo>
                  <a:lnTo>
                    <a:pt x="0" y="10745"/>
                  </a:lnTo>
                  <a:lnTo>
                    <a:pt x="12365" y="10745"/>
                  </a:lnTo>
                  <a:lnTo>
                    <a:pt x="123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p:nvPr/>
          </p:nvSpPr>
          <p:spPr>
            <a:xfrm>
              <a:off x="7920839" y="3971523"/>
              <a:ext cx="396298" cy="343832"/>
            </a:xfrm>
            <a:custGeom>
              <a:rect b="b" l="l" r="r" t="t"/>
              <a:pathLst>
                <a:path extrusionOk="0" h="10728" w="12365">
                  <a:moveTo>
                    <a:pt x="0" y="0"/>
                  </a:moveTo>
                  <a:lnTo>
                    <a:pt x="0" y="10727"/>
                  </a:lnTo>
                  <a:lnTo>
                    <a:pt x="12365" y="10727"/>
                  </a:lnTo>
                  <a:lnTo>
                    <a:pt x="12365"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2"/>
            <p:cNvSpPr/>
            <p:nvPr/>
          </p:nvSpPr>
          <p:spPr>
            <a:xfrm>
              <a:off x="8086858" y="2872112"/>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2"/>
            <p:cNvSpPr/>
            <p:nvPr/>
          </p:nvSpPr>
          <p:spPr>
            <a:xfrm>
              <a:off x="8086858" y="3259821"/>
              <a:ext cx="32146" cy="27339"/>
            </a:xfrm>
            <a:custGeom>
              <a:rect b="b" l="l" r="r" t="t"/>
              <a:pathLst>
                <a:path extrusionOk="0" h="853" w="1003">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2"/>
            <p:cNvSpPr/>
            <p:nvPr/>
          </p:nvSpPr>
          <p:spPr>
            <a:xfrm>
              <a:off x="8086858" y="3646985"/>
              <a:ext cx="32146" cy="27659"/>
            </a:xfrm>
            <a:custGeom>
              <a:rect b="b" l="l" r="r" t="t"/>
              <a:pathLst>
                <a:path extrusionOk="0" h="863" w="1003">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a:off x="8086858" y="4034694"/>
              <a:ext cx="32146" cy="27371"/>
            </a:xfrm>
            <a:custGeom>
              <a:rect b="b" l="l" r="r" t="t"/>
              <a:pathLst>
                <a:path extrusionOk="0" h="854" w="1003">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a:off x="7882283" y="4354393"/>
              <a:ext cx="57337" cy="320821"/>
            </a:xfrm>
            <a:custGeom>
              <a:rect b="b" l="l" r="r" t="t"/>
              <a:pathLst>
                <a:path extrusionOk="0" h="10010" w="1789">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a:off x="8316593" y="4354393"/>
              <a:ext cx="57305" cy="320821"/>
            </a:xfrm>
            <a:custGeom>
              <a:rect b="b" l="l" r="r" t="t"/>
              <a:pathLst>
                <a:path extrusionOk="0" h="10010" w="1788">
                  <a:moveTo>
                    <a:pt x="0" y="1"/>
                  </a:moveTo>
                  <a:lnTo>
                    <a:pt x="0" y="10009"/>
                  </a:lnTo>
                  <a:lnTo>
                    <a:pt x="1788" y="10009"/>
                  </a:lnTo>
                  <a:lnTo>
                    <a:pt x="178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8731608" y="4354393"/>
              <a:ext cx="56793" cy="320821"/>
            </a:xfrm>
            <a:custGeom>
              <a:rect b="b" l="l" r="r" t="t"/>
              <a:pathLst>
                <a:path extrusionOk="0" h="10010" w="1772">
                  <a:moveTo>
                    <a:pt x="0" y="1"/>
                  </a:moveTo>
                  <a:lnTo>
                    <a:pt x="0" y="10009"/>
                  </a:lnTo>
                  <a:lnTo>
                    <a:pt x="1771" y="10009"/>
                  </a:lnTo>
                  <a:lnTo>
                    <a:pt x="17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a:off x="3690303" y="4272954"/>
              <a:ext cx="403285" cy="315853"/>
            </a:xfrm>
            <a:custGeom>
              <a:rect b="b" l="l" r="r" t="t"/>
              <a:pathLst>
                <a:path extrusionOk="0" h="9855" w="12583">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a:off x="3551078" y="3872457"/>
              <a:ext cx="684428" cy="801154"/>
            </a:xfrm>
            <a:custGeom>
              <a:rect b="b" l="l" r="r" t="t"/>
              <a:pathLst>
                <a:path extrusionOk="0" h="24997" w="21355">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2"/>
            <p:cNvSpPr/>
            <p:nvPr/>
          </p:nvSpPr>
          <p:spPr>
            <a:xfrm>
              <a:off x="5215435" y="1824654"/>
              <a:ext cx="1158896" cy="762598"/>
            </a:xfrm>
            <a:custGeom>
              <a:rect b="b" l="l" r="r" t="t"/>
              <a:pathLst>
                <a:path extrusionOk="0" h="23794" w="36159">
                  <a:moveTo>
                    <a:pt x="2474" y="1"/>
                  </a:moveTo>
                  <a:lnTo>
                    <a:pt x="1" y="23794"/>
                  </a:lnTo>
                  <a:lnTo>
                    <a:pt x="33401" y="23794"/>
                  </a:lnTo>
                  <a:lnTo>
                    <a:pt x="3615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2"/>
            <p:cNvSpPr/>
            <p:nvPr/>
          </p:nvSpPr>
          <p:spPr>
            <a:xfrm>
              <a:off x="5161366" y="1824654"/>
              <a:ext cx="1158319" cy="762598"/>
            </a:xfrm>
            <a:custGeom>
              <a:rect b="b" l="l" r="r" t="t"/>
              <a:pathLst>
                <a:path extrusionOk="0" h="23794" w="36141">
                  <a:moveTo>
                    <a:pt x="2456" y="1"/>
                  </a:moveTo>
                  <a:lnTo>
                    <a:pt x="0" y="23794"/>
                  </a:lnTo>
                  <a:lnTo>
                    <a:pt x="33384" y="23794"/>
                  </a:lnTo>
                  <a:lnTo>
                    <a:pt x="3614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5198320" y="1845006"/>
              <a:ext cx="1075310" cy="707440"/>
            </a:xfrm>
            <a:custGeom>
              <a:rect b="b" l="l" r="r" t="t"/>
              <a:pathLst>
                <a:path extrusionOk="0" h="22073" w="33551">
                  <a:moveTo>
                    <a:pt x="2306" y="1"/>
                  </a:moveTo>
                  <a:lnTo>
                    <a:pt x="0" y="22073"/>
                  </a:lnTo>
                  <a:lnTo>
                    <a:pt x="30995" y="22073"/>
                  </a:lnTo>
                  <a:lnTo>
                    <a:pt x="3355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5305944" y="1959617"/>
              <a:ext cx="50895" cy="475013"/>
            </a:xfrm>
            <a:custGeom>
              <a:rect b="b" l="l" r="r" t="t"/>
              <a:pathLst>
                <a:path extrusionOk="0" h="14821" w="1588">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5387351" y="1981026"/>
              <a:ext cx="99643" cy="4872"/>
            </a:xfrm>
            <a:custGeom>
              <a:rect b="b" l="l" r="r" t="t"/>
              <a:pathLst>
                <a:path extrusionOk="0" h="152" w="3109">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2"/>
            <p:cNvSpPr/>
            <p:nvPr/>
          </p:nvSpPr>
          <p:spPr>
            <a:xfrm>
              <a:off x="5514269" y="1981026"/>
              <a:ext cx="396843" cy="4872"/>
            </a:xfrm>
            <a:custGeom>
              <a:rect b="b" l="l" r="r" t="t"/>
              <a:pathLst>
                <a:path extrusionOk="0" h="152" w="12382">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a:off x="5375556" y="2232202"/>
              <a:ext cx="99643" cy="4840"/>
            </a:xfrm>
            <a:custGeom>
              <a:rect b="b" l="l" r="r" t="t"/>
              <a:pathLst>
                <a:path extrusionOk="0" h="151" w="3109">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5502474" y="2232202"/>
              <a:ext cx="397388" cy="4840"/>
            </a:xfrm>
            <a:custGeom>
              <a:rect b="b" l="l" r="r" t="t"/>
              <a:pathLst>
                <a:path extrusionOk="0" h="151" w="12399">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5366999" y="2348383"/>
              <a:ext cx="397388" cy="4872"/>
            </a:xfrm>
            <a:custGeom>
              <a:rect b="b" l="l" r="r" t="t"/>
              <a:pathLst>
                <a:path extrusionOk="0" h="152" w="12399">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5390556" y="2051728"/>
              <a:ext cx="140347" cy="4840"/>
            </a:xfrm>
            <a:custGeom>
              <a:rect b="b" l="l" r="r" t="t"/>
              <a:pathLst>
                <a:path extrusionOk="0" h="151" w="4379">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5387351" y="2155602"/>
              <a:ext cx="140315" cy="5384"/>
            </a:xfrm>
            <a:custGeom>
              <a:rect b="b" l="l" r="r" t="t"/>
              <a:pathLst>
                <a:path extrusionOk="0" h="168" w="4378">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5505679" y="2304475"/>
              <a:ext cx="140347" cy="5384"/>
            </a:xfrm>
            <a:custGeom>
              <a:rect b="b" l="l" r="r" t="t"/>
              <a:pathLst>
                <a:path extrusionOk="0" h="168" w="4379">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5682948" y="2051728"/>
              <a:ext cx="358287" cy="4840"/>
            </a:xfrm>
            <a:custGeom>
              <a:rect b="b" l="l" r="r" t="t"/>
              <a:pathLst>
                <a:path extrusionOk="0" h="151" w="11179">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5572632" y="2162044"/>
              <a:ext cx="358287" cy="4840"/>
            </a:xfrm>
            <a:custGeom>
              <a:rect b="b" l="l" r="r" t="t"/>
              <a:pathLst>
                <a:path extrusionOk="0" h="151" w="11179">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5695800" y="2304475"/>
              <a:ext cx="358287" cy="5384"/>
            </a:xfrm>
            <a:custGeom>
              <a:rect b="b" l="l" r="r" t="t"/>
              <a:pathLst>
                <a:path extrusionOk="0" h="168" w="11179">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5368602" y="2431938"/>
              <a:ext cx="358287" cy="5384"/>
            </a:xfrm>
            <a:custGeom>
              <a:rect b="b" l="l" r="r" t="t"/>
              <a:pathLst>
                <a:path extrusionOk="0" h="168" w="11179">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5764868" y="2431938"/>
              <a:ext cx="358287" cy="5384"/>
            </a:xfrm>
            <a:custGeom>
              <a:rect b="b" l="l" r="r" t="t"/>
              <a:pathLst>
                <a:path extrusionOk="0" h="168" w="11179">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5368602" y="2473699"/>
              <a:ext cx="358287" cy="4840"/>
            </a:xfrm>
            <a:custGeom>
              <a:rect b="b" l="l" r="r" t="t"/>
              <a:pathLst>
                <a:path extrusionOk="0" h="151" w="11179">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5385748" y="2081695"/>
              <a:ext cx="358800" cy="4872"/>
            </a:xfrm>
            <a:custGeom>
              <a:rect b="b" l="l" r="r" t="t"/>
              <a:pathLst>
                <a:path extrusionOk="0" h="152" w="11195">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5556575" y="2052241"/>
              <a:ext cx="92144" cy="4872"/>
            </a:xfrm>
            <a:custGeom>
              <a:rect b="b" l="l" r="r" t="t"/>
              <a:pathLst>
                <a:path extrusionOk="0" h="152" w="2875">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5371262" y="2266463"/>
              <a:ext cx="92144" cy="4840"/>
            </a:xfrm>
            <a:custGeom>
              <a:rect b="b" l="l" r="r" t="t"/>
              <a:pathLst>
                <a:path extrusionOk="0" h="151" w="2875">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5369146" y="2304475"/>
              <a:ext cx="92144" cy="5384"/>
            </a:xfrm>
            <a:custGeom>
              <a:rect b="b" l="l" r="r" t="t"/>
              <a:pathLst>
                <a:path extrusionOk="0" h="168" w="2875">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5263638" y="1917856"/>
              <a:ext cx="997684" cy="5384"/>
            </a:xfrm>
            <a:custGeom>
              <a:rect b="b" l="l" r="r" t="t"/>
              <a:pathLst>
                <a:path extrusionOk="0" h="168" w="31129">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5315046" y="1875005"/>
              <a:ext cx="27339" cy="23877"/>
            </a:xfrm>
            <a:custGeom>
              <a:rect b="b" l="l" r="r" t="t"/>
              <a:pathLst>
                <a:path extrusionOk="0" h="745" w="853">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5365909" y="1875005"/>
              <a:ext cx="27371" cy="23877"/>
            </a:xfrm>
            <a:custGeom>
              <a:rect b="b" l="l" r="r" t="t"/>
              <a:pathLst>
                <a:path extrusionOk="0" h="745" w="854">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5416260" y="1875005"/>
              <a:ext cx="27883" cy="23877"/>
            </a:xfrm>
            <a:custGeom>
              <a:rect b="b" l="l" r="r" t="t"/>
              <a:pathLst>
                <a:path extrusionOk="0" h="745" w="87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6565990" y="1808052"/>
              <a:ext cx="1218862" cy="802244"/>
            </a:xfrm>
            <a:custGeom>
              <a:rect b="b" l="l" r="r" t="t"/>
              <a:pathLst>
                <a:path extrusionOk="0" h="25031" w="38030">
                  <a:moveTo>
                    <a:pt x="2607" y="1"/>
                  </a:moveTo>
                  <a:lnTo>
                    <a:pt x="1" y="25030"/>
                  </a:lnTo>
                  <a:lnTo>
                    <a:pt x="35139" y="25030"/>
                  </a:lnTo>
                  <a:lnTo>
                    <a:pt x="3803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6508684" y="1808052"/>
              <a:ext cx="1218862" cy="802244"/>
            </a:xfrm>
            <a:custGeom>
              <a:rect b="b" l="l" r="r" t="t"/>
              <a:pathLst>
                <a:path extrusionOk="0" h="25031" w="38030">
                  <a:moveTo>
                    <a:pt x="2608" y="1"/>
                  </a:moveTo>
                  <a:lnTo>
                    <a:pt x="1" y="25030"/>
                  </a:lnTo>
                  <a:lnTo>
                    <a:pt x="35139" y="25030"/>
                  </a:lnTo>
                  <a:lnTo>
                    <a:pt x="3803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6548330" y="1829494"/>
              <a:ext cx="1131012" cy="744393"/>
            </a:xfrm>
            <a:custGeom>
              <a:rect b="b" l="l" r="r" t="t"/>
              <a:pathLst>
                <a:path extrusionOk="0" h="23226" w="35289">
                  <a:moveTo>
                    <a:pt x="2406" y="0"/>
                  </a:moveTo>
                  <a:lnTo>
                    <a:pt x="0" y="23225"/>
                  </a:lnTo>
                  <a:lnTo>
                    <a:pt x="32599" y="23225"/>
                  </a:lnTo>
                  <a:lnTo>
                    <a:pt x="352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6660794" y="1938720"/>
              <a:ext cx="54100" cy="499660"/>
            </a:xfrm>
            <a:custGeom>
              <a:rect b="b" l="l" r="r" t="t"/>
              <a:pathLst>
                <a:path extrusionOk="0" h="15590" w="1688">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6747553" y="1961219"/>
              <a:ext cx="104964" cy="5384"/>
            </a:xfrm>
            <a:custGeom>
              <a:rect b="b" l="l" r="r" t="t"/>
              <a:pathLst>
                <a:path extrusionOk="0" h="168" w="3275">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6880881" y="1961219"/>
              <a:ext cx="417740" cy="5384"/>
            </a:xfrm>
            <a:custGeom>
              <a:rect b="b" l="l" r="r" t="t"/>
              <a:pathLst>
                <a:path extrusionOk="0" h="168" w="13034">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6735214" y="2225760"/>
              <a:ext cx="104996" cy="5384"/>
            </a:xfrm>
            <a:custGeom>
              <a:rect b="b" l="l" r="r" t="t"/>
              <a:pathLst>
                <a:path extrusionOk="0" h="168" w="3276">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6868574" y="2225760"/>
              <a:ext cx="417708" cy="5384"/>
            </a:xfrm>
            <a:custGeom>
              <a:rect b="b" l="l" r="r" t="t"/>
              <a:pathLst>
                <a:path extrusionOk="0" h="168" w="13033">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6726111" y="2347870"/>
              <a:ext cx="417740" cy="4840"/>
            </a:xfrm>
            <a:custGeom>
              <a:rect b="b" l="l" r="r" t="t"/>
              <a:pathLst>
                <a:path extrusionOk="0" h="151" w="13034">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6751271" y="2036184"/>
              <a:ext cx="147302" cy="4872"/>
            </a:xfrm>
            <a:custGeom>
              <a:rect b="b" l="l" r="r" t="t"/>
              <a:pathLst>
                <a:path extrusionOk="0" h="152" w="4596">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6747553" y="2145443"/>
              <a:ext cx="147270" cy="4840"/>
            </a:xfrm>
            <a:custGeom>
              <a:rect b="b" l="l" r="r" t="t"/>
              <a:pathLst>
                <a:path extrusionOk="0" h="151" w="4595">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6872324" y="2301815"/>
              <a:ext cx="147270" cy="5384"/>
            </a:xfrm>
            <a:custGeom>
              <a:rect b="b" l="l" r="r" t="t"/>
              <a:pathLst>
                <a:path extrusionOk="0" h="168" w="4595">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7058662" y="2036184"/>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6941936" y="2151853"/>
              <a:ext cx="377036" cy="4872"/>
            </a:xfrm>
            <a:custGeom>
              <a:rect b="b" l="l" r="r" t="t"/>
              <a:pathLst>
                <a:path extrusionOk="0" h="152" w="11764">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7072059" y="2301815"/>
              <a:ext cx="377036" cy="5384"/>
            </a:xfrm>
            <a:custGeom>
              <a:rect b="b" l="l" r="r" t="t"/>
              <a:pathLst>
                <a:path extrusionOk="0" h="168" w="11764">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6727714" y="2436200"/>
              <a:ext cx="377036" cy="4872"/>
            </a:xfrm>
            <a:custGeom>
              <a:rect b="b" l="l" r="r" t="t"/>
              <a:pathLst>
                <a:path extrusionOk="0" h="152" w="11764">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7144364" y="2436200"/>
              <a:ext cx="377004" cy="4872"/>
            </a:xfrm>
            <a:custGeom>
              <a:rect b="b" l="l" r="r" t="t"/>
              <a:pathLst>
                <a:path extrusionOk="0" h="152" w="11763">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6727714" y="2479596"/>
              <a:ext cx="377036" cy="5384"/>
            </a:xfrm>
            <a:custGeom>
              <a:rect b="b" l="l" r="r" t="t"/>
              <a:pathLst>
                <a:path extrusionOk="0" h="168" w="11764">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6745918" y="2067241"/>
              <a:ext cx="377036" cy="5384"/>
            </a:xfrm>
            <a:custGeom>
              <a:rect b="b" l="l" r="r" t="t"/>
              <a:pathLst>
                <a:path extrusionOk="0" h="168" w="11764">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6925334" y="2036184"/>
              <a:ext cx="96951" cy="5384"/>
            </a:xfrm>
            <a:custGeom>
              <a:rect b="b" l="l" r="r" t="t"/>
              <a:pathLst>
                <a:path extrusionOk="0" h="168" w="3025">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6730406" y="2261624"/>
              <a:ext cx="97496" cy="5416"/>
            </a:xfrm>
            <a:custGeom>
              <a:rect b="b" l="l" r="r" t="t"/>
              <a:pathLst>
                <a:path extrusionOk="0" h="169" w="3042">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6728259" y="2301815"/>
              <a:ext cx="96951" cy="5384"/>
            </a:xfrm>
            <a:custGeom>
              <a:rect b="b" l="l" r="r" t="t"/>
              <a:pathLst>
                <a:path extrusionOk="0" h="168" w="3025">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6616885" y="1895356"/>
              <a:ext cx="1050150" cy="4840"/>
            </a:xfrm>
            <a:custGeom>
              <a:rect b="b" l="l" r="r" t="t"/>
              <a:pathLst>
                <a:path extrusionOk="0" h="151" w="32766">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6671498" y="1849845"/>
              <a:ext cx="28941" cy="25159"/>
            </a:xfrm>
            <a:custGeom>
              <a:rect b="b" l="l" r="r" t="t"/>
              <a:pathLst>
                <a:path extrusionOk="0" h="785" w="903">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6724509" y="1849845"/>
              <a:ext cx="29486" cy="25159"/>
            </a:xfrm>
            <a:custGeom>
              <a:rect b="b" l="l" r="r" t="t"/>
              <a:pathLst>
                <a:path extrusionOk="0" h="785" w="92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6778064" y="1849845"/>
              <a:ext cx="28941" cy="25159"/>
            </a:xfrm>
            <a:custGeom>
              <a:rect b="b" l="l" r="r" t="t"/>
              <a:pathLst>
                <a:path extrusionOk="0" h="785" w="903">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5974250" y="894499"/>
              <a:ext cx="1164248" cy="766348"/>
            </a:xfrm>
            <a:custGeom>
              <a:rect b="b" l="l" r="r" t="t"/>
              <a:pathLst>
                <a:path extrusionOk="0" h="23911" w="36326">
                  <a:moveTo>
                    <a:pt x="2490" y="0"/>
                  </a:moveTo>
                  <a:lnTo>
                    <a:pt x="1" y="23910"/>
                  </a:lnTo>
                  <a:lnTo>
                    <a:pt x="33552" y="23910"/>
                  </a:lnTo>
                  <a:lnTo>
                    <a:pt x="3632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5919637" y="894499"/>
              <a:ext cx="1164216" cy="766348"/>
            </a:xfrm>
            <a:custGeom>
              <a:rect b="b" l="l" r="r" t="t"/>
              <a:pathLst>
                <a:path extrusionOk="0" h="23911" w="36325">
                  <a:moveTo>
                    <a:pt x="2490" y="0"/>
                  </a:moveTo>
                  <a:lnTo>
                    <a:pt x="1" y="23910"/>
                  </a:lnTo>
                  <a:lnTo>
                    <a:pt x="33551" y="23910"/>
                  </a:lnTo>
                  <a:lnTo>
                    <a:pt x="36325"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5957136" y="915364"/>
              <a:ext cx="1080149" cy="710645"/>
            </a:xfrm>
            <a:custGeom>
              <a:rect b="b" l="l" r="r" t="t"/>
              <a:pathLst>
                <a:path extrusionOk="0" h="22173" w="33702">
                  <a:moveTo>
                    <a:pt x="2306" y="1"/>
                  </a:moveTo>
                  <a:lnTo>
                    <a:pt x="0" y="22173"/>
                  </a:lnTo>
                  <a:lnTo>
                    <a:pt x="31145" y="22173"/>
                  </a:lnTo>
                  <a:lnTo>
                    <a:pt x="337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6065849" y="1029430"/>
              <a:ext cx="51953" cy="477192"/>
            </a:xfrm>
            <a:custGeom>
              <a:rect b="b" l="l" r="r" t="t"/>
              <a:pathLst>
                <a:path extrusionOk="0" h="14889" w="1621">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6148314" y="1050871"/>
              <a:ext cx="100701" cy="4840"/>
            </a:xfrm>
            <a:custGeom>
              <a:rect b="b" l="l" r="r" t="t"/>
              <a:pathLst>
                <a:path extrusionOk="0" h="151" w="3142">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6275745" y="1050871"/>
              <a:ext cx="398990" cy="4840"/>
            </a:xfrm>
            <a:custGeom>
              <a:rect b="b" l="l" r="r" t="t"/>
              <a:pathLst>
                <a:path extrusionOk="0" h="151" w="12449">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6136520" y="1303617"/>
              <a:ext cx="100701" cy="4840"/>
            </a:xfrm>
            <a:custGeom>
              <a:rect b="b" l="l" r="r" t="t"/>
              <a:pathLst>
                <a:path extrusionOk="0" h="151" w="3142">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6263982" y="1303617"/>
              <a:ext cx="398990" cy="4840"/>
            </a:xfrm>
            <a:custGeom>
              <a:rect b="b" l="l" r="r" t="t"/>
              <a:pathLst>
                <a:path extrusionOk="0" h="151" w="12449">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6127962" y="1419831"/>
              <a:ext cx="399503" cy="5384"/>
            </a:xfrm>
            <a:custGeom>
              <a:rect b="b" l="l" r="r" t="t"/>
              <a:pathLst>
                <a:path extrusionOk="0" h="168" w="12465">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6152064" y="1122086"/>
              <a:ext cx="140860" cy="5384"/>
            </a:xfrm>
            <a:custGeom>
              <a:rect b="b" l="l" r="r" t="t"/>
              <a:pathLst>
                <a:path extrusionOk="0" h="168" w="4395">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6148314" y="1226505"/>
              <a:ext cx="140860" cy="5384"/>
            </a:xfrm>
            <a:custGeom>
              <a:rect b="b" l="l" r="r" t="t"/>
              <a:pathLst>
                <a:path extrusionOk="0" h="168" w="4395">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6267732" y="1375922"/>
              <a:ext cx="140860" cy="5384"/>
            </a:xfrm>
            <a:custGeom>
              <a:rect b="b" l="l" r="r" t="t"/>
              <a:pathLst>
                <a:path extrusionOk="0" h="168" w="4395">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6445514" y="1122086"/>
              <a:ext cx="359889" cy="5384"/>
            </a:xfrm>
            <a:custGeom>
              <a:rect b="b" l="l" r="r" t="t"/>
              <a:pathLst>
                <a:path extrusionOk="0" h="168" w="11229">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6334653" y="1232915"/>
              <a:ext cx="359889" cy="4872"/>
            </a:xfrm>
            <a:custGeom>
              <a:rect b="b" l="l" r="r" t="t"/>
              <a:pathLst>
                <a:path extrusionOk="0" h="152" w="11229">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6458366" y="1375922"/>
              <a:ext cx="359889" cy="5384"/>
            </a:xfrm>
            <a:custGeom>
              <a:rect b="b" l="l" r="r" t="t"/>
              <a:pathLst>
                <a:path extrusionOk="0" h="168" w="11229">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6129565" y="1504443"/>
              <a:ext cx="359889" cy="4840"/>
            </a:xfrm>
            <a:custGeom>
              <a:rect b="b" l="l" r="r" t="t"/>
              <a:pathLst>
                <a:path extrusionOk="0" h="151" w="11229">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6527978" y="1504443"/>
              <a:ext cx="359889" cy="4840"/>
            </a:xfrm>
            <a:custGeom>
              <a:rect b="b" l="l" r="r" t="t"/>
              <a:pathLst>
                <a:path extrusionOk="0" h="151" w="11229">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6129565" y="1545659"/>
              <a:ext cx="359889" cy="5384"/>
            </a:xfrm>
            <a:custGeom>
              <a:rect b="b" l="l" r="r" t="t"/>
              <a:pathLst>
                <a:path extrusionOk="0" h="168" w="11229">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6147224" y="1152053"/>
              <a:ext cx="359889" cy="5416"/>
            </a:xfrm>
            <a:custGeom>
              <a:rect b="b" l="l" r="r" t="t"/>
              <a:pathLst>
                <a:path extrusionOk="0" h="169" w="11229">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6318596" y="1122599"/>
              <a:ext cx="92689" cy="4872"/>
            </a:xfrm>
            <a:custGeom>
              <a:rect b="b" l="l" r="r" t="t"/>
              <a:pathLst>
                <a:path extrusionOk="0" h="152" w="2892">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6132225" y="1337879"/>
              <a:ext cx="93233" cy="4872"/>
            </a:xfrm>
            <a:custGeom>
              <a:rect b="b" l="l" r="r" t="t"/>
              <a:pathLst>
                <a:path extrusionOk="0" h="152" w="2909">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6130110" y="1375922"/>
              <a:ext cx="92657" cy="5384"/>
            </a:xfrm>
            <a:custGeom>
              <a:rect b="b" l="l" r="r" t="t"/>
              <a:pathLst>
                <a:path extrusionOk="0" h="168" w="2891">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6024056" y="987668"/>
              <a:ext cx="1002524" cy="5384"/>
            </a:xfrm>
            <a:custGeom>
              <a:rect b="b" l="l" r="r" t="t"/>
              <a:pathLst>
                <a:path extrusionOk="0" h="168" w="3128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6076009" y="944818"/>
              <a:ext cx="27883" cy="23877"/>
            </a:xfrm>
            <a:custGeom>
              <a:rect b="b" l="l" r="r" t="t"/>
              <a:pathLst>
                <a:path extrusionOk="0" h="745" w="87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6126873" y="944818"/>
              <a:ext cx="27883" cy="23877"/>
            </a:xfrm>
            <a:custGeom>
              <a:rect b="b" l="l" r="r" t="t"/>
              <a:pathLst>
                <a:path extrusionOk="0" h="745" w="87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6177768" y="944818"/>
              <a:ext cx="27851" cy="23877"/>
            </a:xfrm>
            <a:custGeom>
              <a:rect b="b" l="l" r="r" t="t"/>
              <a:pathLst>
                <a:path extrusionOk="0" h="745" w="869">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5144220" y="4554160"/>
              <a:ext cx="84099" cy="114611"/>
            </a:xfrm>
            <a:custGeom>
              <a:rect b="b" l="l" r="r" t="t"/>
              <a:pathLst>
                <a:path extrusionOk="0" h="3576" w="2624">
                  <a:moveTo>
                    <a:pt x="1" y="0"/>
                  </a:moveTo>
                  <a:lnTo>
                    <a:pt x="1" y="3576"/>
                  </a:lnTo>
                  <a:lnTo>
                    <a:pt x="2624" y="3576"/>
                  </a:lnTo>
                  <a:lnTo>
                    <a:pt x="262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a:off x="5677051" y="3184856"/>
              <a:ext cx="743336" cy="35896"/>
            </a:xfrm>
            <a:custGeom>
              <a:rect b="b" l="l" r="r" t="t"/>
              <a:pathLst>
                <a:path extrusionOk="0" h="1120" w="23193">
                  <a:moveTo>
                    <a:pt x="1" y="0"/>
                  </a:moveTo>
                  <a:lnTo>
                    <a:pt x="1" y="1120"/>
                  </a:lnTo>
                  <a:lnTo>
                    <a:pt x="23192" y="1120"/>
                  </a:lnTo>
                  <a:lnTo>
                    <a:pt x="231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5968385" y="2698081"/>
              <a:ext cx="706895" cy="522671"/>
            </a:xfrm>
            <a:custGeom>
              <a:rect b="b" l="l" r="r" t="t"/>
              <a:pathLst>
                <a:path extrusionOk="0" h="16308" w="22056">
                  <a:moveTo>
                    <a:pt x="3943" y="0"/>
                  </a:moveTo>
                  <a:lnTo>
                    <a:pt x="0" y="16308"/>
                  </a:lnTo>
                  <a:lnTo>
                    <a:pt x="17694" y="16308"/>
                  </a:lnTo>
                  <a:lnTo>
                    <a:pt x="2205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6003192" y="2722727"/>
              <a:ext cx="639430" cy="458411"/>
            </a:xfrm>
            <a:custGeom>
              <a:rect b="b" l="l" r="r" t="t"/>
              <a:pathLst>
                <a:path extrusionOk="0" h="14303" w="19951">
                  <a:moveTo>
                    <a:pt x="3693" y="0"/>
                  </a:moveTo>
                  <a:lnTo>
                    <a:pt x="0" y="14303"/>
                  </a:lnTo>
                  <a:lnTo>
                    <a:pt x="16174" y="14303"/>
                  </a:lnTo>
                  <a:lnTo>
                    <a:pt x="1995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6102258" y="2811057"/>
              <a:ext cx="380241" cy="130187"/>
            </a:xfrm>
            <a:custGeom>
              <a:rect b="b" l="l" r="r" t="t"/>
              <a:pathLst>
                <a:path extrusionOk="0" h="4062" w="11864">
                  <a:moveTo>
                    <a:pt x="1003" y="1"/>
                  </a:moveTo>
                  <a:lnTo>
                    <a:pt x="0" y="4061"/>
                  </a:lnTo>
                  <a:lnTo>
                    <a:pt x="10727" y="4061"/>
                  </a:lnTo>
                  <a:lnTo>
                    <a:pt x="118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6140814" y="2791795"/>
              <a:ext cx="269380" cy="4840"/>
            </a:xfrm>
            <a:custGeom>
              <a:rect b="b" l="l" r="r" t="t"/>
              <a:pathLst>
                <a:path extrusionOk="0" h="151" w="8405">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6144564" y="2833556"/>
              <a:ext cx="108714" cy="5384"/>
            </a:xfrm>
            <a:custGeom>
              <a:rect b="b" l="l" r="r" t="t"/>
              <a:pathLst>
                <a:path extrusionOk="0" h="168" w="3392">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6269848" y="2831409"/>
              <a:ext cx="70734" cy="5384"/>
            </a:xfrm>
            <a:custGeom>
              <a:rect b="b" l="l" r="r" t="t"/>
              <a:pathLst>
                <a:path extrusionOk="0" h="168" w="2207">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6141872" y="2857113"/>
              <a:ext cx="296719" cy="5384"/>
            </a:xfrm>
            <a:custGeom>
              <a:rect b="b" l="l" r="r" t="t"/>
              <a:pathLst>
                <a:path extrusionOk="0" h="168" w="9258">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6135462" y="2878554"/>
              <a:ext cx="96406" cy="5384"/>
            </a:xfrm>
            <a:custGeom>
              <a:rect b="b" l="l" r="r" t="t"/>
              <a:pathLst>
                <a:path extrusionOk="0" h="168" w="3008">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6136520" y="2909611"/>
              <a:ext cx="275822" cy="4840"/>
            </a:xfrm>
            <a:custGeom>
              <a:rect b="b" l="l" r="r" t="t"/>
              <a:pathLst>
                <a:path extrusionOk="0" h="151" w="8606">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6102771" y="2976018"/>
              <a:ext cx="106598" cy="4840"/>
            </a:xfrm>
            <a:custGeom>
              <a:rect b="b" l="l" r="r" t="t"/>
              <a:pathLst>
                <a:path extrusionOk="0" h="151" w="3326">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6227542" y="2976018"/>
              <a:ext cx="72882" cy="5384"/>
            </a:xfrm>
            <a:custGeom>
              <a:rect b="b" l="l" r="r" t="t"/>
              <a:pathLst>
                <a:path extrusionOk="0" h="168" w="2274">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6320743" y="2973871"/>
              <a:ext cx="31089" cy="5384"/>
            </a:xfrm>
            <a:custGeom>
              <a:rect b="b" l="l" r="r" t="t"/>
              <a:pathLst>
                <a:path extrusionOk="0" h="168" w="97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6104918" y="3002780"/>
              <a:ext cx="33781" cy="4840"/>
            </a:xfrm>
            <a:custGeom>
              <a:rect b="b" l="l" r="r" t="t"/>
              <a:pathLst>
                <a:path extrusionOk="0" h="151" w="1054">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6159019" y="3002780"/>
              <a:ext cx="80894" cy="4840"/>
            </a:xfrm>
            <a:custGeom>
              <a:rect b="b" l="l" r="r" t="t"/>
              <a:pathLst>
                <a:path extrusionOk="0" h="151" w="2524">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6265585" y="2999575"/>
              <a:ext cx="216370" cy="4840"/>
            </a:xfrm>
            <a:custGeom>
              <a:rect b="b" l="l" r="r" t="t"/>
              <a:pathLst>
                <a:path extrusionOk="0" h="151" w="6751">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6098508" y="3030087"/>
              <a:ext cx="34838" cy="5384"/>
            </a:xfrm>
            <a:custGeom>
              <a:rect b="b" l="l" r="r" t="t"/>
              <a:pathLst>
                <a:path extrusionOk="0" h="168" w="1087">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6144564" y="3029029"/>
              <a:ext cx="42338" cy="5384"/>
            </a:xfrm>
            <a:custGeom>
              <a:rect b="b" l="l" r="r" t="t"/>
              <a:pathLst>
                <a:path extrusionOk="0" h="168" w="1321">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6209337" y="3027427"/>
              <a:ext cx="136052" cy="4840"/>
            </a:xfrm>
            <a:custGeom>
              <a:rect b="b" l="l" r="r" t="t"/>
              <a:pathLst>
                <a:path extrusionOk="0" h="151" w="4245">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6096361" y="3075598"/>
              <a:ext cx="164961" cy="4872"/>
            </a:xfrm>
            <a:custGeom>
              <a:rect b="b" l="l" r="r" t="t"/>
              <a:pathLst>
                <a:path extrusionOk="0" h="152" w="5147">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6283245" y="3073482"/>
              <a:ext cx="74484" cy="4840"/>
            </a:xfrm>
            <a:custGeom>
              <a:rect b="b" l="l" r="r" t="t"/>
              <a:pathLst>
                <a:path extrusionOk="0" h="151" w="2324">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6376959" y="3073482"/>
              <a:ext cx="123745" cy="4840"/>
            </a:xfrm>
            <a:custGeom>
              <a:rect b="b" l="l" r="r" t="t"/>
              <a:pathLst>
                <a:path extrusionOk="0" h="151" w="3861">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6441764" y="2789648"/>
              <a:ext cx="25736" cy="4840"/>
            </a:xfrm>
            <a:custGeom>
              <a:rect b="b" l="l" r="r" t="t"/>
              <a:pathLst>
                <a:path extrusionOk="0" h="151" w="803">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6149917" y="2771988"/>
              <a:ext cx="56248" cy="5384"/>
            </a:xfrm>
            <a:custGeom>
              <a:rect b="b" l="l" r="r" t="t"/>
              <a:pathLst>
                <a:path extrusionOk="0" h="168" w="1755">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6112418" y="2722727"/>
              <a:ext cx="530203" cy="32691"/>
            </a:xfrm>
            <a:custGeom>
              <a:rect b="b" l="l" r="r" t="t"/>
              <a:pathLst>
                <a:path extrusionOk="0" h="1020" w="16543">
                  <a:moveTo>
                    <a:pt x="285" y="0"/>
                  </a:moveTo>
                  <a:lnTo>
                    <a:pt x="1" y="1019"/>
                  </a:lnTo>
                  <a:lnTo>
                    <a:pt x="16275" y="1019"/>
                  </a:lnTo>
                  <a:lnTo>
                    <a:pt x="1654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6135462" y="2733432"/>
              <a:ext cx="13397" cy="11442"/>
            </a:xfrm>
            <a:custGeom>
              <a:rect b="b" l="l" r="r" t="t"/>
              <a:pathLst>
                <a:path extrusionOk="0" h="357" w="418">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6155269" y="2733432"/>
              <a:ext cx="13429" cy="11442"/>
            </a:xfrm>
            <a:custGeom>
              <a:rect b="b" l="l" r="r" t="t"/>
              <a:pathLst>
                <a:path extrusionOk="0" h="357" w="419">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6175076" y="2733432"/>
              <a:ext cx="12884" cy="11442"/>
            </a:xfrm>
            <a:custGeom>
              <a:rect b="b" l="l" r="r" t="t"/>
              <a:pathLst>
                <a:path extrusionOk="0" h="357" w="402">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6033158" y="3269468"/>
              <a:ext cx="1236008" cy="720837"/>
            </a:xfrm>
            <a:custGeom>
              <a:rect b="b" l="l" r="r" t="t"/>
              <a:pathLst>
                <a:path extrusionOk="0" h="22491" w="38565">
                  <a:moveTo>
                    <a:pt x="1" y="0"/>
                  </a:moveTo>
                  <a:lnTo>
                    <a:pt x="1" y="22490"/>
                  </a:lnTo>
                  <a:lnTo>
                    <a:pt x="38564" y="22490"/>
                  </a:lnTo>
                  <a:lnTo>
                    <a:pt x="3856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6033158" y="3269468"/>
              <a:ext cx="562862" cy="720837"/>
            </a:xfrm>
            <a:custGeom>
              <a:rect b="b" l="l" r="r" t="t"/>
              <a:pathLst>
                <a:path extrusionOk="0" h="22491" w="17562">
                  <a:moveTo>
                    <a:pt x="1" y="0"/>
                  </a:moveTo>
                  <a:lnTo>
                    <a:pt x="1" y="22490"/>
                  </a:lnTo>
                  <a:lnTo>
                    <a:pt x="17561" y="22490"/>
                  </a:lnTo>
                  <a:lnTo>
                    <a:pt x="1756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6083509" y="3311229"/>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6285937" y="3392636"/>
              <a:ext cx="46601" cy="43107"/>
            </a:xfrm>
            <a:custGeom>
              <a:rect b="b" l="l" r="r" t="t"/>
              <a:pathLst>
                <a:path extrusionOk="0" h="1345" w="1454">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6083509" y="3531861"/>
              <a:ext cx="457354" cy="205665"/>
            </a:xfrm>
            <a:custGeom>
              <a:rect b="b" l="l" r="r" t="t"/>
              <a:pathLst>
                <a:path extrusionOk="0" h="6417" w="1427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6285937" y="3613268"/>
              <a:ext cx="46601" cy="42851"/>
            </a:xfrm>
            <a:custGeom>
              <a:rect b="b" l="l" r="r" t="t"/>
              <a:pathLst>
                <a:path extrusionOk="0" h="1337" w="1454">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6083509" y="3752494"/>
              <a:ext cx="457354" cy="205120"/>
            </a:xfrm>
            <a:custGeom>
              <a:rect b="b" l="l" r="r" t="t"/>
              <a:pathLst>
                <a:path extrusionOk="0" h="6400" w="1427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6285937" y="3833676"/>
              <a:ext cx="46601" cy="43075"/>
            </a:xfrm>
            <a:custGeom>
              <a:rect b="b" l="l" r="r" t="t"/>
              <a:pathLst>
                <a:path extrusionOk="0" h="1344" w="1454">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4384346" y="3269468"/>
              <a:ext cx="825768" cy="1307736"/>
            </a:xfrm>
            <a:custGeom>
              <a:rect b="b" l="l" r="r" t="t"/>
              <a:pathLst>
                <a:path extrusionOk="0" h="40803" w="25765">
                  <a:moveTo>
                    <a:pt x="0" y="0"/>
                  </a:moveTo>
                  <a:lnTo>
                    <a:pt x="0" y="40786"/>
                  </a:lnTo>
                  <a:lnTo>
                    <a:pt x="25765" y="40803"/>
                  </a:lnTo>
                  <a:lnTo>
                    <a:pt x="2576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4344155" y="3219118"/>
              <a:ext cx="2969977" cy="68587"/>
            </a:xfrm>
            <a:custGeom>
              <a:rect b="b" l="l" r="r" t="t"/>
              <a:pathLst>
                <a:path extrusionOk="0" h="2140" w="92667">
                  <a:moveTo>
                    <a:pt x="1" y="1"/>
                  </a:moveTo>
                  <a:lnTo>
                    <a:pt x="1" y="2140"/>
                  </a:lnTo>
                  <a:lnTo>
                    <a:pt x="92667" y="2140"/>
                  </a:lnTo>
                  <a:lnTo>
                    <a:pt x="926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4384346" y="3287673"/>
              <a:ext cx="92112" cy="1386996"/>
            </a:xfrm>
            <a:custGeom>
              <a:rect b="b" l="l" r="r" t="t"/>
              <a:pathLst>
                <a:path extrusionOk="0" h="43276" w="2874">
                  <a:moveTo>
                    <a:pt x="0" y="1"/>
                  </a:moveTo>
                  <a:lnTo>
                    <a:pt x="0" y="43276"/>
                  </a:lnTo>
                  <a:lnTo>
                    <a:pt x="2874" y="43276"/>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7177023"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6595988" y="3287673"/>
              <a:ext cx="92144" cy="1387541"/>
            </a:xfrm>
            <a:custGeom>
              <a:rect b="b" l="l" r="r" t="t"/>
              <a:pathLst>
                <a:path extrusionOk="0" h="43293" w="2875">
                  <a:moveTo>
                    <a:pt x="0" y="1"/>
                  </a:moveTo>
                  <a:lnTo>
                    <a:pt x="0" y="43292"/>
                  </a:lnTo>
                  <a:lnTo>
                    <a:pt x="2874" y="43292"/>
                  </a:lnTo>
                  <a:lnTo>
                    <a:pt x="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4366655" y="3216457"/>
              <a:ext cx="395241" cy="5384"/>
            </a:xfrm>
            <a:custGeom>
              <a:rect b="b" l="l" r="r" t="t"/>
              <a:pathLst>
                <a:path extrusionOk="0" h="168" w="12332">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5441964" y="4502207"/>
              <a:ext cx="344890" cy="158808"/>
            </a:xfrm>
            <a:custGeom>
              <a:rect b="b" l="l" r="r" t="t"/>
              <a:pathLst>
                <a:path extrusionOk="0" h="4955" w="10761">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5441964" y="4629670"/>
              <a:ext cx="319731" cy="30576"/>
            </a:xfrm>
            <a:custGeom>
              <a:rect b="b" l="l" r="r" t="t"/>
              <a:pathLst>
                <a:path extrusionOk="0" h="954" w="9976">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5439272" y="4643035"/>
              <a:ext cx="315468" cy="10737"/>
            </a:xfrm>
            <a:custGeom>
              <a:rect b="b" l="l" r="r" t="t"/>
              <a:pathLst>
                <a:path extrusionOk="0" h="335" w="9843">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5688845" y="4627523"/>
              <a:ext cx="19294" cy="28396"/>
            </a:xfrm>
            <a:custGeom>
              <a:rect b="b" l="l" r="r" t="t"/>
              <a:pathLst>
                <a:path extrusionOk="0" h="886" w="602">
                  <a:moveTo>
                    <a:pt x="602" y="0"/>
                  </a:moveTo>
                  <a:cubicBezTo>
                    <a:pt x="234" y="134"/>
                    <a:pt x="0" y="501"/>
                    <a:pt x="17" y="886"/>
                  </a:cubicBezTo>
                  <a:cubicBezTo>
                    <a:pt x="100" y="535"/>
                    <a:pt x="301" y="217"/>
                    <a:pt x="6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5634745" y="4611402"/>
              <a:ext cx="11282" cy="15128"/>
            </a:xfrm>
            <a:custGeom>
              <a:rect b="b" l="l" r="r" t="t"/>
              <a:pathLst>
                <a:path extrusionOk="0" h="472" w="352">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5620290" y="4607620"/>
              <a:ext cx="12884" cy="10384"/>
            </a:xfrm>
            <a:custGeom>
              <a:rect b="b" l="l" r="r" t="t"/>
              <a:pathLst>
                <a:path extrusionOk="0" h="324" w="402">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5560132" y="4599319"/>
              <a:ext cx="102496" cy="85157"/>
            </a:xfrm>
            <a:custGeom>
              <a:rect b="b" l="l" r="r" t="t"/>
              <a:pathLst>
                <a:path extrusionOk="0" h="2657" w="3198">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5608496" y="4587877"/>
              <a:ext cx="21986" cy="3429"/>
            </a:xfrm>
            <a:custGeom>
              <a:rect b="b" l="l" r="r" t="t"/>
              <a:pathLst>
                <a:path extrusionOk="0" h="107" w="686">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5642245" y="4594447"/>
              <a:ext cx="35383" cy="19166"/>
            </a:xfrm>
            <a:custGeom>
              <a:rect b="b" l="l" r="r" t="t"/>
              <a:pathLst>
                <a:path extrusionOk="0" h="598" w="1104">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5629937" y="4587364"/>
              <a:ext cx="17692" cy="23589"/>
            </a:xfrm>
            <a:custGeom>
              <a:rect b="b" l="l" r="r" t="t"/>
              <a:pathLst>
                <a:path extrusionOk="0" h="736" w="552">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5444656" y="4591242"/>
              <a:ext cx="64805" cy="55575"/>
            </a:xfrm>
            <a:custGeom>
              <a:rect b="b" l="l" r="r" t="t"/>
              <a:pathLst>
                <a:path extrusionOk="0" h="1734" w="2022">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5462316" y="4515604"/>
              <a:ext cx="4327" cy="76600"/>
            </a:xfrm>
            <a:custGeom>
              <a:rect b="b" l="l" r="r" t="t"/>
              <a:pathLst>
                <a:path extrusionOk="0" h="2390" w="135">
                  <a:moveTo>
                    <a:pt x="117" y="0"/>
                  </a:moveTo>
                  <a:lnTo>
                    <a:pt x="117" y="0"/>
                  </a:lnTo>
                  <a:cubicBezTo>
                    <a:pt x="34" y="785"/>
                    <a:pt x="0" y="1587"/>
                    <a:pt x="17" y="2389"/>
                  </a:cubicBezTo>
                  <a:cubicBezTo>
                    <a:pt x="101" y="1587"/>
                    <a:pt x="134" y="802"/>
                    <a:pt x="1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5532986" y="4630568"/>
              <a:ext cx="54132" cy="3814"/>
            </a:xfrm>
            <a:custGeom>
              <a:rect b="b" l="l" r="r" t="t"/>
              <a:pathLst>
                <a:path extrusionOk="0" h="119" w="1689">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5496064" y="4629542"/>
              <a:ext cx="5897" cy="10865"/>
            </a:xfrm>
            <a:custGeom>
              <a:rect b="b" l="l" r="r" t="t"/>
              <a:pathLst>
                <a:path extrusionOk="0" h="339" w="184">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5483212" y="4611850"/>
              <a:ext cx="7500" cy="7275"/>
            </a:xfrm>
            <a:custGeom>
              <a:rect b="b" l="l" r="r" t="t"/>
              <a:pathLst>
                <a:path extrusionOk="0" h="227" w="234">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5463918" y="4602428"/>
              <a:ext cx="11282" cy="4872"/>
            </a:xfrm>
            <a:custGeom>
              <a:rect b="b" l="l" r="r" t="t"/>
              <a:pathLst>
                <a:path extrusionOk="0" h="152" w="352">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5450009" y="4598902"/>
              <a:ext cx="5897" cy="3333"/>
            </a:xfrm>
            <a:custGeom>
              <a:rect b="b" l="l" r="r" t="t"/>
              <a:pathLst>
                <a:path extrusionOk="0" h="104" w="184">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5444111" y="4567525"/>
              <a:ext cx="186916" cy="22531"/>
            </a:xfrm>
            <a:custGeom>
              <a:rect b="b" l="l" r="r" t="t"/>
              <a:pathLst>
                <a:path extrusionOk="0" h="703" w="5832">
                  <a:moveTo>
                    <a:pt x="5832" y="1"/>
                  </a:moveTo>
                  <a:lnTo>
                    <a:pt x="0" y="252"/>
                  </a:lnTo>
                  <a:lnTo>
                    <a:pt x="34" y="619"/>
                  </a:lnTo>
                  <a:lnTo>
                    <a:pt x="5815" y="703"/>
                  </a:lnTo>
                  <a:lnTo>
                    <a:pt x="58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5735959" y="4522559"/>
              <a:ext cx="344890" cy="152526"/>
            </a:xfrm>
            <a:custGeom>
              <a:rect b="b" l="l" r="r" t="t"/>
              <a:pathLst>
                <a:path extrusionOk="0" h="4759" w="10761">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5735959" y="4643035"/>
              <a:ext cx="319731" cy="31569"/>
            </a:xfrm>
            <a:custGeom>
              <a:rect b="b" l="l" r="r" t="t"/>
              <a:pathLst>
                <a:path extrusionOk="0" h="985" w="9976">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5733267" y="4663387"/>
              <a:ext cx="315468" cy="5384"/>
            </a:xfrm>
            <a:custGeom>
              <a:rect b="b" l="l" r="r" t="t"/>
              <a:pathLst>
                <a:path extrusionOk="0" h="168" w="9843">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5982840" y="4640888"/>
              <a:ext cx="18749" cy="28973"/>
            </a:xfrm>
            <a:custGeom>
              <a:rect b="b" l="l" r="r" t="t"/>
              <a:pathLst>
                <a:path extrusionOk="0" h="904" w="585">
                  <a:moveTo>
                    <a:pt x="585" y="1"/>
                  </a:moveTo>
                  <a:lnTo>
                    <a:pt x="585" y="1"/>
                  </a:lnTo>
                  <a:cubicBezTo>
                    <a:pt x="234" y="151"/>
                    <a:pt x="0" y="519"/>
                    <a:pt x="34" y="903"/>
                  </a:cubicBezTo>
                  <a:cubicBezTo>
                    <a:pt x="100" y="536"/>
                    <a:pt x="301" y="218"/>
                    <a:pt x="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5928195" y="4626369"/>
              <a:ext cx="11282" cy="15160"/>
            </a:xfrm>
            <a:custGeom>
              <a:rect b="b" l="l" r="r" t="t"/>
              <a:pathLst>
                <a:path extrusionOk="0" h="473" w="352">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5913740" y="4623132"/>
              <a:ext cx="12371" cy="10416"/>
            </a:xfrm>
            <a:custGeom>
              <a:rect b="b" l="l" r="r" t="t"/>
              <a:pathLst>
                <a:path extrusionOk="0" h="325" w="386">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5904638" y="4615055"/>
              <a:ext cx="19326" cy="2436"/>
            </a:xfrm>
            <a:custGeom>
              <a:rect b="b" l="l" r="r" t="t"/>
              <a:pathLst>
                <a:path extrusionOk="0" h="76" w="603">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a:off x="5901433" y="4603421"/>
              <a:ext cx="21986" cy="3429"/>
            </a:xfrm>
            <a:custGeom>
              <a:rect b="b" l="l" r="r" t="t"/>
              <a:pathLst>
                <a:path extrusionOk="0" h="107" w="686">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5935182" y="4609062"/>
              <a:ext cx="35351" cy="19550"/>
            </a:xfrm>
            <a:custGeom>
              <a:rect b="b" l="l" r="r" t="t"/>
              <a:pathLst>
                <a:path extrusionOk="0" h="610" w="1103">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5922329" y="4602876"/>
              <a:ext cx="18236" cy="23076"/>
            </a:xfrm>
            <a:custGeom>
              <a:rect b="b" l="l" r="r" t="t"/>
              <a:pathLst>
                <a:path extrusionOk="0" h="720" w="569">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5737016" y="4611434"/>
              <a:ext cx="66440" cy="54132"/>
            </a:xfrm>
            <a:custGeom>
              <a:rect b="b" l="l" r="r" t="t"/>
              <a:pathLst>
                <a:path extrusionOk="0" h="1689" w="2073">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5754708" y="4535411"/>
              <a:ext cx="3237" cy="76600"/>
            </a:xfrm>
            <a:custGeom>
              <a:rect b="b" l="l" r="r" t="t"/>
              <a:pathLst>
                <a:path extrusionOk="0" h="2390" w="101">
                  <a:moveTo>
                    <a:pt x="67" y="0"/>
                  </a:moveTo>
                  <a:lnTo>
                    <a:pt x="67" y="0"/>
                  </a:lnTo>
                  <a:cubicBezTo>
                    <a:pt x="17" y="786"/>
                    <a:pt x="0" y="1588"/>
                    <a:pt x="34" y="2390"/>
                  </a:cubicBezTo>
                  <a:cubicBezTo>
                    <a:pt x="84" y="1588"/>
                    <a:pt x="101" y="802"/>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5826981" y="4648259"/>
              <a:ext cx="54132" cy="3397"/>
            </a:xfrm>
            <a:custGeom>
              <a:rect b="b" l="l" r="r" t="t"/>
              <a:pathLst>
                <a:path extrusionOk="0" h="106" w="1689">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5790059" y="4648291"/>
              <a:ext cx="5897" cy="10865"/>
            </a:xfrm>
            <a:custGeom>
              <a:rect b="b" l="l" r="r" t="t"/>
              <a:pathLst>
                <a:path extrusionOk="0" h="339" w="184">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5776117" y="4631112"/>
              <a:ext cx="8077" cy="7275"/>
            </a:xfrm>
            <a:custGeom>
              <a:rect b="b" l="l" r="r" t="t"/>
              <a:pathLst>
                <a:path extrusionOk="0" h="227" w="252">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5756855" y="4622235"/>
              <a:ext cx="11282" cy="4872"/>
            </a:xfrm>
            <a:custGeom>
              <a:rect b="b" l="l" r="r" t="t"/>
              <a:pathLst>
                <a:path extrusionOk="0" h="152" w="352">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5742914" y="4619094"/>
              <a:ext cx="5929" cy="2949"/>
            </a:xfrm>
            <a:custGeom>
              <a:rect b="b" l="l" r="r" t="t"/>
              <a:pathLst>
                <a:path extrusionOk="0" h="92" w="185">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5735959" y="4583069"/>
              <a:ext cx="187460" cy="24679"/>
            </a:xfrm>
            <a:custGeom>
              <a:rect b="b" l="l" r="r" t="t"/>
              <a:pathLst>
                <a:path extrusionOk="0" h="770" w="5849">
                  <a:moveTo>
                    <a:pt x="5832" y="0"/>
                  </a:moveTo>
                  <a:lnTo>
                    <a:pt x="1" y="401"/>
                  </a:lnTo>
                  <a:lnTo>
                    <a:pt x="51" y="769"/>
                  </a:lnTo>
                  <a:lnTo>
                    <a:pt x="5849" y="702"/>
                  </a:lnTo>
                  <a:lnTo>
                    <a:pt x="583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5512666" y="2842145"/>
              <a:ext cx="625488" cy="377004"/>
            </a:xfrm>
            <a:custGeom>
              <a:rect b="b" l="l" r="r" t="t"/>
              <a:pathLst>
                <a:path extrusionOk="0" h="11763" w="19516">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6138122" y="3025728"/>
              <a:ext cx="256560" cy="193422"/>
            </a:xfrm>
            <a:custGeom>
              <a:rect b="b" l="l" r="r" t="t"/>
              <a:pathLst>
                <a:path extrusionOk="0" h="6035" w="8005">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6261835" y="3148896"/>
              <a:ext cx="87304" cy="32819"/>
            </a:xfrm>
            <a:custGeom>
              <a:rect b="b" l="l" r="r" t="t"/>
              <a:pathLst>
                <a:path extrusionOk="0" h="1024" w="2724">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6270392" y="3175786"/>
              <a:ext cx="54132" cy="12307"/>
            </a:xfrm>
            <a:custGeom>
              <a:rect b="b" l="l" r="r" t="t"/>
              <a:pathLst>
                <a:path extrusionOk="0" h="384" w="1689">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5141015" y="1960162"/>
              <a:ext cx="320276" cy="516261"/>
            </a:xfrm>
            <a:custGeom>
              <a:rect b="b" l="l" r="r" t="t"/>
              <a:pathLst>
                <a:path extrusionOk="0" h="16108" w="9993">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5081562" y="1900613"/>
              <a:ext cx="402195" cy="458700"/>
            </a:xfrm>
            <a:custGeom>
              <a:rect b="b" l="l" r="r" t="t"/>
              <a:pathLst>
                <a:path extrusionOk="0" h="14312" w="12549">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5338090" y="1906606"/>
              <a:ext cx="184768" cy="148904"/>
            </a:xfrm>
            <a:custGeom>
              <a:rect b="b" l="l" r="r" t="t"/>
              <a:pathLst>
                <a:path extrusionOk="0" h="4646" w="5765">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5154924" y="1939682"/>
              <a:ext cx="71247" cy="176852"/>
            </a:xfrm>
            <a:custGeom>
              <a:rect b="b" l="l" r="r" t="t"/>
              <a:pathLst>
                <a:path extrusionOk="0" h="5518" w="2223">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5193480" y="1938207"/>
              <a:ext cx="31633" cy="162269"/>
            </a:xfrm>
            <a:custGeom>
              <a:rect b="b" l="l" r="r" t="t"/>
              <a:pathLst>
                <a:path extrusionOk="0" h="5063" w="987">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5300592" y="1918368"/>
              <a:ext cx="158007" cy="111438"/>
            </a:xfrm>
            <a:custGeom>
              <a:rect b="b" l="l" r="r" t="t"/>
              <a:pathLst>
                <a:path extrusionOk="0" h="3477" w="493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5176366" y="1869877"/>
              <a:ext cx="46601" cy="44806"/>
            </a:xfrm>
            <a:custGeom>
              <a:rect b="b" l="l" r="r" t="t"/>
              <a:pathLst>
                <a:path extrusionOk="0" h="1398" w="1454">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5215980" y="1870165"/>
              <a:ext cx="9679" cy="46665"/>
            </a:xfrm>
            <a:custGeom>
              <a:rect b="b" l="l" r="r" t="t"/>
              <a:pathLst>
                <a:path extrusionOk="0" h="1456" w="302">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a:off x="4884486" y="2421137"/>
              <a:ext cx="827403" cy="966692"/>
            </a:xfrm>
            <a:custGeom>
              <a:rect b="b" l="l" r="r" t="t"/>
              <a:pathLst>
                <a:path extrusionOk="0" h="30162" w="25816">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a:off x="4901633" y="2933680"/>
              <a:ext cx="430592" cy="480397"/>
            </a:xfrm>
            <a:custGeom>
              <a:rect b="b" l="l" r="r" t="t"/>
              <a:pathLst>
                <a:path extrusionOk="0" h="14989" w="13435">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4909133" y="2573310"/>
              <a:ext cx="680678" cy="4840"/>
            </a:xfrm>
            <a:custGeom>
              <a:rect b="b" l="l" r="r" t="t"/>
              <a:pathLst>
                <a:path extrusionOk="0" h="151" w="21238">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a:off x="4891986" y="2670774"/>
              <a:ext cx="740643" cy="4840"/>
            </a:xfrm>
            <a:custGeom>
              <a:rect b="b" l="l" r="r" t="t"/>
              <a:pathLst>
                <a:path extrusionOk="0" h="151" w="23109">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4895736" y="2792853"/>
              <a:ext cx="789904" cy="5384"/>
            </a:xfrm>
            <a:custGeom>
              <a:rect b="b" l="l" r="r" t="t"/>
              <a:pathLst>
                <a:path extrusionOk="0" h="168" w="24646">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a:off x="5226684" y="2925123"/>
              <a:ext cx="246913" cy="4872"/>
            </a:xfrm>
            <a:custGeom>
              <a:rect b="b" l="l" r="r" t="t"/>
              <a:pathLst>
                <a:path extrusionOk="0" h="152" w="7704">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a:off x="5226684" y="3066848"/>
              <a:ext cx="258163" cy="5256"/>
            </a:xfrm>
            <a:custGeom>
              <a:rect b="b" l="l" r="r" t="t"/>
              <a:pathLst>
                <a:path extrusionOk="0" h="164" w="8055">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a:off x="5232037" y="3181106"/>
              <a:ext cx="258676" cy="6666"/>
            </a:xfrm>
            <a:custGeom>
              <a:rect b="b" l="l" r="r" t="t"/>
              <a:pathLst>
                <a:path extrusionOk="0" h="208" w="8071">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a:off x="5234184" y="3279115"/>
              <a:ext cx="254413" cy="4840"/>
            </a:xfrm>
            <a:custGeom>
              <a:rect b="b" l="l" r="r" t="t"/>
              <a:pathLst>
                <a:path extrusionOk="0" h="151" w="7938">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5006597" y="2477449"/>
              <a:ext cx="499115" cy="4840"/>
            </a:xfrm>
            <a:custGeom>
              <a:rect b="b" l="l" r="r" t="t"/>
              <a:pathLst>
                <a:path extrusionOk="0" h="151" w="15573">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a:off x="5417862" y="2497800"/>
              <a:ext cx="74997" cy="373286"/>
            </a:xfrm>
            <a:custGeom>
              <a:rect b="b" l="l" r="r" t="t"/>
              <a:pathLst>
                <a:path extrusionOk="0" h="11647" w="234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a:off x="5501417" y="2864100"/>
              <a:ext cx="204062" cy="92112"/>
            </a:xfrm>
            <a:custGeom>
              <a:rect b="b" l="l" r="r" t="t"/>
              <a:pathLst>
                <a:path extrusionOk="0" h="2874" w="6367">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5094959" y="3373342"/>
              <a:ext cx="895413" cy="1225816"/>
            </a:xfrm>
            <a:custGeom>
              <a:rect b="b" l="l" r="r" t="t"/>
              <a:pathLst>
                <a:path extrusionOk="0" h="38247" w="27938">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4808464" y="3373342"/>
              <a:ext cx="895381" cy="1225816"/>
            </a:xfrm>
            <a:custGeom>
              <a:rect b="b" l="l" r="r" t="t"/>
              <a:pathLst>
                <a:path extrusionOk="0" h="38247" w="27937">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5259343" y="3733744"/>
              <a:ext cx="68587" cy="817211"/>
            </a:xfrm>
            <a:custGeom>
              <a:rect b="b" l="l" r="r" t="t"/>
              <a:pathLst>
                <a:path extrusionOk="0" h="25498" w="2140">
                  <a:moveTo>
                    <a:pt x="1" y="1"/>
                  </a:moveTo>
                  <a:lnTo>
                    <a:pt x="1" y="25498"/>
                  </a:lnTo>
                  <a:lnTo>
                    <a:pt x="2140" y="25498"/>
                  </a:lnTo>
                  <a:lnTo>
                    <a:pt x="214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4686898" y="2876407"/>
              <a:ext cx="544113" cy="808109"/>
            </a:xfrm>
            <a:custGeom>
              <a:rect b="b" l="l" r="r" t="t"/>
              <a:pathLst>
                <a:path extrusionOk="0" h="25214" w="16977">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4794009" y="3627723"/>
              <a:ext cx="976243" cy="106053"/>
            </a:xfrm>
            <a:custGeom>
              <a:rect b="b" l="l" r="r" t="t"/>
              <a:pathLst>
                <a:path extrusionOk="0" h="3309" w="30460">
                  <a:moveTo>
                    <a:pt x="3308" y="0"/>
                  </a:moveTo>
                  <a:cubicBezTo>
                    <a:pt x="1487" y="0"/>
                    <a:pt x="0" y="1471"/>
                    <a:pt x="0" y="3309"/>
                  </a:cubicBezTo>
                  <a:lnTo>
                    <a:pt x="30460" y="3309"/>
                  </a:lnTo>
                  <a:cubicBezTo>
                    <a:pt x="30460" y="1471"/>
                    <a:pt x="28973" y="0"/>
                    <a:pt x="2715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4820771" y="3613268"/>
              <a:ext cx="410240" cy="74132"/>
            </a:xfrm>
            <a:custGeom>
              <a:rect b="b" l="l" r="r" t="t"/>
              <a:pathLst>
                <a:path extrusionOk="0" h="2313" w="1280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5233639" y="3733232"/>
              <a:ext cx="119995" cy="4840"/>
            </a:xfrm>
            <a:custGeom>
              <a:rect b="b" l="l" r="r" t="t"/>
              <a:pathLst>
                <a:path extrusionOk="0" h="151" w="3744">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5153867" y="3309467"/>
              <a:ext cx="496967" cy="380401"/>
            </a:xfrm>
            <a:custGeom>
              <a:rect b="b" l="l" r="r" t="t"/>
              <a:pathLst>
                <a:path extrusionOk="0" h="11869" w="15506">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4991597" y="4323881"/>
              <a:ext cx="601418" cy="301526"/>
            </a:xfrm>
            <a:custGeom>
              <a:rect b="b" l="l" r="r" t="t"/>
              <a:pathLst>
                <a:path extrusionOk="0" h="9408" w="18765">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4936984" y="4595377"/>
              <a:ext cx="104996" cy="89868"/>
            </a:xfrm>
            <a:custGeom>
              <a:rect b="b" l="l" r="r" t="t"/>
              <a:pathLst>
                <a:path extrusionOk="0" h="2804" w="3276">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5529781" y="4588967"/>
              <a:ext cx="104996" cy="89964"/>
            </a:xfrm>
            <a:custGeom>
              <a:rect b="b" l="l" r="r" t="t"/>
              <a:pathLst>
                <a:path extrusionOk="0" h="2807" w="3276">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a:off x="5006052" y="4548808"/>
              <a:ext cx="583214" cy="4840"/>
            </a:xfrm>
            <a:custGeom>
              <a:rect b="b" l="l" r="r" t="t"/>
              <a:pathLst>
                <a:path extrusionOk="0" h="151" w="18197">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4541776" y="2672184"/>
              <a:ext cx="83042" cy="176403"/>
            </a:xfrm>
            <a:custGeom>
              <a:rect b="b" l="l" r="r" t="t"/>
              <a:pathLst>
                <a:path extrusionOk="0" h="5504" w="2591">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4591037" y="2844998"/>
              <a:ext cx="103938" cy="66023"/>
            </a:xfrm>
            <a:custGeom>
              <a:rect b="b" l="l" r="r" t="t"/>
              <a:pathLst>
                <a:path extrusionOk="0" h="2060" w="3243">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4551936" y="2875990"/>
              <a:ext cx="97496" cy="100060"/>
            </a:xfrm>
            <a:custGeom>
              <a:rect b="b" l="l" r="r" t="t"/>
              <a:pathLst>
                <a:path extrusionOk="0" h="3122" w="3042">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4549275" y="2720035"/>
              <a:ext cx="31633" cy="275277"/>
            </a:xfrm>
            <a:custGeom>
              <a:rect b="b" l="l" r="r" t="t"/>
              <a:pathLst>
                <a:path extrusionOk="0" h="8589" w="987">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4444312" y="2818589"/>
              <a:ext cx="106598" cy="96951"/>
            </a:xfrm>
            <a:custGeom>
              <a:rect b="b" l="l" r="r" t="t"/>
              <a:pathLst>
                <a:path extrusionOk="0" h="3025" w="3326">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4487163" y="2851248"/>
              <a:ext cx="70157" cy="117303"/>
            </a:xfrm>
            <a:custGeom>
              <a:rect b="b" l="l" r="r" t="t"/>
              <a:pathLst>
                <a:path extrusionOk="0" h="3660" w="2189">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4426652" y="2977621"/>
              <a:ext cx="241529" cy="241529"/>
            </a:xfrm>
            <a:custGeom>
              <a:rect b="b" l="l" r="r" t="t"/>
              <a:pathLst>
                <a:path extrusionOk="0" h="7536" w="7536">
                  <a:moveTo>
                    <a:pt x="0" y="0"/>
                  </a:moveTo>
                  <a:lnTo>
                    <a:pt x="0" y="3776"/>
                  </a:lnTo>
                  <a:cubicBezTo>
                    <a:pt x="0" y="5848"/>
                    <a:pt x="1688" y="7536"/>
                    <a:pt x="3776" y="7536"/>
                  </a:cubicBezTo>
                  <a:cubicBezTo>
                    <a:pt x="5848" y="7536"/>
                    <a:pt x="7536" y="5848"/>
                    <a:pt x="7536" y="3776"/>
                  </a:cubicBezTo>
                  <a:lnTo>
                    <a:pt x="7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4426652" y="3034926"/>
              <a:ext cx="241529" cy="46601"/>
            </a:xfrm>
            <a:custGeom>
              <a:rect b="b" l="l" r="r" t="t"/>
              <a:pathLst>
                <a:path extrusionOk="0" h="1454" w="7536">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4426652" y="3010825"/>
              <a:ext cx="241529" cy="46601"/>
            </a:xfrm>
            <a:custGeom>
              <a:rect b="b" l="l" r="r" t="t"/>
              <a:pathLst>
                <a:path extrusionOk="0" h="1454" w="7536">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4426652" y="3059541"/>
              <a:ext cx="241529" cy="46633"/>
            </a:xfrm>
            <a:custGeom>
              <a:rect b="b" l="l" r="r" t="t"/>
              <a:pathLst>
                <a:path extrusionOk="0" h="1455" w="7536">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7679310" y="3501895"/>
              <a:ext cx="352935" cy="864805"/>
            </a:xfrm>
            <a:custGeom>
              <a:rect b="b" l="l" r="r" t="t"/>
              <a:pathLst>
                <a:path extrusionOk="0" h="26983" w="11012">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7531528" y="3943127"/>
              <a:ext cx="304731" cy="424727"/>
            </a:xfrm>
            <a:custGeom>
              <a:rect b="b" l="l" r="r" t="t"/>
              <a:pathLst>
                <a:path extrusionOk="0" h="13252" w="9508">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rgbClr val="263238">
                <a:alpha val="19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7647741" y="4095204"/>
              <a:ext cx="259733" cy="445046"/>
            </a:xfrm>
            <a:custGeom>
              <a:rect b="b" l="l" r="r" t="t"/>
              <a:pathLst>
                <a:path extrusionOk="0" h="13886" w="8104">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7852829" y="3735892"/>
              <a:ext cx="56793" cy="797404"/>
            </a:xfrm>
            <a:custGeom>
              <a:rect b="b" l="l" r="r" t="t"/>
              <a:pathLst>
                <a:path extrusionOk="0" h="24880" w="1772">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2"/>
            <p:cNvSpPr/>
            <p:nvPr/>
          </p:nvSpPr>
          <p:spPr>
            <a:xfrm>
              <a:off x="7775717" y="4419743"/>
              <a:ext cx="211017" cy="256560"/>
            </a:xfrm>
            <a:custGeom>
              <a:rect b="b" l="l" r="r" t="t"/>
              <a:pathLst>
                <a:path extrusionOk="0" h="8005" w="6584">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2"/>
            <p:cNvSpPr/>
            <p:nvPr/>
          </p:nvSpPr>
          <p:spPr>
            <a:xfrm>
              <a:off x="6691305" y="2375177"/>
              <a:ext cx="517864" cy="314378"/>
            </a:xfrm>
            <a:custGeom>
              <a:rect b="b" l="l" r="r" t="t"/>
              <a:pathLst>
                <a:path extrusionOk="0" h="9809" w="16158">
                  <a:moveTo>
                    <a:pt x="435" y="0"/>
                  </a:moveTo>
                  <a:lnTo>
                    <a:pt x="1" y="936"/>
                  </a:lnTo>
                  <a:lnTo>
                    <a:pt x="15573" y="9808"/>
                  </a:lnTo>
                  <a:lnTo>
                    <a:pt x="16158" y="8689"/>
                  </a:lnTo>
                  <a:lnTo>
                    <a:pt x="43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a:off x="6680600" y="2313064"/>
              <a:ext cx="36986" cy="43941"/>
            </a:xfrm>
            <a:custGeom>
              <a:rect b="b" l="l" r="r" t="t"/>
              <a:pathLst>
                <a:path extrusionOk="0" h="1371" w="1154">
                  <a:moveTo>
                    <a:pt x="719" y="0"/>
                  </a:moveTo>
                  <a:lnTo>
                    <a:pt x="0" y="1103"/>
                  </a:lnTo>
                  <a:lnTo>
                    <a:pt x="502" y="1370"/>
                  </a:lnTo>
                  <a:lnTo>
                    <a:pt x="1153" y="267"/>
                  </a:lnTo>
                  <a:lnTo>
                    <a:pt x="719"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a:off x="7053855" y="2609719"/>
              <a:ext cx="124258" cy="553760"/>
            </a:xfrm>
            <a:custGeom>
              <a:rect b="b" l="l" r="r" t="t"/>
              <a:pathLst>
                <a:path extrusionOk="0" h="17278" w="3877">
                  <a:moveTo>
                    <a:pt x="3058" y="1"/>
                  </a:moveTo>
                  <a:lnTo>
                    <a:pt x="0" y="17277"/>
                  </a:lnTo>
                  <a:lnTo>
                    <a:pt x="0" y="17277"/>
                  </a:lnTo>
                  <a:lnTo>
                    <a:pt x="1237" y="17260"/>
                  </a:lnTo>
                  <a:lnTo>
                    <a:pt x="3877" y="468"/>
                  </a:lnTo>
                  <a:lnTo>
                    <a:pt x="3058"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a:off x="6937641" y="3161075"/>
              <a:ext cx="268323" cy="58075"/>
            </a:xfrm>
            <a:custGeom>
              <a:rect b="b" l="l" r="r" t="t"/>
              <a:pathLst>
                <a:path extrusionOk="0" h="1812" w="8372">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a:off x="6481922" y="2321109"/>
              <a:ext cx="288130" cy="271496"/>
            </a:xfrm>
            <a:custGeom>
              <a:rect b="b" l="l" r="r" t="t"/>
              <a:pathLst>
                <a:path extrusionOk="0" h="8471" w="899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0" name="Shape 1620"/>
        <p:cNvGrpSpPr/>
        <p:nvPr/>
      </p:nvGrpSpPr>
      <p:grpSpPr>
        <a:xfrm>
          <a:off x="0" y="0"/>
          <a:ext cx="0" cy="0"/>
          <a:chOff x="0" y="0"/>
          <a:chExt cx="0" cy="0"/>
        </a:xfrm>
      </p:grpSpPr>
      <p:sp>
        <p:nvSpPr>
          <p:cNvPr id="1621" name="Google Shape;1621;p4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grpSp>
        <p:nvGrpSpPr>
          <p:cNvPr id="1622" name="Google Shape;1622;p41"/>
          <p:cNvGrpSpPr/>
          <p:nvPr/>
        </p:nvGrpSpPr>
        <p:grpSpPr>
          <a:xfrm>
            <a:off x="8448" y="1524097"/>
            <a:ext cx="8211026" cy="2629997"/>
            <a:chOff x="243718" y="1983375"/>
            <a:chExt cx="1857698" cy="616849"/>
          </a:xfrm>
        </p:grpSpPr>
        <p:sp>
          <p:nvSpPr>
            <p:cNvPr id="1623" name="Google Shape;1623;p41"/>
            <p:cNvSpPr/>
            <p:nvPr/>
          </p:nvSpPr>
          <p:spPr>
            <a:xfrm>
              <a:off x="1072131" y="1983872"/>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Count of consecutive consonants</a:t>
              </a:r>
              <a:endParaRPr/>
            </a:p>
          </p:txBody>
        </p:sp>
        <p:sp>
          <p:nvSpPr>
            <p:cNvPr id="1624" name="Google Shape;1624;p41"/>
            <p:cNvSpPr/>
            <p:nvPr/>
          </p:nvSpPr>
          <p:spPr>
            <a:xfrm>
              <a:off x="1430530" y="2193486"/>
              <a:ext cx="46960" cy="46948"/>
            </a:xfrm>
            <a:custGeom>
              <a:rect b="b" l="l" r="r" t="t"/>
              <a:pathLst>
                <a:path extrusionOk="0" h="3914" w="3915">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1"/>
            <p:cNvSpPr/>
            <p:nvPr/>
          </p:nvSpPr>
          <p:spPr>
            <a:xfrm>
              <a:off x="1277847" y="2191554"/>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Ratio of count of vowels to length</a:t>
              </a:r>
              <a:endParaRPr/>
            </a:p>
          </p:txBody>
        </p:sp>
        <p:sp>
          <p:nvSpPr>
            <p:cNvPr id="1626" name="Google Shape;1626;p41"/>
            <p:cNvSpPr/>
            <p:nvPr/>
          </p:nvSpPr>
          <p:spPr>
            <a:xfrm>
              <a:off x="1690156" y="2190379"/>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Count of unique characters</a:t>
              </a:r>
              <a:endParaRPr/>
            </a:p>
          </p:txBody>
        </p:sp>
        <p:sp>
          <p:nvSpPr>
            <p:cNvPr id="1627" name="Google Shape;1627;p41"/>
            <p:cNvSpPr/>
            <p:nvPr/>
          </p:nvSpPr>
          <p:spPr>
            <a:xfrm>
              <a:off x="1484068" y="1984268"/>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Calculate Entropy</a:t>
              </a:r>
              <a:endParaRPr/>
            </a:p>
          </p:txBody>
        </p:sp>
        <p:sp>
          <p:nvSpPr>
            <p:cNvPr id="1628" name="Google Shape;1628;p41"/>
            <p:cNvSpPr/>
            <p:nvPr/>
          </p:nvSpPr>
          <p:spPr>
            <a:xfrm flipH="1">
              <a:off x="865779" y="2190662"/>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Count of digits</a:t>
              </a:r>
              <a:endParaRPr/>
            </a:p>
          </p:txBody>
        </p:sp>
        <p:sp>
          <p:nvSpPr>
            <p:cNvPr id="1629" name="Google Shape;1629;p41"/>
            <p:cNvSpPr/>
            <p:nvPr/>
          </p:nvSpPr>
          <p:spPr>
            <a:xfrm>
              <a:off x="243718" y="1983829"/>
              <a:ext cx="411296"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Count of capitals</a:t>
              </a:r>
              <a:endParaRPr>
                <a:latin typeface="Lilita One"/>
                <a:ea typeface="Lilita One"/>
                <a:cs typeface="Lilita One"/>
                <a:sym typeface="Lilita One"/>
              </a:endParaRPr>
            </a:p>
            <a:p>
              <a:pPr indent="0" lvl="0" marL="0" rtl="0" algn="l">
                <a:spcBef>
                  <a:spcPts val="0"/>
                </a:spcBef>
                <a:spcAft>
                  <a:spcPts val="0"/>
                </a:spcAft>
                <a:buNone/>
              </a:pPr>
              <a:r>
                <a:t/>
              </a:r>
              <a:endParaRPr>
                <a:latin typeface="Lilita One"/>
                <a:ea typeface="Lilita One"/>
                <a:cs typeface="Lilita One"/>
                <a:sym typeface="Lilita One"/>
              </a:endParaRPr>
            </a:p>
          </p:txBody>
        </p:sp>
        <p:sp>
          <p:nvSpPr>
            <p:cNvPr id="1630" name="Google Shape;1630;p41"/>
            <p:cNvSpPr/>
            <p:nvPr/>
          </p:nvSpPr>
          <p:spPr>
            <a:xfrm flipH="1">
              <a:off x="659595" y="1983375"/>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Length of domains</a:t>
              </a:r>
              <a:endParaRPr/>
            </a:p>
          </p:txBody>
        </p:sp>
        <p:sp>
          <p:nvSpPr>
            <p:cNvPr id="1631" name="Google Shape;1631;p41"/>
            <p:cNvSpPr/>
            <p:nvPr/>
          </p:nvSpPr>
          <p:spPr>
            <a:xfrm flipH="1">
              <a:off x="451107" y="2189486"/>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Convert domains to lower-case</a:t>
              </a:r>
              <a:endParaRPr/>
            </a:p>
          </p:txBody>
        </p:sp>
      </p:grpSp>
      <p:sp>
        <p:nvSpPr>
          <p:cNvPr id="1632" name="Google Shape;1632;p41"/>
          <p:cNvSpPr/>
          <p:nvPr/>
        </p:nvSpPr>
        <p:spPr>
          <a:xfrm>
            <a:off x="7317623" y="1524109"/>
            <a:ext cx="1817934" cy="1737413"/>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ilita One"/>
                <a:ea typeface="Lilita One"/>
                <a:cs typeface="Lilita One"/>
                <a:sym typeface="Lilita One"/>
              </a:rPr>
              <a:t>Convert</a:t>
            </a:r>
            <a:endParaRPr>
              <a:latin typeface="Lilita One"/>
              <a:ea typeface="Lilita One"/>
              <a:cs typeface="Lilita One"/>
              <a:sym typeface="Lilita One"/>
            </a:endParaRPr>
          </a:p>
          <a:p>
            <a:pPr indent="0" lvl="0" marL="0" rtl="0" algn="ctr">
              <a:spcBef>
                <a:spcPts val="0"/>
              </a:spcBef>
              <a:spcAft>
                <a:spcPts val="0"/>
              </a:spcAft>
              <a:buNone/>
            </a:pPr>
            <a:r>
              <a:rPr lang="en">
                <a:latin typeface="Lilita One"/>
                <a:ea typeface="Lilita One"/>
                <a:cs typeface="Lilita One"/>
                <a:sym typeface="Lilita One"/>
              </a:rPr>
              <a:t>   domain characters</a:t>
            </a:r>
            <a:endParaRPr>
              <a:latin typeface="Lilita One"/>
              <a:ea typeface="Lilita One"/>
              <a:cs typeface="Lilita One"/>
              <a:sym typeface="Lilita One"/>
            </a:endParaRPr>
          </a:p>
          <a:p>
            <a:pPr indent="0" lvl="0" marL="0" rtl="0" algn="ctr">
              <a:spcBef>
                <a:spcPts val="0"/>
              </a:spcBef>
              <a:spcAft>
                <a:spcPts val="0"/>
              </a:spcAft>
              <a:buNone/>
            </a:pPr>
            <a:r>
              <a:rPr lang="en">
                <a:latin typeface="Lilita One"/>
                <a:ea typeface="Lilita One"/>
                <a:cs typeface="Lilita One"/>
                <a:sym typeface="Lilita One"/>
              </a:rPr>
              <a:t> to  numbers</a:t>
            </a:r>
            <a:endParaRPr>
              <a:latin typeface="Lilita One"/>
              <a:ea typeface="Lilita One"/>
              <a:cs typeface="Lilita One"/>
              <a:sym typeface="Lilita One"/>
            </a:endParaRPr>
          </a:p>
          <a:p>
            <a:pPr indent="0" lvl="0" marL="0" rtl="0" algn="ctr">
              <a:spcBef>
                <a:spcPts val="0"/>
              </a:spcBef>
              <a:spcAft>
                <a:spcPts val="0"/>
              </a:spcAft>
              <a:buNone/>
            </a:pPr>
            <a:r>
              <a:t/>
            </a:r>
            <a:endParaRPr>
              <a:latin typeface="Lilita One"/>
              <a:ea typeface="Lilita One"/>
              <a:cs typeface="Lilita One"/>
              <a:sym typeface="Lilita O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6" name="Shape 1636"/>
        <p:cNvGrpSpPr/>
        <p:nvPr/>
      </p:nvGrpSpPr>
      <p:grpSpPr>
        <a:xfrm>
          <a:off x="0" y="0"/>
          <a:ext cx="0" cy="0"/>
          <a:chOff x="0" y="0"/>
          <a:chExt cx="0" cy="0"/>
        </a:xfrm>
      </p:grpSpPr>
      <p:sp>
        <p:nvSpPr>
          <p:cNvPr id="1637" name="Google Shape;1637;p4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638" name="Google Shape;1638;p42"/>
          <p:cNvSpPr txBox="1"/>
          <p:nvPr>
            <p:ph idx="4294967295" type="body"/>
          </p:nvPr>
        </p:nvSpPr>
        <p:spPr>
          <a:xfrm>
            <a:off x="720000" y="1079625"/>
            <a:ext cx="7704000" cy="352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implemented the following classification algorithms: </a:t>
            </a:r>
            <a:endParaRPr/>
          </a:p>
          <a:p>
            <a:pPr indent="-298450" lvl="1" marL="914400" rtl="0" algn="l">
              <a:spcBef>
                <a:spcPts val="0"/>
              </a:spcBef>
              <a:spcAft>
                <a:spcPts val="0"/>
              </a:spcAft>
              <a:buSzPts val="1100"/>
              <a:buChar char="○"/>
            </a:pPr>
            <a:r>
              <a:rPr lang="en"/>
              <a:t>Logistic Regression</a:t>
            </a:r>
            <a:endParaRPr/>
          </a:p>
          <a:p>
            <a:pPr indent="-298450" lvl="1" marL="914400" rtl="0" algn="l">
              <a:spcBef>
                <a:spcPts val="0"/>
              </a:spcBef>
              <a:spcAft>
                <a:spcPts val="0"/>
              </a:spcAft>
              <a:buSzPts val="1100"/>
              <a:buChar char="○"/>
            </a:pPr>
            <a:r>
              <a:rPr lang="en"/>
              <a:t>Support Vector Machines</a:t>
            </a:r>
            <a:endParaRPr/>
          </a:p>
          <a:p>
            <a:pPr indent="-298450" lvl="1" marL="914400" rtl="0" algn="l">
              <a:spcBef>
                <a:spcPts val="0"/>
              </a:spcBef>
              <a:spcAft>
                <a:spcPts val="0"/>
              </a:spcAft>
              <a:buSzPts val="1100"/>
              <a:buChar char="○"/>
            </a:pPr>
            <a:r>
              <a:rPr lang="en"/>
              <a:t>Decision Trees</a:t>
            </a:r>
            <a:endParaRPr/>
          </a:p>
          <a:p>
            <a:pPr indent="-298450" lvl="1" marL="914400" rtl="0" algn="l">
              <a:spcBef>
                <a:spcPts val="0"/>
              </a:spcBef>
              <a:spcAft>
                <a:spcPts val="0"/>
              </a:spcAft>
              <a:buSzPts val="1100"/>
              <a:buChar char="○"/>
            </a:pPr>
            <a:r>
              <a:rPr lang="en"/>
              <a:t>Random Forest</a:t>
            </a:r>
            <a:endParaRPr/>
          </a:p>
          <a:p>
            <a:pPr indent="-298450" lvl="1" marL="914400" rtl="0" algn="l">
              <a:spcBef>
                <a:spcPts val="0"/>
              </a:spcBef>
              <a:spcAft>
                <a:spcPts val="0"/>
              </a:spcAft>
              <a:buSzPts val="1100"/>
              <a:buChar char="○"/>
            </a:pPr>
            <a:r>
              <a:rPr lang="en"/>
              <a:t>Long Short Term Memory (LSTM)</a:t>
            </a:r>
            <a:endParaRPr/>
          </a:p>
          <a:p>
            <a:pPr indent="-298450" lvl="1" marL="914400" rtl="0" algn="l">
              <a:spcBef>
                <a:spcPts val="0"/>
              </a:spcBef>
              <a:spcAft>
                <a:spcPts val="0"/>
              </a:spcAft>
              <a:buSzPts val="1100"/>
              <a:buChar char="○"/>
            </a:pPr>
            <a:r>
              <a:rPr lang="en"/>
              <a:t>XGBoost</a:t>
            </a:r>
            <a:endParaRPr/>
          </a:p>
          <a:p>
            <a:pPr indent="-298450" lvl="0" marL="457200" rtl="0" algn="l">
              <a:spcBef>
                <a:spcPts val="0"/>
              </a:spcBef>
              <a:spcAft>
                <a:spcPts val="0"/>
              </a:spcAft>
              <a:buSzPts val="1100"/>
              <a:buChar char="●"/>
            </a:pPr>
            <a:r>
              <a:rPr lang="en"/>
              <a:t>Amongst these, we decided to move forward with XGBoost for the following reasons:</a:t>
            </a:r>
            <a:endParaRPr/>
          </a:p>
          <a:p>
            <a:pPr indent="-298450" lvl="1" marL="914400" rtl="0" algn="l">
              <a:spcBef>
                <a:spcPts val="0"/>
              </a:spcBef>
              <a:spcAft>
                <a:spcPts val="0"/>
              </a:spcAft>
              <a:buSzPts val="1100"/>
              <a:buChar char="○"/>
            </a:pPr>
            <a:r>
              <a:rPr lang="en"/>
              <a:t>Easier to deploy on AWS</a:t>
            </a:r>
            <a:endParaRPr/>
          </a:p>
          <a:p>
            <a:pPr indent="-298450" lvl="1" marL="914400" rtl="0" algn="l">
              <a:spcBef>
                <a:spcPts val="0"/>
              </a:spcBef>
              <a:spcAft>
                <a:spcPts val="0"/>
              </a:spcAft>
              <a:buSzPts val="1100"/>
              <a:buChar char="○"/>
            </a:pPr>
            <a:r>
              <a:rPr lang="en"/>
              <a:t>Greater speed and efficiency compared to other algorithms</a:t>
            </a:r>
            <a:endParaRPr/>
          </a:p>
          <a:p>
            <a:pPr indent="-298450" lvl="1" marL="914400" rtl="0" algn="l">
              <a:spcBef>
                <a:spcPts val="0"/>
              </a:spcBef>
              <a:spcAft>
                <a:spcPts val="0"/>
              </a:spcAft>
              <a:buSzPts val="1100"/>
              <a:buChar char="○"/>
            </a:pPr>
            <a:r>
              <a:rPr lang="en"/>
              <a:t>Better accuracy than LSTM and Random Forest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39" name="Google Shape;1639;p42"/>
          <p:cNvPicPr preferRelativeResize="0"/>
          <p:nvPr/>
        </p:nvPicPr>
        <p:blipFill>
          <a:blip r:embed="rId3">
            <a:alphaModFix/>
          </a:blip>
          <a:stretch>
            <a:fillRect/>
          </a:stretch>
        </p:blipFill>
        <p:spPr>
          <a:xfrm>
            <a:off x="6484288" y="337213"/>
            <a:ext cx="2295525" cy="1990725"/>
          </a:xfrm>
          <a:prstGeom prst="rect">
            <a:avLst/>
          </a:prstGeom>
          <a:noFill/>
          <a:ln>
            <a:noFill/>
          </a:ln>
        </p:spPr>
      </p:pic>
      <p:sp>
        <p:nvSpPr>
          <p:cNvPr id="1640" name="Google Shape;1640;p42"/>
          <p:cNvSpPr txBox="1"/>
          <p:nvPr/>
        </p:nvSpPr>
        <p:spPr>
          <a:xfrm>
            <a:off x="7072850" y="1105083"/>
            <a:ext cx="12708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Josefin Sans"/>
                <a:ea typeface="Josefin Sans"/>
                <a:cs typeface="Josefin Sans"/>
                <a:sym typeface="Josefin Sans"/>
              </a:rPr>
              <a:t>XGBOOST</a:t>
            </a:r>
            <a:endParaRPr b="1" sz="1600">
              <a:latin typeface="Josefin Sans"/>
              <a:ea typeface="Josefin Sans"/>
              <a:cs typeface="Josefin Sans"/>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4" name="Shape 1644"/>
        <p:cNvGrpSpPr/>
        <p:nvPr/>
      </p:nvGrpSpPr>
      <p:grpSpPr>
        <a:xfrm>
          <a:off x="0" y="0"/>
          <a:ext cx="0" cy="0"/>
          <a:chOff x="0" y="0"/>
          <a:chExt cx="0" cy="0"/>
        </a:xfrm>
      </p:grpSpPr>
      <p:sp>
        <p:nvSpPr>
          <p:cNvPr id="1645" name="Google Shape;1645;p4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HYPERPARAMETER TUNING</a:t>
            </a:r>
            <a:endParaRPr/>
          </a:p>
        </p:txBody>
      </p:sp>
      <p:pic>
        <p:nvPicPr>
          <p:cNvPr id="1646" name="Google Shape;1646;p43"/>
          <p:cNvPicPr preferRelativeResize="0"/>
          <p:nvPr/>
        </p:nvPicPr>
        <p:blipFill>
          <a:blip r:embed="rId3">
            <a:alphaModFix/>
          </a:blip>
          <a:stretch>
            <a:fillRect/>
          </a:stretch>
        </p:blipFill>
        <p:spPr>
          <a:xfrm>
            <a:off x="719998" y="3330025"/>
            <a:ext cx="5385951" cy="1140375"/>
          </a:xfrm>
          <a:prstGeom prst="rect">
            <a:avLst/>
          </a:prstGeom>
          <a:noFill/>
          <a:ln>
            <a:noFill/>
          </a:ln>
        </p:spPr>
      </p:pic>
      <p:sp>
        <p:nvSpPr>
          <p:cNvPr id="1647" name="Google Shape;1647;p43"/>
          <p:cNvSpPr txBox="1"/>
          <p:nvPr>
            <p:ph idx="4294967295" type="body"/>
          </p:nvPr>
        </p:nvSpPr>
        <p:spPr>
          <a:xfrm>
            <a:off x="720000" y="1079625"/>
            <a:ext cx="7483500" cy="20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are the </a:t>
            </a:r>
            <a:r>
              <a:rPr lang="en"/>
              <a:t>parameters which we tuned (values for best model </a:t>
            </a:r>
            <a:r>
              <a:rPr b="1" lang="en" u="sng"/>
              <a:t>bolded</a:t>
            </a:r>
            <a:r>
              <a:rPr lang="en"/>
              <a:t>):</a:t>
            </a:r>
            <a:endParaRPr/>
          </a:p>
          <a:p>
            <a:pPr indent="-298450" lvl="0" marL="457200" rtl="0" algn="l">
              <a:spcBef>
                <a:spcPts val="1600"/>
              </a:spcBef>
              <a:spcAft>
                <a:spcPts val="0"/>
              </a:spcAft>
              <a:buSzPts val="1100"/>
              <a:buChar char="●"/>
            </a:pPr>
            <a:r>
              <a:rPr lang="en"/>
              <a:t>Booster - </a:t>
            </a:r>
            <a:r>
              <a:rPr b="1" lang="en" u="sng"/>
              <a:t>gbtree</a:t>
            </a:r>
            <a:r>
              <a:rPr lang="en"/>
              <a:t>, gblinear</a:t>
            </a:r>
            <a:endParaRPr/>
          </a:p>
          <a:p>
            <a:pPr indent="-298450" lvl="0" marL="457200" rtl="0" algn="l">
              <a:spcBef>
                <a:spcPts val="0"/>
              </a:spcBef>
              <a:spcAft>
                <a:spcPts val="0"/>
              </a:spcAft>
              <a:buSzPts val="1100"/>
              <a:buChar char="●"/>
            </a:pPr>
            <a:r>
              <a:rPr lang="en"/>
              <a:t>Eta - 0.3, </a:t>
            </a:r>
            <a:r>
              <a:rPr b="1" lang="en" u="sng"/>
              <a:t>0.2</a:t>
            </a:r>
            <a:endParaRPr b="1" u="sng"/>
          </a:p>
          <a:p>
            <a:pPr indent="-298450" lvl="0" marL="457200" rtl="0" algn="l">
              <a:spcBef>
                <a:spcPts val="0"/>
              </a:spcBef>
              <a:spcAft>
                <a:spcPts val="0"/>
              </a:spcAft>
              <a:buSzPts val="1100"/>
              <a:buChar char="●"/>
            </a:pPr>
            <a:r>
              <a:rPr lang="en"/>
              <a:t>Gamma - 0, </a:t>
            </a:r>
            <a:r>
              <a:rPr b="1" lang="en" u="sng"/>
              <a:t>0.2</a:t>
            </a:r>
            <a:endParaRPr b="1" u="sng"/>
          </a:p>
          <a:p>
            <a:pPr indent="-298450" lvl="0" marL="457200" rtl="0" algn="l">
              <a:spcBef>
                <a:spcPts val="0"/>
              </a:spcBef>
              <a:spcAft>
                <a:spcPts val="0"/>
              </a:spcAft>
              <a:buSzPts val="1100"/>
              <a:buChar char="●"/>
            </a:pPr>
            <a:r>
              <a:rPr lang="en"/>
              <a:t>Max Depth - 6, </a:t>
            </a:r>
            <a:r>
              <a:rPr b="1" lang="en" u="sng"/>
              <a:t>8</a:t>
            </a:r>
            <a:endParaRPr b="1" u="sng"/>
          </a:p>
          <a:p>
            <a:pPr indent="-298450" lvl="0" marL="457200" rtl="0" algn="l">
              <a:spcBef>
                <a:spcPts val="0"/>
              </a:spcBef>
              <a:spcAft>
                <a:spcPts val="0"/>
              </a:spcAft>
              <a:buSzPts val="1100"/>
              <a:buChar char="●"/>
            </a:pPr>
            <a:r>
              <a:rPr lang="en"/>
              <a:t>Reg_lambda - </a:t>
            </a:r>
            <a:r>
              <a:rPr b="1" lang="en" u="sng"/>
              <a:t>1</a:t>
            </a:r>
            <a:endParaRPr b="1" u="sng"/>
          </a:p>
          <a:p>
            <a:pPr indent="-298450" lvl="0" marL="457200" rtl="0" algn="l">
              <a:spcBef>
                <a:spcPts val="0"/>
              </a:spcBef>
              <a:spcAft>
                <a:spcPts val="0"/>
              </a:spcAft>
              <a:buSzPts val="1100"/>
              <a:buChar char="●"/>
            </a:pPr>
            <a:r>
              <a:rPr lang="en"/>
              <a:t>Reg_alpha - </a:t>
            </a:r>
            <a:r>
              <a:rPr b="1" lang="en" u="sng"/>
              <a:t>0</a:t>
            </a:r>
            <a:endParaRPr b="1" u="sng"/>
          </a:p>
          <a:p>
            <a:pPr indent="-298450" lvl="0" marL="457200" rtl="0" algn="l">
              <a:spcBef>
                <a:spcPts val="0"/>
              </a:spcBef>
              <a:spcAft>
                <a:spcPts val="0"/>
              </a:spcAft>
              <a:buSzPts val="1100"/>
              <a:buChar char="●"/>
            </a:pPr>
            <a:r>
              <a:rPr lang="en"/>
              <a:t>Objective - </a:t>
            </a:r>
            <a:r>
              <a:rPr b="1" lang="en" u="sng"/>
              <a:t>binary: logistic</a:t>
            </a:r>
            <a:r>
              <a:rPr lang="en"/>
              <a:t>, binary: hinge, binary: logitraw</a:t>
            </a:r>
            <a:endParaRPr/>
          </a:p>
          <a:p>
            <a:pPr indent="-298450" lvl="0" marL="457200" rtl="0" algn="l">
              <a:spcBef>
                <a:spcPts val="0"/>
              </a:spcBef>
              <a:spcAft>
                <a:spcPts val="0"/>
              </a:spcAft>
              <a:buSzPts val="1100"/>
              <a:buChar char="●"/>
            </a:pPr>
            <a:r>
              <a:rPr lang="en"/>
              <a:t>N-estimators - 100, 500, </a:t>
            </a:r>
            <a:r>
              <a:rPr b="1" lang="en" u="sng"/>
              <a:t>1000</a:t>
            </a:r>
            <a:endParaRPr/>
          </a:p>
          <a:p>
            <a:pPr indent="0" lvl="0" marL="0" rtl="0" algn="l">
              <a:spcBef>
                <a:spcPts val="1600"/>
              </a:spcBef>
              <a:spcAft>
                <a:spcPts val="1600"/>
              </a:spcAft>
              <a:buNone/>
            </a:pPr>
            <a:r>
              <a:t/>
            </a:r>
            <a:endParaRPr/>
          </a:p>
        </p:txBody>
      </p:sp>
      <p:grpSp>
        <p:nvGrpSpPr>
          <p:cNvPr id="1648" name="Google Shape;1648;p43"/>
          <p:cNvGrpSpPr/>
          <p:nvPr/>
        </p:nvGrpSpPr>
        <p:grpSpPr>
          <a:xfrm>
            <a:off x="7259472" y="1149592"/>
            <a:ext cx="1204552" cy="1197210"/>
            <a:chOff x="2180884" y="2888719"/>
            <a:chExt cx="376752" cy="374468"/>
          </a:xfrm>
        </p:grpSpPr>
        <p:sp>
          <p:nvSpPr>
            <p:cNvPr id="1649" name="Google Shape;1649;p43"/>
            <p:cNvSpPr/>
            <p:nvPr/>
          </p:nvSpPr>
          <p:spPr>
            <a:xfrm>
              <a:off x="2180884" y="2954054"/>
              <a:ext cx="309395" cy="309133"/>
            </a:xfrm>
            <a:custGeom>
              <a:rect b="b" l="l" r="r" t="t"/>
              <a:pathLst>
                <a:path extrusionOk="0" h="11772" w="11782">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2335713" y="3102082"/>
              <a:ext cx="154330" cy="12579"/>
            </a:xfrm>
            <a:custGeom>
              <a:rect b="b" l="l" r="r" t="t"/>
              <a:pathLst>
                <a:path extrusionOk="0" h="479" w="5877">
                  <a:moveTo>
                    <a:pt x="0" y="0"/>
                  </a:moveTo>
                  <a:lnTo>
                    <a:pt x="0" y="479"/>
                  </a:lnTo>
                  <a:lnTo>
                    <a:pt x="5876" y="479"/>
                  </a:lnTo>
                  <a:lnTo>
                    <a:pt x="5876" y="240"/>
                  </a:lnTo>
                  <a:lnTo>
                    <a:pt x="5876" y="0"/>
                  </a:ln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2465648" y="2888719"/>
              <a:ext cx="91989" cy="89993"/>
            </a:xfrm>
            <a:custGeom>
              <a:rect b="b" l="l" r="r" t="t"/>
              <a:pathLst>
                <a:path extrusionOk="0" h="3427" w="3503">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2465648" y="2888719"/>
              <a:ext cx="61842" cy="90229"/>
            </a:xfrm>
            <a:custGeom>
              <a:rect b="b" l="l" r="r" t="t"/>
              <a:pathLst>
                <a:path extrusionOk="0" h="3436" w="2355">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2218094" y="2991002"/>
              <a:ext cx="235263" cy="235263"/>
            </a:xfrm>
            <a:custGeom>
              <a:rect b="b" l="l" r="r" t="t"/>
              <a:pathLst>
                <a:path extrusionOk="0" h="8959" w="8959">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2335713" y="3102082"/>
              <a:ext cx="117382" cy="12579"/>
            </a:xfrm>
            <a:custGeom>
              <a:rect b="b" l="l" r="r" t="t"/>
              <a:pathLst>
                <a:path extrusionOk="0" h="479" w="4470">
                  <a:moveTo>
                    <a:pt x="0" y="0"/>
                  </a:moveTo>
                  <a:lnTo>
                    <a:pt x="0" y="479"/>
                  </a:lnTo>
                  <a:lnTo>
                    <a:pt x="4460" y="479"/>
                  </a:lnTo>
                  <a:cubicBezTo>
                    <a:pt x="4460" y="402"/>
                    <a:pt x="4470" y="326"/>
                    <a:pt x="4470" y="240"/>
                  </a:cubicBezTo>
                  <a:cubicBezTo>
                    <a:pt x="4470" y="153"/>
                    <a:pt x="4460" y="87"/>
                    <a:pt x="4460"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3"/>
            <p:cNvSpPr/>
            <p:nvPr/>
          </p:nvSpPr>
          <p:spPr>
            <a:xfrm>
              <a:off x="2249003" y="3021910"/>
              <a:ext cx="173185" cy="173421"/>
            </a:xfrm>
            <a:custGeom>
              <a:rect b="b" l="l" r="r" t="t"/>
              <a:pathLst>
                <a:path extrusionOk="0" h="6604" w="6595">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3"/>
            <p:cNvSpPr/>
            <p:nvPr/>
          </p:nvSpPr>
          <p:spPr>
            <a:xfrm>
              <a:off x="2335713" y="3102082"/>
              <a:ext cx="86711" cy="12579"/>
            </a:xfrm>
            <a:custGeom>
              <a:rect b="b" l="l" r="r" t="t"/>
              <a:pathLst>
                <a:path extrusionOk="0" h="479" w="3302">
                  <a:moveTo>
                    <a:pt x="0" y="0"/>
                  </a:moveTo>
                  <a:lnTo>
                    <a:pt x="0" y="479"/>
                  </a:lnTo>
                  <a:lnTo>
                    <a:pt x="3283" y="479"/>
                  </a:lnTo>
                  <a:cubicBezTo>
                    <a:pt x="3283" y="402"/>
                    <a:pt x="3302" y="326"/>
                    <a:pt x="3302" y="240"/>
                  </a:cubicBezTo>
                  <a:cubicBezTo>
                    <a:pt x="3302" y="153"/>
                    <a:pt x="3292" y="87"/>
                    <a:pt x="3283"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3"/>
            <p:cNvSpPr/>
            <p:nvPr/>
          </p:nvSpPr>
          <p:spPr>
            <a:xfrm>
              <a:off x="2286187" y="3059094"/>
              <a:ext cx="99053" cy="99053"/>
            </a:xfrm>
            <a:custGeom>
              <a:rect b="b" l="l" r="r" t="t"/>
              <a:pathLst>
                <a:path extrusionOk="0" h="3772" w="3772">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3"/>
            <p:cNvSpPr/>
            <p:nvPr/>
          </p:nvSpPr>
          <p:spPr>
            <a:xfrm>
              <a:off x="2335713" y="3102318"/>
              <a:ext cx="49526" cy="12342"/>
            </a:xfrm>
            <a:custGeom>
              <a:rect b="b" l="l" r="r" t="t"/>
              <a:pathLst>
                <a:path extrusionOk="0" h="470" w="1886">
                  <a:moveTo>
                    <a:pt x="0" y="1"/>
                  </a:moveTo>
                  <a:lnTo>
                    <a:pt x="0" y="470"/>
                  </a:lnTo>
                  <a:lnTo>
                    <a:pt x="1866" y="470"/>
                  </a:lnTo>
                  <a:cubicBezTo>
                    <a:pt x="1886" y="317"/>
                    <a:pt x="1886" y="154"/>
                    <a:pt x="1866" y="1"/>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3"/>
            <p:cNvSpPr/>
            <p:nvPr/>
          </p:nvSpPr>
          <p:spPr>
            <a:xfrm>
              <a:off x="2317095" y="3090002"/>
              <a:ext cx="37237" cy="37237"/>
            </a:xfrm>
            <a:custGeom>
              <a:rect b="b" l="l" r="r" t="t"/>
              <a:pathLst>
                <a:path extrusionOk="0" h="1418" w="1418">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3"/>
            <p:cNvSpPr/>
            <p:nvPr/>
          </p:nvSpPr>
          <p:spPr>
            <a:xfrm>
              <a:off x="2335713" y="3102318"/>
              <a:ext cx="18855" cy="12342"/>
            </a:xfrm>
            <a:custGeom>
              <a:rect b="b" l="l" r="r" t="t"/>
              <a:pathLst>
                <a:path extrusionOk="0" h="470" w="718">
                  <a:moveTo>
                    <a:pt x="0" y="1"/>
                  </a:moveTo>
                  <a:lnTo>
                    <a:pt x="0" y="470"/>
                  </a:lnTo>
                  <a:lnTo>
                    <a:pt x="661" y="470"/>
                  </a:lnTo>
                  <a:cubicBezTo>
                    <a:pt x="718" y="317"/>
                    <a:pt x="718" y="154"/>
                    <a:pt x="661"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3"/>
            <p:cNvSpPr/>
            <p:nvPr/>
          </p:nvSpPr>
          <p:spPr>
            <a:xfrm>
              <a:off x="2326496" y="3073169"/>
              <a:ext cx="44668" cy="41570"/>
            </a:xfrm>
            <a:custGeom>
              <a:rect b="b" l="l" r="r" t="t"/>
              <a:pathLst>
                <a:path extrusionOk="0" h="1583" w="1701">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rgbClr val="8E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3"/>
            <p:cNvSpPr/>
            <p:nvPr/>
          </p:nvSpPr>
          <p:spPr>
            <a:xfrm>
              <a:off x="2355566" y="2901954"/>
              <a:ext cx="188704" cy="185080"/>
            </a:xfrm>
            <a:custGeom>
              <a:rect b="b" l="l" r="r" t="t"/>
              <a:pathLst>
                <a:path extrusionOk="0" h="7048" w="7186">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63" name="Google Shape;1663;p43"/>
          <p:cNvCxnSpPr/>
          <p:nvPr/>
        </p:nvCxnSpPr>
        <p:spPr>
          <a:xfrm>
            <a:off x="6429375" y="1195450"/>
            <a:ext cx="0" cy="3295200"/>
          </a:xfrm>
          <a:prstGeom prst="straightConnector1">
            <a:avLst/>
          </a:prstGeom>
          <a:noFill/>
          <a:ln cap="flat" cmpd="sng" w="9525">
            <a:solidFill>
              <a:schemeClr val="dk1"/>
            </a:solidFill>
            <a:prstDash val="solid"/>
            <a:round/>
            <a:headEnd len="med" w="med" type="none"/>
            <a:tailEnd len="med" w="med" type="none"/>
          </a:ln>
        </p:spPr>
      </p:cxnSp>
      <p:sp>
        <p:nvSpPr>
          <p:cNvPr id="1664" name="Google Shape;1664;p43"/>
          <p:cNvSpPr txBox="1"/>
          <p:nvPr>
            <p:ph idx="7" type="subTitle"/>
          </p:nvPr>
        </p:nvSpPr>
        <p:spPr>
          <a:xfrm>
            <a:off x="6622600" y="2386875"/>
            <a:ext cx="24093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Accuracy of Best Model</a:t>
            </a:r>
            <a:endParaRPr u="sng"/>
          </a:p>
        </p:txBody>
      </p:sp>
      <p:sp>
        <p:nvSpPr>
          <p:cNvPr id="1665" name="Google Shape;1665;p43"/>
          <p:cNvSpPr txBox="1"/>
          <p:nvPr>
            <p:ph idx="7" type="subTitle"/>
          </p:nvPr>
        </p:nvSpPr>
        <p:spPr>
          <a:xfrm>
            <a:off x="6718300" y="2899738"/>
            <a:ext cx="2217900" cy="32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Training: </a:t>
            </a:r>
            <a:endParaRPr sz="1400"/>
          </a:p>
        </p:txBody>
      </p:sp>
      <p:sp>
        <p:nvSpPr>
          <p:cNvPr id="1666" name="Google Shape;1666;p43"/>
          <p:cNvSpPr txBox="1"/>
          <p:nvPr>
            <p:ph idx="7" type="subTitle"/>
          </p:nvPr>
        </p:nvSpPr>
        <p:spPr>
          <a:xfrm>
            <a:off x="7023100" y="3509338"/>
            <a:ext cx="2217900" cy="32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Test: </a:t>
            </a:r>
            <a:endParaRPr sz="1400"/>
          </a:p>
        </p:txBody>
      </p:sp>
      <p:sp>
        <p:nvSpPr>
          <p:cNvPr id="1667" name="Google Shape;1667;p43"/>
          <p:cNvSpPr txBox="1"/>
          <p:nvPr>
            <p:ph idx="7" type="subTitle"/>
          </p:nvPr>
        </p:nvSpPr>
        <p:spPr>
          <a:xfrm>
            <a:off x="7684675" y="2782950"/>
            <a:ext cx="1304100" cy="65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95.12%</a:t>
            </a:r>
            <a:r>
              <a:rPr lang="en" sz="2700"/>
              <a:t> </a:t>
            </a:r>
            <a:endParaRPr sz="2700"/>
          </a:p>
        </p:txBody>
      </p:sp>
      <p:sp>
        <p:nvSpPr>
          <p:cNvPr id="1668" name="Google Shape;1668;p43"/>
          <p:cNvSpPr txBox="1"/>
          <p:nvPr>
            <p:ph idx="7" type="subTitle"/>
          </p:nvPr>
        </p:nvSpPr>
        <p:spPr>
          <a:xfrm>
            <a:off x="7684675" y="3392550"/>
            <a:ext cx="1304100" cy="65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93.16% </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44"/>
          <p:cNvSpPr txBox="1"/>
          <p:nvPr>
            <p:ph type="title"/>
          </p:nvPr>
        </p:nvSpPr>
        <p:spPr>
          <a:xfrm>
            <a:off x="389175" y="2164325"/>
            <a:ext cx="3140100" cy="36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LIKES/DISLIKES FOR EACH TECHNOLOGY</a:t>
            </a:r>
            <a:endParaRPr/>
          </a:p>
        </p:txBody>
      </p:sp>
      <p:grpSp>
        <p:nvGrpSpPr>
          <p:cNvPr id="1674" name="Google Shape;1674;p44"/>
          <p:cNvGrpSpPr/>
          <p:nvPr/>
        </p:nvGrpSpPr>
        <p:grpSpPr>
          <a:xfrm>
            <a:off x="4002471" y="-7955"/>
            <a:ext cx="4992480" cy="4711460"/>
            <a:chOff x="6636943" y="2757805"/>
            <a:chExt cx="1807364" cy="1691727"/>
          </a:xfrm>
        </p:grpSpPr>
        <p:sp>
          <p:nvSpPr>
            <p:cNvPr id="1675" name="Google Shape;1675;p44"/>
            <p:cNvSpPr/>
            <p:nvPr/>
          </p:nvSpPr>
          <p:spPr>
            <a:xfrm>
              <a:off x="6653545" y="4336491"/>
              <a:ext cx="52498" cy="103906"/>
            </a:xfrm>
            <a:custGeom>
              <a:rect b="b" l="l" r="r" t="t"/>
              <a:pathLst>
                <a:path extrusionOk="0" h="3242" w="1638">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4"/>
            <p:cNvSpPr/>
            <p:nvPr/>
          </p:nvSpPr>
          <p:spPr>
            <a:xfrm>
              <a:off x="6845781" y="4336491"/>
              <a:ext cx="51985" cy="103906"/>
            </a:xfrm>
            <a:custGeom>
              <a:rect b="b" l="l" r="r" t="t"/>
              <a:pathLst>
                <a:path extrusionOk="0" h="3242" w="1622">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4"/>
            <p:cNvSpPr/>
            <p:nvPr/>
          </p:nvSpPr>
          <p:spPr>
            <a:xfrm>
              <a:off x="6981256" y="4336491"/>
              <a:ext cx="52530" cy="103906"/>
            </a:xfrm>
            <a:custGeom>
              <a:rect b="b" l="l" r="r" t="t"/>
              <a:pathLst>
                <a:path extrusionOk="0" h="3242" w="1639">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4"/>
            <p:cNvSpPr/>
            <p:nvPr/>
          </p:nvSpPr>
          <p:spPr>
            <a:xfrm>
              <a:off x="7147820" y="4336491"/>
              <a:ext cx="52498" cy="103906"/>
            </a:xfrm>
            <a:custGeom>
              <a:rect b="b" l="l" r="r" t="t"/>
              <a:pathLst>
                <a:path extrusionOk="0" h="3242" w="1638">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6636943" y="3822922"/>
              <a:ext cx="575682" cy="516806"/>
            </a:xfrm>
            <a:custGeom>
              <a:rect b="b" l="l" r="r" t="t"/>
              <a:pathLst>
                <a:path extrusionOk="0" h="16125" w="17962">
                  <a:moveTo>
                    <a:pt x="0" y="1"/>
                  </a:moveTo>
                  <a:lnTo>
                    <a:pt x="0" y="16125"/>
                  </a:lnTo>
                  <a:lnTo>
                    <a:pt x="17962" y="16125"/>
                  </a:lnTo>
                  <a:lnTo>
                    <a:pt x="179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4"/>
            <p:cNvSpPr/>
            <p:nvPr/>
          </p:nvSpPr>
          <p:spPr>
            <a:xfrm>
              <a:off x="7057824" y="3822922"/>
              <a:ext cx="154801" cy="516806"/>
            </a:xfrm>
            <a:custGeom>
              <a:rect b="b" l="l" r="r" t="t"/>
              <a:pathLst>
                <a:path extrusionOk="0" h="16125" w="4830">
                  <a:moveTo>
                    <a:pt x="1" y="1"/>
                  </a:moveTo>
                  <a:lnTo>
                    <a:pt x="135" y="16125"/>
                  </a:lnTo>
                  <a:lnTo>
                    <a:pt x="4830" y="16125"/>
                  </a:lnTo>
                  <a:lnTo>
                    <a:pt x="4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6663160" y="3860966"/>
              <a:ext cx="369537" cy="131213"/>
            </a:xfrm>
            <a:custGeom>
              <a:rect b="b" l="l" r="r" t="t"/>
              <a:pathLst>
                <a:path extrusionOk="0" h="4094" w="11530">
                  <a:moveTo>
                    <a:pt x="1" y="0"/>
                  </a:moveTo>
                  <a:lnTo>
                    <a:pt x="1" y="4094"/>
                  </a:lnTo>
                  <a:lnTo>
                    <a:pt x="11530" y="4094"/>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4"/>
            <p:cNvSpPr/>
            <p:nvPr/>
          </p:nvSpPr>
          <p:spPr>
            <a:xfrm>
              <a:off x="6663160" y="4018395"/>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4"/>
            <p:cNvSpPr/>
            <p:nvPr/>
          </p:nvSpPr>
          <p:spPr>
            <a:xfrm>
              <a:off x="6663160" y="4176370"/>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4"/>
            <p:cNvSpPr/>
            <p:nvPr/>
          </p:nvSpPr>
          <p:spPr>
            <a:xfrm>
              <a:off x="6788476" y="3674050"/>
              <a:ext cx="221209" cy="148392"/>
            </a:xfrm>
            <a:custGeom>
              <a:rect b="b" l="l" r="r" t="t"/>
              <a:pathLst>
                <a:path extrusionOk="0" h="4630" w="6902">
                  <a:moveTo>
                    <a:pt x="502" y="1"/>
                  </a:moveTo>
                  <a:lnTo>
                    <a:pt x="1" y="4629"/>
                  </a:lnTo>
                  <a:lnTo>
                    <a:pt x="6383" y="4629"/>
                  </a:lnTo>
                  <a:lnTo>
                    <a:pt x="69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4"/>
            <p:cNvSpPr/>
            <p:nvPr/>
          </p:nvSpPr>
          <p:spPr>
            <a:xfrm>
              <a:off x="6797578" y="3684787"/>
              <a:ext cx="199255" cy="129610"/>
            </a:xfrm>
            <a:custGeom>
              <a:rect b="b" l="l" r="r" t="t"/>
              <a:pathLst>
                <a:path extrusionOk="0" h="4044" w="6217">
                  <a:moveTo>
                    <a:pt x="485" y="0"/>
                  </a:moveTo>
                  <a:lnTo>
                    <a:pt x="1" y="4043"/>
                  </a:lnTo>
                  <a:lnTo>
                    <a:pt x="5748" y="4043"/>
                  </a:lnTo>
                  <a:lnTo>
                    <a:pt x="6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4"/>
            <p:cNvSpPr/>
            <p:nvPr/>
          </p:nvSpPr>
          <p:spPr>
            <a:xfrm>
              <a:off x="6834531" y="3706741"/>
              <a:ext cx="122143" cy="85702"/>
            </a:xfrm>
            <a:custGeom>
              <a:rect b="b" l="l" r="r" t="t"/>
              <a:pathLst>
                <a:path extrusionOk="0" h="2674" w="3811">
                  <a:moveTo>
                    <a:pt x="301" y="0"/>
                  </a:moveTo>
                  <a:lnTo>
                    <a:pt x="1" y="2673"/>
                  </a:lnTo>
                  <a:lnTo>
                    <a:pt x="3626" y="2673"/>
                  </a:lnTo>
                  <a:lnTo>
                    <a:pt x="38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4"/>
            <p:cNvSpPr/>
            <p:nvPr/>
          </p:nvSpPr>
          <p:spPr>
            <a:xfrm>
              <a:off x="6993051" y="3737797"/>
              <a:ext cx="51953" cy="85157"/>
            </a:xfrm>
            <a:custGeom>
              <a:rect b="b" l="l" r="r" t="t"/>
              <a:pathLst>
                <a:path extrusionOk="0" h="2657" w="1621">
                  <a:moveTo>
                    <a:pt x="301" y="0"/>
                  </a:moveTo>
                  <a:lnTo>
                    <a:pt x="0" y="2640"/>
                  </a:lnTo>
                  <a:lnTo>
                    <a:pt x="1621" y="2657"/>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4"/>
            <p:cNvSpPr/>
            <p:nvPr/>
          </p:nvSpPr>
          <p:spPr>
            <a:xfrm>
              <a:off x="6829724" y="3919873"/>
              <a:ext cx="31601" cy="27082"/>
            </a:xfrm>
            <a:custGeom>
              <a:rect b="b" l="l" r="r" t="t"/>
              <a:pathLst>
                <a:path extrusionOk="0" h="845" w="986">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4"/>
            <p:cNvSpPr/>
            <p:nvPr/>
          </p:nvSpPr>
          <p:spPr>
            <a:xfrm>
              <a:off x="6829724" y="4079450"/>
              <a:ext cx="31601" cy="26986"/>
            </a:xfrm>
            <a:custGeom>
              <a:rect b="b" l="l" r="r" t="t"/>
              <a:pathLst>
                <a:path extrusionOk="0" h="842" w="986">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4"/>
            <p:cNvSpPr/>
            <p:nvPr/>
          </p:nvSpPr>
          <p:spPr>
            <a:xfrm>
              <a:off x="6829724" y="4238483"/>
              <a:ext cx="31601" cy="27114"/>
            </a:xfrm>
            <a:custGeom>
              <a:rect b="b" l="l" r="r" t="t"/>
              <a:pathLst>
                <a:path extrusionOk="0" h="846" w="986">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4"/>
            <p:cNvSpPr/>
            <p:nvPr/>
          </p:nvSpPr>
          <p:spPr>
            <a:xfrm>
              <a:off x="6705466" y="2979494"/>
              <a:ext cx="335820" cy="426297"/>
            </a:xfrm>
            <a:custGeom>
              <a:rect b="b" l="l" r="r" t="t"/>
              <a:pathLst>
                <a:path extrusionOk="0" h="13301" w="10478">
                  <a:moveTo>
                    <a:pt x="1" y="1"/>
                  </a:moveTo>
                  <a:lnTo>
                    <a:pt x="285" y="13267"/>
                  </a:lnTo>
                  <a:lnTo>
                    <a:pt x="10477" y="13301"/>
                  </a:lnTo>
                  <a:lnTo>
                    <a:pt x="10193"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4"/>
            <p:cNvSpPr/>
            <p:nvPr/>
          </p:nvSpPr>
          <p:spPr>
            <a:xfrm>
              <a:off x="6725273" y="2993981"/>
              <a:ext cx="294027" cy="389343"/>
            </a:xfrm>
            <a:custGeom>
              <a:rect b="b" l="l" r="r" t="t"/>
              <a:pathLst>
                <a:path extrusionOk="0" h="12148" w="9174">
                  <a:moveTo>
                    <a:pt x="1" y="0"/>
                  </a:moveTo>
                  <a:lnTo>
                    <a:pt x="252" y="12030"/>
                  </a:lnTo>
                  <a:lnTo>
                    <a:pt x="9174" y="12147"/>
                  </a:lnTo>
                  <a:lnTo>
                    <a:pt x="8907" y="234"/>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4"/>
            <p:cNvSpPr/>
            <p:nvPr/>
          </p:nvSpPr>
          <p:spPr>
            <a:xfrm>
              <a:off x="6772419" y="3056094"/>
              <a:ext cx="195473" cy="269380"/>
            </a:xfrm>
            <a:custGeom>
              <a:rect b="b" l="l" r="r" t="t"/>
              <a:pathLst>
                <a:path extrusionOk="0" h="8405" w="6099">
                  <a:moveTo>
                    <a:pt x="0" y="0"/>
                  </a:moveTo>
                  <a:lnTo>
                    <a:pt x="184" y="8405"/>
                  </a:lnTo>
                  <a:lnTo>
                    <a:pt x="6099" y="8288"/>
                  </a:lnTo>
                  <a:lnTo>
                    <a:pt x="5915" y="100"/>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4"/>
            <p:cNvSpPr/>
            <p:nvPr/>
          </p:nvSpPr>
          <p:spPr>
            <a:xfrm>
              <a:off x="6772419" y="3056094"/>
              <a:ext cx="192268" cy="269380"/>
            </a:xfrm>
            <a:custGeom>
              <a:rect b="b" l="l" r="r" t="t"/>
              <a:pathLst>
                <a:path extrusionOk="0" h="8405" w="5999">
                  <a:moveTo>
                    <a:pt x="0" y="0"/>
                  </a:moveTo>
                  <a:lnTo>
                    <a:pt x="184" y="8405"/>
                  </a:lnTo>
                  <a:lnTo>
                    <a:pt x="5999" y="3960"/>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4"/>
            <p:cNvSpPr/>
            <p:nvPr/>
          </p:nvSpPr>
          <p:spPr>
            <a:xfrm>
              <a:off x="8150280" y="2757805"/>
              <a:ext cx="294027" cy="374344"/>
            </a:xfrm>
            <a:custGeom>
              <a:rect b="b" l="l" r="r" t="t"/>
              <a:pathLst>
                <a:path extrusionOk="0" h="11680" w="9174">
                  <a:moveTo>
                    <a:pt x="0" y="1"/>
                  </a:moveTo>
                  <a:lnTo>
                    <a:pt x="234" y="11646"/>
                  </a:lnTo>
                  <a:lnTo>
                    <a:pt x="9173" y="11680"/>
                  </a:lnTo>
                  <a:lnTo>
                    <a:pt x="9173" y="11680"/>
                  </a:lnTo>
                  <a:lnTo>
                    <a:pt x="8923" y="1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4"/>
            <p:cNvSpPr/>
            <p:nvPr/>
          </p:nvSpPr>
          <p:spPr>
            <a:xfrm>
              <a:off x="8167427" y="2770657"/>
              <a:ext cx="257586" cy="341685"/>
            </a:xfrm>
            <a:custGeom>
              <a:rect b="b" l="l" r="r" t="t"/>
              <a:pathLst>
                <a:path extrusionOk="0" h="10661" w="8037">
                  <a:moveTo>
                    <a:pt x="0" y="1"/>
                  </a:moveTo>
                  <a:lnTo>
                    <a:pt x="217" y="10560"/>
                  </a:lnTo>
                  <a:lnTo>
                    <a:pt x="8037" y="10661"/>
                  </a:lnTo>
                  <a:lnTo>
                    <a:pt x="7820" y="218"/>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4"/>
            <p:cNvSpPr/>
            <p:nvPr/>
          </p:nvSpPr>
          <p:spPr>
            <a:xfrm>
              <a:off x="8208643" y="2825270"/>
              <a:ext cx="171403" cy="236753"/>
            </a:xfrm>
            <a:custGeom>
              <a:rect b="b" l="l" r="r" t="t"/>
              <a:pathLst>
                <a:path extrusionOk="0" h="7387" w="5348">
                  <a:moveTo>
                    <a:pt x="1" y="1"/>
                  </a:moveTo>
                  <a:lnTo>
                    <a:pt x="168" y="7386"/>
                  </a:lnTo>
                  <a:lnTo>
                    <a:pt x="5347" y="7269"/>
                  </a:lnTo>
                  <a:lnTo>
                    <a:pt x="5197" y="8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a:off x="8208643" y="2825270"/>
              <a:ext cx="168711" cy="236753"/>
            </a:xfrm>
            <a:custGeom>
              <a:rect b="b" l="l" r="r" t="t"/>
              <a:pathLst>
                <a:path extrusionOk="0" h="7387" w="5264">
                  <a:moveTo>
                    <a:pt x="1" y="1"/>
                  </a:moveTo>
                  <a:lnTo>
                    <a:pt x="168" y="7386"/>
                  </a:lnTo>
                  <a:lnTo>
                    <a:pt x="5264" y="3476"/>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4"/>
            <p:cNvSpPr/>
            <p:nvPr/>
          </p:nvSpPr>
          <p:spPr>
            <a:xfrm>
              <a:off x="8114416" y="4163518"/>
              <a:ext cx="72305" cy="166051"/>
            </a:xfrm>
            <a:custGeom>
              <a:rect b="b" l="l" r="r" t="t"/>
              <a:pathLst>
                <a:path extrusionOk="0" h="5181" w="2256">
                  <a:moveTo>
                    <a:pt x="33" y="0"/>
                  </a:moveTo>
                  <a:cubicBezTo>
                    <a:pt x="0" y="117"/>
                    <a:pt x="1337" y="5180"/>
                    <a:pt x="1337" y="5180"/>
                  </a:cubicBezTo>
                  <a:lnTo>
                    <a:pt x="2256" y="4996"/>
                  </a:lnTo>
                  <a:lnTo>
                    <a:pt x="98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4"/>
            <p:cNvSpPr/>
            <p:nvPr/>
          </p:nvSpPr>
          <p:spPr>
            <a:xfrm>
              <a:off x="8284153" y="4140474"/>
              <a:ext cx="89996" cy="189095"/>
            </a:xfrm>
            <a:custGeom>
              <a:rect b="b" l="l" r="r" t="t"/>
              <a:pathLst>
                <a:path extrusionOk="0" h="5900" w="2808">
                  <a:moveTo>
                    <a:pt x="1822" y="1"/>
                  </a:moveTo>
                  <a:lnTo>
                    <a:pt x="1" y="5899"/>
                  </a:lnTo>
                  <a:lnTo>
                    <a:pt x="1070" y="5899"/>
                  </a:lnTo>
                  <a:lnTo>
                    <a:pt x="2808" y="419"/>
                  </a:lnTo>
                  <a:lnTo>
                    <a:pt x="182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4"/>
            <p:cNvSpPr/>
            <p:nvPr/>
          </p:nvSpPr>
          <p:spPr>
            <a:xfrm>
              <a:off x="8329151" y="4111052"/>
              <a:ext cx="99099" cy="218517"/>
            </a:xfrm>
            <a:custGeom>
              <a:rect b="b" l="l" r="r" t="t"/>
              <a:pathLst>
                <a:path extrusionOk="0" h="6818" w="3092">
                  <a:moveTo>
                    <a:pt x="2089" y="0"/>
                  </a:moveTo>
                  <a:lnTo>
                    <a:pt x="0" y="6817"/>
                  </a:lnTo>
                  <a:lnTo>
                    <a:pt x="1069" y="6817"/>
                  </a:lnTo>
                  <a:lnTo>
                    <a:pt x="3091" y="434"/>
                  </a:lnTo>
                  <a:lnTo>
                    <a:pt x="20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4"/>
            <p:cNvSpPr/>
            <p:nvPr/>
          </p:nvSpPr>
          <p:spPr>
            <a:xfrm>
              <a:off x="8136370" y="4316140"/>
              <a:ext cx="237779" cy="118361"/>
            </a:xfrm>
            <a:custGeom>
              <a:rect b="b" l="l" r="r" t="t"/>
              <a:pathLst>
                <a:path extrusionOk="0" h="3693" w="7419">
                  <a:moveTo>
                    <a:pt x="0" y="0"/>
                  </a:moveTo>
                  <a:lnTo>
                    <a:pt x="1069" y="3693"/>
                  </a:lnTo>
                  <a:lnTo>
                    <a:pt x="6433" y="3693"/>
                  </a:lnTo>
                  <a:lnTo>
                    <a:pt x="74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4"/>
            <p:cNvSpPr/>
            <p:nvPr/>
          </p:nvSpPr>
          <p:spPr>
            <a:xfrm>
              <a:off x="8139575" y="4071951"/>
              <a:ext cx="85702" cy="244221"/>
            </a:xfrm>
            <a:custGeom>
              <a:rect b="b" l="l" r="r" t="t"/>
              <a:pathLst>
                <a:path extrusionOk="0" h="7620" w="2674">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4"/>
            <p:cNvSpPr/>
            <p:nvPr/>
          </p:nvSpPr>
          <p:spPr>
            <a:xfrm>
              <a:off x="7078176" y="2889530"/>
              <a:ext cx="1006274" cy="1378983"/>
            </a:xfrm>
            <a:custGeom>
              <a:rect b="b" l="l" r="r" t="t"/>
              <a:pathLst>
                <a:path extrusionOk="0" h="43026" w="31397">
                  <a:moveTo>
                    <a:pt x="1" y="1"/>
                  </a:moveTo>
                  <a:lnTo>
                    <a:pt x="1" y="43025"/>
                  </a:lnTo>
                  <a:lnTo>
                    <a:pt x="31396" y="43025"/>
                  </a:lnTo>
                  <a:lnTo>
                    <a:pt x="3139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4"/>
            <p:cNvSpPr/>
            <p:nvPr/>
          </p:nvSpPr>
          <p:spPr>
            <a:xfrm>
              <a:off x="7162275" y="2945233"/>
              <a:ext cx="882529" cy="1241329"/>
            </a:xfrm>
            <a:custGeom>
              <a:rect b="b" l="l" r="r" t="t"/>
              <a:pathLst>
                <a:path extrusionOk="0" h="38731" w="27536">
                  <a:moveTo>
                    <a:pt x="0" y="1"/>
                  </a:moveTo>
                  <a:lnTo>
                    <a:pt x="0" y="38731"/>
                  </a:lnTo>
                  <a:lnTo>
                    <a:pt x="27536" y="38731"/>
                  </a:lnTo>
                  <a:lnTo>
                    <a:pt x="27536" y="33902"/>
                  </a:lnTo>
                  <a:lnTo>
                    <a:pt x="275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4"/>
            <p:cNvSpPr/>
            <p:nvPr/>
          </p:nvSpPr>
          <p:spPr>
            <a:xfrm>
              <a:off x="7155833" y="2928631"/>
              <a:ext cx="875061" cy="1234919"/>
            </a:xfrm>
            <a:custGeom>
              <a:rect b="b" l="l" r="r" t="t"/>
              <a:pathLst>
                <a:path extrusionOk="0" h="38531" w="27303">
                  <a:moveTo>
                    <a:pt x="1" y="1"/>
                  </a:moveTo>
                  <a:lnTo>
                    <a:pt x="1" y="38530"/>
                  </a:lnTo>
                  <a:lnTo>
                    <a:pt x="27302" y="38530"/>
                  </a:lnTo>
                  <a:lnTo>
                    <a:pt x="27302" y="33735"/>
                  </a:lnTo>
                  <a:lnTo>
                    <a:pt x="27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7139776" y="2931836"/>
              <a:ext cx="882561" cy="1217259"/>
            </a:xfrm>
            <a:custGeom>
              <a:rect b="b" l="l" r="r" t="t"/>
              <a:pathLst>
                <a:path extrusionOk="0" h="37980" w="27537">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4"/>
            <p:cNvSpPr/>
            <p:nvPr/>
          </p:nvSpPr>
          <p:spPr>
            <a:xfrm>
              <a:off x="7138686" y="2930778"/>
              <a:ext cx="884708" cy="1219374"/>
            </a:xfrm>
            <a:custGeom>
              <a:rect b="b" l="l" r="r" t="t"/>
              <a:pathLst>
                <a:path extrusionOk="0" h="38046" w="27604">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4"/>
            <p:cNvSpPr/>
            <p:nvPr/>
          </p:nvSpPr>
          <p:spPr>
            <a:xfrm>
              <a:off x="7400566" y="2846711"/>
              <a:ext cx="361492" cy="123713"/>
            </a:xfrm>
            <a:custGeom>
              <a:rect b="b" l="l" r="r" t="t"/>
              <a:pathLst>
                <a:path extrusionOk="0" h="3860" w="11279">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4"/>
            <p:cNvSpPr/>
            <p:nvPr/>
          </p:nvSpPr>
          <p:spPr>
            <a:xfrm>
              <a:off x="7476076" y="2779759"/>
              <a:ext cx="207812" cy="66985"/>
            </a:xfrm>
            <a:custGeom>
              <a:rect b="b" l="l" r="r" t="t"/>
              <a:pathLst>
                <a:path extrusionOk="0" h="2090" w="6484">
                  <a:moveTo>
                    <a:pt x="0" y="1"/>
                  </a:moveTo>
                  <a:lnTo>
                    <a:pt x="418" y="2089"/>
                  </a:lnTo>
                  <a:lnTo>
                    <a:pt x="6132" y="2089"/>
                  </a:lnTo>
                  <a:lnTo>
                    <a:pt x="6483"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4"/>
            <p:cNvSpPr/>
            <p:nvPr/>
          </p:nvSpPr>
          <p:spPr>
            <a:xfrm>
              <a:off x="7231887" y="3125707"/>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4"/>
            <p:cNvSpPr/>
            <p:nvPr/>
          </p:nvSpPr>
          <p:spPr>
            <a:xfrm>
              <a:off x="7443930" y="3160513"/>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4"/>
            <p:cNvSpPr/>
            <p:nvPr/>
          </p:nvSpPr>
          <p:spPr>
            <a:xfrm>
              <a:off x="7443930" y="3191569"/>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4"/>
            <p:cNvSpPr/>
            <p:nvPr/>
          </p:nvSpPr>
          <p:spPr>
            <a:xfrm>
              <a:off x="7443930" y="3222626"/>
              <a:ext cx="462193" cy="2179"/>
            </a:xfrm>
            <a:custGeom>
              <a:rect b="b" l="l" r="r" t="t"/>
              <a:pathLst>
                <a:path extrusionOk="0" h="68" w="14421">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4"/>
            <p:cNvSpPr/>
            <p:nvPr/>
          </p:nvSpPr>
          <p:spPr>
            <a:xfrm>
              <a:off x="7443930" y="3253137"/>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4"/>
            <p:cNvSpPr/>
            <p:nvPr/>
          </p:nvSpPr>
          <p:spPr>
            <a:xfrm>
              <a:off x="7231887" y="3354896"/>
              <a:ext cx="148904" cy="148904"/>
            </a:xfrm>
            <a:custGeom>
              <a:rect b="b" l="l" r="r" t="t"/>
              <a:pathLst>
                <a:path extrusionOk="0" h="4646" w="4646">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4"/>
            <p:cNvSpPr/>
            <p:nvPr/>
          </p:nvSpPr>
          <p:spPr>
            <a:xfrm>
              <a:off x="7261854" y="3364543"/>
              <a:ext cx="145699" cy="114611"/>
            </a:xfrm>
            <a:custGeom>
              <a:rect b="b" l="l" r="r" t="t"/>
              <a:pathLst>
                <a:path extrusionOk="0" h="3576" w="4546">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4"/>
            <p:cNvSpPr/>
            <p:nvPr/>
          </p:nvSpPr>
          <p:spPr>
            <a:xfrm>
              <a:off x="7443930" y="3389702"/>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4"/>
            <p:cNvSpPr/>
            <p:nvPr/>
          </p:nvSpPr>
          <p:spPr>
            <a:xfrm>
              <a:off x="7443930" y="3420759"/>
              <a:ext cx="462193" cy="2179"/>
            </a:xfrm>
            <a:custGeom>
              <a:rect b="b" l="l" r="r" t="t"/>
              <a:pathLst>
                <a:path extrusionOk="0" h="68" w="14421">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4"/>
            <p:cNvSpPr/>
            <p:nvPr/>
          </p:nvSpPr>
          <p:spPr>
            <a:xfrm>
              <a:off x="7443930" y="3451815"/>
              <a:ext cx="462193" cy="2179"/>
            </a:xfrm>
            <a:custGeom>
              <a:rect b="b" l="l" r="r" t="t"/>
              <a:pathLst>
                <a:path extrusionOk="0" h="68" w="14421">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4"/>
            <p:cNvSpPr/>
            <p:nvPr/>
          </p:nvSpPr>
          <p:spPr>
            <a:xfrm>
              <a:off x="7443930" y="3482359"/>
              <a:ext cx="462193" cy="2179"/>
            </a:xfrm>
            <a:custGeom>
              <a:rect b="b" l="l" r="r" t="t"/>
              <a:pathLst>
                <a:path extrusionOk="0" h="68"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4"/>
            <p:cNvSpPr/>
            <p:nvPr/>
          </p:nvSpPr>
          <p:spPr>
            <a:xfrm>
              <a:off x="7231887" y="3576586"/>
              <a:ext cx="148904" cy="148904"/>
            </a:xfrm>
            <a:custGeom>
              <a:rect b="b" l="l" r="r" t="t"/>
              <a:pathLst>
                <a:path extrusionOk="0" h="4646" w="4646">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4"/>
            <p:cNvSpPr/>
            <p:nvPr/>
          </p:nvSpPr>
          <p:spPr>
            <a:xfrm>
              <a:off x="7261854" y="3586233"/>
              <a:ext cx="145699" cy="114643"/>
            </a:xfrm>
            <a:custGeom>
              <a:rect b="b" l="l" r="r" t="t"/>
              <a:pathLst>
                <a:path extrusionOk="0" h="3577" w="4546">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4"/>
            <p:cNvSpPr/>
            <p:nvPr/>
          </p:nvSpPr>
          <p:spPr>
            <a:xfrm>
              <a:off x="7443930" y="3611392"/>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4"/>
            <p:cNvSpPr/>
            <p:nvPr/>
          </p:nvSpPr>
          <p:spPr>
            <a:xfrm>
              <a:off x="7443930" y="3642481"/>
              <a:ext cx="462193" cy="2147"/>
            </a:xfrm>
            <a:custGeom>
              <a:rect b="b" l="l" r="r" t="t"/>
              <a:pathLst>
                <a:path extrusionOk="0" h="67" w="14421">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4"/>
            <p:cNvSpPr/>
            <p:nvPr/>
          </p:nvSpPr>
          <p:spPr>
            <a:xfrm>
              <a:off x="7443930" y="3673537"/>
              <a:ext cx="462193" cy="2147"/>
            </a:xfrm>
            <a:custGeom>
              <a:rect b="b" l="l" r="r" t="t"/>
              <a:pathLst>
                <a:path extrusionOk="0" h="67"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4"/>
            <p:cNvSpPr/>
            <p:nvPr/>
          </p:nvSpPr>
          <p:spPr>
            <a:xfrm>
              <a:off x="7443930" y="3704049"/>
              <a:ext cx="462193" cy="2179"/>
            </a:xfrm>
            <a:custGeom>
              <a:rect b="b" l="l" r="r" t="t"/>
              <a:pathLst>
                <a:path extrusionOk="0" h="68" w="14421">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4"/>
            <p:cNvSpPr/>
            <p:nvPr/>
          </p:nvSpPr>
          <p:spPr>
            <a:xfrm>
              <a:off x="7231887" y="3790808"/>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4"/>
            <p:cNvSpPr/>
            <p:nvPr/>
          </p:nvSpPr>
          <p:spPr>
            <a:xfrm>
              <a:off x="7261854" y="3800455"/>
              <a:ext cx="145699" cy="114611"/>
            </a:xfrm>
            <a:custGeom>
              <a:rect b="b" l="l" r="r" t="t"/>
              <a:pathLst>
                <a:path extrusionOk="0" h="3576" w="4546">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4"/>
            <p:cNvSpPr/>
            <p:nvPr/>
          </p:nvSpPr>
          <p:spPr>
            <a:xfrm>
              <a:off x="7443930" y="3825614"/>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4"/>
            <p:cNvSpPr/>
            <p:nvPr/>
          </p:nvSpPr>
          <p:spPr>
            <a:xfrm>
              <a:off x="7443930" y="3856671"/>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4"/>
            <p:cNvSpPr/>
            <p:nvPr/>
          </p:nvSpPr>
          <p:spPr>
            <a:xfrm>
              <a:off x="7443930" y="3887727"/>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4"/>
            <p:cNvSpPr/>
            <p:nvPr/>
          </p:nvSpPr>
          <p:spPr>
            <a:xfrm>
              <a:off x="7443930" y="3918239"/>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4"/>
            <p:cNvSpPr/>
            <p:nvPr/>
          </p:nvSpPr>
          <p:spPr>
            <a:xfrm>
              <a:off x="7766866" y="3947693"/>
              <a:ext cx="96951" cy="200313"/>
            </a:xfrm>
            <a:custGeom>
              <a:rect b="b" l="l" r="r" t="t"/>
              <a:pathLst>
                <a:path extrusionOk="0" h="6250" w="3025">
                  <a:moveTo>
                    <a:pt x="3024" y="1"/>
                  </a:moveTo>
                  <a:lnTo>
                    <a:pt x="0" y="6250"/>
                  </a:lnTo>
                  <a:lnTo>
                    <a:pt x="2156" y="6250"/>
                  </a:lnTo>
                  <a:lnTo>
                    <a:pt x="30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4"/>
            <p:cNvSpPr/>
            <p:nvPr/>
          </p:nvSpPr>
          <p:spPr>
            <a:xfrm>
              <a:off x="7835934" y="3948783"/>
              <a:ext cx="186403" cy="200313"/>
            </a:xfrm>
            <a:custGeom>
              <a:rect b="b" l="l" r="r" t="t"/>
              <a:pathLst>
                <a:path extrusionOk="0" h="6250" w="5816">
                  <a:moveTo>
                    <a:pt x="869" y="0"/>
                  </a:moveTo>
                  <a:lnTo>
                    <a:pt x="1" y="6249"/>
                  </a:lnTo>
                  <a:lnTo>
                    <a:pt x="1" y="6249"/>
                  </a:lnTo>
                  <a:lnTo>
                    <a:pt x="5815" y="1538"/>
                  </a:lnTo>
                  <a:lnTo>
                    <a:pt x="8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4"/>
            <p:cNvSpPr/>
            <p:nvPr/>
          </p:nvSpPr>
          <p:spPr>
            <a:xfrm>
              <a:off x="7835934" y="3947693"/>
              <a:ext cx="189063" cy="201402"/>
            </a:xfrm>
            <a:custGeom>
              <a:rect b="b" l="l" r="r" t="t"/>
              <a:pathLst>
                <a:path extrusionOk="0" h="6284" w="5899">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4"/>
            <p:cNvSpPr/>
            <p:nvPr/>
          </p:nvSpPr>
          <p:spPr>
            <a:xfrm>
              <a:off x="7658152" y="2779759"/>
              <a:ext cx="25736" cy="66985"/>
            </a:xfrm>
            <a:custGeom>
              <a:rect b="b" l="l" r="r" t="t"/>
              <a:pathLst>
                <a:path extrusionOk="0" h="2090" w="803">
                  <a:moveTo>
                    <a:pt x="368" y="1"/>
                  </a:moveTo>
                  <a:lnTo>
                    <a:pt x="0" y="2089"/>
                  </a:lnTo>
                  <a:lnTo>
                    <a:pt x="451" y="2089"/>
                  </a:lnTo>
                  <a:lnTo>
                    <a:pt x="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4"/>
            <p:cNvSpPr/>
            <p:nvPr/>
          </p:nvSpPr>
          <p:spPr>
            <a:xfrm>
              <a:off x="7028915" y="3262304"/>
              <a:ext cx="108201" cy="222331"/>
            </a:xfrm>
            <a:custGeom>
              <a:rect b="b" l="l" r="r" t="t"/>
              <a:pathLst>
                <a:path extrusionOk="0" h="6937" w="3376">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4"/>
            <p:cNvSpPr/>
            <p:nvPr/>
          </p:nvSpPr>
          <p:spPr>
            <a:xfrm>
              <a:off x="7012858" y="3237048"/>
              <a:ext cx="149449" cy="180217"/>
            </a:xfrm>
            <a:custGeom>
              <a:rect b="b" l="l" r="r" t="t"/>
              <a:pathLst>
                <a:path extrusionOk="0" h="5623" w="4663">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4"/>
            <p:cNvSpPr/>
            <p:nvPr/>
          </p:nvSpPr>
          <p:spPr>
            <a:xfrm>
              <a:off x="6966257" y="3207114"/>
              <a:ext cx="65895" cy="70286"/>
            </a:xfrm>
            <a:custGeom>
              <a:rect b="b" l="l" r="r" t="t"/>
              <a:pathLst>
                <a:path extrusionOk="0" h="2193" w="2056">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4"/>
            <p:cNvSpPr/>
            <p:nvPr/>
          </p:nvSpPr>
          <p:spPr>
            <a:xfrm>
              <a:off x="7011800" y="3263329"/>
              <a:ext cx="14999" cy="14487"/>
            </a:xfrm>
            <a:custGeom>
              <a:rect b="b" l="l" r="r" t="t"/>
              <a:pathLst>
                <a:path extrusionOk="0" h="452" w="468">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4"/>
            <p:cNvSpPr/>
            <p:nvPr/>
          </p:nvSpPr>
          <p:spPr>
            <a:xfrm>
              <a:off x="6981256" y="3242977"/>
              <a:ext cx="35383" cy="37050"/>
            </a:xfrm>
            <a:custGeom>
              <a:rect b="b" l="l" r="r" t="t"/>
              <a:pathLst>
                <a:path extrusionOk="0" h="1156" w="1104">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4"/>
            <p:cNvSpPr/>
            <p:nvPr/>
          </p:nvSpPr>
          <p:spPr>
            <a:xfrm>
              <a:off x="6964654" y="3274354"/>
              <a:ext cx="50895" cy="50799"/>
            </a:xfrm>
            <a:custGeom>
              <a:rect b="b" l="l" r="r" t="t"/>
              <a:pathLst>
                <a:path extrusionOk="0" h="1585" w="1588">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4"/>
            <p:cNvSpPr/>
            <p:nvPr/>
          </p:nvSpPr>
          <p:spPr>
            <a:xfrm>
              <a:off x="6934143" y="3561619"/>
              <a:ext cx="81407" cy="138296"/>
            </a:xfrm>
            <a:custGeom>
              <a:rect b="b" l="l" r="r" t="t"/>
              <a:pathLst>
                <a:path extrusionOk="0" h="4315" w="254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4"/>
            <p:cNvSpPr/>
            <p:nvPr/>
          </p:nvSpPr>
          <p:spPr>
            <a:xfrm>
              <a:off x="7270956" y="3173910"/>
              <a:ext cx="146244" cy="114611"/>
            </a:xfrm>
            <a:custGeom>
              <a:rect b="b" l="l" r="r" t="t"/>
              <a:pathLst>
                <a:path extrusionOk="0" h="3576" w="4563">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4"/>
            <p:cNvSpPr/>
            <p:nvPr/>
          </p:nvSpPr>
          <p:spPr>
            <a:xfrm>
              <a:off x="7195479" y="3247785"/>
              <a:ext cx="175121" cy="251721"/>
            </a:xfrm>
            <a:custGeom>
              <a:rect b="b" l="l" r="r" t="t"/>
              <a:pathLst>
                <a:path extrusionOk="0" h="7854" w="5464">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4"/>
            <p:cNvSpPr/>
            <p:nvPr/>
          </p:nvSpPr>
          <p:spPr>
            <a:xfrm>
              <a:off x="7069073" y="4391105"/>
              <a:ext cx="111438" cy="48492"/>
            </a:xfrm>
            <a:custGeom>
              <a:rect b="b" l="l" r="r" t="t"/>
              <a:pathLst>
                <a:path extrusionOk="0" h="1513" w="3477">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4"/>
            <p:cNvSpPr/>
            <p:nvPr/>
          </p:nvSpPr>
          <p:spPr>
            <a:xfrm>
              <a:off x="7069073" y="4421007"/>
              <a:ext cx="21986" cy="16730"/>
            </a:xfrm>
            <a:custGeom>
              <a:rect b="b" l="l" r="r" t="t"/>
              <a:pathLst>
                <a:path extrusionOk="0" h="522" w="686">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4"/>
            <p:cNvSpPr/>
            <p:nvPr/>
          </p:nvSpPr>
          <p:spPr>
            <a:xfrm>
              <a:off x="7069618" y="4429116"/>
              <a:ext cx="102304" cy="10801"/>
            </a:xfrm>
            <a:custGeom>
              <a:rect b="b" l="l" r="r" t="t"/>
              <a:pathLst>
                <a:path extrusionOk="0" h="337" w="3192">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a:off x="7072823" y="4435558"/>
              <a:ext cx="95894" cy="2404"/>
            </a:xfrm>
            <a:custGeom>
              <a:rect b="b" l="l" r="r" t="t"/>
              <a:pathLst>
                <a:path extrusionOk="0" h="75" w="2992">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a:off x="7148878" y="4428058"/>
              <a:ext cx="5929" cy="9679"/>
            </a:xfrm>
            <a:custGeom>
              <a:rect b="b" l="l" r="r" t="t"/>
              <a:pathLst>
                <a:path extrusionOk="0" h="302" w="185">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a:off x="7131218" y="4423764"/>
              <a:ext cx="3237" cy="5384"/>
            </a:xfrm>
            <a:custGeom>
              <a:rect b="b" l="l" r="r" t="t"/>
              <a:pathLst>
                <a:path extrusionOk="0" h="168" w="101">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p:nvPr/>
          </p:nvSpPr>
          <p:spPr>
            <a:xfrm>
              <a:off x="7126379" y="4423091"/>
              <a:ext cx="3782" cy="3397"/>
            </a:xfrm>
            <a:custGeom>
              <a:rect b="b" l="l" r="r" t="t"/>
              <a:pathLst>
                <a:path extrusionOk="0" h="106" w="118">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4"/>
            <p:cNvSpPr/>
            <p:nvPr/>
          </p:nvSpPr>
          <p:spPr>
            <a:xfrm>
              <a:off x="7123174" y="4420559"/>
              <a:ext cx="6442" cy="577"/>
            </a:xfrm>
            <a:custGeom>
              <a:rect b="b" l="l" r="r" t="t"/>
              <a:pathLst>
                <a:path extrusionOk="0" h="18" w="201">
                  <a:moveTo>
                    <a:pt x="0" y="1"/>
                  </a:moveTo>
                  <a:lnTo>
                    <a:pt x="0" y="17"/>
                  </a:lnTo>
                  <a:lnTo>
                    <a:pt x="101" y="17"/>
                  </a:lnTo>
                  <a:cubicBezTo>
                    <a:pt x="134" y="17"/>
                    <a:pt x="168" y="17"/>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4"/>
            <p:cNvSpPr/>
            <p:nvPr/>
          </p:nvSpPr>
          <p:spPr>
            <a:xfrm>
              <a:off x="7122116" y="4416809"/>
              <a:ext cx="6987" cy="1154"/>
            </a:xfrm>
            <a:custGeom>
              <a:rect b="b" l="l" r="r" t="t"/>
              <a:pathLst>
                <a:path extrusionOk="0" h="36" w="218">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4"/>
            <p:cNvSpPr/>
            <p:nvPr/>
          </p:nvSpPr>
          <p:spPr>
            <a:xfrm>
              <a:off x="7133334" y="4418187"/>
              <a:ext cx="11282" cy="6698"/>
            </a:xfrm>
            <a:custGeom>
              <a:rect b="b" l="l" r="r" t="t"/>
              <a:pathLst>
                <a:path extrusionOk="0" h="209" w="352">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4"/>
            <p:cNvSpPr/>
            <p:nvPr/>
          </p:nvSpPr>
          <p:spPr>
            <a:xfrm>
              <a:off x="7129071" y="4416264"/>
              <a:ext cx="5929" cy="7532"/>
            </a:xfrm>
            <a:custGeom>
              <a:rect b="b" l="l" r="r" t="t"/>
              <a:pathLst>
                <a:path extrusionOk="0" h="235" w="185">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4"/>
            <p:cNvSpPr/>
            <p:nvPr/>
          </p:nvSpPr>
          <p:spPr>
            <a:xfrm>
              <a:off x="7069618" y="4420559"/>
              <a:ext cx="21441" cy="16634"/>
            </a:xfrm>
            <a:custGeom>
              <a:rect b="b" l="l" r="r" t="t"/>
              <a:pathLst>
                <a:path extrusionOk="0" h="519" w="669">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4"/>
            <p:cNvSpPr/>
            <p:nvPr/>
          </p:nvSpPr>
          <p:spPr>
            <a:xfrm>
              <a:off x="7074971" y="4395912"/>
              <a:ext cx="1122" cy="24679"/>
            </a:xfrm>
            <a:custGeom>
              <a:rect b="b" l="l" r="r" t="t"/>
              <a:pathLst>
                <a:path extrusionOk="0" h="770" w="35">
                  <a:moveTo>
                    <a:pt x="17" y="1"/>
                  </a:moveTo>
                  <a:cubicBezTo>
                    <a:pt x="1" y="252"/>
                    <a:pt x="1" y="502"/>
                    <a:pt x="17" y="770"/>
                  </a:cubicBezTo>
                  <a:cubicBezTo>
                    <a:pt x="34" y="502"/>
                    <a:pt x="34" y="252"/>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4"/>
            <p:cNvSpPr/>
            <p:nvPr/>
          </p:nvSpPr>
          <p:spPr>
            <a:xfrm>
              <a:off x="7098527" y="4431552"/>
              <a:ext cx="17724" cy="1058"/>
            </a:xfrm>
            <a:custGeom>
              <a:rect b="b" l="l" r="r" t="t"/>
              <a:pathLst>
                <a:path extrusionOk="0" h="33" w="553">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4"/>
            <p:cNvSpPr/>
            <p:nvPr/>
          </p:nvSpPr>
          <p:spPr>
            <a:xfrm>
              <a:off x="7086765" y="4431808"/>
              <a:ext cx="2179" cy="3782"/>
            </a:xfrm>
            <a:custGeom>
              <a:rect b="b" l="l" r="r" t="t"/>
              <a:pathLst>
                <a:path extrusionOk="0" h="118" w="68">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4"/>
            <p:cNvSpPr/>
            <p:nvPr/>
          </p:nvSpPr>
          <p:spPr>
            <a:xfrm>
              <a:off x="7082470" y="4426456"/>
              <a:ext cx="2179" cy="2404"/>
            </a:xfrm>
            <a:custGeom>
              <a:rect b="b" l="l" r="r" t="t"/>
              <a:pathLst>
                <a:path extrusionOk="0" h="75" w="68">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a:off x="7076060" y="4423764"/>
              <a:ext cx="3782" cy="1635"/>
            </a:xfrm>
            <a:custGeom>
              <a:rect b="b" l="l" r="r" t="t"/>
              <a:pathLst>
                <a:path extrusionOk="0" h="51" w="118">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a:off x="7071221" y="4422834"/>
              <a:ext cx="2179" cy="961"/>
            </a:xfrm>
            <a:custGeom>
              <a:rect b="b" l="l" r="r" t="t"/>
              <a:pathLst>
                <a:path extrusionOk="0" h="30" w="68">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a:off x="6862928" y="4349888"/>
              <a:ext cx="83907" cy="99483"/>
            </a:xfrm>
            <a:custGeom>
              <a:rect b="b" l="l" r="r" t="t"/>
              <a:pathLst>
                <a:path extrusionOk="0" h="3104" w="2618">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a:off x="6863441" y="4371843"/>
              <a:ext cx="19839" cy="27339"/>
            </a:xfrm>
            <a:custGeom>
              <a:rect b="b" l="l" r="r" t="t"/>
              <a:pathLst>
                <a:path extrusionOk="0" h="853" w="619">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4"/>
            <p:cNvSpPr/>
            <p:nvPr/>
          </p:nvSpPr>
          <p:spPr>
            <a:xfrm>
              <a:off x="6862928" y="4384695"/>
              <a:ext cx="80894" cy="64837"/>
            </a:xfrm>
            <a:custGeom>
              <a:rect b="b" l="l" r="r" t="t"/>
              <a:pathLst>
                <a:path extrusionOk="0" h="2023" w="2524">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4"/>
            <p:cNvSpPr/>
            <p:nvPr/>
          </p:nvSpPr>
          <p:spPr>
            <a:xfrm>
              <a:off x="6863441" y="4383605"/>
              <a:ext cx="77369" cy="64933"/>
            </a:xfrm>
            <a:custGeom>
              <a:rect b="b" l="l" r="r" t="t"/>
              <a:pathLst>
                <a:path extrusionOk="0" h="2026" w="2414">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a:off x="6923951" y="4432770"/>
              <a:ext cx="10769" cy="3878"/>
            </a:xfrm>
            <a:custGeom>
              <a:rect b="b" l="l" r="r" t="t"/>
              <a:pathLst>
                <a:path extrusionOk="0" h="121" w="336">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4"/>
            <p:cNvSpPr/>
            <p:nvPr/>
          </p:nvSpPr>
          <p:spPr>
            <a:xfrm>
              <a:off x="6915938" y="4416809"/>
              <a:ext cx="5897" cy="1635"/>
            </a:xfrm>
            <a:custGeom>
              <a:rect b="b" l="l" r="r" t="t"/>
              <a:pathLst>
                <a:path extrusionOk="0" h="51" w="184">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4"/>
            <p:cNvSpPr/>
            <p:nvPr/>
          </p:nvSpPr>
          <p:spPr>
            <a:xfrm>
              <a:off x="6914336" y="4413059"/>
              <a:ext cx="4840" cy="577"/>
            </a:xfrm>
            <a:custGeom>
              <a:rect b="b" l="l" r="r" t="t"/>
              <a:pathLst>
                <a:path extrusionOk="0" h="18" w="151">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4"/>
            <p:cNvSpPr/>
            <p:nvPr/>
          </p:nvSpPr>
          <p:spPr>
            <a:xfrm>
              <a:off x="6915394" y="4407162"/>
              <a:ext cx="4840" cy="4327"/>
            </a:xfrm>
            <a:custGeom>
              <a:rect b="b" l="l" r="r" t="t"/>
              <a:pathLst>
                <a:path extrusionOk="0" h="135" w="151">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4"/>
            <p:cNvSpPr/>
            <p:nvPr/>
          </p:nvSpPr>
          <p:spPr>
            <a:xfrm>
              <a:off x="6916996" y="4403412"/>
              <a:ext cx="5384" cy="4872"/>
            </a:xfrm>
            <a:custGeom>
              <a:rect b="b" l="l" r="r" t="t"/>
              <a:pathLst>
                <a:path extrusionOk="0" h="152" w="168">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4"/>
            <p:cNvSpPr/>
            <p:nvPr/>
          </p:nvSpPr>
          <p:spPr>
            <a:xfrm>
              <a:off x="6920746" y="4414886"/>
              <a:ext cx="11826" cy="6250"/>
            </a:xfrm>
            <a:custGeom>
              <a:rect b="b" l="l" r="r" t="t"/>
              <a:pathLst>
                <a:path extrusionOk="0" h="195" w="369">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a:off x="6920746" y="4408251"/>
              <a:ext cx="4327" cy="8589"/>
            </a:xfrm>
            <a:custGeom>
              <a:rect b="b" l="l" r="r" t="t"/>
              <a:pathLst>
                <a:path extrusionOk="0" h="268" w="135">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4"/>
            <p:cNvSpPr/>
            <p:nvPr/>
          </p:nvSpPr>
          <p:spPr>
            <a:xfrm>
              <a:off x="6874690" y="4372355"/>
              <a:ext cx="10737" cy="26281"/>
            </a:xfrm>
            <a:custGeom>
              <a:rect b="b" l="l" r="r" t="t"/>
              <a:pathLst>
                <a:path extrusionOk="0" h="820" w="335">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4"/>
            <p:cNvSpPr/>
            <p:nvPr/>
          </p:nvSpPr>
          <p:spPr>
            <a:xfrm>
              <a:off x="6879530" y="4356843"/>
              <a:ext cx="16089" cy="18781"/>
            </a:xfrm>
            <a:custGeom>
              <a:rect b="b" l="l" r="r" t="t"/>
              <a:pathLst>
                <a:path extrusionOk="0" h="586" w="502">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4"/>
            <p:cNvSpPr/>
            <p:nvPr/>
          </p:nvSpPr>
          <p:spPr>
            <a:xfrm>
              <a:off x="6889689" y="4399149"/>
              <a:ext cx="13429" cy="11282"/>
            </a:xfrm>
            <a:custGeom>
              <a:rect b="b" l="l" r="r" t="t"/>
              <a:pathLst>
                <a:path extrusionOk="0" h="352" w="419">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4"/>
            <p:cNvSpPr/>
            <p:nvPr/>
          </p:nvSpPr>
          <p:spPr>
            <a:xfrm>
              <a:off x="6879530" y="4391649"/>
              <a:ext cx="1635" cy="3782"/>
            </a:xfrm>
            <a:custGeom>
              <a:rect b="b" l="l" r="r" t="t"/>
              <a:pathLst>
                <a:path extrusionOk="0" h="118" w="51">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4"/>
            <p:cNvSpPr/>
            <p:nvPr/>
          </p:nvSpPr>
          <p:spPr>
            <a:xfrm>
              <a:off x="6880587" y="4384695"/>
              <a:ext cx="577" cy="3237"/>
            </a:xfrm>
            <a:custGeom>
              <a:rect b="b" l="l" r="r" t="t"/>
              <a:pathLst>
                <a:path extrusionOk="0" h="101" w="18">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4"/>
            <p:cNvSpPr/>
            <p:nvPr/>
          </p:nvSpPr>
          <p:spPr>
            <a:xfrm>
              <a:off x="6877382" y="4378797"/>
              <a:ext cx="2179" cy="3237"/>
            </a:xfrm>
            <a:custGeom>
              <a:rect b="b" l="l" r="r" t="t"/>
              <a:pathLst>
                <a:path extrusionOk="0" h="101" w="68">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4"/>
            <p:cNvSpPr/>
            <p:nvPr/>
          </p:nvSpPr>
          <p:spPr>
            <a:xfrm>
              <a:off x="6874690" y="4375048"/>
              <a:ext cx="1122" cy="1635"/>
            </a:xfrm>
            <a:custGeom>
              <a:rect b="b" l="l" r="r" t="t"/>
              <a:pathLst>
                <a:path extrusionOk="0" h="51" w="35">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4"/>
            <p:cNvSpPr/>
            <p:nvPr/>
          </p:nvSpPr>
          <p:spPr>
            <a:xfrm>
              <a:off x="6868280" y="3742060"/>
              <a:ext cx="330435" cy="671031"/>
            </a:xfrm>
            <a:custGeom>
              <a:rect b="b" l="l" r="r" t="t"/>
              <a:pathLst>
                <a:path extrusionOk="0" h="20937" w="1031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4"/>
            <p:cNvSpPr/>
            <p:nvPr/>
          </p:nvSpPr>
          <p:spPr>
            <a:xfrm>
              <a:off x="6975904" y="3711548"/>
              <a:ext cx="179961" cy="699940"/>
            </a:xfrm>
            <a:custGeom>
              <a:rect b="b" l="l" r="r" t="t"/>
              <a:pathLst>
                <a:path extrusionOk="0" h="21839" w="5615">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4"/>
            <p:cNvSpPr/>
            <p:nvPr/>
          </p:nvSpPr>
          <p:spPr>
            <a:xfrm>
              <a:off x="7037504" y="3852921"/>
              <a:ext cx="39646" cy="289219"/>
            </a:xfrm>
            <a:custGeom>
              <a:rect b="b" l="l" r="r" t="t"/>
              <a:pathLst>
                <a:path extrusionOk="0" h="9024" w="1237">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4"/>
            <p:cNvSpPr/>
            <p:nvPr/>
          </p:nvSpPr>
          <p:spPr>
            <a:xfrm>
              <a:off x="7015550" y="3841671"/>
              <a:ext cx="53556" cy="11282"/>
            </a:xfrm>
            <a:custGeom>
              <a:rect b="b" l="l" r="r" t="t"/>
              <a:pathLst>
                <a:path extrusionOk="0" h="352" w="1671">
                  <a:moveTo>
                    <a:pt x="0" y="1"/>
                  </a:moveTo>
                  <a:cubicBezTo>
                    <a:pt x="551" y="184"/>
                    <a:pt x="1103" y="301"/>
                    <a:pt x="1671" y="352"/>
                  </a:cubicBezTo>
                  <a:cubicBezTo>
                    <a:pt x="1119" y="218"/>
                    <a:pt x="568" y="1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4"/>
            <p:cNvSpPr/>
            <p:nvPr/>
          </p:nvSpPr>
          <p:spPr>
            <a:xfrm>
              <a:off x="7083528" y="4082207"/>
              <a:ext cx="55735" cy="9583"/>
            </a:xfrm>
            <a:custGeom>
              <a:rect b="b" l="l" r="r" t="t"/>
              <a:pathLst>
                <a:path extrusionOk="0" h="299" w="1739">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4"/>
            <p:cNvSpPr/>
            <p:nvPr/>
          </p:nvSpPr>
          <p:spPr>
            <a:xfrm>
              <a:off x="7044459" y="4124417"/>
              <a:ext cx="131758" cy="171403"/>
            </a:xfrm>
            <a:custGeom>
              <a:rect b="b" l="l" r="r" t="t"/>
              <a:pathLst>
                <a:path extrusionOk="0" h="5348" w="4111">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4"/>
            <p:cNvSpPr/>
            <p:nvPr/>
          </p:nvSpPr>
          <p:spPr>
            <a:xfrm>
              <a:off x="7110322" y="3758149"/>
              <a:ext cx="51440" cy="20127"/>
            </a:xfrm>
            <a:custGeom>
              <a:rect b="b" l="l" r="r" t="t"/>
              <a:pathLst>
                <a:path extrusionOk="0" h="628" w="1605">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4"/>
            <p:cNvSpPr/>
            <p:nvPr/>
          </p:nvSpPr>
          <p:spPr>
            <a:xfrm>
              <a:off x="6984461" y="3278841"/>
              <a:ext cx="37531" cy="124835"/>
            </a:xfrm>
            <a:custGeom>
              <a:rect b="b" l="l" r="r" t="t"/>
              <a:pathLst>
                <a:path extrusionOk="0" h="3895" w="1171">
                  <a:moveTo>
                    <a:pt x="1003" y="1"/>
                  </a:moveTo>
                  <a:lnTo>
                    <a:pt x="1003" y="1"/>
                  </a:lnTo>
                  <a:cubicBezTo>
                    <a:pt x="1" y="1137"/>
                    <a:pt x="68" y="2858"/>
                    <a:pt x="1171" y="3894"/>
                  </a:cubicBezTo>
                  <a:lnTo>
                    <a:pt x="10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4"/>
            <p:cNvSpPr/>
            <p:nvPr/>
          </p:nvSpPr>
          <p:spPr>
            <a:xfrm>
              <a:off x="6937348" y="3468962"/>
              <a:ext cx="65895" cy="130347"/>
            </a:xfrm>
            <a:custGeom>
              <a:rect b="b" l="l" r="r" t="t"/>
              <a:pathLst>
                <a:path extrusionOk="0" h="4067" w="2056">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4"/>
            <p:cNvSpPr/>
            <p:nvPr/>
          </p:nvSpPr>
          <p:spPr>
            <a:xfrm>
              <a:off x="6953405" y="3421849"/>
              <a:ext cx="290277" cy="327231"/>
            </a:xfrm>
            <a:custGeom>
              <a:rect b="b" l="l" r="r" t="t"/>
              <a:pathLst>
                <a:path extrusionOk="0" h="10210" w="9057">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4"/>
            <p:cNvSpPr/>
            <p:nvPr/>
          </p:nvSpPr>
          <p:spPr>
            <a:xfrm>
              <a:off x="7132212" y="3501621"/>
              <a:ext cx="110412" cy="39966"/>
            </a:xfrm>
            <a:custGeom>
              <a:rect b="b" l="l" r="r" t="t"/>
              <a:pathLst>
                <a:path extrusionOk="0" h="1247" w="3445">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4"/>
            <p:cNvSpPr/>
            <p:nvPr/>
          </p:nvSpPr>
          <p:spPr>
            <a:xfrm>
              <a:off x="6974301" y="3458802"/>
              <a:ext cx="257073" cy="2147"/>
            </a:xfrm>
            <a:custGeom>
              <a:rect b="b" l="l" r="r" t="t"/>
              <a:pathLst>
                <a:path extrusionOk="0" h="67" w="8021">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4"/>
            <p:cNvSpPr/>
            <p:nvPr/>
          </p:nvSpPr>
          <p:spPr>
            <a:xfrm>
              <a:off x="6951258" y="3496813"/>
              <a:ext cx="286014" cy="2179"/>
            </a:xfrm>
            <a:custGeom>
              <a:rect b="b" l="l" r="r" t="t"/>
              <a:pathLst>
                <a:path extrusionOk="0" h="68" w="8924">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4"/>
            <p:cNvSpPr/>
            <p:nvPr/>
          </p:nvSpPr>
          <p:spPr>
            <a:xfrm>
              <a:off x="6943245" y="3540466"/>
              <a:ext cx="24134" cy="2019"/>
            </a:xfrm>
            <a:custGeom>
              <a:rect b="b" l="l" r="r" t="t"/>
              <a:pathLst>
                <a:path extrusionOk="0" h="63" w="753">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4"/>
            <p:cNvSpPr/>
            <p:nvPr/>
          </p:nvSpPr>
          <p:spPr>
            <a:xfrm>
              <a:off x="6967347" y="3541780"/>
              <a:ext cx="186916" cy="2179"/>
            </a:xfrm>
            <a:custGeom>
              <a:rect b="b" l="l" r="r" t="t"/>
              <a:pathLst>
                <a:path extrusionOk="0" h="68" w="5832">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4"/>
            <p:cNvSpPr/>
            <p:nvPr/>
          </p:nvSpPr>
          <p:spPr>
            <a:xfrm>
              <a:off x="6982346" y="3586233"/>
              <a:ext cx="167621" cy="2179"/>
            </a:xfrm>
            <a:custGeom>
              <a:rect b="b" l="l" r="r" t="t"/>
              <a:pathLst>
                <a:path extrusionOk="0" h="68" w="523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4"/>
            <p:cNvSpPr/>
            <p:nvPr/>
          </p:nvSpPr>
          <p:spPr>
            <a:xfrm>
              <a:off x="6996801" y="3627994"/>
              <a:ext cx="152109" cy="2179"/>
            </a:xfrm>
            <a:custGeom>
              <a:rect b="b" l="l" r="r" t="t"/>
              <a:pathLst>
                <a:path extrusionOk="0" h="68" w="4746">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4"/>
            <p:cNvSpPr/>
            <p:nvPr/>
          </p:nvSpPr>
          <p:spPr>
            <a:xfrm>
              <a:off x="6992506" y="3661743"/>
              <a:ext cx="162814" cy="2179"/>
            </a:xfrm>
            <a:custGeom>
              <a:rect b="b" l="l" r="r" t="t"/>
              <a:pathLst>
                <a:path extrusionOk="0" h="68" w="508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4"/>
            <p:cNvSpPr/>
            <p:nvPr/>
          </p:nvSpPr>
          <p:spPr>
            <a:xfrm>
              <a:off x="6980711" y="3704594"/>
              <a:ext cx="185345" cy="2179"/>
            </a:xfrm>
            <a:custGeom>
              <a:rect b="b" l="l" r="r" t="t"/>
              <a:pathLst>
                <a:path extrusionOk="0" h="68" w="5783">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4"/>
            <p:cNvSpPr/>
            <p:nvPr/>
          </p:nvSpPr>
          <p:spPr>
            <a:xfrm>
              <a:off x="6959302" y="3515563"/>
              <a:ext cx="34293" cy="100156"/>
            </a:xfrm>
            <a:custGeom>
              <a:rect b="b" l="l" r="r" t="t"/>
              <a:pathLst>
                <a:path extrusionOk="0" h="3125" w="107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6" name="Shape 1806"/>
        <p:cNvGrpSpPr/>
        <p:nvPr/>
      </p:nvGrpSpPr>
      <p:grpSpPr>
        <a:xfrm>
          <a:off x="0" y="0"/>
          <a:ext cx="0" cy="0"/>
          <a:chOff x="0" y="0"/>
          <a:chExt cx="0" cy="0"/>
        </a:xfrm>
      </p:grpSpPr>
      <p:sp>
        <p:nvSpPr>
          <p:cNvPr id="1807" name="Google Shape;1807;p45"/>
          <p:cNvSpPr txBox="1"/>
          <p:nvPr>
            <p:ph type="title"/>
          </p:nvPr>
        </p:nvSpPr>
        <p:spPr>
          <a:xfrm>
            <a:off x="1165250" y="540000"/>
            <a:ext cx="6429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AWS S3</a:t>
            </a:r>
            <a:endParaRPr/>
          </a:p>
        </p:txBody>
      </p:sp>
      <p:sp>
        <p:nvSpPr>
          <p:cNvPr id="1808" name="Google Shape;1808;p45"/>
          <p:cNvSpPr txBox="1"/>
          <p:nvPr/>
        </p:nvSpPr>
        <p:spPr>
          <a:xfrm>
            <a:off x="441325" y="1338650"/>
            <a:ext cx="3602400" cy="23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Josefin Sans"/>
              <a:ea typeface="Josefin Sans"/>
              <a:cs typeface="Josefin Sans"/>
              <a:sym typeface="Josefin Sans"/>
            </a:endParaRPr>
          </a:p>
          <a:p>
            <a:pPr indent="0" lvl="0" marL="457200" rtl="0" algn="l">
              <a:spcBef>
                <a:spcPts val="0"/>
              </a:spcBef>
              <a:spcAft>
                <a:spcPts val="0"/>
              </a:spcAft>
              <a:buNone/>
            </a:pPr>
            <a:br>
              <a:rPr lang="en" sz="1100">
                <a:latin typeface="Josefin Sans"/>
                <a:ea typeface="Josefin Sans"/>
                <a:cs typeface="Josefin Sans"/>
                <a:sym typeface="Josefin Sans"/>
              </a:rPr>
            </a:br>
            <a:br>
              <a:rPr lang="en" sz="1100">
                <a:latin typeface="Josefin Sans"/>
                <a:ea typeface="Josefin Sans"/>
                <a:cs typeface="Josefin Sans"/>
                <a:sym typeface="Josefin Sans"/>
              </a:rPr>
            </a:br>
            <a:br>
              <a:rPr lang="en" sz="1100">
                <a:latin typeface="Josefin Sans"/>
                <a:ea typeface="Josefin Sans"/>
                <a:cs typeface="Josefin Sans"/>
                <a:sym typeface="Josefin Sans"/>
              </a:rPr>
            </a:br>
            <a:r>
              <a:rPr lang="en" sz="1100">
                <a:latin typeface="Josefin Sans"/>
                <a:ea typeface="Josefin Sans"/>
                <a:cs typeface="Josefin Sans"/>
                <a:sym typeface="Josefin Sans"/>
              </a:rPr>
              <a:t>Per-file permission system (make a file public or not)</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Centralized location for all the data</a:t>
            </a:r>
            <a:endParaRPr sz="1100">
              <a:latin typeface="Josefin Sans"/>
              <a:ea typeface="Josefin Sans"/>
              <a:cs typeface="Josefin Sans"/>
              <a:sym typeface="Josefin Sans"/>
            </a:endParaRPr>
          </a:p>
          <a:p>
            <a:pPr indent="0" lvl="0" marL="457200" rtl="0" algn="l">
              <a:spcBef>
                <a:spcPts val="0"/>
              </a:spcBef>
              <a:spcAft>
                <a:spcPts val="0"/>
              </a:spcAft>
              <a:buNone/>
            </a:pPr>
            <a:br>
              <a:rPr lang="en" sz="1100">
                <a:latin typeface="Josefin Sans"/>
                <a:ea typeface="Josefin Sans"/>
                <a:cs typeface="Josefin Sans"/>
                <a:sym typeface="Josefin Sans"/>
              </a:rPr>
            </a:b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Cost effective if properly monitored and maintained</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p:txBody>
      </p:sp>
      <p:sp>
        <p:nvSpPr>
          <p:cNvPr id="1809" name="Google Shape;1809;p45"/>
          <p:cNvSpPr txBox="1"/>
          <p:nvPr/>
        </p:nvSpPr>
        <p:spPr>
          <a:xfrm>
            <a:off x="4767775" y="1496300"/>
            <a:ext cx="3742500" cy="24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457200" lvl="0" marL="914400" rtl="0" algn="l">
              <a:spcBef>
                <a:spcPts val="0"/>
              </a:spcBef>
              <a:spcAft>
                <a:spcPts val="0"/>
              </a:spcAft>
              <a:buNone/>
            </a:pPr>
            <a:r>
              <a:t/>
            </a:r>
            <a:endParaRPr sz="1100">
              <a:latin typeface="Josefin Sans"/>
              <a:ea typeface="Josefin Sans"/>
              <a:cs typeface="Josefin Sans"/>
              <a:sym typeface="Josefin Sans"/>
            </a:endParaRPr>
          </a:p>
          <a:p>
            <a:pPr indent="457200" lvl="0" marL="914400" rtl="0" algn="l">
              <a:spcBef>
                <a:spcPts val="0"/>
              </a:spcBef>
              <a:spcAft>
                <a:spcPts val="0"/>
              </a:spcAft>
              <a:buNone/>
            </a:pPr>
            <a:r>
              <a:rPr lang="en" sz="1100">
                <a:latin typeface="Josefin Sans"/>
                <a:ea typeface="Josefin Sans"/>
                <a:cs typeface="Josefin Sans"/>
                <a:sym typeface="Josefin Sans"/>
              </a:rPr>
              <a:t>Renaming bucket</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br>
              <a:rPr lang="en" sz="1100">
                <a:latin typeface="Josefin Sans"/>
                <a:ea typeface="Josefin Sans"/>
                <a:cs typeface="Josefin Sans"/>
                <a:sym typeface="Josefin Sans"/>
              </a:rPr>
            </a:b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457200" lvl="0" marL="457200" rtl="0" algn="l">
              <a:spcBef>
                <a:spcPts val="0"/>
              </a:spcBef>
              <a:spcAft>
                <a:spcPts val="0"/>
              </a:spcAft>
              <a:buNone/>
            </a:pPr>
            <a:r>
              <a:rPr lang="en" sz="1100">
                <a:latin typeface="Josefin Sans"/>
                <a:ea typeface="Josefin Sans"/>
                <a:cs typeface="Josefin Sans"/>
                <a:sym typeface="Josefin Sans"/>
              </a:rPr>
              <a:t>No direct way to upload .zip file</a:t>
            </a:r>
            <a:endParaRPr sz="1100">
              <a:latin typeface="Josefin Sans"/>
              <a:ea typeface="Josefin Sans"/>
              <a:cs typeface="Josefin Sans"/>
              <a:sym typeface="Josefin Sans"/>
            </a:endParaRPr>
          </a:p>
          <a:p>
            <a:pPr indent="0" lvl="0" marL="457200" rtl="0" algn="l">
              <a:spcBef>
                <a:spcPts val="0"/>
              </a:spcBef>
              <a:spcAft>
                <a:spcPts val="0"/>
              </a:spcAft>
              <a:buNone/>
            </a:pPr>
            <a:br>
              <a:rPr lang="en" sz="1100">
                <a:latin typeface="Josefin Sans"/>
                <a:ea typeface="Josefin Sans"/>
                <a:cs typeface="Josefin Sans"/>
                <a:sym typeface="Josefin Sans"/>
              </a:rPr>
            </a:br>
            <a:br>
              <a:rPr lang="en" sz="1100">
                <a:latin typeface="Josefin Sans"/>
                <a:ea typeface="Josefin Sans"/>
                <a:cs typeface="Josefin Sans"/>
                <a:sym typeface="Josefin Sans"/>
              </a:rPr>
            </a:b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457200" lvl="0" marL="457200" rtl="0" algn="l">
              <a:spcBef>
                <a:spcPts val="0"/>
              </a:spcBef>
              <a:spcAft>
                <a:spcPts val="0"/>
              </a:spcAft>
              <a:buNone/>
            </a:pPr>
            <a:r>
              <a:rPr lang="en" sz="1100">
                <a:latin typeface="Josefin Sans"/>
                <a:ea typeface="Josefin Sans"/>
                <a:cs typeface="Josefin Sans"/>
                <a:sym typeface="Josefin Sans"/>
              </a:rPr>
              <a:t>Drop in upload speed for large files </a:t>
            </a:r>
            <a:endParaRPr sz="1100">
              <a:latin typeface="Josefin Sans"/>
              <a:ea typeface="Josefin Sans"/>
              <a:cs typeface="Josefin Sans"/>
              <a:sym typeface="Josefin Sans"/>
            </a:endParaRPr>
          </a:p>
        </p:txBody>
      </p:sp>
      <p:grpSp>
        <p:nvGrpSpPr>
          <p:cNvPr id="1810" name="Google Shape;1810;p45"/>
          <p:cNvGrpSpPr/>
          <p:nvPr/>
        </p:nvGrpSpPr>
        <p:grpSpPr>
          <a:xfrm>
            <a:off x="1965330" y="1572496"/>
            <a:ext cx="505615" cy="552888"/>
            <a:chOff x="1424125" y="1515680"/>
            <a:chExt cx="246762" cy="347139"/>
          </a:xfrm>
        </p:grpSpPr>
        <p:sp>
          <p:nvSpPr>
            <p:cNvPr id="1811" name="Google Shape;1811;p45"/>
            <p:cNvSpPr/>
            <p:nvPr/>
          </p:nvSpPr>
          <p:spPr>
            <a:xfrm>
              <a:off x="1424125" y="1537727"/>
              <a:ext cx="246762" cy="325092"/>
            </a:xfrm>
            <a:custGeom>
              <a:rect b="b" l="l" r="r" t="t"/>
              <a:pathLst>
                <a:path extrusionOk="0" h="12401" w="9413">
                  <a:moveTo>
                    <a:pt x="636" y="1"/>
                  </a:moveTo>
                  <a:cubicBezTo>
                    <a:pt x="289" y="1"/>
                    <a:pt x="1" y="289"/>
                    <a:pt x="1" y="636"/>
                  </a:cubicBezTo>
                  <a:lnTo>
                    <a:pt x="1" y="11751"/>
                  </a:lnTo>
                  <a:cubicBezTo>
                    <a:pt x="1" y="12112"/>
                    <a:pt x="289" y="12401"/>
                    <a:pt x="636" y="12401"/>
                  </a:cubicBezTo>
                  <a:lnTo>
                    <a:pt x="8763" y="12401"/>
                  </a:lnTo>
                  <a:cubicBezTo>
                    <a:pt x="9109" y="12401"/>
                    <a:pt x="9398" y="12112"/>
                    <a:pt x="9398" y="11751"/>
                  </a:cubicBezTo>
                  <a:lnTo>
                    <a:pt x="9398" y="650"/>
                  </a:lnTo>
                  <a:cubicBezTo>
                    <a:pt x="9413" y="289"/>
                    <a:pt x="9109" y="1"/>
                    <a:pt x="8749" y="1"/>
                  </a:cubicBezTo>
                  <a:lnTo>
                    <a:pt x="5342" y="1"/>
                  </a:lnTo>
                  <a:cubicBezTo>
                    <a:pt x="5342" y="426"/>
                    <a:pt x="5021" y="639"/>
                    <a:pt x="4699" y="639"/>
                  </a:cubicBezTo>
                  <a:cubicBezTo>
                    <a:pt x="4378" y="639"/>
                    <a:pt x="4057" y="426"/>
                    <a:pt x="4057"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5"/>
            <p:cNvSpPr/>
            <p:nvPr/>
          </p:nvSpPr>
          <p:spPr>
            <a:xfrm>
              <a:off x="1435109" y="1537727"/>
              <a:ext cx="224060" cy="302757"/>
            </a:xfrm>
            <a:custGeom>
              <a:rect b="b" l="l" r="r" t="t"/>
              <a:pathLst>
                <a:path extrusionOk="0" h="11549" w="8547">
                  <a:moveTo>
                    <a:pt x="1935" y="1"/>
                  </a:moveTo>
                  <a:lnTo>
                    <a:pt x="1935" y="217"/>
                  </a:lnTo>
                  <a:cubicBezTo>
                    <a:pt x="1935" y="347"/>
                    <a:pt x="1834" y="434"/>
                    <a:pt x="1718" y="434"/>
                  </a:cubicBezTo>
                  <a:lnTo>
                    <a:pt x="433" y="434"/>
                  </a:lnTo>
                  <a:cubicBezTo>
                    <a:pt x="202" y="434"/>
                    <a:pt x="15" y="621"/>
                    <a:pt x="15" y="867"/>
                  </a:cubicBezTo>
                  <a:lnTo>
                    <a:pt x="15" y="11116"/>
                  </a:lnTo>
                  <a:cubicBezTo>
                    <a:pt x="0" y="11347"/>
                    <a:pt x="202" y="11549"/>
                    <a:pt x="433" y="11549"/>
                  </a:cubicBezTo>
                  <a:lnTo>
                    <a:pt x="8127" y="11549"/>
                  </a:lnTo>
                  <a:cubicBezTo>
                    <a:pt x="8358" y="11549"/>
                    <a:pt x="8546" y="11361"/>
                    <a:pt x="8546" y="11116"/>
                  </a:cubicBezTo>
                  <a:lnTo>
                    <a:pt x="8546" y="867"/>
                  </a:lnTo>
                  <a:cubicBezTo>
                    <a:pt x="8546" y="621"/>
                    <a:pt x="8358" y="434"/>
                    <a:pt x="8127" y="434"/>
                  </a:cubicBezTo>
                  <a:lnTo>
                    <a:pt x="6843" y="434"/>
                  </a:lnTo>
                  <a:cubicBezTo>
                    <a:pt x="6727" y="434"/>
                    <a:pt x="6626" y="347"/>
                    <a:pt x="6626" y="217"/>
                  </a:cubicBezTo>
                  <a:lnTo>
                    <a:pt x="6626" y="1"/>
                  </a:lnTo>
                  <a:lnTo>
                    <a:pt x="4923" y="1"/>
                  </a:lnTo>
                  <a:cubicBezTo>
                    <a:pt x="4923" y="426"/>
                    <a:pt x="4602" y="639"/>
                    <a:pt x="4280" y="639"/>
                  </a:cubicBezTo>
                  <a:cubicBezTo>
                    <a:pt x="3959" y="639"/>
                    <a:pt x="3638" y="426"/>
                    <a:pt x="3638"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5"/>
            <p:cNvSpPr/>
            <p:nvPr/>
          </p:nvSpPr>
          <p:spPr>
            <a:xfrm>
              <a:off x="1446460" y="1560429"/>
              <a:ext cx="201724" cy="268704"/>
            </a:xfrm>
            <a:custGeom>
              <a:rect b="b" l="l" r="r" t="t"/>
              <a:pathLst>
                <a:path extrusionOk="0" h="10250" w="7695">
                  <a:moveTo>
                    <a:pt x="217" y="1"/>
                  </a:moveTo>
                  <a:cubicBezTo>
                    <a:pt x="101" y="1"/>
                    <a:pt x="0" y="102"/>
                    <a:pt x="0" y="217"/>
                  </a:cubicBezTo>
                  <a:lnTo>
                    <a:pt x="0" y="10033"/>
                  </a:lnTo>
                  <a:cubicBezTo>
                    <a:pt x="0" y="10149"/>
                    <a:pt x="101" y="10250"/>
                    <a:pt x="217" y="10250"/>
                  </a:cubicBezTo>
                  <a:lnTo>
                    <a:pt x="7478" y="10250"/>
                  </a:lnTo>
                  <a:cubicBezTo>
                    <a:pt x="7593" y="10250"/>
                    <a:pt x="7694" y="10149"/>
                    <a:pt x="7694" y="10033"/>
                  </a:cubicBezTo>
                  <a:lnTo>
                    <a:pt x="7694" y="217"/>
                  </a:lnTo>
                  <a:cubicBezTo>
                    <a:pt x="7694" y="102"/>
                    <a:pt x="7593" y="1"/>
                    <a:pt x="74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5"/>
            <p:cNvSpPr/>
            <p:nvPr/>
          </p:nvSpPr>
          <p:spPr>
            <a:xfrm>
              <a:off x="1496792" y="1515680"/>
              <a:ext cx="100692" cy="50464"/>
            </a:xfrm>
            <a:custGeom>
              <a:rect b="b" l="l" r="r" t="t"/>
              <a:pathLst>
                <a:path extrusionOk="0" h="1925" w="3841">
                  <a:moveTo>
                    <a:pt x="1922" y="527"/>
                  </a:moveTo>
                  <a:cubicBezTo>
                    <a:pt x="2085" y="527"/>
                    <a:pt x="2243" y="649"/>
                    <a:pt x="2252" y="842"/>
                  </a:cubicBezTo>
                  <a:cubicBezTo>
                    <a:pt x="2252" y="1013"/>
                    <a:pt x="2112" y="1170"/>
                    <a:pt x="1927" y="1173"/>
                  </a:cubicBezTo>
                  <a:lnTo>
                    <a:pt x="1927" y="1173"/>
                  </a:lnTo>
                  <a:cubicBezTo>
                    <a:pt x="1644" y="1168"/>
                    <a:pt x="1503" y="825"/>
                    <a:pt x="1689" y="625"/>
                  </a:cubicBezTo>
                  <a:cubicBezTo>
                    <a:pt x="1757" y="558"/>
                    <a:pt x="1840" y="527"/>
                    <a:pt x="1922" y="527"/>
                  </a:cubicBezTo>
                  <a:close/>
                  <a:moveTo>
                    <a:pt x="1926" y="1"/>
                  </a:moveTo>
                  <a:cubicBezTo>
                    <a:pt x="1639" y="1"/>
                    <a:pt x="1350" y="141"/>
                    <a:pt x="1184" y="423"/>
                  </a:cubicBezTo>
                  <a:lnTo>
                    <a:pt x="433" y="423"/>
                  </a:lnTo>
                  <a:cubicBezTo>
                    <a:pt x="202" y="423"/>
                    <a:pt x="15" y="611"/>
                    <a:pt x="0" y="842"/>
                  </a:cubicBezTo>
                  <a:lnTo>
                    <a:pt x="0" y="1693"/>
                  </a:lnTo>
                  <a:cubicBezTo>
                    <a:pt x="0" y="1823"/>
                    <a:pt x="87" y="1924"/>
                    <a:pt x="217" y="1924"/>
                  </a:cubicBezTo>
                  <a:lnTo>
                    <a:pt x="3638" y="1924"/>
                  </a:lnTo>
                  <a:cubicBezTo>
                    <a:pt x="3754" y="1924"/>
                    <a:pt x="3840" y="1823"/>
                    <a:pt x="3840" y="1708"/>
                  </a:cubicBezTo>
                  <a:lnTo>
                    <a:pt x="3840" y="842"/>
                  </a:lnTo>
                  <a:cubicBezTo>
                    <a:pt x="3840" y="611"/>
                    <a:pt x="3652" y="423"/>
                    <a:pt x="3422" y="423"/>
                  </a:cubicBezTo>
                  <a:lnTo>
                    <a:pt x="2656" y="423"/>
                  </a:lnTo>
                  <a:cubicBezTo>
                    <a:pt x="2498" y="141"/>
                    <a:pt x="2213" y="1"/>
                    <a:pt x="1926" y="1"/>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5"/>
            <p:cNvSpPr/>
            <p:nvPr/>
          </p:nvSpPr>
          <p:spPr>
            <a:xfrm>
              <a:off x="1477498" y="1669431"/>
              <a:ext cx="28024" cy="28024"/>
            </a:xfrm>
            <a:custGeom>
              <a:rect b="b" l="l" r="r" t="t"/>
              <a:pathLst>
                <a:path extrusionOk="0" h="1069" w="1069">
                  <a:moveTo>
                    <a:pt x="534" y="0"/>
                  </a:moveTo>
                  <a:cubicBezTo>
                    <a:pt x="231" y="0"/>
                    <a:pt x="0" y="245"/>
                    <a:pt x="0" y="534"/>
                  </a:cubicBezTo>
                  <a:cubicBezTo>
                    <a:pt x="0" y="837"/>
                    <a:pt x="231" y="1068"/>
                    <a:pt x="534" y="1068"/>
                  </a:cubicBezTo>
                  <a:cubicBezTo>
                    <a:pt x="823" y="1068"/>
                    <a:pt x="1068" y="837"/>
                    <a:pt x="1068" y="534"/>
                  </a:cubicBezTo>
                  <a:cubicBezTo>
                    <a:pt x="1068" y="245"/>
                    <a:pt x="823" y="0"/>
                    <a:pt x="534" y="0"/>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5"/>
            <p:cNvSpPr/>
            <p:nvPr/>
          </p:nvSpPr>
          <p:spPr>
            <a:xfrm>
              <a:off x="1477498" y="1719738"/>
              <a:ext cx="28024" cy="28050"/>
            </a:xfrm>
            <a:custGeom>
              <a:rect b="b" l="l" r="r" t="t"/>
              <a:pathLst>
                <a:path extrusionOk="0" h="1070" w="1069">
                  <a:moveTo>
                    <a:pt x="534" y="1"/>
                  </a:moveTo>
                  <a:cubicBezTo>
                    <a:pt x="231" y="1"/>
                    <a:pt x="0" y="246"/>
                    <a:pt x="0" y="535"/>
                  </a:cubicBezTo>
                  <a:cubicBezTo>
                    <a:pt x="0" y="838"/>
                    <a:pt x="231" y="1069"/>
                    <a:pt x="534" y="1069"/>
                  </a:cubicBezTo>
                  <a:cubicBezTo>
                    <a:pt x="823" y="1069"/>
                    <a:pt x="1068" y="838"/>
                    <a:pt x="1068" y="535"/>
                  </a:cubicBezTo>
                  <a:cubicBezTo>
                    <a:pt x="1068" y="246"/>
                    <a:pt x="823" y="1"/>
                    <a:pt x="534" y="1"/>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5"/>
            <p:cNvSpPr/>
            <p:nvPr/>
          </p:nvSpPr>
          <p:spPr>
            <a:xfrm>
              <a:off x="1477498" y="1770071"/>
              <a:ext cx="28024" cy="28050"/>
            </a:xfrm>
            <a:custGeom>
              <a:rect b="b" l="l" r="r" t="t"/>
              <a:pathLst>
                <a:path extrusionOk="0" h="1070" w="1069">
                  <a:moveTo>
                    <a:pt x="534" y="1"/>
                  </a:moveTo>
                  <a:cubicBezTo>
                    <a:pt x="231" y="1"/>
                    <a:pt x="0" y="246"/>
                    <a:pt x="0" y="535"/>
                  </a:cubicBezTo>
                  <a:cubicBezTo>
                    <a:pt x="0" y="838"/>
                    <a:pt x="231" y="1069"/>
                    <a:pt x="534" y="1069"/>
                  </a:cubicBezTo>
                  <a:cubicBezTo>
                    <a:pt x="823" y="1069"/>
                    <a:pt x="1068" y="838"/>
                    <a:pt x="1068" y="535"/>
                  </a:cubicBezTo>
                  <a:cubicBezTo>
                    <a:pt x="1068" y="246"/>
                    <a:pt x="823" y="1"/>
                    <a:pt x="534" y="1"/>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5"/>
            <p:cNvSpPr/>
            <p:nvPr/>
          </p:nvSpPr>
          <p:spPr>
            <a:xfrm>
              <a:off x="1517607" y="1666784"/>
              <a:ext cx="65118" cy="10984"/>
            </a:xfrm>
            <a:custGeom>
              <a:rect b="b" l="l" r="r" t="t"/>
              <a:pathLst>
                <a:path extrusionOk="0" h="419" w="2484">
                  <a:moveTo>
                    <a:pt x="275" y="0"/>
                  </a:moveTo>
                  <a:cubicBezTo>
                    <a:pt x="0" y="0"/>
                    <a:pt x="0" y="419"/>
                    <a:pt x="275" y="419"/>
                  </a:cubicBezTo>
                  <a:lnTo>
                    <a:pt x="2194" y="419"/>
                  </a:lnTo>
                  <a:cubicBezTo>
                    <a:pt x="2483" y="419"/>
                    <a:pt x="2483" y="0"/>
                    <a:pt x="2194" y="0"/>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5"/>
            <p:cNvSpPr/>
            <p:nvPr/>
          </p:nvSpPr>
          <p:spPr>
            <a:xfrm>
              <a:off x="1517607" y="1689093"/>
              <a:ext cx="104467" cy="11377"/>
            </a:xfrm>
            <a:custGeom>
              <a:rect b="b" l="l" r="r" t="t"/>
              <a:pathLst>
                <a:path extrusionOk="0" h="434" w="3985">
                  <a:moveTo>
                    <a:pt x="275" y="1"/>
                  </a:moveTo>
                  <a:cubicBezTo>
                    <a:pt x="0" y="1"/>
                    <a:pt x="0" y="434"/>
                    <a:pt x="275" y="434"/>
                  </a:cubicBezTo>
                  <a:lnTo>
                    <a:pt x="3696" y="434"/>
                  </a:lnTo>
                  <a:cubicBezTo>
                    <a:pt x="3984" y="434"/>
                    <a:pt x="3984" y="1"/>
                    <a:pt x="3696" y="1"/>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5"/>
            <p:cNvSpPr/>
            <p:nvPr/>
          </p:nvSpPr>
          <p:spPr>
            <a:xfrm>
              <a:off x="1517607" y="1717090"/>
              <a:ext cx="65118" cy="11377"/>
            </a:xfrm>
            <a:custGeom>
              <a:rect b="b" l="l" r="r" t="t"/>
              <a:pathLst>
                <a:path extrusionOk="0" h="434" w="2484">
                  <a:moveTo>
                    <a:pt x="275" y="1"/>
                  </a:moveTo>
                  <a:cubicBezTo>
                    <a:pt x="0" y="1"/>
                    <a:pt x="0" y="434"/>
                    <a:pt x="275" y="434"/>
                  </a:cubicBezTo>
                  <a:lnTo>
                    <a:pt x="2194" y="434"/>
                  </a:lnTo>
                  <a:cubicBezTo>
                    <a:pt x="2483" y="434"/>
                    <a:pt x="2483" y="1"/>
                    <a:pt x="2194"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5"/>
            <p:cNvSpPr/>
            <p:nvPr/>
          </p:nvSpPr>
          <p:spPr>
            <a:xfrm>
              <a:off x="1517607" y="1739425"/>
              <a:ext cx="104467" cy="11377"/>
            </a:xfrm>
            <a:custGeom>
              <a:rect b="b" l="l" r="r" t="t"/>
              <a:pathLst>
                <a:path extrusionOk="0" h="434" w="3985">
                  <a:moveTo>
                    <a:pt x="275" y="1"/>
                  </a:moveTo>
                  <a:cubicBezTo>
                    <a:pt x="0" y="1"/>
                    <a:pt x="0" y="434"/>
                    <a:pt x="275" y="434"/>
                  </a:cubicBezTo>
                  <a:lnTo>
                    <a:pt x="3696" y="434"/>
                  </a:lnTo>
                  <a:cubicBezTo>
                    <a:pt x="3984" y="434"/>
                    <a:pt x="3984" y="1"/>
                    <a:pt x="3696" y="1"/>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5"/>
            <p:cNvSpPr/>
            <p:nvPr/>
          </p:nvSpPr>
          <p:spPr>
            <a:xfrm>
              <a:off x="1517607" y="1767423"/>
              <a:ext cx="65118" cy="11377"/>
            </a:xfrm>
            <a:custGeom>
              <a:rect b="b" l="l" r="r" t="t"/>
              <a:pathLst>
                <a:path extrusionOk="0" h="434" w="2484">
                  <a:moveTo>
                    <a:pt x="275" y="1"/>
                  </a:moveTo>
                  <a:cubicBezTo>
                    <a:pt x="0" y="1"/>
                    <a:pt x="0" y="434"/>
                    <a:pt x="275" y="434"/>
                  </a:cubicBezTo>
                  <a:lnTo>
                    <a:pt x="2194" y="434"/>
                  </a:lnTo>
                  <a:cubicBezTo>
                    <a:pt x="2483" y="434"/>
                    <a:pt x="2483" y="1"/>
                    <a:pt x="2194"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5"/>
            <p:cNvSpPr/>
            <p:nvPr/>
          </p:nvSpPr>
          <p:spPr>
            <a:xfrm>
              <a:off x="1517607" y="1789758"/>
              <a:ext cx="104467" cy="11377"/>
            </a:xfrm>
            <a:custGeom>
              <a:rect b="b" l="l" r="r" t="t"/>
              <a:pathLst>
                <a:path extrusionOk="0" h="434" w="3985">
                  <a:moveTo>
                    <a:pt x="275" y="0"/>
                  </a:moveTo>
                  <a:cubicBezTo>
                    <a:pt x="0" y="0"/>
                    <a:pt x="0" y="434"/>
                    <a:pt x="275" y="434"/>
                  </a:cubicBezTo>
                  <a:lnTo>
                    <a:pt x="3696" y="434"/>
                  </a:lnTo>
                  <a:cubicBezTo>
                    <a:pt x="3984" y="434"/>
                    <a:pt x="3984" y="0"/>
                    <a:pt x="3696" y="0"/>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5"/>
            <p:cNvSpPr/>
            <p:nvPr/>
          </p:nvSpPr>
          <p:spPr>
            <a:xfrm>
              <a:off x="1517607" y="1582765"/>
              <a:ext cx="98778" cy="11377"/>
            </a:xfrm>
            <a:custGeom>
              <a:rect b="b" l="l" r="r" t="t"/>
              <a:pathLst>
                <a:path extrusionOk="0" h="434" w="3768">
                  <a:moveTo>
                    <a:pt x="275" y="0"/>
                  </a:moveTo>
                  <a:cubicBezTo>
                    <a:pt x="0" y="0"/>
                    <a:pt x="0" y="433"/>
                    <a:pt x="275" y="433"/>
                  </a:cubicBezTo>
                  <a:lnTo>
                    <a:pt x="3479" y="433"/>
                  </a:lnTo>
                  <a:cubicBezTo>
                    <a:pt x="3768" y="433"/>
                    <a:pt x="3768" y="0"/>
                    <a:pt x="3479" y="0"/>
                  </a:cubicBezTo>
                  <a:close/>
                </a:path>
              </a:pathLst>
            </a:custGeom>
            <a:solidFill>
              <a:srgbClr val="9AA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5"/>
            <p:cNvSpPr/>
            <p:nvPr/>
          </p:nvSpPr>
          <p:spPr>
            <a:xfrm>
              <a:off x="1472570" y="1633097"/>
              <a:ext cx="149504" cy="11377"/>
            </a:xfrm>
            <a:custGeom>
              <a:rect b="b" l="l" r="r" t="t"/>
              <a:pathLst>
                <a:path extrusionOk="0" h="434" w="5703">
                  <a:moveTo>
                    <a:pt x="289" y="0"/>
                  </a:moveTo>
                  <a:cubicBezTo>
                    <a:pt x="0" y="0"/>
                    <a:pt x="0" y="433"/>
                    <a:pt x="289" y="433"/>
                  </a:cubicBezTo>
                  <a:lnTo>
                    <a:pt x="5414" y="433"/>
                  </a:lnTo>
                  <a:cubicBezTo>
                    <a:pt x="5702" y="433"/>
                    <a:pt x="5702" y="0"/>
                    <a:pt x="5414" y="0"/>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5"/>
            <p:cNvSpPr/>
            <p:nvPr/>
          </p:nvSpPr>
          <p:spPr>
            <a:xfrm>
              <a:off x="1517607" y="1605100"/>
              <a:ext cx="26136" cy="11377"/>
            </a:xfrm>
            <a:custGeom>
              <a:rect b="b" l="l" r="r" t="t"/>
              <a:pathLst>
                <a:path extrusionOk="0" h="434" w="997">
                  <a:moveTo>
                    <a:pt x="275" y="0"/>
                  </a:moveTo>
                  <a:cubicBezTo>
                    <a:pt x="0" y="0"/>
                    <a:pt x="0" y="433"/>
                    <a:pt x="275" y="433"/>
                  </a:cubicBezTo>
                  <a:lnTo>
                    <a:pt x="708" y="433"/>
                  </a:lnTo>
                  <a:cubicBezTo>
                    <a:pt x="996" y="433"/>
                    <a:pt x="996" y="0"/>
                    <a:pt x="708" y="0"/>
                  </a:cubicBezTo>
                  <a:close/>
                </a:path>
              </a:pathLst>
            </a:custGeom>
            <a:solidFill>
              <a:srgbClr val="72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5"/>
            <p:cNvSpPr/>
            <p:nvPr/>
          </p:nvSpPr>
          <p:spPr>
            <a:xfrm>
              <a:off x="1550900" y="1605100"/>
              <a:ext cx="37487" cy="11377"/>
            </a:xfrm>
            <a:custGeom>
              <a:rect b="b" l="l" r="r" t="t"/>
              <a:pathLst>
                <a:path extrusionOk="0" h="434" w="1430">
                  <a:moveTo>
                    <a:pt x="289" y="0"/>
                  </a:moveTo>
                  <a:cubicBezTo>
                    <a:pt x="1" y="0"/>
                    <a:pt x="1" y="433"/>
                    <a:pt x="289" y="433"/>
                  </a:cubicBezTo>
                  <a:lnTo>
                    <a:pt x="1141" y="433"/>
                  </a:lnTo>
                  <a:cubicBezTo>
                    <a:pt x="1430" y="433"/>
                    <a:pt x="1430" y="0"/>
                    <a:pt x="1141" y="0"/>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5"/>
            <p:cNvSpPr/>
            <p:nvPr/>
          </p:nvSpPr>
          <p:spPr>
            <a:xfrm>
              <a:off x="1474457" y="1582765"/>
              <a:ext cx="33712" cy="33712"/>
            </a:xfrm>
            <a:custGeom>
              <a:rect b="b" l="l" r="r" t="t"/>
              <a:pathLst>
                <a:path extrusionOk="0" h="1286" w="1286">
                  <a:moveTo>
                    <a:pt x="217" y="0"/>
                  </a:moveTo>
                  <a:cubicBezTo>
                    <a:pt x="102" y="0"/>
                    <a:pt x="1" y="101"/>
                    <a:pt x="1" y="217"/>
                  </a:cubicBezTo>
                  <a:lnTo>
                    <a:pt x="1" y="1069"/>
                  </a:lnTo>
                  <a:cubicBezTo>
                    <a:pt x="1" y="1184"/>
                    <a:pt x="102" y="1285"/>
                    <a:pt x="217" y="1285"/>
                  </a:cubicBezTo>
                  <a:lnTo>
                    <a:pt x="1069" y="1285"/>
                  </a:lnTo>
                  <a:cubicBezTo>
                    <a:pt x="1184" y="1285"/>
                    <a:pt x="1285" y="1184"/>
                    <a:pt x="1285" y="1069"/>
                  </a:cubicBezTo>
                  <a:lnTo>
                    <a:pt x="1285" y="217"/>
                  </a:lnTo>
                  <a:cubicBezTo>
                    <a:pt x="1285" y="101"/>
                    <a:pt x="1184" y="0"/>
                    <a:pt x="1069" y="0"/>
                  </a:cubicBezTo>
                  <a:close/>
                </a:path>
              </a:pathLst>
            </a:custGeom>
            <a:solidFill>
              <a:srgbClr val="9AA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5"/>
            <p:cNvSpPr/>
            <p:nvPr/>
          </p:nvSpPr>
          <p:spPr>
            <a:xfrm>
              <a:off x="1496792" y="1555134"/>
              <a:ext cx="100692" cy="11010"/>
            </a:xfrm>
            <a:custGeom>
              <a:rect b="b" l="l" r="r" t="t"/>
              <a:pathLst>
                <a:path extrusionOk="0" h="420" w="3841">
                  <a:moveTo>
                    <a:pt x="217" y="1"/>
                  </a:moveTo>
                  <a:cubicBezTo>
                    <a:pt x="101" y="1"/>
                    <a:pt x="0" y="87"/>
                    <a:pt x="0" y="203"/>
                  </a:cubicBezTo>
                  <a:cubicBezTo>
                    <a:pt x="0" y="318"/>
                    <a:pt x="101" y="419"/>
                    <a:pt x="217" y="419"/>
                  </a:cubicBezTo>
                  <a:lnTo>
                    <a:pt x="3638" y="419"/>
                  </a:lnTo>
                  <a:cubicBezTo>
                    <a:pt x="3754" y="419"/>
                    <a:pt x="3840" y="318"/>
                    <a:pt x="3840" y="203"/>
                  </a:cubicBezTo>
                  <a:cubicBezTo>
                    <a:pt x="3840" y="87"/>
                    <a:pt x="3754" y="1"/>
                    <a:pt x="3638"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5"/>
            <p:cNvSpPr/>
            <p:nvPr/>
          </p:nvSpPr>
          <p:spPr>
            <a:xfrm>
              <a:off x="1482794" y="1591075"/>
              <a:ext cx="17040" cy="17066"/>
            </a:xfrm>
            <a:custGeom>
              <a:rect b="b" l="l" r="r" t="t"/>
              <a:pathLst>
                <a:path extrusionOk="0" h="651" w="650">
                  <a:moveTo>
                    <a:pt x="332" y="1"/>
                  </a:moveTo>
                  <a:cubicBezTo>
                    <a:pt x="145" y="1"/>
                    <a:pt x="0" y="145"/>
                    <a:pt x="0" y="319"/>
                  </a:cubicBezTo>
                  <a:cubicBezTo>
                    <a:pt x="0" y="506"/>
                    <a:pt x="145" y="651"/>
                    <a:pt x="332" y="651"/>
                  </a:cubicBezTo>
                  <a:cubicBezTo>
                    <a:pt x="505" y="651"/>
                    <a:pt x="650" y="506"/>
                    <a:pt x="650" y="319"/>
                  </a:cubicBezTo>
                  <a:cubicBezTo>
                    <a:pt x="650" y="145"/>
                    <a:pt x="505" y="1"/>
                    <a:pt x="332" y="1"/>
                  </a:cubicBezTo>
                  <a:close/>
                </a:path>
              </a:pathLst>
            </a:custGeom>
            <a:solidFill>
              <a:srgbClr val="A8B9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1" name="Google Shape;1831;p45"/>
          <p:cNvGrpSpPr/>
          <p:nvPr/>
        </p:nvGrpSpPr>
        <p:grpSpPr>
          <a:xfrm>
            <a:off x="1910780" y="2466475"/>
            <a:ext cx="614702" cy="549060"/>
            <a:chOff x="2276348" y="1981809"/>
            <a:chExt cx="415901" cy="372699"/>
          </a:xfrm>
        </p:grpSpPr>
        <p:sp>
          <p:nvSpPr>
            <p:cNvPr id="1832" name="Google Shape;1832;p45"/>
            <p:cNvSpPr/>
            <p:nvPr/>
          </p:nvSpPr>
          <p:spPr>
            <a:xfrm>
              <a:off x="2350510" y="2034606"/>
              <a:ext cx="267209" cy="267183"/>
            </a:xfrm>
            <a:custGeom>
              <a:rect b="b" l="l" r="r" t="t"/>
              <a:pathLst>
                <a:path extrusionOk="0" h="10192" w="10193">
                  <a:moveTo>
                    <a:pt x="5096" y="0"/>
                  </a:moveTo>
                  <a:cubicBezTo>
                    <a:pt x="2282" y="0"/>
                    <a:pt x="1" y="2281"/>
                    <a:pt x="1" y="5096"/>
                  </a:cubicBezTo>
                  <a:cubicBezTo>
                    <a:pt x="1" y="7911"/>
                    <a:pt x="2282" y="10192"/>
                    <a:pt x="5096" y="10192"/>
                  </a:cubicBezTo>
                  <a:cubicBezTo>
                    <a:pt x="7911" y="10192"/>
                    <a:pt x="10192" y="7911"/>
                    <a:pt x="10192" y="5096"/>
                  </a:cubicBezTo>
                  <a:cubicBezTo>
                    <a:pt x="10192" y="2281"/>
                    <a:pt x="7911" y="0"/>
                    <a:pt x="5096" y="0"/>
                  </a:cubicBezTo>
                  <a:close/>
                </a:path>
              </a:pathLst>
            </a:custGeom>
            <a:solidFill>
              <a:srgbClr val="D3DC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5"/>
            <p:cNvSpPr/>
            <p:nvPr/>
          </p:nvSpPr>
          <p:spPr>
            <a:xfrm>
              <a:off x="2324033" y="2037254"/>
              <a:ext cx="254312" cy="264614"/>
            </a:xfrm>
            <a:custGeom>
              <a:rect b="b" l="l" r="r" t="t"/>
              <a:pathLst>
                <a:path extrusionOk="0" h="10094" w="9701">
                  <a:moveTo>
                    <a:pt x="5067" y="0"/>
                  </a:moveTo>
                  <a:lnTo>
                    <a:pt x="5067" y="0"/>
                  </a:lnTo>
                  <a:cubicBezTo>
                    <a:pt x="1718" y="693"/>
                    <a:pt x="0" y="4403"/>
                    <a:pt x="1603" y="7406"/>
                  </a:cubicBezTo>
                  <a:cubicBezTo>
                    <a:pt x="2546" y="9157"/>
                    <a:pt x="4320" y="10094"/>
                    <a:pt x="6115" y="10094"/>
                  </a:cubicBezTo>
                  <a:cubicBezTo>
                    <a:pt x="7397" y="10094"/>
                    <a:pt x="8691" y="9616"/>
                    <a:pt x="9701" y="8618"/>
                  </a:cubicBezTo>
                  <a:lnTo>
                    <a:pt x="9701" y="8618"/>
                  </a:lnTo>
                  <a:cubicBezTo>
                    <a:pt x="9354" y="8676"/>
                    <a:pt x="9008" y="8719"/>
                    <a:pt x="8647" y="8719"/>
                  </a:cubicBezTo>
                  <a:cubicBezTo>
                    <a:pt x="4100" y="8719"/>
                    <a:pt x="1834" y="3205"/>
                    <a:pt x="506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5"/>
            <p:cNvSpPr/>
            <p:nvPr/>
          </p:nvSpPr>
          <p:spPr>
            <a:xfrm>
              <a:off x="2405771" y="2035734"/>
              <a:ext cx="211948" cy="264169"/>
            </a:xfrm>
            <a:custGeom>
              <a:rect b="b" l="l" r="r" t="t"/>
              <a:pathLst>
                <a:path extrusionOk="0" h="10077" w="8085">
                  <a:moveTo>
                    <a:pt x="3725" y="0"/>
                  </a:moveTo>
                  <a:lnTo>
                    <a:pt x="4071" y="419"/>
                  </a:lnTo>
                  <a:cubicBezTo>
                    <a:pt x="4114" y="477"/>
                    <a:pt x="4129" y="549"/>
                    <a:pt x="4100" y="607"/>
                  </a:cubicBezTo>
                  <a:lnTo>
                    <a:pt x="3869" y="1155"/>
                  </a:lnTo>
                  <a:cubicBezTo>
                    <a:pt x="3853" y="1188"/>
                    <a:pt x="3823" y="1207"/>
                    <a:pt x="3792" y="1207"/>
                  </a:cubicBezTo>
                  <a:cubicBezTo>
                    <a:pt x="3768" y="1207"/>
                    <a:pt x="3744" y="1195"/>
                    <a:pt x="3725" y="1170"/>
                  </a:cubicBezTo>
                  <a:lnTo>
                    <a:pt x="3508" y="852"/>
                  </a:lnTo>
                  <a:cubicBezTo>
                    <a:pt x="3465" y="809"/>
                    <a:pt x="3407" y="780"/>
                    <a:pt x="3349" y="780"/>
                  </a:cubicBezTo>
                  <a:lnTo>
                    <a:pt x="3118" y="794"/>
                  </a:lnTo>
                  <a:cubicBezTo>
                    <a:pt x="3032" y="794"/>
                    <a:pt x="2960" y="838"/>
                    <a:pt x="2902" y="910"/>
                  </a:cubicBezTo>
                  <a:lnTo>
                    <a:pt x="2252" y="1892"/>
                  </a:lnTo>
                  <a:cubicBezTo>
                    <a:pt x="2194" y="1978"/>
                    <a:pt x="2238" y="2094"/>
                    <a:pt x="2353" y="2122"/>
                  </a:cubicBezTo>
                  <a:lnTo>
                    <a:pt x="2656" y="2180"/>
                  </a:lnTo>
                  <a:cubicBezTo>
                    <a:pt x="2667" y="2182"/>
                    <a:pt x="2677" y="2182"/>
                    <a:pt x="2688" y="2182"/>
                  </a:cubicBezTo>
                  <a:cubicBezTo>
                    <a:pt x="2778" y="2182"/>
                    <a:pt x="2861" y="2128"/>
                    <a:pt x="2887" y="2050"/>
                  </a:cubicBezTo>
                  <a:lnTo>
                    <a:pt x="3046" y="1646"/>
                  </a:lnTo>
                  <a:cubicBezTo>
                    <a:pt x="3063" y="1579"/>
                    <a:pt x="3124" y="1541"/>
                    <a:pt x="3186" y="1541"/>
                  </a:cubicBezTo>
                  <a:cubicBezTo>
                    <a:pt x="3231" y="1541"/>
                    <a:pt x="3276" y="1561"/>
                    <a:pt x="3306" y="1603"/>
                  </a:cubicBezTo>
                  <a:lnTo>
                    <a:pt x="3436" y="1776"/>
                  </a:lnTo>
                  <a:lnTo>
                    <a:pt x="3364" y="2310"/>
                  </a:lnTo>
                  <a:cubicBezTo>
                    <a:pt x="3364" y="2353"/>
                    <a:pt x="3335" y="2368"/>
                    <a:pt x="3292" y="2382"/>
                  </a:cubicBezTo>
                  <a:lnTo>
                    <a:pt x="2613" y="2483"/>
                  </a:lnTo>
                  <a:cubicBezTo>
                    <a:pt x="2584" y="2483"/>
                    <a:pt x="2555" y="2498"/>
                    <a:pt x="2526" y="2512"/>
                  </a:cubicBezTo>
                  <a:lnTo>
                    <a:pt x="1848" y="3017"/>
                  </a:lnTo>
                  <a:cubicBezTo>
                    <a:pt x="1776" y="3061"/>
                    <a:pt x="1733" y="3147"/>
                    <a:pt x="1718" y="3220"/>
                  </a:cubicBezTo>
                  <a:lnTo>
                    <a:pt x="1646" y="3494"/>
                  </a:lnTo>
                  <a:cubicBezTo>
                    <a:pt x="1617" y="3580"/>
                    <a:pt x="1545" y="3638"/>
                    <a:pt x="1458" y="3638"/>
                  </a:cubicBezTo>
                  <a:lnTo>
                    <a:pt x="1141" y="3595"/>
                  </a:lnTo>
                  <a:cubicBezTo>
                    <a:pt x="1069" y="3595"/>
                    <a:pt x="996" y="3638"/>
                    <a:pt x="967" y="3710"/>
                  </a:cubicBezTo>
                  <a:lnTo>
                    <a:pt x="794" y="4172"/>
                  </a:lnTo>
                  <a:cubicBezTo>
                    <a:pt x="765" y="4273"/>
                    <a:pt x="809" y="4374"/>
                    <a:pt x="910" y="4403"/>
                  </a:cubicBezTo>
                  <a:lnTo>
                    <a:pt x="1299" y="4519"/>
                  </a:lnTo>
                  <a:cubicBezTo>
                    <a:pt x="1317" y="4524"/>
                    <a:pt x="1335" y="4526"/>
                    <a:pt x="1353" y="4526"/>
                  </a:cubicBezTo>
                  <a:cubicBezTo>
                    <a:pt x="1435" y="4526"/>
                    <a:pt x="1509" y="4475"/>
                    <a:pt x="1545" y="4403"/>
                  </a:cubicBezTo>
                  <a:lnTo>
                    <a:pt x="1790" y="3855"/>
                  </a:lnTo>
                  <a:cubicBezTo>
                    <a:pt x="1834" y="3754"/>
                    <a:pt x="1906" y="3696"/>
                    <a:pt x="2007" y="3653"/>
                  </a:cubicBezTo>
                  <a:lnTo>
                    <a:pt x="2411" y="3523"/>
                  </a:lnTo>
                  <a:lnTo>
                    <a:pt x="2974" y="4201"/>
                  </a:lnTo>
                  <a:lnTo>
                    <a:pt x="2916" y="4360"/>
                  </a:lnTo>
                  <a:cubicBezTo>
                    <a:pt x="2887" y="4447"/>
                    <a:pt x="2931" y="4562"/>
                    <a:pt x="3032" y="4591"/>
                  </a:cubicBezTo>
                  <a:cubicBezTo>
                    <a:pt x="3046" y="4591"/>
                    <a:pt x="3075" y="4605"/>
                    <a:pt x="3089" y="4605"/>
                  </a:cubicBezTo>
                  <a:cubicBezTo>
                    <a:pt x="3176" y="4605"/>
                    <a:pt x="3248" y="4548"/>
                    <a:pt x="3277" y="4475"/>
                  </a:cubicBezTo>
                  <a:lnTo>
                    <a:pt x="3320" y="4317"/>
                  </a:lnTo>
                  <a:cubicBezTo>
                    <a:pt x="3364" y="4201"/>
                    <a:pt x="3335" y="4071"/>
                    <a:pt x="3263" y="3970"/>
                  </a:cubicBezTo>
                  <a:lnTo>
                    <a:pt x="2801" y="3407"/>
                  </a:lnTo>
                  <a:lnTo>
                    <a:pt x="2916" y="3364"/>
                  </a:lnTo>
                  <a:lnTo>
                    <a:pt x="3306" y="3609"/>
                  </a:lnTo>
                  <a:cubicBezTo>
                    <a:pt x="3393" y="3667"/>
                    <a:pt x="3450" y="3754"/>
                    <a:pt x="3479" y="3855"/>
                  </a:cubicBezTo>
                  <a:lnTo>
                    <a:pt x="3566" y="4273"/>
                  </a:lnTo>
                  <a:cubicBezTo>
                    <a:pt x="3580" y="4360"/>
                    <a:pt x="3652" y="4418"/>
                    <a:pt x="3739" y="4418"/>
                  </a:cubicBezTo>
                  <a:lnTo>
                    <a:pt x="3782" y="4418"/>
                  </a:lnTo>
                  <a:cubicBezTo>
                    <a:pt x="3883" y="4403"/>
                    <a:pt x="3941" y="4302"/>
                    <a:pt x="3927" y="4201"/>
                  </a:cubicBezTo>
                  <a:lnTo>
                    <a:pt x="3883" y="3956"/>
                  </a:lnTo>
                  <a:cubicBezTo>
                    <a:pt x="3855" y="3869"/>
                    <a:pt x="3912" y="3797"/>
                    <a:pt x="3999" y="3783"/>
                  </a:cubicBezTo>
                  <a:cubicBezTo>
                    <a:pt x="4071" y="3768"/>
                    <a:pt x="4114" y="3725"/>
                    <a:pt x="4129" y="3667"/>
                  </a:cubicBezTo>
                  <a:lnTo>
                    <a:pt x="4215" y="3234"/>
                  </a:lnTo>
                  <a:cubicBezTo>
                    <a:pt x="4244" y="3147"/>
                    <a:pt x="4316" y="3104"/>
                    <a:pt x="4403" y="3104"/>
                  </a:cubicBezTo>
                  <a:lnTo>
                    <a:pt x="4490" y="3104"/>
                  </a:lnTo>
                  <a:cubicBezTo>
                    <a:pt x="4533" y="3104"/>
                    <a:pt x="4591" y="3090"/>
                    <a:pt x="4620" y="3061"/>
                  </a:cubicBezTo>
                  <a:cubicBezTo>
                    <a:pt x="4649" y="3017"/>
                    <a:pt x="4706" y="3003"/>
                    <a:pt x="4750" y="3003"/>
                  </a:cubicBezTo>
                  <a:lnTo>
                    <a:pt x="5024" y="3032"/>
                  </a:lnTo>
                  <a:cubicBezTo>
                    <a:pt x="5082" y="3046"/>
                    <a:pt x="5125" y="3090"/>
                    <a:pt x="5139" y="3147"/>
                  </a:cubicBezTo>
                  <a:lnTo>
                    <a:pt x="5168" y="3263"/>
                  </a:lnTo>
                  <a:cubicBezTo>
                    <a:pt x="5183" y="3349"/>
                    <a:pt x="5139" y="3451"/>
                    <a:pt x="5053" y="3479"/>
                  </a:cubicBezTo>
                  <a:lnTo>
                    <a:pt x="4259" y="3710"/>
                  </a:lnTo>
                  <a:cubicBezTo>
                    <a:pt x="4158" y="3739"/>
                    <a:pt x="4129" y="3840"/>
                    <a:pt x="4201" y="3912"/>
                  </a:cubicBezTo>
                  <a:lnTo>
                    <a:pt x="4273" y="3999"/>
                  </a:lnTo>
                  <a:cubicBezTo>
                    <a:pt x="4302" y="4028"/>
                    <a:pt x="4345" y="4057"/>
                    <a:pt x="4403" y="4057"/>
                  </a:cubicBezTo>
                  <a:lnTo>
                    <a:pt x="4865" y="4014"/>
                  </a:lnTo>
                  <a:cubicBezTo>
                    <a:pt x="4952" y="4014"/>
                    <a:pt x="5024" y="4071"/>
                    <a:pt x="5038" y="4158"/>
                  </a:cubicBezTo>
                  <a:lnTo>
                    <a:pt x="5067" y="4273"/>
                  </a:lnTo>
                  <a:cubicBezTo>
                    <a:pt x="5096" y="4475"/>
                    <a:pt x="4952" y="4663"/>
                    <a:pt x="4750" y="4692"/>
                  </a:cubicBezTo>
                  <a:lnTo>
                    <a:pt x="3855" y="4764"/>
                  </a:lnTo>
                  <a:cubicBezTo>
                    <a:pt x="3754" y="4764"/>
                    <a:pt x="3696" y="4865"/>
                    <a:pt x="3725" y="4966"/>
                  </a:cubicBezTo>
                  <a:cubicBezTo>
                    <a:pt x="3750" y="5070"/>
                    <a:pt x="3661" y="5173"/>
                    <a:pt x="3559" y="5173"/>
                  </a:cubicBezTo>
                  <a:cubicBezTo>
                    <a:pt x="3547" y="5173"/>
                    <a:pt x="3535" y="5171"/>
                    <a:pt x="3523" y="5168"/>
                  </a:cubicBezTo>
                  <a:lnTo>
                    <a:pt x="2859" y="4937"/>
                  </a:lnTo>
                  <a:cubicBezTo>
                    <a:pt x="2772" y="4909"/>
                    <a:pt x="2700" y="4836"/>
                    <a:pt x="2685" y="4750"/>
                  </a:cubicBezTo>
                  <a:cubicBezTo>
                    <a:pt x="2671" y="4620"/>
                    <a:pt x="2555" y="4533"/>
                    <a:pt x="2440" y="4533"/>
                  </a:cubicBezTo>
                  <a:lnTo>
                    <a:pt x="1805" y="4548"/>
                  </a:lnTo>
                  <a:cubicBezTo>
                    <a:pt x="1574" y="4562"/>
                    <a:pt x="1357" y="4605"/>
                    <a:pt x="1155" y="4692"/>
                  </a:cubicBezTo>
                  <a:lnTo>
                    <a:pt x="939" y="4793"/>
                  </a:lnTo>
                  <a:cubicBezTo>
                    <a:pt x="809" y="4851"/>
                    <a:pt x="737" y="4966"/>
                    <a:pt x="722" y="5096"/>
                  </a:cubicBezTo>
                  <a:lnTo>
                    <a:pt x="722" y="5284"/>
                  </a:lnTo>
                  <a:lnTo>
                    <a:pt x="87" y="6006"/>
                  </a:lnTo>
                  <a:cubicBezTo>
                    <a:pt x="44" y="6063"/>
                    <a:pt x="0" y="6150"/>
                    <a:pt x="0" y="6237"/>
                  </a:cubicBezTo>
                  <a:lnTo>
                    <a:pt x="0" y="7002"/>
                  </a:lnTo>
                  <a:cubicBezTo>
                    <a:pt x="0" y="7146"/>
                    <a:pt x="58" y="7290"/>
                    <a:pt x="159" y="7391"/>
                  </a:cubicBezTo>
                  <a:lnTo>
                    <a:pt x="722" y="7925"/>
                  </a:lnTo>
                  <a:cubicBezTo>
                    <a:pt x="809" y="8012"/>
                    <a:pt x="924" y="8055"/>
                    <a:pt x="1040" y="8070"/>
                  </a:cubicBezTo>
                  <a:lnTo>
                    <a:pt x="2700" y="8214"/>
                  </a:lnTo>
                  <a:cubicBezTo>
                    <a:pt x="2801" y="8229"/>
                    <a:pt x="2887" y="8315"/>
                    <a:pt x="2873" y="8416"/>
                  </a:cubicBezTo>
                  <a:lnTo>
                    <a:pt x="2859" y="8503"/>
                  </a:lnTo>
                  <a:cubicBezTo>
                    <a:pt x="2844" y="8618"/>
                    <a:pt x="2902" y="8748"/>
                    <a:pt x="3003" y="8820"/>
                  </a:cubicBezTo>
                  <a:lnTo>
                    <a:pt x="3407" y="9124"/>
                  </a:lnTo>
                  <a:lnTo>
                    <a:pt x="3335" y="9326"/>
                  </a:lnTo>
                  <a:cubicBezTo>
                    <a:pt x="3306" y="9470"/>
                    <a:pt x="3349" y="9614"/>
                    <a:pt x="3450" y="9701"/>
                  </a:cubicBezTo>
                  <a:lnTo>
                    <a:pt x="3883" y="10076"/>
                  </a:lnTo>
                  <a:cubicBezTo>
                    <a:pt x="4302" y="10004"/>
                    <a:pt x="4721" y="9874"/>
                    <a:pt x="5096" y="9701"/>
                  </a:cubicBezTo>
                  <a:lnTo>
                    <a:pt x="5774" y="8893"/>
                  </a:lnTo>
                  <a:cubicBezTo>
                    <a:pt x="5890" y="8763"/>
                    <a:pt x="5977" y="8618"/>
                    <a:pt x="6034" y="8460"/>
                  </a:cubicBezTo>
                  <a:lnTo>
                    <a:pt x="6785" y="6727"/>
                  </a:lnTo>
                  <a:cubicBezTo>
                    <a:pt x="6872" y="6540"/>
                    <a:pt x="6742" y="6323"/>
                    <a:pt x="6540" y="6323"/>
                  </a:cubicBezTo>
                  <a:cubicBezTo>
                    <a:pt x="6526" y="6324"/>
                    <a:pt x="6512" y="6325"/>
                    <a:pt x="6498" y="6325"/>
                  </a:cubicBezTo>
                  <a:cubicBezTo>
                    <a:pt x="6296" y="6325"/>
                    <a:pt x="6097" y="6226"/>
                    <a:pt x="5962" y="6063"/>
                  </a:cubicBezTo>
                  <a:lnTo>
                    <a:pt x="5226" y="5168"/>
                  </a:lnTo>
                  <a:cubicBezTo>
                    <a:pt x="5109" y="5030"/>
                    <a:pt x="5227" y="4868"/>
                    <a:pt x="5361" y="4868"/>
                  </a:cubicBezTo>
                  <a:cubicBezTo>
                    <a:pt x="5409" y="4868"/>
                    <a:pt x="5459" y="4888"/>
                    <a:pt x="5500" y="4937"/>
                  </a:cubicBezTo>
                  <a:lnTo>
                    <a:pt x="6251" y="5832"/>
                  </a:lnTo>
                  <a:cubicBezTo>
                    <a:pt x="6309" y="5919"/>
                    <a:pt x="6410" y="5962"/>
                    <a:pt x="6511" y="5962"/>
                  </a:cubicBezTo>
                  <a:cubicBezTo>
                    <a:pt x="6626" y="5962"/>
                    <a:pt x="6727" y="5890"/>
                    <a:pt x="6785" y="5803"/>
                  </a:cubicBezTo>
                  <a:lnTo>
                    <a:pt x="7218" y="4937"/>
                  </a:lnTo>
                  <a:cubicBezTo>
                    <a:pt x="7261" y="4851"/>
                    <a:pt x="7232" y="4764"/>
                    <a:pt x="7160" y="4706"/>
                  </a:cubicBezTo>
                  <a:lnTo>
                    <a:pt x="7045" y="4620"/>
                  </a:lnTo>
                  <a:cubicBezTo>
                    <a:pt x="6987" y="4591"/>
                    <a:pt x="6973" y="4519"/>
                    <a:pt x="7016" y="4475"/>
                  </a:cubicBezTo>
                  <a:lnTo>
                    <a:pt x="7074" y="4374"/>
                  </a:lnTo>
                  <a:cubicBezTo>
                    <a:pt x="7139" y="4276"/>
                    <a:pt x="7251" y="4224"/>
                    <a:pt x="7365" y="4224"/>
                  </a:cubicBezTo>
                  <a:cubicBezTo>
                    <a:pt x="7452" y="4224"/>
                    <a:pt x="7539" y="4254"/>
                    <a:pt x="7608" y="4317"/>
                  </a:cubicBezTo>
                  <a:lnTo>
                    <a:pt x="8084" y="4779"/>
                  </a:lnTo>
                  <a:cubicBezTo>
                    <a:pt x="8070" y="4576"/>
                    <a:pt x="8041" y="4360"/>
                    <a:pt x="8012" y="4158"/>
                  </a:cubicBezTo>
                  <a:cubicBezTo>
                    <a:pt x="7622" y="1993"/>
                    <a:pt x="5904" y="318"/>
                    <a:pt x="3725"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5"/>
            <p:cNvSpPr/>
            <p:nvPr/>
          </p:nvSpPr>
          <p:spPr>
            <a:xfrm>
              <a:off x="2437177" y="2084939"/>
              <a:ext cx="17066" cy="27264"/>
            </a:xfrm>
            <a:custGeom>
              <a:rect b="b" l="l" r="r" t="t"/>
              <a:pathLst>
                <a:path extrusionOk="0" h="1040" w="651">
                  <a:moveTo>
                    <a:pt x="462" y="0"/>
                  </a:moveTo>
                  <a:cubicBezTo>
                    <a:pt x="361" y="0"/>
                    <a:pt x="289" y="87"/>
                    <a:pt x="289" y="188"/>
                  </a:cubicBezTo>
                  <a:lnTo>
                    <a:pt x="289" y="577"/>
                  </a:lnTo>
                  <a:lnTo>
                    <a:pt x="130" y="736"/>
                  </a:lnTo>
                  <a:cubicBezTo>
                    <a:pt x="0" y="837"/>
                    <a:pt x="87" y="1039"/>
                    <a:pt x="246" y="1039"/>
                  </a:cubicBezTo>
                  <a:cubicBezTo>
                    <a:pt x="289" y="1039"/>
                    <a:pt x="332" y="1025"/>
                    <a:pt x="376" y="996"/>
                  </a:cubicBezTo>
                  <a:lnTo>
                    <a:pt x="592" y="794"/>
                  </a:lnTo>
                  <a:cubicBezTo>
                    <a:pt x="636" y="751"/>
                    <a:pt x="650" y="707"/>
                    <a:pt x="650" y="650"/>
                  </a:cubicBezTo>
                  <a:lnTo>
                    <a:pt x="650" y="188"/>
                  </a:lnTo>
                  <a:cubicBezTo>
                    <a:pt x="650" y="87"/>
                    <a:pt x="563" y="0"/>
                    <a:pt x="462"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5"/>
            <p:cNvSpPr/>
            <p:nvPr/>
          </p:nvSpPr>
          <p:spPr>
            <a:xfrm>
              <a:off x="2405771" y="2174621"/>
              <a:ext cx="153279" cy="125281"/>
            </a:xfrm>
            <a:custGeom>
              <a:rect b="b" l="l" r="r" t="t"/>
              <a:pathLst>
                <a:path extrusionOk="0" h="4779" w="5847">
                  <a:moveTo>
                    <a:pt x="693" y="0"/>
                  </a:moveTo>
                  <a:lnTo>
                    <a:pt x="87" y="708"/>
                  </a:lnTo>
                  <a:cubicBezTo>
                    <a:pt x="29" y="765"/>
                    <a:pt x="0" y="852"/>
                    <a:pt x="0" y="939"/>
                  </a:cubicBezTo>
                  <a:lnTo>
                    <a:pt x="0" y="1704"/>
                  </a:lnTo>
                  <a:cubicBezTo>
                    <a:pt x="0" y="1848"/>
                    <a:pt x="58" y="1992"/>
                    <a:pt x="159" y="2079"/>
                  </a:cubicBezTo>
                  <a:lnTo>
                    <a:pt x="708" y="2627"/>
                  </a:lnTo>
                  <a:cubicBezTo>
                    <a:pt x="794" y="2714"/>
                    <a:pt x="910" y="2757"/>
                    <a:pt x="1025" y="2772"/>
                  </a:cubicBezTo>
                  <a:lnTo>
                    <a:pt x="2700" y="2916"/>
                  </a:lnTo>
                  <a:cubicBezTo>
                    <a:pt x="2801" y="2931"/>
                    <a:pt x="2873" y="3017"/>
                    <a:pt x="2859" y="3118"/>
                  </a:cubicBezTo>
                  <a:lnTo>
                    <a:pt x="2844" y="3205"/>
                  </a:lnTo>
                  <a:cubicBezTo>
                    <a:pt x="2830" y="3320"/>
                    <a:pt x="2887" y="3450"/>
                    <a:pt x="2988" y="3522"/>
                  </a:cubicBezTo>
                  <a:lnTo>
                    <a:pt x="3393" y="3826"/>
                  </a:lnTo>
                  <a:lnTo>
                    <a:pt x="3335" y="4028"/>
                  </a:lnTo>
                  <a:cubicBezTo>
                    <a:pt x="3292" y="4172"/>
                    <a:pt x="3335" y="4316"/>
                    <a:pt x="3436" y="4403"/>
                  </a:cubicBezTo>
                  <a:lnTo>
                    <a:pt x="3869" y="4778"/>
                  </a:lnTo>
                  <a:lnTo>
                    <a:pt x="3883" y="4778"/>
                  </a:lnTo>
                  <a:cubicBezTo>
                    <a:pt x="4187" y="4721"/>
                    <a:pt x="4490" y="4648"/>
                    <a:pt x="4778" y="4533"/>
                  </a:cubicBezTo>
                  <a:lnTo>
                    <a:pt x="4851" y="4504"/>
                  </a:lnTo>
                  <a:lnTo>
                    <a:pt x="5038" y="4432"/>
                  </a:lnTo>
                  <a:lnTo>
                    <a:pt x="5096" y="4403"/>
                  </a:lnTo>
                  <a:lnTo>
                    <a:pt x="5760" y="3595"/>
                  </a:lnTo>
                  <a:cubicBezTo>
                    <a:pt x="5803" y="3551"/>
                    <a:pt x="5818" y="3522"/>
                    <a:pt x="5847" y="3479"/>
                  </a:cubicBezTo>
                  <a:lnTo>
                    <a:pt x="5529" y="3479"/>
                  </a:lnTo>
                  <a:cubicBezTo>
                    <a:pt x="3349" y="3479"/>
                    <a:pt x="1401" y="2079"/>
                    <a:pt x="693" y="0"/>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5"/>
            <p:cNvSpPr/>
            <p:nvPr/>
          </p:nvSpPr>
          <p:spPr>
            <a:xfrm>
              <a:off x="2329827" y="2084651"/>
              <a:ext cx="362422" cy="269857"/>
            </a:xfrm>
            <a:custGeom>
              <a:rect b="b" l="l" r="r" t="t"/>
              <a:pathLst>
                <a:path extrusionOk="0" h="10294" w="13825">
                  <a:moveTo>
                    <a:pt x="12099" y="0"/>
                  </a:moveTo>
                  <a:cubicBezTo>
                    <a:pt x="11949" y="0"/>
                    <a:pt x="11796" y="149"/>
                    <a:pt x="11891" y="329"/>
                  </a:cubicBezTo>
                  <a:cubicBezTo>
                    <a:pt x="13305" y="3331"/>
                    <a:pt x="12295" y="6911"/>
                    <a:pt x="9523" y="8730"/>
                  </a:cubicBezTo>
                  <a:cubicBezTo>
                    <a:pt x="8406" y="9463"/>
                    <a:pt x="7140" y="9818"/>
                    <a:pt x="5883" y="9818"/>
                  </a:cubicBezTo>
                  <a:cubicBezTo>
                    <a:pt x="4020" y="9818"/>
                    <a:pt x="2178" y="9037"/>
                    <a:pt x="876" y="7546"/>
                  </a:cubicBezTo>
                  <a:lnTo>
                    <a:pt x="876" y="7546"/>
                  </a:lnTo>
                  <a:lnTo>
                    <a:pt x="1641" y="7806"/>
                  </a:lnTo>
                  <a:cubicBezTo>
                    <a:pt x="1674" y="7819"/>
                    <a:pt x="1705" y="7825"/>
                    <a:pt x="1733" y="7825"/>
                  </a:cubicBezTo>
                  <a:cubicBezTo>
                    <a:pt x="1957" y="7825"/>
                    <a:pt x="2042" y="7464"/>
                    <a:pt x="1786" y="7388"/>
                  </a:cubicBezTo>
                  <a:lnTo>
                    <a:pt x="313" y="6897"/>
                  </a:lnTo>
                  <a:cubicBezTo>
                    <a:pt x="287" y="6887"/>
                    <a:pt x="261" y="6883"/>
                    <a:pt x="236" y="6883"/>
                  </a:cubicBezTo>
                  <a:cubicBezTo>
                    <a:pt x="107" y="6883"/>
                    <a:pt x="1" y="6997"/>
                    <a:pt x="25" y="7142"/>
                  </a:cubicBezTo>
                  <a:lnTo>
                    <a:pt x="270" y="8860"/>
                  </a:lnTo>
                  <a:cubicBezTo>
                    <a:pt x="284" y="8961"/>
                    <a:pt x="371" y="9048"/>
                    <a:pt x="487" y="9048"/>
                  </a:cubicBezTo>
                  <a:lnTo>
                    <a:pt x="515" y="9048"/>
                  </a:lnTo>
                  <a:cubicBezTo>
                    <a:pt x="631" y="9019"/>
                    <a:pt x="718" y="8918"/>
                    <a:pt x="703" y="8802"/>
                  </a:cubicBezTo>
                  <a:lnTo>
                    <a:pt x="573" y="7878"/>
                  </a:lnTo>
                  <a:lnTo>
                    <a:pt x="573" y="7878"/>
                  </a:lnTo>
                  <a:cubicBezTo>
                    <a:pt x="1964" y="9467"/>
                    <a:pt x="3921" y="10294"/>
                    <a:pt x="5902" y="10294"/>
                  </a:cubicBezTo>
                  <a:cubicBezTo>
                    <a:pt x="7252" y="10294"/>
                    <a:pt x="8612" y="9910"/>
                    <a:pt x="9812" y="9120"/>
                  </a:cubicBezTo>
                  <a:cubicBezTo>
                    <a:pt x="12757" y="7171"/>
                    <a:pt x="13825" y="3331"/>
                    <a:pt x="12295" y="141"/>
                  </a:cubicBezTo>
                  <a:cubicBezTo>
                    <a:pt x="12255" y="41"/>
                    <a:pt x="12177" y="0"/>
                    <a:pt x="12099" y="0"/>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5"/>
            <p:cNvSpPr/>
            <p:nvPr/>
          </p:nvSpPr>
          <p:spPr>
            <a:xfrm>
              <a:off x="2276348" y="1981809"/>
              <a:ext cx="361793" cy="268704"/>
            </a:xfrm>
            <a:custGeom>
              <a:rect b="b" l="l" r="r" t="t"/>
              <a:pathLst>
                <a:path extrusionOk="0" h="10250" w="13801">
                  <a:moveTo>
                    <a:pt x="7918" y="1"/>
                  </a:moveTo>
                  <a:cubicBezTo>
                    <a:pt x="6569" y="1"/>
                    <a:pt x="5210" y="385"/>
                    <a:pt x="4013" y="1177"/>
                  </a:cubicBezTo>
                  <a:cubicBezTo>
                    <a:pt x="1069" y="3126"/>
                    <a:pt x="0" y="6937"/>
                    <a:pt x="1516" y="10141"/>
                  </a:cubicBezTo>
                  <a:cubicBezTo>
                    <a:pt x="1559" y="10217"/>
                    <a:pt x="1628" y="10249"/>
                    <a:pt x="1698" y="10249"/>
                  </a:cubicBezTo>
                  <a:cubicBezTo>
                    <a:pt x="1841" y="10249"/>
                    <a:pt x="1988" y="10114"/>
                    <a:pt x="1920" y="9939"/>
                  </a:cubicBezTo>
                  <a:cubicBezTo>
                    <a:pt x="1487" y="9059"/>
                    <a:pt x="1271" y="8091"/>
                    <a:pt x="1271" y="7110"/>
                  </a:cubicBezTo>
                  <a:cubicBezTo>
                    <a:pt x="1271" y="4338"/>
                    <a:pt x="2989" y="1855"/>
                    <a:pt x="5587" y="874"/>
                  </a:cubicBezTo>
                  <a:cubicBezTo>
                    <a:pt x="6347" y="591"/>
                    <a:pt x="7136" y="454"/>
                    <a:pt x="7917" y="454"/>
                  </a:cubicBezTo>
                  <a:cubicBezTo>
                    <a:pt x="9805" y="454"/>
                    <a:pt x="11648" y="1255"/>
                    <a:pt x="12935" y="2736"/>
                  </a:cubicBezTo>
                  <a:lnTo>
                    <a:pt x="12169" y="2476"/>
                  </a:lnTo>
                  <a:cubicBezTo>
                    <a:pt x="12143" y="2468"/>
                    <a:pt x="12118" y="2464"/>
                    <a:pt x="12095" y="2464"/>
                  </a:cubicBezTo>
                  <a:cubicBezTo>
                    <a:pt x="11874" y="2464"/>
                    <a:pt x="11790" y="2803"/>
                    <a:pt x="12025" y="2895"/>
                  </a:cubicBezTo>
                  <a:lnTo>
                    <a:pt x="13498" y="3386"/>
                  </a:lnTo>
                  <a:cubicBezTo>
                    <a:pt x="13526" y="3386"/>
                    <a:pt x="13541" y="3400"/>
                    <a:pt x="13570" y="3400"/>
                  </a:cubicBezTo>
                  <a:cubicBezTo>
                    <a:pt x="13700" y="3400"/>
                    <a:pt x="13801" y="3270"/>
                    <a:pt x="13786" y="3140"/>
                  </a:cubicBezTo>
                  <a:lnTo>
                    <a:pt x="13541" y="1422"/>
                  </a:lnTo>
                  <a:cubicBezTo>
                    <a:pt x="13528" y="1280"/>
                    <a:pt x="13425" y="1216"/>
                    <a:pt x="13322" y="1216"/>
                  </a:cubicBezTo>
                  <a:cubicBezTo>
                    <a:pt x="13195" y="1216"/>
                    <a:pt x="13068" y="1313"/>
                    <a:pt x="13108" y="1480"/>
                  </a:cubicBezTo>
                  <a:lnTo>
                    <a:pt x="13238" y="2389"/>
                  </a:lnTo>
                  <a:cubicBezTo>
                    <a:pt x="11841" y="821"/>
                    <a:pt x="9889" y="1"/>
                    <a:pt x="7918" y="1"/>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9" name="Google Shape;1839;p45"/>
          <p:cNvGrpSpPr/>
          <p:nvPr/>
        </p:nvGrpSpPr>
        <p:grpSpPr>
          <a:xfrm>
            <a:off x="1989696" y="3231909"/>
            <a:ext cx="505643" cy="552861"/>
            <a:chOff x="5744051" y="3766250"/>
            <a:chExt cx="428511" cy="383186"/>
          </a:xfrm>
        </p:grpSpPr>
        <p:sp>
          <p:nvSpPr>
            <p:cNvPr id="1840" name="Google Shape;1840;p45"/>
            <p:cNvSpPr/>
            <p:nvPr/>
          </p:nvSpPr>
          <p:spPr>
            <a:xfrm>
              <a:off x="5872489" y="3804510"/>
              <a:ext cx="130696" cy="130460"/>
            </a:xfrm>
            <a:custGeom>
              <a:rect b="b" l="l" r="r" t="t"/>
              <a:pathLst>
                <a:path extrusionOk="0" h="4968" w="4977">
                  <a:moveTo>
                    <a:pt x="2480" y="0"/>
                  </a:moveTo>
                  <a:cubicBezTo>
                    <a:pt x="1110" y="0"/>
                    <a:pt x="0" y="1107"/>
                    <a:pt x="0" y="2479"/>
                  </a:cubicBezTo>
                  <a:cubicBezTo>
                    <a:pt x="0" y="3847"/>
                    <a:pt x="1110" y="4967"/>
                    <a:pt x="2479" y="4967"/>
                  </a:cubicBezTo>
                  <a:cubicBezTo>
                    <a:pt x="2485" y="4967"/>
                    <a:pt x="2491" y="4967"/>
                    <a:pt x="2496" y="4967"/>
                  </a:cubicBezTo>
                  <a:cubicBezTo>
                    <a:pt x="3866" y="4967"/>
                    <a:pt x="4967" y="3861"/>
                    <a:pt x="4977" y="2488"/>
                  </a:cubicBezTo>
                  <a:cubicBezTo>
                    <a:pt x="4977" y="1120"/>
                    <a:pt x="3866" y="0"/>
                    <a:pt x="2498" y="0"/>
                  </a:cubicBezTo>
                  <a:cubicBezTo>
                    <a:pt x="2492" y="0"/>
                    <a:pt x="2486" y="0"/>
                    <a:pt x="2480" y="0"/>
                  </a:cubicBezTo>
                  <a:close/>
                </a:path>
              </a:pathLst>
            </a:custGeom>
            <a:solidFill>
              <a:srgbClr val="AC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5"/>
            <p:cNvSpPr/>
            <p:nvPr/>
          </p:nvSpPr>
          <p:spPr>
            <a:xfrm>
              <a:off x="5871963" y="3804169"/>
              <a:ext cx="74185" cy="130775"/>
            </a:xfrm>
            <a:custGeom>
              <a:rect b="b" l="l" r="r" t="t"/>
              <a:pathLst>
                <a:path extrusionOk="0" h="4980" w="2825">
                  <a:moveTo>
                    <a:pt x="2487" y="0"/>
                  </a:moveTo>
                  <a:cubicBezTo>
                    <a:pt x="1138" y="0"/>
                    <a:pt x="10" y="1094"/>
                    <a:pt x="1" y="2482"/>
                  </a:cubicBezTo>
                  <a:cubicBezTo>
                    <a:pt x="1" y="3880"/>
                    <a:pt x="1144" y="4980"/>
                    <a:pt x="2498" y="4980"/>
                  </a:cubicBezTo>
                  <a:cubicBezTo>
                    <a:pt x="2599" y="4980"/>
                    <a:pt x="2702" y="4974"/>
                    <a:pt x="2805" y="4961"/>
                  </a:cubicBezTo>
                  <a:cubicBezTo>
                    <a:pt x="1570" y="4789"/>
                    <a:pt x="642" y="3736"/>
                    <a:pt x="642" y="2482"/>
                  </a:cubicBezTo>
                  <a:cubicBezTo>
                    <a:pt x="652" y="1238"/>
                    <a:pt x="1580" y="185"/>
                    <a:pt x="2824" y="23"/>
                  </a:cubicBezTo>
                  <a:cubicBezTo>
                    <a:pt x="2710" y="8"/>
                    <a:pt x="2598" y="0"/>
                    <a:pt x="2487" y="0"/>
                  </a:cubicBezTo>
                  <a:close/>
                </a:path>
              </a:pathLst>
            </a:cu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5"/>
            <p:cNvSpPr/>
            <p:nvPr/>
          </p:nvSpPr>
          <p:spPr>
            <a:xfrm>
              <a:off x="5893339" y="3825361"/>
              <a:ext cx="88995" cy="88733"/>
            </a:xfrm>
            <a:custGeom>
              <a:rect b="b" l="l" r="r" t="t"/>
              <a:pathLst>
                <a:path extrusionOk="0" h="3379" w="3389">
                  <a:moveTo>
                    <a:pt x="1677" y="0"/>
                  </a:moveTo>
                  <a:cubicBezTo>
                    <a:pt x="756" y="0"/>
                    <a:pt x="0" y="753"/>
                    <a:pt x="0" y="1685"/>
                  </a:cubicBezTo>
                  <a:cubicBezTo>
                    <a:pt x="0" y="2623"/>
                    <a:pt x="756" y="3379"/>
                    <a:pt x="1685" y="3379"/>
                  </a:cubicBezTo>
                  <a:cubicBezTo>
                    <a:pt x="1691" y="3379"/>
                    <a:pt x="1696" y="3379"/>
                    <a:pt x="1702" y="3379"/>
                  </a:cubicBezTo>
                  <a:cubicBezTo>
                    <a:pt x="2632" y="3379"/>
                    <a:pt x="3379" y="2627"/>
                    <a:pt x="3388" y="1694"/>
                  </a:cubicBezTo>
                  <a:cubicBezTo>
                    <a:pt x="3388" y="757"/>
                    <a:pt x="2632" y="1"/>
                    <a:pt x="1694" y="1"/>
                  </a:cubicBezTo>
                  <a:cubicBezTo>
                    <a:pt x="1688" y="1"/>
                    <a:pt x="1683" y="0"/>
                    <a:pt x="1677" y="0"/>
                  </a:cubicBezTo>
                  <a:close/>
                </a:path>
              </a:pathLst>
            </a:custGeom>
            <a:solidFill>
              <a:srgbClr val="D2D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5"/>
            <p:cNvSpPr/>
            <p:nvPr/>
          </p:nvSpPr>
          <p:spPr>
            <a:xfrm>
              <a:off x="5892840" y="3824993"/>
              <a:ext cx="53308" cy="88995"/>
            </a:xfrm>
            <a:custGeom>
              <a:rect b="b" l="l" r="r" t="t"/>
              <a:pathLst>
                <a:path extrusionOk="0" h="3389" w="2030">
                  <a:moveTo>
                    <a:pt x="1694" y="0"/>
                  </a:moveTo>
                  <a:cubicBezTo>
                    <a:pt x="786" y="0"/>
                    <a:pt x="9" y="742"/>
                    <a:pt x="0" y="1689"/>
                  </a:cubicBezTo>
                  <a:cubicBezTo>
                    <a:pt x="0" y="2645"/>
                    <a:pt x="777" y="3388"/>
                    <a:pt x="1685" y="3388"/>
                  </a:cubicBezTo>
                  <a:cubicBezTo>
                    <a:pt x="1795" y="3388"/>
                    <a:pt x="1907" y="3377"/>
                    <a:pt x="2020" y="3355"/>
                  </a:cubicBezTo>
                  <a:cubicBezTo>
                    <a:pt x="1225" y="3201"/>
                    <a:pt x="661" y="2503"/>
                    <a:pt x="661" y="1689"/>
                  </a:cubicBezTo>
                  <a:cubicBezTo>
                    <a:pt x="661" y="885"/>
                    <a:pt x="1235" y="187"/>
                    <a:pt x="2029" y="34"/>
                  </a:cubicBezTo>
                  <a:cubicBezTo>
                    <a:pt x="1916" y="11"/>
                    <a:pt x="1804" y="0"/>
                    <a:pt x="1694" y="0"/>
                  </a:cubicBezTo>
                  <a:close/>
                </a:path>
              </a:pathLst>
            </a:custGeom>
            <a:solidFill>
              <a:srgbClr val="C1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5"/>
            <p:cNvSpPr/>
            <p:nvPr/>
          </p:nvSpPr>
          <p:spPr>
            <a:xfrm>
              <a:off x="5919231" y="3839436"/>
              <a:ext cx="35714" cy="61107"/>
            </a:xfrm>
            <a:custGeom>
              <a:rect b="b" l="l" r="r" t="t"/>
              <a:pathLst>
                <a:path extrusionOk="0" h="2327" w="1360">
                  <a:moveTo>
                    <a:pt x="651" y="469"/>
                  </a:moveTo>
                  <a:lnTo>
                    <a:pt x="651" y="900"/>
                  </a:lnTo>
                  <a:cubicBezTo>
                    <a:pt x="469" y="833"/>
                    <a:pt x="421" y="776"/>
                    <a:pt x="421" y="670"/>
                  </a:cubicBezTo>
                  <a:cubicBezTo>
                    <a:pt x="421" y="546"/>
                    <a:pt x="526" y="489"/>
                    <a:pt x="651" y="469"/>
                  </a:cubicBezTo>
                  <a:close/>
                  <a:moveTo>
                    <a:pt x="794" y="1350"/>
                  </a:moveTo>
                  <a:cubicBezTo>
                    <a:pt x="967" y="1426"/>
                    <a:pt x="1005" y="1503"/>
                    <a:pt x="1005" y="1608"/>
                  </a:cubicBezTo>
                  <a:cubicBezTo>
                    <a:pt x="1005" y="1723"/>
                    <a:pt x="909" y="1828"/>
                    <a:pt x="794" y="1838"/>
                  </a:cubicBezTo>
                  <a:lnTo>
                    <a:pt x="794" y="1350"/>
                  </a:lnTo>
                  <a:close/>
                  <a:moveTo>
                    <a:pt x="718" y="0"/>
                  </a:moveTo>
                  <a:cubicBezTo>
                    <a:pt x="670" y="0"/>
                    <a:pt x="622" y="29"/>
                    <a:pt x="622" y="77"/>
                  </a:cubicBezTo>
                  <a:lnTo>
                    <a:pt x="622" y="154"/>
                  </a:lnTo>
                  <a:cubicBezTo>
                    <a:pt x="287" y="192"/>
                    <a:pt x="67" y="374"/>
                    <a:pt x="67" y="709"/>
                  </a:cubicBezTo>
                  <a:cubicBezTo>
                    <a:pt x="67" y="1063"/>
                    <a:pt x="345" y="1168"/>
                    <a:pt x="613" y="1273"/>
                  </a:cubicBezTo>
                  <a:lnTo>
                    <a:pt x="613" y="1838"/>
                  </a:lnTo>
                  <a:cubicBezTo>
                    <a:pt x="479" y="1819"/>
                    <a:pt x="354" y="1752"/>
                    <a:pt x="258" y="1656"/>
                  </a:cubicBezTo>
                  <a:cubicBezTo>
                    <a:pt x="236" y="1633"/>
                    <a:pt x="206" y="1623"/>
                    <a:pt x="176" y="1623"/>
                  </a:cubicBezTo>
                  <a:cubicBezTo>
                    <a:pt x="130" y="1623"/>
                    <a:pt x="84" y="1648"/>
                    <a:pt x="67" y="1694"/>
                  </a:cubicBezTo>
                  <a:cubicBezTo>
                    <a:pt x="0" y="1771"/>
                    <a:pt x="0" y="1876"/>
                    <a:pt x="67" y="1943"/>
                  </a:cubicBezTo>
                  <a:cubicBezTo>
                    <a:pt x="203" y="2089"/>
                    <a:pt x="392" y="2174"/>
                    <a:pt x="590" y="2174"/>
                  </a:cubicBezTo>
                  <a:cubicBezTo>
                    <a:pt x="601" y="2174"/>
                    <a:pt x="612" y="2173"/>
                    <a:pt x="622" y="2173"/>
                  </a:cubicBezTo>
                  <a:lnTo>
                    <a:pt x="622" y="2173"/>
                  </a:lnTo>
                  <a:lnTo>
                    <a:pt x="613" y="2183"/>
                  </a:lnTo>
                  <a:lnTo>
                    <a:pt x="613" y="2259"/>
                  </a:lnTo>
                  <a:cubicBezTo>
                    <a:pt x="613" y="2297"/>
                    <a:pt x="670" y="2326"/>
                    <a:pt x="708" y="2326"/>
                  </a:cubicBezTo>
                  <a:cubicBezTo>
                    <a:pt x="756" y="2326"/>
                    <a:pt x="804" y="2297"/>
                    <a:pt x="804" y="2259"/>
                  </a:cubicBezTo>
                  <a:lnTo>
                    <a:pt x="804" y="2173"/>
                  </a:lnTo>
                  <a:cubicBezTo>
                    <a:pt x="1120" y="2154"/>
                    <a:pt x="1359" y="1886"/>
                    <a:pt x="1340" y="1570"/>
                  </a:cubicBezTo>
                  <a:cubicBezTo>
                    <a:pt x="1340" y="1235"/>
                    <a:pt x="1129" y="1082"/>
                    <a:pt x="814" y="967"/>
                  </a:cubicBezTo>
                  <a:lnTo>
                    <a:pt x="814" y="469"/>
                  </a:lnTo>
                  <a:cubicBezTo>
                    <a:pt x="909" y="479"/>
                    <a:pt x="1005" y="508"/>
                    <a:pt x="1082" y="556"/>
                  </a:cubicBezTo>
                  <a:cubicBezTo>
                    <a:pt x="1102" y="567"/>
                    <a:pt x="1123" y="573"/>
                    <a:pt x="1144" y="573"/>
                  </a:cubicBezTo>
                  <a:cubicBezTo>
                    <a:pt x="1191" y="573"/>
                    <a:pt x="1234" y="545"/>
                    <a:pt x="1254" y="498"/>
                  </a:cubicBezTo>
                  <a:cubicBezTo>
                    <a:pt x="1311" y="431"/>
                    <a:pt x="1302" y="335"/>
                    <a:pt x="1244" y="278"/>
                  </a:cubicBezTo>
                  <a:cubicBezTo>
                    <a:pt x="1130" y="199"/>
                    <a:pt x="992" y="152"/>
                    <a:pt x="852" y="152"/>
                  </a:cubicBezTo>
                  <a:cubicBezTo>
                    <a:pt x="839" y="152"/>
                    <a:pt x="827" y="153"/>
                    <a:pt x="814" y="154"/>
                  </a:cubicBezTo>
                  <a:lnTo>
                    <a:pt x="814" y="77"/>
                  </a:lnTo>
                  <a:cubicBezTo>
                    <a:pt x="814" y="39"/>
                    <a:pt x="766" y="0"/>
                    <a:pt x="718" y="0"/>
                  </a:cubicBez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5"/>
            <p:cNvSpPr/>
            <p:nvPr/>
          </p:nvSpPr>
          <p:spPr>
            <a:xfrm>
              <a:off x="5973747" y="3766565"/>
              <a:ext cx="130959" cy="130460"/>
            </a:xfrm>
            <a:custGeom>
              <a:rect b="b" l="l" r="r" t="t"/>
              <a:pathLst>
                <a:path extrusionOk="0" h="4968" w="4987">
                  <a:moveTo>
                    <a:pt x="2481" y="0"/>
                  </a:moveTo>
                  <a:cubicBezTo>
                    <a:pt x="1121" y="0"/>
                    <a:pt x="10" y="1107"/>
                    <a:pt x="1" y="2479"/>
                  </a:cubicBezTo>
                  <a:cubicBezTo>
                    <a:pt x="1" y="3847"/>
                    <a:pt x="1111" y="4967"/>
                    <a:pt x="2489" y="4967"/>
                  </a:cubicBezTo>
                  <a:cubicBezTo>
                    <a:pt x="2495" y="4967"/>
                    <a:pt x="2501" y="4967"/>
                    <a:pt x="2507" y="4967"/>
                  </a:cubicBezTo>
                  <a:cubicBezTo>
                    <a:pt x="3867" y="4967"/>
                    <a:pt x="4977" y="3861"/>
                    <a:pt x="4977" y="2488"/>
                  </a:cubicBezTo>
                  <a:cubicBezTo>
                    <a:pt x="4987" y="1120"/>
                    <a:pt x="3877" y="0"/>
                    <a:pt x="2499" y="0"/>
                  </a:cubicBezTo>
                  <a:cubicBezTo>
                    <a:pt x="2493" y="0"/>
                    <a:pt x="2487" y="0"/>
                    <a:pt x="2481" y="0"/>
                  </a:cubicBezTo>
                  <a:close/>
                </a:path>
              </a:pathLst>
            </a:custGeom>
            <a:solidFill>
              <a:srgbClr val="AC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5"/>
            <p:cNvSpPr/>
            <p:nvPr/>
          </p:nvSpPr>
          <p:spPr>
            <a:xfrm>
              <a:off x="5973274" y="3766250"/>
              <a:ext cx="74132" cy="130801"/>
            </a:xfrm>
            <a:custGeom>
              <a:rect b="b" l="l" r="r" t="t"/>
              <a:pathLst>
                <a:path extrusionOk="0" h="4981" w="2823">
                  <a:moveTo>
                    <a:pt x="2497" y="1"/>
                  </a:moveTo>
                  <a:cubicBezTo>
                    <a:pt x="1143" y="1"/>
                    <a:pt x="9" y="1089"/>
                    <a:pt x="9" y="2481"/>
                  </a:cubicBezTo>
                  <a:cubicBezTo>
                    <a:pt x="0" y="3875"/>
                    <a:pt x="1136" y="4981"/>
                    <a:pt x="2492" y="4981"/>
                  </a:cubicBezTo>
                  <a:cubicBezTo>
                    <a:pt x="2598" y="4981"/>
                    <a:pt x="2705" y="4974"/>
                    <a:pt x="2813" y="4960"/>
                  </a:cubicBezTo>
                  <a:cubicBezTo>
                    <a:pt x="1569" y="4797"/>
                    <a:pt x="641" y="3735"/>
                    <a:pt x="650" y="2481"/>
                  </a:cubicBezTo>
                  <a:cubicBezTo>
                    <a:pt x="650" y="1237"/>
                    <a:pt x="1579" y="184"/>
                    <a:pt x="2823" y="22"/>
                  </a:cubicBezTo>
                  <a:cubicBezTo>
                    <a:pt x="2713" y="8"/>
                    <a:pt x="2605" y="1"/>
                    <a:pt x="2497" y="1"/>
                  </a:cubicBezTo>
                  <a:close/>
                </a:path>
              </a:pathLst>
            </a:cu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5"/>
            <p:cNvSpPr/>
            <p:nvPr/>
          </p:nvSpPr>
          <p:spPr>
            <a:xfrm>
              <a:off x="5994624" y="3787415"/>
              <a:ext cx="89231" cy="88733"/>
            </a:xfrm>
            <a:custGeom>
              <a:rect b="b" l="l" r="r" t="t"/>
              <a:pathLst>
                <a:path extrusionOk="0" h="3379" w="3398">
                  <a:moveTo>
                    <a:pt x="1686" y="0"/>
                  </a:moveTo>
                  <a:cubicBezTo>
                    <a:pt x="756" y="0"/>
                    <a:pt x="10" y="753"/>
                    <a:pt x="0" y="1685"/>
                  </a:cubicBezTo>
                  <a:cubicBezTo>
                    <a:pt x="0" y="2623"/>
                    <a:pt x="756" y="3379"/>
                    <a:pt x="1694" y="3379"/>
                  </a:cubicBezTo>
                  <a:cubicBezTo>
                    <a:pt x="1700" y="3379"/>
                    <a:pt x="1706" y="3379"/>
                    <a:pt x="1712" y="3379"/>
                  </a:cubicBezTo>
                  <a:cubicBezTo>
                    <a:pt x="2641" y="3379"/>
                    <a:pt x="3388" y="2626"/>
                    <a:pt x="3388" y="1694"/>
                  </a:cubicBezTo>
                  <a:cubicBezTo>
                    <a:pt x="3398" y="757"/>
                    <a:pt x="2642" y="0"/>
                    <a:pt x="1704" y="0"/>
                  </a:cubicBezTo>
                  <a:cubicBezTo>
                    <a:pt x="1698" y="0"/>
                    <a:pt x="1692" y="0"/>
                    <a:pt x="1686" y="0"/>
                  </a:cubicBezTo>
                  <a:close/>
                </a:path>
              </a:pathLst>
            </a:custGeom>
            <a:solidFill>
              <a:srgbClr val="D2D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5"/>
            <p:cNvSpPr/>
            <p:nvPr/>
          </p:nvSpPr>
          <p:spPr>
            <a:xfrm>
              <a:off x="5994361" y="3787284"/>
              <a:ext cx="53308" cy="88916"/>
            </a:xfrm>
            <a:custGeom>
              <a:rect b="b" l="l" r="r" t="t"/>
              <a:pathLst>
                <a:path extrusionOk="0" h="3386" w="2030">
                  <a:moveTo>
                    <a:pt x="1689" y="0"/>
                  </a:moveTo>
                  <a:cubicBezTo>
                    <a:pt x="775" y="0"/>
                    <a:pt x="1" y="734"/>
                    <a:pt x="1" y="1680"/>
                  </a:cubicBezTo>
                  <a:cubicBezTo>
                    <a:pt x="1" y="2641"/>
                    <a:pt x="777" y="3386"/>
                    <a:pt x="1695" y="3386"/>
                  </a:cubicBezTo>
                  <a:cubicBezTo>
                    <a:pt x="1802" y="3386"/>
                    <a:pt x="1910" y="3376"/>
                    <a:pt x="2020" y="3355"/>
                  </a:cubicBezTo>
                  <a:cubicBezTo>
                    <a:pt x="1226" y="3192"/>
                    <a:pt x="651" y="2494"/>
                    <a:pt x="661" y="1690"/>
                  </a:cubicBezTo>
                  <a:cubicBezTo>
                    <a:pt x="661" y="876"/>
                    <a:pt x="1235" y="187"/>
                    <a:pt x="2030" y="34"/>
                  </a:cubicBezTo>
                  <a:cubicBezTo>
                    <a:pt x="1915" y="11"/>
                    <a:pt x="1801" y="0"/>
                    <a:pt x="1689" y="0"/>
                  </a:cubicBezTo>
                  <a:close/>
                </a:path>
              </a:pathLst>
            </a:custGeom>
            <a:solidFill>
              <a:srgbClr val="C1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5"/>
            <p:cNvSpPr/>
            <p:nvPr/>
          </p:nvSpPr>
          <p:spPr>
            <a:xfrm>
              <a:off x="6020753" y="3801727"/>
              <a:ext cx="35451" cy="60844"/>
            </a:xfrm>
            <a:custGeom>
              <a:rect b="b" l="l" r="r" t="t"/>
              <a:pathLst>
                <a:path extrusionOk="0" h="2317" w="1350">
                  <a:moveTo>
                    <a:pt x="642" y="470"/>
                  </a:moveTo>
                  <a:lnTo>
                    <a:pt x="642" y="891"/>
                  </a:lnTo>
                  <a:cubicBezTo>
                    <a:pt x="460" y="824"/>
                    <a:pt x="412" y="767"/>
                    <a:pt x="412" y="661"/>
                  </a:cubicBezTo>
                  <a:cubicBezTo>
                    <a:pt x="412" y="537"/>
                    <a:pt x="517" y="489"/>
                    <a:pt x="642" y="470"/>
                  </a:cubicBezTo>
                  <a:close/>
                  <a:moveTo>
                    <a:pt x="785" y="1341"/>
                  </a:moveTo>
                  <a:cubicBezTo>
                    <a:pt x="967" y="1417"/>
                    <a:pt x="996" y="1503"/>
                    <a:pt x="996" y="1599"/>
                  </a:cubicBezTo>
                  <a:cubicBezTo>
                    <a:pt x="996" y="1724"/>
                    <a:pt x="910" y="1819"/>
                    <a:pt x="785" y="1829"/>
                  </a:cubicBezTo>
                  <a:lnTo>
                    <a:pt x="785" y="1341"/>
                  </a:lnTo>
                  <a:close/>
                  <a:moveTo>
                    <a:pt x="709" y="1"/>
                  </a:moveTo>
                  <a:cubicBezTo>
                    <a:pt x="661" y="1"/>
                    <a:pt x="613" y="30"/>
                    <a:pt x="613" y="68"/>
                  </a:cubicBezTo>
                  <a:lnTo>
                    <a:pt x="613" y="145"/>
                  </a:lnTo>
                  <a:cubicBezTo>
                    <a:pt x="278" y="192"/>
                    <a:pt x="67" y="365"/>
                    <a:pt x="67" y="700"/>
                  </a:cubicBezTo>
                  <a:cubicBezTo>
                    <a:pt x="58" y="1054"/>
                    <a:pt x="335" y="1169"/>
                    <a:pt x="613" y="1274"/>
                  </a:cubicBezTo>
                  <a:lnTo>
                    <a:pt x="613" y="1829"/>
                  </a:lnTo>
                  <a:cubicBezTo>
                    <a:pt x="479" y="1810"/>
                    <a:pt x="355" y="1743"/>
                    <a:pt x="249" y="1647"/>
                  </a:cubicBezTo>
                  <a:cubicBezTo>
                    <a:pt x="227" y="1624"/>
                    <a:pt x="198" y="1614"/>
                    <a:pt x="169" y="1614"/>
                  </a:cubicBezTo>
                  <a:cubicBezTo>
                    <a:pt x="125" y="1614"/>
                    <a:pt x="81" y="1639"/>
                    <a:pt x="58" y="1685"/>
                  </a:cubicBezTo>
                  <a:cubicBezTo>
                    <a:pt x="0" y="1762"/>
                    <a:pt x="0" y="1867"/>
                    <a:pt x="58" y="1944"/>
                  </a:cubicBezTo>
                  <a:cubicBezTo>
                    <a:pt x="201" y="2097"/>
                    <a:pt x="402" y="2173"/>
                    <a:pt x="613" y="2173"/>
                  </a:cubicBezTo>
                  <a:lnTo>
                    <a:pt x="603" y="2250"/>
                  </a:lnTo>
                  <a:cubicBezTo>
                    <a:pt x="603" y="2288"/>
                    <a:pt x="661" y="2317"/>
                    <a:pt x="699" y="2317"/>
                  </a:cubicBezTo>
                  <a:cubicBezTo>
                    <a:pt x="747" y="2317"/>
                    <a:pt x="804" y="2288"/>
                    <a:pt x="804" y="2250"/>
                  </a:cubicBezTo>
                  <a:lnTo>
                    <a:pt x="804" y="2164"/>
                  </a:lnTo>
                  <a:cubicBezTo>
                    <a:pt x="1111" y="2145"/>
                    <a:pt x="1350" y="1877"/>
                    <a:pt x="1340" y="1561"/>
                  </a:cubicBezTo>
                  <a:cubicBezTo>
                    <a:pt x="1340" y="1207"/>
                    <a:pt x="1101" y="1063"/>
                    <a:pt x="804" y="958"/>
                  </a:cubicBezTo>
                  <a:lnTo>
                    <a:pt x="804" y="460"/>
                  </a:lnTo>
                  <a:cubicBezTo>
                    <a:pt x="996" y="470"/>
                    <a:pt x="1063" y="566"/>
                    <a:pt x="1139" y="566"/>
                  </a:cubicBezTo>
                  <a:cubicBezTo>
                    <a:pt x="1216" y="566"/>
                    <a:pt x="1264" y="489"/>
                    <a:pt x="1283" y="422"/>
                  </a:cubicBezTo>
                  <a:cubicBezTo>
                    <a:pt x="1312" y="298"/>
                    <a:pt x="1235" y="240"/>
                    <a:pt x="1120" y="192"/>
                  </a:cubicBezTo>
                  <a:cubicBezTo>
                    <a:pt x="1015" y="164"/>
                    <a:pt x="910" y="145"/>
                    <a:pt x="804" y="145"/>
                  </a:cubicBezTo>
                  <a:lnTo>
                    <a:pt x="804" y="68"/>
                  </a:lnTo>
                  <a:cubicBezTo>
                    <a:pt x="804" y="30"/>
                    <a:pt x="757" y="1"/>
                    <a:pt x="709" y="1"/>
                  </a:cubicBez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5"/>
            <p:cNvSpPr/>
            <p:nvPr/>
          </p:nvSpPr>
          <p:spPr>
            <a:xfrm>
              <a:off x="5744051" y="3983945"/>
              <a:ext cx="147056" cy="165491"/>
            </a:xfrm>
            <a:custGeom>
              <a:rect b="b" l="l" r="r" t="t"/>
              <a:pathLst>
                <a:path extrusionOk="0" h="6302" w="5600">
                  <a:moveTo>
                    <a:pt x="3733" y="0"/>
                  </a:moveTo>
                  <a:lnTo>
                    <a:pt x="269" y="1292"/>
                  </a:lnTo>
                  <a:cubicBezTo>
                    <a:pt x="96" y="1359"/>
                    <a:pt x="1" y="1560"/>
                    <a:pt x="68" y="1733"/>
                  </a:cubicBezTo>
                  <a:lnTo>
                    <a:pt x="1695" y="6078"/>
                  </a:lnTo>
                  <a:cubicBezTo>
                    <a:pt x="1746" y="6218"/>
                    <a:pt x="1872" y="6301"/>
                    <a:pt x="2010" y="6301"/>
                  </a:cubicBezTo>
                  <a:cubicBezTo>
                    <a:pt x="2051" y="6301"/>
                    <a:pt x="2093" y="6294"/>
                    <a:pt x="2135" y="6278"/>
                  </a:cubicBezTo>
                  <a:lnTo>
                    <a:pt x="5599" y="4986"/>
                  </a:lnTo>
                  <a:lnTo>
                    <a:pt x="3733" y="0"/>
                  </a:lnTo>
                  <a:close/>
                </a:path>
              </a:pathLst>
            </a:custGeom>
            <a:solidFill>
              <a:srgbClr val="8192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5"/>
            <p:cNvSpPr/>
            <p:nvPr/>
          </p:nvSpPr>
          <p:spPr>
            <a:xfrm>
              <a:off x="5784754" y="4095786"/>
              <a:ext cx="106353" cy="53597"/>
            </a:xfrm>
            <a:custGeom>
              <a:rect b="b" l="l" r="r" t="t"/>
              <a:pathLst>
                <a:path extrusionOk="0" h="2041" w="4050">
                  <a:moveTo>
                    <a:pt x="3781" y="0"/>
                  </a:moveTo>
                  <a:lnTo>
                    <a:pt x="3714" y="29"/>
                  </a:lnTo>
                  <a:lnTo>
                    <a:pt x="1" y="1417"/>
                  </a:lnTo>
                  <a:lnTo>
                    <a:pt x="145" y="1819"/>
                  </a:lnTo>
                  <a:cubicBezTo>
                    <a:pt x="197" y="1953"/>
                    <a:pt x="331" y="2041"/>
                    <a:pt x="469" y="2041"/>
                  </a:cubicBezTo>
                  <a:cubicBezTo>
                    <a:pt x="508" y="2041"/>
                    <a:pt x="547" y="2034"/>
                    <a:pt x="585" y="2019"/>
                  </a:cubicBezTo>
                  <a:lnTo>
                    <a:pt x="4049" y="727"/>
                  </a:lnTo>
                  <a:lnTo>
                    <a:pt x="3781" y="0"/>
                  </a:lnTo>
                  <a:close/>
                </a:path>
              </a:pathLst>
            </a:custGeom>
            <a:solidFill>
              <a:srgbClr val="6E8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5"/>
            <p:cNvSpPr/>
            <p:nvPr/>
          </p:nvSpPr>
          <p:spPr>
            <a:xfrm>
              <a:off x="5886538" y="3909550"/>
              <a:ext cx="286024" cy="176441"/>
            </a:xfrm>
            <a:custGeom>
              <a:rect b="b" l="l" r="r" t="t"/>
              <a:pathLst>
                <a:path extrusionOk="0" h="6719" w="10892">
                  <a:moveTo>
                    <a:pt x="9693" y="1"/>
                  </a:moveTo>
                  <a:cubicBezTo>
                    <a:pt x="9260" y="1"/>
                    <a:pt x="8912" y="344"/>
                    <a:pt x="8873" y="383"/>
                  </a:cubicBezTo>
                  <a:lnTo>
                    <a:pt x="6002" y="2747"/>
                  </a:lnTo>
                  <a:cubicBezTo>
                    <a:pt x="6002" y="2747"/>
                    <a:pt x="5963" y="1934"/>
                    <a:pt x="5111" y="1934"/>
                  </a:cubicBezTo>
                  <a:cubicBezTo>
                    <a:pt x="4317" y="1931"/>
                    <a:pt x="3755" y="1924"/>
                    <a:pt x="3338" y="1924"/>
                  </a:cubicBezTo>
                  <a:cubicBezTo>
                    <a:pt x="2505" y="1924"/>
                    <a:pt x="2256" y="1950"/>
                    <a:pt x="1905" y="2077"/>
                  </a:cubicBezTo>
                  <a:lnTo>
                    <a:pt x="1" y="2862"/>
                  </a:lnTo>
                  <a:lnTo>
                    <a:pt x="1436" y="6719"/>
                  </a:lnTo>
                  <a:cubicBezTo>
                    <a:pt x="2585" y="6243"/>
                    <a:pt x="2514" y="6187"/>
                    <a:pt x="3650" y="6187"/>
                  </a:cubicBezTo>
                  <a:cubicBezTo>
                    <a:pt x="3999" y="6187"/>
                    <a:pt x="4463" y="6193"/>
                    <a:pt x="5111" y="6193"/>
                  </a:cubicBezTo>
                  <a:cubicBezTo>
                    <a:pt x="5724" y="6173"/>
                    <a:pt x="6308" y="5905"/>
                    <a:pt x="6719" y="5446"/>
                  </a:cubicBezTo>
                  <a:lnTo>
                    <a:pt x="10251" y="1675"/>
                  </a:lnTo>
                  <a:cubicBezTo>
                    <a:pt x="10356" y="1551"/>
                    <a:pt x="10892" y="843"/>
                    <a:pt x="10299" y="259"/>
                  </a:cubicBezTo>
                  <a:cubicBezTo>
                    <a:pt x="10093" y="68"/>
                    <a:pt x="9884" y="1"/>
                    <a:pt x="969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5"/>
            <p:cNvSpPr/>
            <p:nvPr/>
          </p:nvSpPr>
          <p:spPr>
            <a:xfrm>
              <a:off x="5886538" y="3976408"/>
              <a:ext cx="57851" cy="109347"/>
            </a:xfrm>
            <a:custGeom>
              <a:rect b="b" l="l" r="r" t="t"/>
              <a:pathLst>
                <a:path extrusionOk="0" h="4164" w="2203">
                  <a:moveTo>
                    <a:pt x="767" y="0"/>
                  </a:moveTo>
                  <a:lnTo>
                    <a:pt x="1" y="307"/>
                  </a:lnTo>
                  <a:lnTo>
                    <a:pt x="1446" y="4163"/>
                  </a:lnTo>
                  <a:lnTo>
                    <a:pt x="2202" y="3848"/>
                  </a:lnTo>
                  <a:lnTo>
                    <a:pt x="767"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5"/>
            <p:cNvSpPr/>
            <p:nvPr/>
          </p:nvSpPr>
          <p:spPr>
            <a:xfrm>
              <a:off x="5961956" y="3961335"/>
              <a:ext cx="82456" cy="52467"/>
            </a:xfrm>
            <a:custGeom>
              <a:rect b="b" l="l" r="r" t="t"/>
              <a:pathLst>
                <a:path extrusionOk="0" h="1998" w="3140">
                  <a:moveTo>
                    <a:pt x="2565" y="0"/>
                  </a:moveTo>
                  <a:lnTo>
                    <a:pt x="2565" y="0"/>
                  </a:lnTo>
                  <a:cubicBezTo>
                    <a:pt x="2641" y="345"/>
                    <a:pt x="2708" y="948"/>
                    <a:pt x="2488" y="1263"/>
                  </a:cubicBezTo>
                  <a:cubicBezTo>
                    <a:pt x="2355" y="1454"/>
                    <a:pt x="2176" y="1495"/>
                    <a:pt x="1704" y="1495"/>
                  </a:cubicBezTo>
                  <a:cubicBezTo>
                    <a:pt x="1396" y="1495"/>
                    <a:pt x="962" y="1478"/>
                    <a:pt x="335" y="1474"/>
                  </a:cubicBezTo>
                  <a:cubicBezTo>
                    <a:pt x="0" y="1474"/>
                    <a:pt x="0" y="1981"/>
                    <a:pt x="335" y="1981"/>
                  </a:cubicBezTo>
                  <a:cubicBezTo>
                    <a:pt x="868" y="1981"/>
                    <a:pt x="1286" y="1997"/>
                    <a:pt x="1621" y="1997"/>
                  </a:cubicBezTo>
                  <a:cubicBezTo>
                    <a:pt x="2292" y="1997"/>
                    <a:pt x="2632" y="1933"/>
                    <a:pt x="2900" y="1550"/>
                  </a:cubicBezTo>
                  <a:cubicBezTo>
                    <a:pt x="3053" y="1311"/>
                    <a:pt x="3130" y="1034"/>
                    <a:pt x="3139" y="756"/>
                  </a:cubicBezTo>
                  <a:cubicBezTo>
                    <a:pt x="3130" y="651"/>
                    <a:pt x="3053" y="153"/>
                    <a:pt x="256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5"/>
            <p:cNvSpPr/>
            <p:nvPr/>
          </p:nvSpPr>
          <p:spPr>
            <a:xfrm>
              <a:off x="5840556" y="3971235"/>
              <a:ext cx="89258" cy="144167"/>
            </a:xfrm>
            <a:custGeom>
              <a:rect b="b" l="l" r="r" t="t"/>
              <a:pathLst>
                <a:path extrusionOk="0" h="5490" w="3399">
                  <a:moveTo>
                    <a:pt x="1413" y="1"/>
                  </a:moveTo>
                  <a:cubicBezTo>
                    <a:pt x="1374" y="1"/>
                    <a:pt x="1333" y="8"/>
                    <a:pt x="1293" y="25"/>
                  </a:cubicBezTo>
                  <a:lnTo>
                    <a:pt x="1" y="504"/>
                  </a:lnTo>
                  <a:lnTo>
                    <a:pt x="1867" y="5490"/>
                  </a:lnTo>
                  <a:lnTo>
                    <a:pt x="3159" y="5002"/>
                  </a:lnTo>
                  <a:cubicBezTo>
                    <a:pt x="3312" y="4944"/>
                    <a:pt x="3398" y="4772"/>
                    <a:pt x="3341" y="4619"/>
                  </a:cubicBezTo>
                  <a:lnTo>
                    <a:pt x="1685" y="188"/>
                  </a:lnTo>
                  <a:cubicBezTo>
                    <a:pt x="1642" y="73"/>
                    <a:pt x="1534" y="1"/>
                    <a:pt x="1413" y="1"/>
                  </a:cubicBezTo>
                  <a:close/>
                </a:path>
              </a:pathLst>
            </a:custGeom>
            <a:solidFill>
              <a:srgbClr val="E6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5"/>
            <p:cNvSpPr/>
            <p:nvPr/>
          </p:nvSpPr>
          <p:spPr>
            <a:xfrm>
              <a:off x="5882284" y="4079689"/>
              <a:ext cx="47531" cy="35714"/>
            </a:xfrm>
            <a:custGeom>
              <a:rect b="b" l="l" r="r" t="t"/>
              <a:pathLst>
                <a:path extrusionOk="0" h="1360" w="1810">
                  <a:moveTo>
                    <a:pt x="1570" y="1"/>
                  </a:moveTo>
                  <a:cubicBezTo>
                    <a:pt x="1532" y="49"/>
                    <a:pt x="1484" y="87"/>
                    <a:pt x="1426" y="106"/>
                  </a:cubicBezTo>
                  <a:lnTo>
                    <a:pt x="0" y="632"/>
                  </a:lnTo>
                  <a:lnTo>
                    <a:pt x="268" y="1360"/>
                  </a:lnTo>
                  <a:lnTo>
                    <a:pt x="1570" y="881"/>
                  </a:lnTo>
                  <a:cubicBezTo>
                    <a:pt x="1723" y="814"/>
                    <a:pt x="1809" y="642"/>
                    <a:pt x="1752" y="489"/>
                  </a:cubicBezTo>
                  <a:lnTo>
                    <a:pt x="1570"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45"/>
          <p:cNvGrpSpPr/>
          <p:nvPr/>
        </p:nvGrpSpPr>
        <p:grpSpPr>
          <a:xfrm>
            <a:off x="6513115" y="1624187"/>
            <a:ext cx="393871" cy="558509"/>
            <a:chOff x="2246115" y="2426002"/>
            <a:chExt cx="274417" cy="366404"/>
          </a:xfrm>
        </p:grpSpPr>
        <p:sp>
          <p:nvSpPr>
            <p:cNvPr id="1858" name="Google Shape;1858;p45"/>
            <p:cNvSpPr/>
            <p:nvPr/>
          </p:nvSpPr>
          <p:spPr>
            <a:xfrm>
              <a:off x="2246115" y="2440819"/>
              <a:ext cx="274417" cy="148798"/>
            </a:xfrm>
            <a:custGeom>
              <a:rect b="b" l="l" r="r" t="t"/>
              <a:pathLst>
                <a:path extrusionOk="0" h="5694" w="10501">
                  <a:moveTo>
                    <a:pt x="3510" y="0"/>
                  </a:moveTo>
                  <a:cubicBezTo>
                    <a:pt x="1577" y="0"/>
                    <a:pt x="0" y="1443"/>
                    <a:pt x="0" y="3212"/>
                  </a:cubicBezTo>
                  <a:lnTo>
                    <a:pt x="0" y="4789"/>
                  </a:lnTo>
                  <a:cubicBezTo>
                    <a:pt x="19" y="5297"/>
                    <a:pt x="442" y="5694"/>
                    <a:pt x="945" y="5694"/>
                  </a:cubicBezTo>
                  <a:cubicBezTo>
                    <a:pt x="957" y="5694"/>
                    <a:pt x="969" y="5694"/>
                    <a:pt x="981" y="5693"/>
                  </a:cubicBezTo>
                  <a:lnTo>
                    <a:pt x="1635" y="5693"/>
                  </a:lnTo>
                  <a:cubicBezTo>
                    <a:pt x="1904" y="5674"/>
                    <a:pt x="1904" y="5289"/>
                    <a:pt x="1635" y="5270"/>
                  </a:cubicBezTo>
                  <a:lnTo>
                    <a:pt x="971" y="5270"/>
                  </a:lnTo>
                  <a:cubicBezTo>
                    <a:pt x="965" y="5270"/>
                    <a:pt x="959" y="5270"/>
                    <a:pt x="953" y="5270"/>
                  </a:cubicBezTo>
                  <a:cubicBezTo>
                    <a:pt x="682" y="5270"/>
                    <a:pt x="452" y="5062"/>
                    <a:pt x="433" y="4789"/>
                  </a:cubicBezTo>
                  <a:lnTo>
                    <a:pt x="433" y="3212"/>
                  </a:lnTo>
                  <a:cubicBezTo>
                    <a:pt x="433" y="1683"/>
                    <a:pt x="1808" y="433"/>
                    <a:pt x="3510" y="433"/>
                  </a:cubicBezTo>
                  <a:lnTo>
                    <a:pt x="6991" y="433"/>
                  </a:lnTo>
                  <a:cubicBezTo>
                    <a:pt x="8693" y="433"/>
                    <a:pt x="10068" y="1683"/>
                    <a:pt x="10068" y="3212"/>
                  </a:cubicBezTo>
                  <a:lnTo>
                    <a:pt x="10068" y="4789"/>
                  </a:lnTo>
                  <a:cubicBezTo>
                    <a:pt x="10050" y="5057"/>
                    <a:pt x="9828" y="5271"/>
                    <a:pt x="9563" y="5271"/>
                  </a:cubicBezTo>
                  <a:cubicBezTo>
                    <a:pt x="9552" y="5271"/>
                    <a:pt x="9541" y="5271"/>
                    <a:pt x="9530" y="5270"/>
                  </a:cubicBezTo>
                  <a:lnTo>
                    <a:pt x="8779" y="5270"/>
                  </a:lnTo>
                  <a:cubicBezTo>
                    <a:pt x="8510" y="5289"/>
                    <a:pt x="8510" y="5674"/>
                    <a:pt x="8779" y="5693"/>
                  </a:cubicBezTo>
                  <a:lnTo>
                    <a:pt x="9530" y="5693"/>
                  </a:lnTo>
                  <a:cubicBezTo>
                    <a:pt x="9541" y="5694"/>
                    <a:pt x="9553" y="5694"/>
                    <a:pt x="9565" y="5694"/>
                  </a:cubicBezTo>
                  <a:cubicBezTo>
                    <a:pt x="10068" y="5694"/>
                    <a:pt x="10482" y="5297"/>
                    <a:pt x="10501" y="4789"/>
                  </a:cubicBezTo>
                  <a:lnTo>
                    <a:pt x="10501" y="3212"/>
                  </a:lnTo>
                  <a:cubicBezTo>
                    <a:pt x="10501" y="1443"/>
                    <a:pt x="8933" y="0"/>
                    <a:pt x="6991" y="0"/>
                  </a:cubicBezTo>
                  <a:close/>
                </a:path>
              </a:pathLst>
            </a:custGeom>
            <a:solidFill>
              <a:srgbClr val="768C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5"/>
            <p:cNvSpPr/>
            <p:nvPr/>
          </p:nvSpPr>
          <p:spPr>
            <a:xfrm>
              <a:off x="2285053" y="2520471"/>
              <a:ext cx="196543" cy="271935"/>
            </a:xfrm>
            <a:custGeom>
              <a:rect b="b" l="l" r="r" t="t"/>
              <a:pathLst>
                <a:path extrusionOk="0" h="10406" w="7521">
                  <a:moveTo>
                    <a:pt x="626" y="1"/>
                  </a:moveTo>
                  <a:cubicBezTo>
                    <a:pt x="308" y="1"/>
                    <a:pt x="39" y="231"/>
                    <a:pt x="1" y="549"/>
                  </a:cubicBezTo>
                  <a:cubicBezTo>
                    <a:pt x="1" y="568"/>
                    <a:pt x="1" y="597"/>
                    <a:pt x="1" y="626"/>
                  </a:cubicBezTo>
                  <a:lnTo>
                    <a:pt x="1" y="9088"/>
                  </a:lnTo>
                  <a:cubicBezTo>
                    <a:pt x="10" y="9809"/>
                    <a:pt x="597" y="10405"/>
                    <a:pt x="1328" y="10405"/>
                  </a:cubicBezTo>
                  <a:lnTo>
                    <a:pt x="6203" y="10405"/>
                  </a:lnTo>
                  <a:cubicBezTo>
                    <a:pt x="6934" y="10405"/>
                    <a:pt x="7520" y="9819"/>
                    <a:pt x="7520" y="9088"/>
                  </a:cubicBezTo>
                  <a:lnTo>
                    <a:pt x="7520" y="626"/>
                  </a:lnTo>
                  <a:cubicBezTo>
                    <a:pt x="7520" y="597"/>
                    <a:pt x="7520" y="568"/>
                    <a:pt x="7520" y="549"/>
                  </a:cubicBezTo>
                  <a:cubicBezTo>
                    <a:pt x="7482" y="231"/>
                    <a:pt x="7213" y="1"/>
                    <a:pt x="6905" y="1"/>
                  </a:cubicBezTo>
                  <a:close/>
                </a:path>
              </a:pathLst>
            </a:custGeom>
            <a:solidFill>
              <a:srgbClr val="E5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5"/>
            <p:cNvSpPr/>
            <p:nvPr/>
          </p:nvSpPr>
          <p:spPr>
            <a:xfrm>
              <a:off x="2315471" y="2520732"/>
              <a:ext cx="166124" cy="245018"/>
            </a:xfrm>
            <a:custGeom>
              <a:rect b="b" l="l" r="r" t="t"/>
              <a:pathLst>
                <a:path extrusionOk="0" h="9376" w="6357">
                  <a:moveTo>
                    <a:pt x="0" y="0"/>
                  </a:moveTo>
                  <a:lnTo>
                    <a:pt x="0" y="8049"/>
                  </a:lnTo>
                  <a:cubicBezTo>
                    <a:pt x="0" y="8780"/>
                    <a:pt x="596" y="9366"/>
                    <a:pt x="1317" y="9376"/>
                  </a:cubicBezTo>
                  <a:lnTo>
                    <a:pt x="6193" y="9376"/>
                  </a:lnTo>
                  <a:cubicBezTo>
                    <a:pt x="6241" y="9376"/>
                    <a:pt x="6279" y="9366"/>
                    <a:pt x="6327" y="9366"/>
                  </a:cubicBezTo>
                  <a:cubicBezTo>
                    <a:pt x="6347" y="9270"/>
                    <a:pt x="6356" y="9174"/>
                    <a:pt x="6356" y="9078"/>
                  </a:cubicBezTo>
                  <a:lnTo>
                    <a:pt x="6356" y="616"/>
                  </a:lnTo>
                  <a:cubicBezTo>
                    <a:pt x="6356" y="596"/>
                    <a:pt x="6356" y="568"/>
                    <a:pt x="6356" y="548"/>
                  </a:cubicBezTo>
                  <a:cubicBezTo>
                    <a:pt x="6318" y="231"/>
                    <a:pt x="6049" y="0"/>
                    <a:pt x="5741" y="0"/>
                  </a:cubicBezTo>
                  <a:close/>
                </a:path>
              </a:pathLst>
            </a:custGeom>
            <a:solidFill>
              <a:srgbClr val="EA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5"/>
            <p:cNvSpPr/>
            <p:nvPr/>
          </p:nvSpPr>
          <p:spPr>
            <a:xfrm>
              <a:off x="2285053" y="2520471"/>
              <a:ext cx="196543" cy="166882"/>
            </a:xfrm>
            <a:custGeom>
              <a:rect b="b" l="l" r="r" t="t"/>
              <a:pathLst>
                <a:path extrusionOk="0" h="6386" w="7521">
                  <a:moveTo>
                    <a:pt x="626" y="1"/>
                  </a:moveTo>
                  <a:cubicBezTo>
                    <a:pt x="279" y="1"/>
                    <a:pt x="1" y="280"/>
                    <a:pt x="1" y="626"/>
                  </a:cubicBezTo>
                  <a:lnTo>
                    <a:pt x="1" y="1520"/>
                  </a:lnTo>
                  <a:lnTo>
                    <a:pt x="914" y="1520"/>
                  </a:lnTo>
                  <a:cubicBezTo>
                    <a:pt x="1231" y="1520"/>
                    <a:pt x="1491" y="1780"/>
                    <a:pt x="1491" y="2097"/>
                  </a:cubicBezTo>
                  <a:lnTo>
                    <a:pt x="1491" y="3693"/>
                  </a:lnTo>
                  <a:cubicBezTo>
                    <a:pt x="1491" y="4059"/>
                    <a:pt x="1770" y="4357"/>
                    <a:pt x="2126" y="4395"/>
                  </a:cubicBezTo>
                  <a:cubicBezTo>
                    <a:pt x="2142" y="4396"/>
                    <a:pt x="2159" y="4397"/>
                    <a:pt x="2175" y="4397"/>
                  </a:cubicBezTo>
                  <a:cubicBezTo>
                    <a:pt x="2548" y="4397"/>
                    <a:pt x="2856" y="4090"/>
                    <a:pt x="2856" y="3712"/>
                  </a:cubicBezTo>
                  <a:lnTo>
                    <a:pt x="2856" y="5703"/>
                  </a:lnTo>
                  <a:cubicBezTo>
                    <a:pt x="2856" y="6078"/>
                    <a:pt x="3164" y="6386"/>
                    <a:pt x="3539" y="6386"/>
                  </a:cubicBezTo>
                  <a:cubicBezTo>
                    <a:pt x="3914" y="6386"/>
                    <a:pt x="4222" y="6078"/>
                    <a:pt x="4222" y="5703"/>
                  </a:cubicBezTo>
                  <a:lnTo>
                    <a:pt x="4222" y="2097"/>
                  </a:lnTo>
                  <a:cubicBezTo>
                    <a:pt x="4222" y="1770"/>
                    <a:pt x="4482" y="1510"/>
                    <a:pt x="4799" y="1510"/>
                  </a:cubicBezTo>
                  <a:lnTo>
                    <a:pt x="4991" y="1510"/>
                  </a:lnTo>
                  <a:cubicBezTo>
                    <a:pt x="5318" y="1510"/>
                    <a:pt x="5578" y="1770"/>
                    <a:pt x="5578" y="2097"/>
                  </a:cubicBezTo>
                  <a:lnTo>
                    <a:pt x="5578" y="3693"/>
                  </a:lnTo>
                  <a:cubicBezTo>
                    <a:pt x="5578" y="4049"/>
                    <a:pt x="5847" y="4357"/>
                    <a:pt x="6212" y="4386"/>
                  </a:cubicBezTo>
                  <a:cubicBezTo>
                    <a:pt x="6230" y="4387"/>
                    <a:pt x="6247" y="4387"/>
                    <a:pt x="6264" y="4387"/>
                  </a:cubicBezTo>
                  <a:cubicBezTo>
                    <a:pt x="6635" y="4387"/>
                    <a:pt x="6943" y="4090"/>
                    <a:pt x="6943" y="3712"/>
                  </a:cubicBezTo>
                  <a:lnTo>
                    <a:pt x="6943" y="2097"/>
                  </a:lnTo>
                  <a:cubicBezTo>
                    <a:pt x="6943" y="1780"/>
                    <a:pt x="7203" y="1510"/>
                    <a:pt x="7520" y="1510"/>
                  </a:cubicBezTo>
                  <a:lnTo>
                    <a:pt x="7520" y="626"/>
                  </a:lnTo>
                  <a:cubicBezTo>
                    <a:pt x="7520" y="280"/>
                    <a:pt x="7241" y="1"/>
                    <a:pt x="6905" y="1"/>
                  </a:cubicBezTo>
                  <a:close/>
                </a:path>
              </a:pathLst>
            </a:custGeom>
            <a:solidFill>
              <a:srgbClr val="D1DA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5"/>
            <p:cNvSpPr/>
            <p:nvPr/>
          </p:nvSpPr>
          <p:spPr>
            <a:xfrm>
              <a:off x="2335306" y="2426002"/>
              <a:ext cx="96272" cy="40218"/>
            </a:xfrm>
            <a:custGeom>
              <a:rect b="b" l="l" r="r" t="t"/>
              <a:pathLst>
                <a:path extrusionOk="0" h="1539" w="3684">
                  <a:moveTo>
                    <a:pt x="337" y="0"/>
                  </a:moveTo>
                  <a:cubicBezTo>
                    <a:pt x="155" y="0"/>
                    <a:pt x="1" y="154"/>
                    <a:pt x="1" y="346"/>
                  </a:cubicBezTo>
                  <a:lnTo>
                    <a:pt x="1" y="1202"/>
                  </a:lnTo>
                  <a:cubicBezTo>
                    <a:pt x="1" y="1385"/>
                    <a:pt x="155" y="1539"/>
                    <a:pt x="337" y="1539"/>
                  </a:cubicBezTo>
                  <a:lnTo>
                    <a:pt x="3337" y="1539"/>
                  </a:lnTo>
                  <a:cubicBezTo>
                    <a:pt x="3520" y="1539"/>
                    <a:pt x="3674" y="1385"/>
                    <a:pt x="3684" y="1202"/>
                  </a:cubicBezTo>
                  <a:lnTo>
                    <a:pt x="3684" y="346"/>
                  </a:lnTo>
                  <a:cubicBezTo>
                    <a:pt x="3674" y="154"/>
                    <a:pt x="3520" y="0"/>
                    <a:pt x="3337" y="0"/>
                  </a:cubicBezTo>
                  <a:close/>
                </a:path>
              </a:pathLst>
            </a:custGeom>
            <a:solidFill>
              <a:srgbClr val="D9E0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5"/>
            <p:cNvSpPr/>
            <p:nvPr/>
          </p:nvSpPr>
          <p:spPr>
            <a:xfrm>
              <a:off x="2360680" y="2426002"/>
              <a:ext cx="70897" cy="19626"/>
            </a:xfrm>
            <a:custGeom>
              <a:rect b="b" l="l" r="r" t="t"/>
              <a:pathLst>
                <a:path extrusionOk="0" h="751" w="2713">
                  <a:moveTo>
                    <a:pt x="1" y="0"/>
                  </a:moveTo>
                  <a:lnTo>
                    <a:pt x="1" y="404"/>
                  </a:lnTo>
                  <a:cubicBezTo>
                    <a:pt x="1" y="587"/>
                    <a:pt x="155" y="740"/>
                    <a:pt x="347" y="750"/>
                  </a:cubicBezTo>
                  <a:lnTo>
                    <a:pt x="2713" y="750"/>
                  </a:lnTo>
                  <a:lnTo>
                    <a:pt x="2713" y="346"/>
                  </a:lnTo>
                  <a:cubicBezTo>
                    <a:pt x="2703" y="154"/>
                    <a:pt x="2549" y="10"/>
                    <a:pt x="2366" y="0"/>
                  </a:cubicBezTo>
                  <a:close/>
                </a:path>
              </a:pathLst>
            </a:custGeom>
            <a:solidFill>
              <a:srgbClr val="E5EA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5"/>
            <p:cNvSpPr/>
            <p:nvPr/>
          </p:nvSpPr>
          <p:spPr>
            <a:xfrm>
              <a:off x="2323990" y="2591603"/>
              <a:ext cx="71394" cy="95749"/>
            </a:xfrm>
            <a:custGeom>
              <a:rect b="b" l="l" r="r" t="t"/>
              <a:pathLst>
                <a:path extrusionOk="0" h="3664" w="2732">
                  <a:moveTo>
                    <a:pt x="11" y="0"/>
                  </a:moveTo>
                  <a:cubicBezTo>
                    <a:pt x="10" y="12"/>
                    <a:pt x="10" y="24"/>
                    <a:pt x="11" y="37"/>
                  </a:cubicBezTo>
                  <a:lnTo>
                    <a:pt x="11" y="37"/>
                  </a:lnTo>
                  <a:lnTo>
                    <a:pt x="11" y="0"/>
                  </a:lnTo>
                  <a:close/>
                  <a:moveTo>
                    <a:pt x="11" y="37"/>
                  </a:moveTo>
                  <a:lnTo>
                    <a:pt x="11" y="971"/>
                  </a:lnTo>
                  <a:cubicBezTo>
                    <a:pt x="1" y="1337"/>
                    <a:pt x="280" y="1635"/>
                    <a:pt x="636" y="1664"/>
                  </a:cubicBezTo>
                  <a:cubicBezTo>
                    <a:pt x="653" y="1665"/>
                    <a:pt x="670" y="1665"/>
                    <a:pt x="687" y="1665"/>
                  </a:cubicBezTo>
                  <a:cubicBezTo>
                    <a:pt x="1059" y="1665"/>
                    <a:pt x="1366" y="1368"/>
                    <a:pt x="1366" y="990"/>
                  </a:cubicBezTo>
                  <a:lnTo>
                    <a:pt x="1366" y="96"/>
                  </a:lnTo>
                  <a:cubicBezTo>
                    <a:pt x="1320" y="449"/>
                    <a:pt x="1023" y="703"/>
                    <a:pt x="674" y="703"/>
                  </a:cubicBezTo>
                  <a:cubicBezTo>
                    <a:pt x="661" y="703"/>
                    <a:pt x="648" y="703"/>
                    <a:pt x="636" y="702"/>
                  </a:cubicBezTo>
                  <a:cubicBezTo>
                    <a:pt x="292" y="665"/>
                    <a:pt x="20" y="385"/>
                    <a:pt x="11" y="37"/>
                  </a:cubicBezTo>
                  <a:close/>
                  <a:moveTo>
                    <a:pt x="1366" y="2010"/>
                  </a:moveTo>
                  <a:lnTo>
                    <a:pt x="1366" y="2981"/>
                  </a:lnTo>
                  <a:cubicBezTo>
                    <a:pt x="1366" y="3356"/>
                    <a:pt x="1674" y="3664"/>
                    <a:pt x="2049" y="3664"/>
                  </a:cubicBezTo>
                  <a:cubicBezTo>
                    <a:pt x="2424" y="3664"/>
                    <a:pt x="2732" y="3356"/>
                    <a:pt x="2732" y="2981"/>
                  </a:cubicBezTo>
                  <a:lnTo>
                    <a:pt x="2732" y="2010"/>
                  </a:lnTo>
                  <a:cubicBezTo>
                    <a:pt x="2732" y="2385"/>
                    <a:pt x="2424" y="2692"/>
                    <a:pt x="2049" y="2692"/>
                  </a:cubicBezTo>
                  <a:cubicBezTo>
                    <a:pt x="1665" y="2692"/>
                    <a:pt x="1366" y="2385"/>
                    <a:pt x="1366" y="2010"/>
                  </a:cubicBezTo>
                  <a:close/>
                </a:path>
              </a:pathLst>
            </a:custGeom>
            <a:solidFill>
              <a:srgbClr val="C5D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5"/>
            <p:cNvSpPr/>
            <p:nvPr/>
          </p:nvSpPr>
          <p:spPr>
            <a:xfrm>
              <a:off x="2430794" y="2591838"/>
              <a:ext cx="35723" cy="43563"/>
            </a:xfrm>
            <a:custGeom>
              <a:rect b="b" l="l" r="r" t="t"/>
              <a:pathLst>
                <a:path extrusionOk="0" h="1667" w="1367">
                  <a:moveTo>
                    <a:pt x="1" y="1"/>
                  </a:moveTo>
                  <a:lnTo>
                    <a:pt x="1" y="962"/>
                  </a:lnTo>
                  <a:cubicBezTo>
                    <a:pt x="1" y="1328"/>
                    <a:pt x="270" y="1626"/>
                    <a:pt x="635" y="1664"/>
                  </a:cubicBezTo>
                  <a:cubicBezTo>
                    <a:pt x="652" y="1665"/>
                    <a:pt x="669" y="1666"/>
                    <a:pt x="685" y="1666"/>
                  </a:cubicBezTo>
                  <a:cubicBezTo>
                    <a:pt x="1058" y="1666"/>
                    <a:pt x="1366" y="1359"/>
                    <a:pt x="1366" y="981"/>
                  </a:cubicBezTo>
                  <a:lnTo>
                    <a:pt x="1366" y="10"/>
                  </a:lnTo>
                  <a:cubicBezTo>
                    <a:pt x="1366" y="193"/>
                    <a:pt x="1289" y="366"/>
                    <a:pt x="1164" y="491"/>
                  </a:cubicBezTo>
                  <a:cubicBezTo>
                    <a:pt x="1029" y="626"/>
                    <a:pt x="852" y="694"/>
                    <a:pt x="672" y="694"/>
                  </a:cubicBezTo>
                  <a:cubicBezTo>
                    <a:pt x="659" y="694"/>
                    <a:pt x="647" y="694"/>
                    <a:pt x="635" y="693"/>
                  </a:cubicBezTo>
                  <a:cubicBezTo>
                    <a:pt x="270" y="664"/>
                    <a:pt x="1" y="356"/>
                    <a:pt x="1" y="1"/>
                  </a:cubicBezTo>
                  <a:close/>
                </a:path>
              </a:pathLst>
            </a:custGeom>
            <a:solidFill>
              <a:srgbClr val="C5D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6" name="Google Shape;1866;p45"/>
          <p:cNvGrpSpPr/>
          <p:nvPr/>
        </p:nvGrpSpPr>
        <p:grpSpPr>
          <a:xfrm>
            <a:off x="6414750" y="2503464"/>
            <a:ext cx="614713" cy="549049"/>
            <a:chOff x="1821465" y="2495702"/>
            <a:chExt cx="365988" cy="270801"/>
          </a:xfrm>
        </p:grpSpPr>
        <p:sp>
          <p:nvSpPr>
            <p:cNvPr id="1867" name="Google Shape;1867;p45"/>
            <p:cNvSpPr/>
            <p:nvPr/>
          </p:nvSpPr>
          <p:spPr>
            <a:xfrm>
              <a:off x="1822619" y="2495702"/>
              <a:ext cx="364834" cy="194725"/>
            </a:xfrm>
            <a:custGeom>
              <a:rect b="b" l="l" r="r" t="t"/>
              <a:pathLst>
                <a:path extrusionOk="0" h="7428" w="13917">
                  <a:moveTo>
                    <a:pt x="5620" y="0"/>
                  </a:moveTo>
                  <a:cubicBezTo>
                    <a:pt x="4319" y="0"/>
                    <a:pt x="3029" y="789"/>
                    <a:pt x="2599" y="2260"/>
                  </a:cubicBezTo>
                  <a:lnTo>
                    <a:pt x="2584" y="2260"/>
                  </a:lnTo>
                  <a:cubicBezTo>
                    <a:pt x="1155" y="2260"/>
                    <a:pt x="0" y="3415"/>
                    <a:pt x="0" y="4844"/>
                  </a:cubicBezTo>
                  <a:cubicBezTo>
                    <a:pt x="0" y="6258"/>
                    <a:pt x="1155" y="7413"/>
                    <a:pt x="2584" y="7428"/>
                  </a:cubicBezTo>
                  <a:lnTo>
                    <a:pt x="11780" y="7428"/>
                  </a:lnTo>
                  <a:cubicBezTo>
                    <a:pt x="12963" y="7428"/>
                    <a:pt x="13916" y="6460"/>
                    <a:pt x="13916" y="5291"/>
                  </a:cubicBezTo>
                  <a:cubicBezTo>
                    <a:pt x="13916" y="4108"/>
                    <a:pt x="12963" y="3155"/>
                    <a:pt x="11780" y="3155"/>
                  </a:cubicBezTo>
                  <a:lnTo>
                    <a:pt x="11794" y="3140"/>
                  </a:lnTo>
                  <a:cubicBezTo>
                    <a:pt x="11707" y="3140"/>
                    <a:pt x="11635" y="3155"/>
                    <a:pt x="11563" y="3155"/>
                  </a:cubicBezTo>
                  <a:cubicBezTo>
                    <a:pt x="11216" y="2055"/>
                    <a:pt x="10191" y="1345"/>
                    <a:pt x="9092" y="1345"/>
                  </a:cubicBezTo>
                  <a:cubicBezTo>
                    <a:pt x="8820" y="1345"/>
                    <a:pt x="8544" y="1389"/>
                    <a:pt x="8272" y="1480"/>
                  </a:cubicBezTo>
                  <a:cubicBezTo>
                    <a:pt x="7647" y="477"/>
                    <a:pt x="6630" y="0"/>
                    <a:pt x="5620" y="0"/>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5"/>
            <p:cNvSpPr/>
            <p:nvPr/>
          </p:nvSpPr>
          <p:spPr>
            <a:xfrm>
              <a:off x="1821465" y="2554922"/>
              <a:ext cx="333062" cy="135138"/>
            </a:xfrm>
            <a:custGeom>
              <a:rect b="b" l="l" r="r" t="t"/>
              <a:pathLst>
                <a:path extrusionOk="0" h="5155" w="12705">
                  <a:moveTo>
                    <a:pt x="2513" y="1"/>
                  </a:moveTo>
                  <a:lnTo>
                    <a:pt x="2513" y="1"/>
                  </a:lnTo>
                  <a:cubicBezTo>
                    <a:pt x="1098" y="59"/>
                    <a:pt x="1" y="1242"/>
                    <a:pt x="44" y="2657"/>
                  </a:cubicBezTo>
                  <a:cubicBezTo>
                    <a:pt x="88" y="4072"/>
                    <a:pt x="1300" y="5154"/>
                    <a:pt x="2715" y="5154"/>
                  </a:cubicBezTo>
                  <a:lnTo>
                    <a:pt x="12011" y="5154"/>
                  </a:lnTo>
                  <a:cubicBezTo>
                    <a:pt x="12704" y="5096"/>
                    <a:pt x="12646" y="4028"/>
                    <a:pt x="11939" y="4028"/>
                  </a:cubicBezTo>
                  <a:lnTo>
                    <a:pt x="10149" y="4028"/>
                  </a:lnTo>
                  <a:cubicBezTo>
                    <a:pt x="10019" y="4028"/>
                    <a:pt x="9918" y="3927"/>
                    <a:pt x="9918" y="3812"/>
                  </a:cubicBezTo>
                  <a:lnTo>
                    <a:pt x="9918" y="3090"/>
                  </a:lnTo>
                  <a:cubicBezTo>
                    <a:pt x="9918" y="2859"/>
                    <a:pt x="9831" y="2628"/>
                    <a:pt x="9658" y="2455"/>
                  </a:cubicBezTo>
                  <a:lnTo>
                    <a:pt x="8345" y="1141"/>
                  </a:lnTo>
                  <a:cubicBezTo>
                    <a:pt x="8186" y="982"/>
                    <a:pt x="7955" y="881"/>
                    <a:pt x="7709" y="881"/>
                  </a:cubicBezTo>
                  <a:lnTo>
                    <a:pt x="4750" y="881"/>
                  </a:lnTo>
                  <a:cubicBezTo>
                    <a:pt x="4389" y="881"/>
                    <a:pt x="4086" y="1185"/>
                    <a:pt x="4086" y="1560"/>
                  </a:cubicBezTo>
                  <a:lnTo>
                    <a:pt x="4086" y="3653"/>
                  </a:lnTo>
                  <a:cubicBezTo>
                    <a:pt x="4086" y="3771"/>
                    <a:pt x="3979" y="3870"/>
                    <a:pt x="3861" y="3870"/>
                  </a:cubicBezTo>
                  <a:cubicBezTo>
                    <a:pt x="3836" y="3870"/>
                    <a:pt x="3809" y="3865"/>
                    <a:pt x="3783" y="3855"/>
                  </a:cubicBezTo>
                  <a:cubicBezTo>
                    <a:pt x="2181" y="3307"/>
                    <a:pt x="1560" y="1387"/>
                    <a:pt x="2513" y="1"/>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5"/>
            <p:cNvSpPr/>
            <p:nvPr/>
          </p:nvSpPr>
          <p:spPr>
            <a:xfrm>
              <a:off x="1940298" y="2589735"/>
              <a:ext cx="129450" cy="176768"/>
            </a:xfrm>
            <a:custGeom>
              <a:rect b="b" l="l" r="r" t="t"/>
              <a:pathLst>
                <a:path extrusionOk="0" h="6743" w="4938">
                  <a:moveTo>
                    <a:pt x="232" y="1"/>
                  </a:moveTo>
                  <a:cubicBezTo>
                    <a:pt x="102" y="1"/>
                    <a:pt x="1" y="102"/>
                    <a:pt x="1" y="232"/>
                  </a:cubicBezTo>
                  <a:lnTo>
                    <a:pt x="1" y="6526"/>
                  </a:lnTo>
                  <a:cubicBezTo>
                    <a:pt x="1" y="6641"/>
                    <a:pt x="102" y="6742"/>
                    <a:pt x="232" y="6742"/>
                  </a:cubicBezTo>
                  <a:lnTo>
                    <a:pt x="4721" y="6742"/>
                  </a:lnTo>
                  <a:cubicBezTo>
                    <a:pt x="4837" y="6742"/>
                    <a:pt x="4938" y="6641"/>
                    <a:pt x="4938" y="6526"/>
                  </a:cubicBezTo>
                  <a:lnTo>
                    <a:pt x="4938" y="1762"/>
                  </a:lnTo>
                  <a:cubicBezTo>
                    <a:pt x="4938" y="1646"/>
                    <a:pt x="4894" y="1531"/>
                    <a:pt x="4808" y="1444"/>
                  </a:cubicBezTo>
                  <a:lnTo>
                    <a:pt x="3508" y="131"/>
                  </a:lnTo>
                  <a:cubicBezTo>
                    <a:pt x="3422" y="59"/>
                    <a:pt x="3306" y="1"/>
                    <a:pt x="3191" y="1"/>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5"/>
            <p:cNvSpPr/>
            <p:nvPr/>
          </p:nvSpPr>
          <p:spPr>
            <a:xfrm>
              <a:off x="1971546" y="2659100"/>
              <a:ext cx="67608" cy="79012"/>
            </a:xfrm>
            <a:custGeom>
              <a:rect b="b" l="l" r="r" t="t"/>
              <a:pathLst>
                <a:path extrusionOk="0" h="3014" w="2579">
                  <a:moveTo>
                    <a:pt x="1277" y="0"/>
                  </a:moveTo>
                  <a:cubicBezTo>
                    <a:pt x="1198" y="0"/>
                    <a:pt x="1118" y="33"/>
                    <a:pt x="1061" y="98"/>
                  </a:cubicBezTo>
                  <a:lnTo>
                    <a:pt x="151" y="1224"/>
                  </a:lnTo>
                  <a:cubicBezTo>
                    <a:pt x="0" y="1439"/>
                    <a:pt x="187" y="1678"/>
                    <a:pt x="393" y="1678"/>
                  </a:cubicBezTo>
                  <a:cubicBezTo>
                    <a:pt x="464" y="1678"/>
                    <a:pt x="536" y="1650"/>
                    <a:pt x="599" y="1584"/>
                  </a:cubicBezTo>
                  <a:lnTo>
                    <a:pt x="988" y="1079"/>
                  </a:lnTo>
                  <a:lnTo>
                    <a:pt x="988" y="2754"/>
                  </a:lnTo>
                  <a:cubicBezTo>
                    <a:pt x="1003" y="2927"/>
                    <a:pt x="1136" y="3014"/>
                    <a:pt x="1270" y="3014"/>
                  </a:cubicBezTo>
                  <a:cubicBezTo>
                    <a:pt x="1403" y="3014"/>
                    <a:pt x="1537" y="2927"/>
                    <a:pt x="1551" y="2754"/>
                  </a:cubicBezTo>
                  <a:lnTo>
                    <a:pt x="1551" y="1079"/>
                  </a:lnTo>
                  <a:lnTo>
                    <a:pt x="1956" y="1570"/>
                  </a:lnTo>
                  <a:cubicBezTo>
                    <a:pt x="2018" y="1656"/>
                    <a:pt x="2097" y="1691"/>
                    <a:pt x="2175" y="1691"/>
                  </a:cubicBezTo>
                  <a:cubicBezTo>
                    <a:pt x="2384" y="1691"/>
                    <a:pt x="2578" y="1434"/>
                    <a:pt x="2389" y="1224"/>
                  </a:cubicBezTo>
                  <a:lnTo>
                    <a:pt x="2403" y="1224"/>
                  </a:lnTo>
                  <a:lnTo>
                    <a:pt x="1494" y="98"/>
                  </a:lnTo>
                  <a:cubicBezTo>
                    <a:pt x="1436" y="33"/>
                    <a:pt x="1357" y="0"/>
                    <a:pt x="12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5"/>
            <p:cNvSpPr/>
            <p:nvPr/>
          </p:nvSpPr>
          <p:spPr>
            <a:xfrm>
              <a:off x="1972464" y="2513292"/>
              <a:ext cx="53767" cy="37120"/>
            </a:xfrm>
            <a:custGeom>
              <a:rect b="b" l="l" r="r" t="t"/>
              <a:pathLst>
                <a:path extrusionOk="0" h="1416" w="2051">
                  <a:moveTo>
                    <a:pt x="405" y="1"/>
                  </a:moveTo>
                  <a:cubicBezTo>
                    <a:pt x="87" y="1"/>
                    <a:pt x="1" y="420"/>
                    <a:pt x="289" y="549"/>
                  </a:cubicBezTo>
                  <a:cubicBezTo>
                    <a:pt x="766" y="636"/>
                    <a:pt x="1184" y="910"/>
                    <a:pt x="1473" y="1286"/>
                  </a:cubicBezTo>
                  <a:cubicBezTo>
                    <a:pt x="1516" y="1358"/>
                    <a:pt x="1603" y="1401"/>
                    <a:pt x="1690" y="1401"/>
                  </a:cubicBezTo>
                  <a:lnTo>
                    <a:pt x="1690" y="1416"/>
                  </a:lnTo>
                  <a:cubicBezTo>
                    <a:pt x="1921" y="1401"/>
                    <a:pt x="2051" y="1141"/>
                    <a:pt x="1921" y="968"/>
                  </a:cubicBezTo>
                  <a:cubicBezTo>
                    <a:pt x="1545" y="463"/>
                    <a:pt x="1011" y="131"/>
                    <a:pt x="4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5"/>
            <p:cNvSpPr/>
            <p:nvPr/>
          </p:nvSpPr>
          <p:spPr>
            <a:xfrm>
              <a:off x="2065973" y="2549521"/>
              <a:ext cx="43124" cy="36098"/>
            </a:xfrm>
            <a:custGeom>
              <a:rect b="b" l="l" r="r" t="t"/>
              <a:pathLst>
                <a:path extrusionOk="0" h="1377" w="1645">
                  <a:moveTo>
                    <a:pt x="379" y="1"/>
                  </a:moveTo>
                  <a:cubicBezTo>
                    <a:pt x="138" y="1"/>
                    <a:pt x="0" y="488"/>
                    <a:pt x="274" y="553"/>
                  </a:cubicBezTo>
                  <a:cubicBezTo>
                    <a:pt x="606" y="669"/>
                    <a:pt x="894" y="914"/>
                    <a:pt x="1053" y="1217"/>
                  </a:cubicBezTo>
                  <a:cubicBezTo>
                    <a:pt x="1096" y="1318"/>
                    <a:pt x="1197" y="1376"/>
                    <a:pt x="1298" y="1376"/>
                  </a:cubicBezTo>
                  <a:cubicBezTo>
                    <a:pt x="1501" y="1376"/>
                    <a:pt x="1645" y="1145"/>
                    <a:pt x="1544" y="957"/>
                  </a:cubicBezTo>
                  <a:cubicBezTo>
                    <a:pt x="1313" y="524"/>
                    <a:pt x="923" y="192"/>
                    <a:pt x="461" y="19"/>
                  </a:cubicBezTo>
                  <a:cubicBezTo>
                    <a:pt x="433" y="6"/>
                    <a:pt x="405"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5"/>
            <p:cNvSpPr/>
            <p:nvPr/>
          </p:nvSpPr>
          <p:spPr>
            <a:xfrm>
              <a:off x="2017134" y="2589735"/>
              <a:ext cx="52614" cy="53400"/>
            </a:xfrm>
            <a:custGeom>
              <a:rect b="b" l="l" r="r" t="t"/>
              <a:pathLst>
                <a:path extrusionOk="0" h="2037" w="2007">
                  <a:moveTo>
                    <a:pt x="0" y="1"/>
                  </a:moveTo>
                  <a:lnTo>
                    <a:pt x="0" y="1574"/>
                  </a:lnTo>
                  <a:cubicBezTo>
                    <a:pt x="0" y="1834"/>
                    <a:pt x="202" y="2036"/>
                    <a:pt x="448" y="2036"/>
                  </a:cubicBezTo>
                  <a:lnTo>
                    <a:pt x="2007" y="2036"/>
                  </a:lnTo>
                  <a:lnTo>
                    <a:pt x="2007" y="1762"/>
                  </a:lnTo>
                  <a:cubicBezTo>
                    <a:pt x="2007" y="1704"/>
                    <a:pt x="1992" y="1646"/>
                    <a:pt x="1963" y="1589"/>
                  </a:cubicBezTo>
                  <a:lnTo>
                    <a:pt x="433" y="1589"/>
                  </a:lnTo>
                  <a:lnTo>
                    <a:pt x="433" y="59"/>
                  </a:lnTo>
                  <a:lnTo>
                    <a:pt x="433" y="44"/>
                  </a:lnTo>
                  <a:cubicBezTo>
                    <a:pt x="375" y="15"/>
                    <a:pt x="318" y="1"/>
                    <a:pt x="260" y="1"/>
                  </a:cubicBez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4" name="Google Shape;1874;p45"/>
          <p:cNvGrpSpPr/>
          <p:nvPr/>
        </p:nvGrpSpPr>
        <p:grpSpPr>
          <a:xfrm rot="10800000">
            <a:off x="6450140" y="3416459"/>
            <a:ext cx="543934" cy="554820"/>
            <a:chOff x="6863329" y="2297710"/>
            <a:chExt cx="391460" cy="370127"/>
          </a:xfrm>
        </p:grpSpPr>
        <p:sp>
          <p:nvSpPr>
            <p:cNvPr id="1875" name="Google Shape;1875;p45"/>
            <p:cNvSpPr/>
            <p:nvPr/>
          </p:nvSpPr>
          <p:spPr>
            <a:xfrm>
              <a:off x="6979033" y="2297710"/>
              <a:ext cx="272603" cy="342961"/>
            </a:xfrm>
            <a:custGeom>
              <a:rect b="b" l="l" r="r" t="t"/>
              <a:pathLst>
                <a:path extrusionOk="0" h="13054" w="10376">
                  <a:moveTo>
                    <a:pt x="3589" y="0"/>
                  </a:moveTo>
                  <a:cubicBezTo>
                    <a:pt x="3379" y="0"/>
                    <a:pt x="3193" y="25"/>
                    <a:pt x="3060" y="48"/>
                  </a:cubicBezTo>
                  <a:cubicBezTo>
                    <a:pt x="2942" y="69"/>
                    <a:pt x="2851" y="180"/>
                    <a:pt x="2851" y="305"/>
                  </a:cubicBezTo>
                  <a:lnTo>
                    <a:pt x="2851" y="3468"/>
                  </a:lnTo>
                  <a:lnTo>
                    <a:pt x="1" y="7089"/>
                  </a:lnTo>
                  <a:lnTo>
                    <a:pt x="1" y="12270"/>
                  </a:lnTo>
                  <a:lnTo>
                    <a:pt x="1554" y="13054"/>
                  </a:lnTo>
                  <a:lnTo>
                    <a:pt x="8525" y="13054"/>
                  </a:lnTo>
                  <a:cubicBezTo>
                    <a:pt x="9101" y="13054"/>
                    <a:pt x="9573" y="12596"/>
                    <a:pt x="9587" y="12027"/>
                  </a:cubicBezTo>
                  <a:cubicBezTo>
                    <a:pt x="9587" y="11521"/>
                    <a:pt x="9233" y="11091"/>
                    <a:pt x="8740" y="11001"/>
                  </a:cubicBezTo>
                  <a:lnTo>
                    <a:pt x="8740" y="10980"/>
                  </a:lnTo>
                  <a:lnTo>
                    <a:pt x="8803" y="10980"/>
                  </a:lnTo>
                  <a:cubicBezTo>
                    <a:pt x="9351" y="10973"/>
                    <a:pt x="9802" y="10550"/>
                    <a:pt x="9836" y="10009"/>
                  </a:cubicBezTo>
                  <a:cubicBezTo>
                    <a:pt x="9864" y="9461"/>
                    <a:pt x="9476" y="8982"/>
                    <a:pt x="8935" y="8913"/>
                  </a:cubicBezTo>
                  <a:lnTo>
                    <a:pt x="8935" y="8899"/>
                  </a:lnTo>
                  <a:cubicBezTo>
                    <a:pt x="8976" y="8899"/>
                    <a:pt x="9025" y="8906"/>
                    <a:pt x="9066" y="8906"/>
                  </a:cubicBezTo>
                  <a:cubicBezTo>
                    <a:pt x="9621" y="8899"/>
                    <a:pt x="10079" y="8455"/>
                    <a:pt x="10093" y="7900"/>
                  </a:cubicBezTo>
                  <a:cubicBezTo>
                    <a:pt x="10114" y="7345"/>
                    <a:pt x="9684" y="6874"/>
                    <a:pt x="9129" y="6832"/>
                  </a:cubicBezTo>
                  <a:lnTo>
                    <a:pt x="9129" y="6811"/>
                  </a:lnTo>
                  <a:cubicBezTo>
                    <a:pt x="9196" y="6824"/>
                    <a:pt x="9262" y="6830"/>
                    <a:pt x="9328" y="6830"/>
                  </a:cubicBezTo>
                  <a:cubicBezTo>
                    <a:pt x="9897" y="6830"/>
                    <a:pt x="10375" y="6361"/>
                    <a:pt x="10356" y="5764"/>
                  </a:cubicBezTo>
                  <a:cubicBezTo>
                    <a:pt x="10336" y="5202"/>
                    <a:pt x="9871" y="4758"/>
                    <a:pt x="9302" y="4758"/>
                  </a:cubicBezTo>
                  <a:lnTo>
                    <a:pt x="5439" y="4758"/>
                  </a:lnTo>
                  <a:lnTo>
                    <a:pt x="5439" y="2171"/>
                  </a:lnTo>
                  <a:cubicBezTo>
                    <a:pt x="5439" y="324"/>
                    <a:pt x="4356" y="0"/>
                    <a:pt x="358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5"/>
            <p:cNvSpPr/>
            <p:nvPr/>
          </p:nvSpPr>
          <p:spPr>
            <a:xfrm>
              <a:off x="6979033" y="2606386"/>
              <a:ext cx="255342" cy="34286"/>
            </a:xfrm>
            <a:custGeom>
              <a:rect b="b" l="l" r="r" t="t"/>
              <a:pathLst>
                <a:path extrusionOk="0" h="1305" w="9719">
                  <a:moveTo>
                    <a:pt x="1" y="1"/>
                  </a:moveTo>
                  <a:lnTo>
                    <a:pt x="1" y="521"/>
                  </a:lnTo>
                  <a:lnTo>
                    <a:pt x="1554" y="1305"/>
                  </a:lnTo>
                  <a:lnTo>
                    <a:pt x="8546" y="1305"/>
                  </a:lnTo>
                  <a:cubicBezTo>
                    <a:pt x="9226" y="1298"/>
                    <a:pt x="9718" y="660"/>
                    <a:pt x="9552" y="8"/>
                  </a:cubicBezTo>
                  <a:lnTo>
                    <a:pt x="9552" y="8"/>
                  </a:lnTo>
                  <a:cubicBezTo>
                    <a:pt x="9434" y="465"/>
                    <a:pt x="9018" y="778"/>
                    <a:pt x="8546" y="785"/>
                  </a:cubicBezTo>
                  <a:lnTo>
                    <a:pt x="1554" y="785"/>
                  </a:lnTo>
                  <a:lnTo>
                    <a:pt x="1" y="1"/>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5"/>
            <p:cNvSpPr/>
            <p:nvPr/>
          </p:nvSpPr>
          <p:spPr>
            <a:xfrm>
              <a:off x="7176392" y="2552081"/>
              <a:ext cx="64709" cy="34102"/>
            </a:xfrm>
            <a:custGeom>
              <a:rect b="b" l="l" r="r" t="t"/>
              <a:pathLst>
                <a:path extrusionOk="0" h="1298" w="2463">
                  <a:moveTo>
                    <a:pt x="2296" y="1"/>
                  </a:moveTo>
                  <a:cubicBezTo>
                    <a:pt x="2179" y="459"/>
                    <a:pt x="1769" y="778"/>
                    <a:pt x="1298" y="778"/>
                  </a:cubicBezTo>
                  <a:lnTo>
                    <a:pt x="1" y="778"/>
                  </a:lnTo>
                  <a:lnTo>
                    <a:pt x="1" y="1298"/>
                  </a:lnTo>
                  <a:lnTo>
                    <a:pt x="1298" y="1298"/>
                  </a:lnTo>
                  <a:cubicBezTo>
                    <a:pt x="1970" y="1291"/>
                    <a:pt x="2463" y="653"/>
                    <a:pt x="2296"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5"/>
            <p:cNvSpPr/>
            <p:nvPr/>
          </p:nvSpPr>
          <p:spPr>
            <a:xfrm>
              <a:off x="7176392" y="2497591"/>
              <a:ext cx="71461" cy="34102"/>
            </a:xfrm>
            <a:custGeom>
              <a:rect b="b" l="l" r="r" t="t"/>
              <a:pathLst>
                <a:path extrusionOk="0" h="1298" w="2720">
                  <a:moveTo>
                    <a:pt x="2560" y="1"/>
                  </a:moveTo>
                  <a:lnTo>
                    <a:pt x="2560" y="1"/>
                  </a:lnTo>
                  <a:cubicBezTo>
                    <a:pt x="2435" y="459"/>
                    <a:pt x="2026" y="778"/>
                    <a:pt x="1554" y="778"/>
                  </a:cubicBezTo>
                  <a:lnTo>
                    <a:pt x="1" y="778"/>
                  </a:lnTo>
                  <a:lnTo>
                    <a:pt x="1" y="1298"/>
                  </a:lnTo>
                  <a:lnTo>
                    <a:pt x="1554" y="1298"/>
                  </a:lnTo>
                  <a:cubicBezTo>
                    <a:pt x="2227" y="1291"/>
                    <a:pt x="2720" y="660"/>
                    <a:pt x="2560"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5"/>
            <p:cNvSpPr/>
            <p:nvPr/>
          </p:nvSpPr>
          <p:spPr>
            <a:xfrm>
              <a:off x="7176392" y="2443286"/>
              <a:ext cx="78397" cy="33944"/>
            </a:xfrm>
            <a:custGeom>
              <a:rect b="b" l="l" r="r" t="t"/>
              <a:pathLst>
                <a:path extrusionOk="0" h="1292" w="2984">
                  <a:moveTo>
                    <a:pt x="2817" y="1"/>
                  </a:moveTo>
                  <a:lnTo>
                    <a:pt x="2817" y="1"/>
                  </a:lnTo>
                  <a:cubicBezTo>
                    <a:pt x="2699" y="452"/>
                    <a:pt x="2283" y="771"/>
                    <a:pt x="1811" y="771"/>
                  </a:cubicBezTo>
                  <a:lnTo>
                    <a:pt x="1" y="771"/>
                  </a:lnTo>
                  <a:lnTo>
                    <a:pt x="1" y="1291"/>
                  </a:lnTo>
                  <a:lnTo>
                    <a:pt x="1811" y="1291"/>
                  </a:lnTo>
                  <a:cubicBezTo>
                    <a:pt x="2491" y="1291"/>
                    <a:pt x="2983" y="653"/>
                    <a:pt x="2817"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5"/>
            <p:cNvSpPr/>
            <p:nvPr/>
          </p:nvSpPr>
          <p:spPr>
            <a:xfrm>
              <a:off x="6863329" y="2450038"/>
              <a:ext cx="122666" cy="217799"/>
            </a:xfrm>
            <a:custGeom>
              <a:rect b="b" l="l" r="r" t="t"/>
              <a:pathLst>
                <a:path extrusionOk="0" h="8290" w="4669">
                  <a:moveTo>
                    <a:pt x="3897" y="0"/>
                  </a:moveTo>
                  <a:cubicBezTo>
                    <a:pt x="3893" y="0"/>
                    <a:pt x="3889" y="0"/>
                    <a:pt x="3884" y="1"/>
                  </a:cubicBezTo>
                  <a:lnTo>
                    <a:pt x="777" y="1"/>
                  </a:lnTo>
                  <a:cubicBezTo>
                    <a:pt x="347" y="1"/>
                    <a:pt x="0" y="347"/>
                    <a:pt x="0" y="777"/>
                  </a:cubicBezTo>
                  <a:lnTo>
                    <a:pt x="0" y="7512"/>
                  </a:lnTo>
                  <a:cubicBezTo>
                    <a:pt x="0" y="7942"/>
                    <a:pt x="347" y="8289"/>
                    <a:pt x="777" y="8289"/>
                  </a:cubicBezTo>
                  <a:lnTo>
                    <a:pt x="3884" y="8289"/>
                  </a:lnTo>
                  <a:cubicBezTo>
                    <a:pt x="4321" y="8289"/>
                    <a:pt x="4668" y="7942"/>
                    <a:pt x="4668" y="7512"/>
                  </a:cubicBezTo>
                  <a:lnTo>
                    <a:pt x="4668" y="777"/>
                  </a:lnTo>
                  <a:cubicBezTo>
                    <a:pt x="4668" y="351"/>
                    <a:pt x="4321" y="0"/>
                    <a:pt x="3897"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5"/>
            <p:cNvSpPr/>
            <p:nvPr/>
          </p:nvSpPr>
          <p:spPr>
            <a:xfrm>
              <a:off x="6863329" y="2449854"/>
              <a:ext cx="41011" cy="217983"/>
            </a:xfrm>
            <a:custGeom>
              <a:rect b="b" l="l" r="r" t="t"/>
              <a:pathLst>
                <a:path extrusionOk="0" h="8297" w="1561">
                  <a:moveTo>
                    <a:pt x="777" y="1"/>
                  </a:moveTo>
                  <a:cubicBezTo>
                    <a:pt x="347" y="1"/>
                    <a:pt x="0" y="347"/>
                    <a:pt x="0" y="784"/>
                  </a:cubicBezTo>
                  <a:lnTo>
                    <a:pt x="0" y="7519"/>
                  </a:lnTo>
                  <a:cubicBezTo>
                    <a:pt x="0" y="7949"/>
                    <a:pt x="347" y="8296"/>
                    <a:pt x="777" y="8296"/>
                  </a:cubicBezTo>
                  <a:lnTo>
                    <a:pt x="1561" y="8296"/>
                  </a:lnTo>
                  <a:cubicBezTo>
                    <a:pt x="1131" y="8296"/>
                    <a:pt x="777" y="7949"/>
                    <a:pt x="777" y="7519"/>
                  </a:cubicBezTo>
                  <a:lnTo>
                    <a:pt x="777" y="784"/>
                  </a:lnTo>
                  <a:cubicBezTo>
                    <a:pt x="777" y="347"/>
                    <a:pt x="1131" y="1"/>
                    <a:pt x="156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5"/>
            <p:cNvSpPr/>
            <p:nvPr/>
          </p:nvSpPr>
          <p:spPr>
            <a:xfrm>
              <a:off x="6917818" y="2599660"/>
              <a:ext cx="40827" cy="40827"/>
            </a:xfrm>
            <a:custGeom>
              <a:rect b="b" l="l" r="r" t="t"/>
              <a:pathLst>
                <a:path extrusionOk="0" h="1554" w="1554">
                  <a:moveTo>
                    <a:pt x="777" y="0"/>
                  </a:moveTo>
                  <a:cubicBezTo>
                    <a:pt x="347" y="0"/>
                    <a:pt x="0" y="347"/>
                    <a:pt x="0" y="777"/>
                  </a:cubicBezTo>
                  <a:cubicBezTo>
                    <a:pt x="0" y="1207"/>
                    <a:pt x="347" y="1554"/>
                    <a:pt x="777" y="1554"/>
                  </a:cubicBezTo>
                  <a:cubicBezTo>
                    <a:pt x="1207" y="1554"/>
                    <a:pt x="1554" y="1207"/>
                    <a:pt x="1554" y="777"/>
                  </a:cubicBezTo>
                  <a:cubicBezTo>
                    <a:pt x="1554" y="347"/>
                    <a:pt x="1207" y="0"/>
                    <a:pt x="77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5"/>
            <p:cNvSpPr/>
            <p:nvPr/>
          </p:nvSpPr>
          <p:spPr>
            <a:xfrm>
              <a:off x="6924544" y="2606386"/>
              <a:ext cx="27376" cy="27376"/>
            </a:xfrm>
            <a:custGeom>
              <a:rect b="b" l="l" r="r" t="t"/>
              <a:pathLst>
                <a:path extrusionOk="0" h="1042" w="1042">
                  <a:moveTo>
                    <a:pt x="521" y="1"/>
                  </a:moveTo>
                  <a:cubicBezTo>
                    <a:pt x="237" y="1"/>
                    <a:pt x="1" y="237"/>
                    <a:pt x="1" y="521"/>
                  </a:cubicBezTo>
                  <a:cubicBezTo>
                    <a:pt x="1" y="805"/>
                    <a:pt x="237" y="1041"/>
                    <a:pt x="521" y="1041"/>
                  </a:cubicBezTo>
                  <a:cubicBezTo>
                    <a:pt x="805" y="1041"/>
                    <a:pt x="1041" y="805"/>
                    <a:pt x="1041" y="521"/>
                  </a:cubicBezTo>
                  <a:cubicBezTo>
                    <a:pt x="1041" y="237"/>
                    <a:pt x="805" y="1"/>
                    <a:pt x="52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4" name="Google Shape;1884;p45"/>
          <p:cNvSpPr txBox="1"/>
          <p:nvPr>
            <p:ph idx="1" type="subTitle"/>
          </p:nvPr>
        </p:nvSpPr>
        <p:spPr>
          <a:xfrm>
            <a:off x="1370325" y="1153225"/>
            <a:ext cx="1695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Likes</a:t>
            </a:r>
            <a:endParaRPr/>
          </a:p>
        </p:txBody>
      </p:sp>
      <p:sp>
        <p:nvSpPr>
          <p:cNvPr id="1885" name="Google Shape;1885;p45"/>
          <p:cNvSpPr txBox="1"/>
          <p:nvPr>
            <p:ph idx="1" type="subTitle"/>
          </p:nvPr>
        </p:nvSpPr>
        <p:spPr>
          <a:xfrm>
            <a:off x="5862250" y="1153225"/>
            <a:ext cx="1695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Dislikes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sp>
        <p:nvSpPr>
          <p:cNvPr id="1890" name="Google Shape;1890;p46"/>
          <p:cNvSpPr txBox="1"/>
          <p:nvPr>
            <p:ph type="title"/>
          </p:nvPr>
        </p:nvSpPr>
        <p:spPr>
          <a:xfrm>
            <a:off x="1165250" y="540000"/>
            <a:ext cx="6429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AWS SAGEMAKER</a:t>
            </a:r>
            <a:endParaRPr/>
          </a:p>
        </p:txBody>
      </p:sp>
      <p:sp>
        <p:nvSpPr>
          <p:cNvPr id="1891" name="Google Shape;1891;p46"/>
          <p:cNvSpPr txBox="1"/>
          <p:nvPr/>
        </p:nvSpPr>
        <p:spPr>
          <a:xfrm>
            <a:off x="524050" y="1095900"/>
            <a:ext cx="3688800" cy="23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Provides Jupyter notebook instances for   development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br>
              <a:rPr lang="en" sz="1100">
                <a:latin typeface="Josefin Sans"/>
                <a:ea typeface="Josefin Sans"/>
                <a:cs typeface="Josefin Sans"/>
                <a:sym typeface="Josefin Sans"/>
              </a:rPr>
            </a:br>
            <a:r>
              <a:rPr lang="en" sz="1100">
                <a:latin typeface="Josefin Sans"/>
                <a:ea typeface="Josefin Sans"/>
                <a:cs typeface="Josefin Sans"/>
                <a:sym typeface="Josefin Sans"/>
              </a:rPr>
              <a:t>Charged only for what is used</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br>
              <a:rPr lang="en" sz="1100">
                <a:latin typeface="Josefin Sans"/>
                <a:ea typeface="Josefin Sans"/>
                <a:cs typeface="Josefin Sans"/>
                <a:sym typeface="Josefin Sans"/>
              </a:rPr>
            </a:br>
            <a:r>
              <a:rPr lang="en" sz="1100">
                <a:latin typeface="Josefin Sans"/>
                <a:ea typeface="Josefin Sans"/>
                <a:cs typeface="Josefin Sans"/>
                <a:sym typeface="Josefin Sans"/>
              </a:rPr>
              <a:t>Rich marketplace for existing models</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457200" lvl="0" marL="0" rtl="0" algn="l">
              <a:spcBef>
                <a:spcPts val="0"/>
              </a:spcBef>
              <a:spcAft>
                <a:spcPts val="0"/>
              </a:spcAft>
              <a:buNone/>
            </a:pPr>
            <a:r>
              <a:rPr lang="en" sz="1100">
                <a:latin typeface="Josefin Sans"/>
                <a:ea typeface="Josefin Sans"/>
                <a:cs typeface="Josefin Sans"/>
                <a:sym typeface="Josefin Sans"/>
              </a:rPr>
              <a:t>Multiple servers for Training</a:t>
            </a:r>
            <a:endParaRPr sz="1100">
              <a:latin typeface="Josefin Sans"/>
              <a:ea typeface="Josefin Sans"/>
              <a:cs typeface="Josefin Sans"/>
              <a:sym typeface="Josefin Sans"/>
            </a:endParaRPr>
          </a:p>
        </p:txBody>
      </p:sp>
      <p:sp>
        <p:nvSpPr>
          <p:cNvPr id="1892" name="Google Shape;1892;p46"/>
          <p:cNvSpPr txBox="1"/>
          <p:nvPr/>
        </p:nvSpPr>
        <p:spPr>
          <a:xfrm>
            <a:off x="4737475" y="1338650"/>
            <a:ext cx="3688800" cy="26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457200" lvl="0" marL="914400" rtl="0" algn="l">
              <a:spcBef>
                <a:spcPts val="0"/>
              </a:spcBef>
              <a:spcAft>
                <a:spcPts val="0"/>
              </a:spcAft>
              <a:buNone/>
            </a:pPr>
            <a:r>
              <a:rPr lang="en" sz="1100">
                <a:latin typeface="Josefin Sans"/>
                <a:ea typeface="Josefin Sans"/>
                <a:cs typeface="Josefin Sans"/>
                <a:sym typeface="Josefin Sans"/>
              </a:rPr>
              <a:t>  Expensive</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457200" lvl="0" marL="914400" rtl="0" algn="l">
              <a:spcBef>
                <a:spcPts val="0"/>
              </a:spcBef>
              <a:spcAft>
                <a:spcPts val="0"/>
              </a:spcAft>
              <a:buNone/>
            </a:pPr>
            <a:r>
              <a:t/>
            </a:r>
            <a:endParaRPr sz="1100">
              <a:latin typeface="Josefin Sans"/>
              <a:ea typeface="Josefin Sans"/>
              <a:cs typeface="Josefin Sans"/>
              <a:sym typeface="Josefin Sans"/>
            </a:endParaRPr>
          </a:p>
          <a:p>
            <a:pPr indent="457200" lvl="0" marL="914400" rtl="0" algn="l">
              <a:spcBef>
                <a:spcPts val="0"/>
              </a:spcBef>
              <a:spcAft>
                <a:spcPts val="0"/>
              </a:spcAft>
              <a:buNone/>
            </a:pPr>
            <a:r>
              <a:t/>
            </a:r>
            <a:endParaRPr sz="1100">
              <a:latin typeface="Josefin Sans"/>
              <a:ea typeface="Josefin Sans"/>
              <a:cs typeface="Josefin Sans"/>
              <a:sym typeface="Josefin Sans"/>
            </a:endParaRPr>
          </a:p>
          <a:p>
            <a:pPr indent="0" lvl="0" marL="914400" rtl="0" algn="l">
              <a:spcBef>
                <a:spcPts val="0"/>
              </a:spcBef>
              <a:spcAft>
                <a:spcPts val="0"/>
              </a:spcAft>
              <a:buNone/>
            </a:pPr>
            <a:r>
              <a:rPr lang="en" sz="1100">
                <a:latin typeface="Josefin Sans"/>
                <a:ea typeface="Josefin Sans"/>
                <a:cs typeface="Josefin Sans"/>
                <a:sym typeface="Josefin Sans"/>
              </a:rPr>
              <a:t>    Difficult to customize</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p:txBody>
      </p:sp>
      <p:grpSp>
        <p:nvGrpSpPr>
          <p:cNvPr id="1893" name="Google Shape;1893;p46"/>
          <p:cNvGrpSpPr/>
          <p:nvPr/>
        </p:nvGrpSpPr>
        <p:grpSpPr>
          <a:xfrm>
            <a:off x="6410812" y="1673710"/>
            <a:ext cx="402757" cy="372728"/>
            <a:chOff x="7402362" y="3681535"/>
            <a:chExt cx="402757" cy="372728"/>
          </a:xfrm>
        </p:grpSpPr>
        <p:sp>
          <p:nvSpPr>
            <p:cNvPr id="1894" name="Google Shape;1894;p46"/>
            <p:cNvSpPr/>
            <p:nvPr/>
          </p:nvSpPr>
          <p:spPr>
            <a:xfrm>
              <a:off x="7471248" y="3681535"/>
              <a:ext cx="333871" cy="303763"/>
            </a:xfrm>
            <a:custGeom>
              <a:rect b="b" l="l" r="r" t="t"/>
              <a:pathLst>
                <a:path extrusionOk="0" h="11562" w="12708">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rgbClr val="8A9D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6"/>
            <p:cNvSpPr/>
            <p:nvPr/>
          </p:nvSpPr>
          <p:spPr>
            <a:xfrm>
              <a:off x="7540502" y="3735683"/>
              <a:ext cx="236741" cy="236558"/>
            </a:xfrm>
            <a:custGeom>
              <a:rect b="b" l="l" r="r" t="t"/>
              <a:pathLst>
                <a:path extrusionOk="0" h="9004" w="9011">
                  <a:moveTo>
                    <a:pt x="8122" y="0"/>
                  </a:moveTo>
                  <a:lnTo>
                    <a:pt x="0" y="8123"/>
                  </a:lnTo>
                  <a:cubicBezTo>
                    <a:pt x="423" y="8483"/>
                    <a:pt x="895" y="8781"/>
                    <a:pt x="1401" y="9003"/>
                  </a:cubicBezTo>
                  <a:lnTo>
                    <a:pt x="9010" y="1401"/>
                  </a:lnTo>
                  <a:cubicBezTo>
                    <a:pt x="8781" y="888"/>
                    <a:pt x="8483" y="416"/>
                    <a:pt x="8122" y="0"/>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6"/>
            <p:cNvSpPr/>
            <p:nvPr/>
          </p:nvSpPr>
          <p:spPr>
            <a:xfrm>
              <a:off x="7472693" y="3728274"/>
              <a:ext cx="283585" cy="256998"/>
            </a:xfrm>
            <a:custGeom>
              <a:rect b="b" l="l" r="r" t="t"/>
              <a:pathLst>
                <a:path extrusionOk="0" h="9782" w="10794">
                  <a:moveTo>
                    <a:pt x="9427" y="8869"/>
                  </a:moveTo>
                  <a:cubicBezTo>
                    <a:pt x="9426" y="8870"/>
                    <a:pt x="9424" y="8871"/>
                    <a:pt x="9423" y="8872"/>
                  </a:cubicBezTo>
                  <a:lnTo>
                    <a:pt x="9423" y="8872"/>
                  </a:lnTo>
                  <a:cubicBezTo>
                    <a:pt x="9422" y="8873"/>
                    <a:pt x="9421" y="8875"/>
                    <a:pt x="9420" y="8876"/>
                  </a:cubicBezTo>
                  <a:lnTo>
                    <a:pt x="9427" y="8869"/>
                  </a:lnTo>
                  <a:close/>
                  <a:moveTo>
                    <a:pt x="4560" y="0"/>
                  </a:moveTo>
                  <a:cubicBezTo>
                    <a:pt x="3489" y="0"/>
                    <a:pt x="2412" y="298"/>
                    <a:pt x="1457" y="907"/>
                  </a:cubicBezTo>
                  <a:cubicBezTo>
                    <a:pt x="1" y="3189"/>
                    <a:pt x="327" y="6178"/>
                    <a:pt x="2241" y="8092"/>
                  </a:cubicBezTo>
                  <a:cubicBezTo>
                    <a:pt x="2352" y="8203"/>
                    <a:pt x="2463" y="8307"/>
                    <a:pt x="2574" y="8405"/>
                  </a:cubicBezTo>
                  <a:cubicBezTo>
                    <a:pt x="3647" y="9316"/>
                    <a:pt x="4980" y="9782"/>
                    <a:pt x="6320" y="9782"/>
                  </a:cubicBezTo>
                  <a:cubicBezTo>
                    <a:pt x="7394" y="9782"/>
                    <a:pt x="8472" y="9482"/>
                    <a:pt x="9423" y="8872"/>
                  </a:cubicBezTo>
                  <a:lnTo>
                    <a:pt x="9423" y="8872"/>
                  </a:lnTo>
                  <a:cubicBezTo>
                    <a:pt x="10793" y="6736"/>
                    <a:pt x="10605" y="3957"/>
                    <a:pt x="8955" y="2023"/>
                  </a:cubicBezTo>
                  <a:cubicBezTo>
                    <a:pt x="8858" y="1912"/>
                    <a:pt x="8754" y="1794"/>
                    <a:pt x="8643" y="1690"/>
                  </a:cubicBezTo>
                  <a:cubicBezTo>
                    <a:pt x="7529" y="576"/>
                    <a:pt x="6051" y="0"/>
                    <a:pt x="4560"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6"/>
            <p:cNvSpPr/>
            <p:nvPr/>
          </p:nvSpPr>
          <p:spPr>
            <a:xfrm>
              <a:off x="7508791" y="3711985"/>
              <a:ext cx="251691" cy="243572"/>
            </a:xfrm>
            <a:custGeom>
              <a:rect b="b" l="l" r="r" t="t"/>
              <a:pathLst>
                <a:path extrusionOk="0" h="9271" w="958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rgbClr val="BA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6"/>
            <p:cNvSpPr/>
            <p:nvPr/>
          </p:nvSpPr>
          <p:spPr>
            <a:xfrm>
              <a:off x="7496575" y="3728248"/>
              <a:ext cx="251323" cy="227310"/>
            </a:xfrm>
            <a:custGeom>
              <a:rect b="b" l="l" r="r" t="t"/>
              <a:pathLst>
                <a:path extrusionOk="0" h="8652" w="9566">
                  <a:moveTo>
                    <a:pt x="3663" y="0"/>
                  </a:moveTo>
                  <a:cubicBezTo>
                    <a:pt x="3458" y="0"/>
                    <a:pt x="3252" y="11"/>
                    <a:pt x="3045" y="34"/>
                  </a:cubicBezTo>
                  <a:cubicBezTo>
                    <a:pt x="444" y="1580"/>
                    <a:pt x="0" y="5159"/>
                    <a:pt x="2137" y="7296"/>
                  </a:cubicBezTo>
                  <a:cubicBezTo>
                    <a:pt x="3053" y="8211"/>
                    <a:pt x="4232" y="8652"/>
                    <a:pt x="5403" y="8652"/>
                  </a:cubicBezTo>
                  <a:cubicBezTo>
                    <a:pt x="6963" y="8652"/>
                    <a:pt x="8508" y="7869"/>
                    <a:pt x="9392" y="6387"/>
                  </a:cubicBezTo>
                  <a:cubicBezTo>
                    <a:pt x="9565" y="4813"/>
                    <a:pt x="9080" y="3231"/>
                    <a:pt x="8053" y="2024"/>
                  </a:cubicBezTo>
                  <a:cubicBezTo>
                    <a:pt x="7949" y="1913"/>
                    <a:pt x="7845" y="1795"/>
                    <a:pt x="7741" y="1691"/>
                  </a:cubicBezTo>
                  <a:cubicBezTo>
                    <a:pt x="6653" y="603"/>
                    <a:pt x="5183" y="0"/>
                    <a:pt x="3663" y="0"/>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6"/>
            <p:cNvSpPr/>
            <p:nvPr/>
          </p:nvSpPr>
          <p:spPr>
            <a:xfrm>
              <a:off x="7511524" y="3731296"/>
              <a:ext cx="221976" cy="232564"/>
            </a:xfrm>
            <a:custGeom>
              <a:rect b="b" l="l" r="r" t="t"/>
              <a:pathLst>
                <a:path extrusionOk="0" h="8852" w="8449">
                  <a:moveTo>
                    <a:pt x="7339" y="1"/>
                  </a:moveTo>
                  <a:lnTo>
                    <a:pt x="0" y="7339"/>
                  </a:lnTo>
                  <a:cubicBezTo>
                    <a:pt x="139" y="7866"/>
                    <a:pt x="340" y="8373"/>
                    <a:pt x="597" y="8851"/>
                  </a:cubicBezTo>
                  <a:lnTo>
                    <a:pt x="1935" y="7513"/>
                  </a:lnTo>
                  <a:lnTo>
                    <a:pt x="8449" y="1000"/>
                  </a:lnTo>
                  <a:cubicBezTo>
                    <a:pt x="8247" y="750"/>
                    <a:pt x="8025" y="521"/>
                    <a:pt x="7776" y="320"/>
                  </a:cubicBezTo>
                  <a:cubicBezTo>
                    <a:pt x="7637" y="202"/>
                    <a:pt x="7491" y="98"/>
                    <a:pt x="7339" y="1"/>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6"/>
            <p:cNvSpPr/>
            <p:nvPr/>
          </p:nvSpPr>
          <p:spPr>
            <a:xfrm>
              <a:off x="7519721" y="3712169"/>
              <a:ext cx="144157" cy="136696"/>
            </a:xfrm>
            <a:custGeom>
              <a:rect b="b" l="l" r="r" t="t"/>
              <a:pathLst>
                <a:path extrusionOk="0" h="5203" w="5487">
                  <a:moveTo>
                    <a:pt x="4530" y="0"/>
                  </a:moveTo>
                  <a:cubicBezTo>
                    <a:pt x="4426" y="0"/>
                    <a:pt x="4322" y="7"/>
                    <a:pt x="4225" y="14"/>
                  </a:cubicBezTo>
                  <a:lnTo>
                    <a:pt x="0" y="4232"/>
                  </a:lnTo>
                  <a:cubicBezTo>
                    <a:pt x="91" y="4571"/>
                    <a:pt x="215" y="4897"/>
                    <a:pt x="382" y="5203"/>
                  </a:cubicBezTo>
                  <a:lnTo>
                    <a:pt x="5487" y="98"/>
                  </a:lnTo>
                  <a:cubicBezTo>
                    <a:pt x="5175" y="35"/>
                    <a:pt x="4849" y="0"/>
                    <a:pt x="4530" y="0"/>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6"/>
            <p:cNvSpPr/>
            <p:nvPr/>
          </p:nvSpPr>
          <p:spPr>
            <a:xfrm>
              <a:off x="7502039" y="3706442"/>
              <a:ext cx="276466" cy="254686"/>
            </a:xfrm>
            <a:custGeom>
              <a:rect b="b" l="l" r="r" t="t"/>
              <a:pathLst>
                <a:path extrusionOk="0" h="9694" w="10523">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6"/>
            <p:cNvSpPr/>
            <p:nvPr/>
          </p:nvSpPr>
          <p:spPr>
            <a:xfrm>
              <a:off x="7402362" y="3750580"/>
              <a:ext cx="333871" cy="303684"/>
            </a:xfrm>
            <a:custGeom>
              <a:rect b="b" l="l" r="r" t="t"/>
              <a:pathLst>
                <a:path extrusionOk="0" h="11559" w="12708">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rgbClr val="8A9D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6"/>
            <p:cNvSpPr/>
            <p:nvPr/>
          </p:nvSpPr>
          <p:spPr>
            <a:xfrm>
              <a:off x="7471432" y="3804570"/>
              <a:ext cx="236741" cy="236741"/>
            </a:xfrm>
            <a:custGeom>
              <a:rect b="b" l="l" r="r" t="t"/>
              <a:pathLst>
                <a:path extrusionOk="0" h="9011" w="9011">
                  <a:moveTo>
                    <a:pt x="8129" y="0"/>
                  </a:moveTo>
                  <a:lnTo>
                    <a:pt x="0" y="8122"/>
                  </a:lnTo>
                  <a:cubicBezTo>
                    <a:pt x="423" y="8483"/>
                    <a:pt x="895" y="8781"/>
                    <a:pt x="1408" y="9010"/>
                  </a:cubicBezTo>
                  <a:lnTo>
                    <a:pt x="9010" y="1401"/>
                  </a:lnTo>
                  <a:cubicBezTo>
                    <a:pt x="8788" y="895"/>
                    <a:pt x="8490" y="423"/>
                    <a:pt x="8129" y="0"/>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6"/>
            <p:cNvSpPr/>
            <p:nvPr/>
          </p:nvSpPr>
          <p:spPr>
            <a:xfrm>
              <a:off x="7435334" y="3781029"/>
              <a:ext cx="256078" cy="243520"/>
            </a:xfrm>
            <a:custGeom>
              <a:rect b="b" l="l" r="r" t="t"/>
              <a:pathLst>
                <a:path extrusionOk="0" h="9269" w="9747">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rgbClr val="BA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a:off x="7435701" y="3780924"/>
              <a:ext cx="211231" cy="198962"/>
            </a:xfrm>
            <a:custGeom>
              <a:rect b="b" l="l" r="r" t="t"/>
              <a:pathLst>
                <a:path extrusionOk="0" h="7573" w="8040">
                  <a:moveTo>
                    <a:pt x="5097" y="1"/>
                  </a:moveTo>
                  <a:cubicBezTo>
                    <a:pt x="3906" y="1"/>
                    <a:pt x="2718" y="458"/>
                    <a:pt x="1818" y="1358"/>
                  </a:cubicBezTo>
                  <a:cubicBezTo>
                    <a:pt x="133" y="3043"/>
                    <a:pt x="1" y="5735"/>
                    <a:pt x="1520" y="7573"/>
                  </a:cubicBezTo>
                  <a:lnTo>
                    <a:pt x="1520" y="7573"/>
                  </a:lnTo>
                  <a:lnTo>
                    <a:pt x="8040" y="1053"/>
                  </a:lnTo>
                  <a:cubicBezTo>
                    <a:pt x="7180" y="348"/>
                    <a:pt x="6137" y="1"/>
                    <a:pt x="5097" y="1"/>
                  </a:cubicBezTo>
                  <a:close/>
                </a:path>
              </a:pathLst>
            </a:custGeom>
            <a:solidFill>
              <a:srgbClr val="A2B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a:off x="7452122" y="3785417"/>
              <a:ext cx="174949" cy="174791"/>
            </a:xfrm>
            <a:custGeom>
              <a:rect b="b" l="l" r="r" t="t"/>
              <a:pathLst>
                <a:path extrusionOk="0" h="6653" w="6659">
                  <a:moveTo>
                    <a:pt x="5688" y="1"/>
                  </a:moveTo>
                  <a:lnTo>
                    <a:pt x="0" y="5682"/>
                  </a:lnTo>
                  <a:cubicBezTo>
                    <a:pt x="97" y="6014"/>
                    <a:pt x="222" y="6340"/>
                    <a:pt x="388" y="6653"/>
                  </a:cubicBezTo>
                  <a:lnTo>
                    <a:pt x="6659" y="382"/>
                  </a:lnTo>
                  <a:cubicBezTo>
                    <a:pt x="6354" y="216"/>
                    <a:pt x="6028" y="91"/>
                    <a:pt x="5688" y="1"/>
                  </a:cubicBezTo>
                  <a:close/>
                </a:path>
              </a:pathLst>
            </a:custGeom>
            <a:solidFill>
              <a:srgbClr val="BA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6"/>
            <p:cNvSpPr/>
            <p:nvPr/>
          </p:nvSpPr>
          <p:spPr>
            <a:xfrm>
              <a:off x="7432969" y="3775407"/>
              <a:ext cx="276466" cy="254791"/>
            </a:xfrm>
            <a:custGeom>
              <a:rect b="b" l="l" r="r" t="t"/>
              <a:pathLst>
                <a:path extrusionOk="0" h="9698" w="10523">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6"/>
            <p:cNvSpPr/>
            <p:nvPr/>
          </p:nvSpPr>
          <p:spPr>
            <a:xfrm>
              <a:off x="7528286" y="3838093"/>
              <a:ext cx="82758" cy="129418"/>
            </a:xfrm>
            <a:custGeom>
              <a:rect b="b" l="l" r="r" t="t"/>
              <a:pathLst>
                <a:path extrusionOk="0" h="4926" w="315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a:off x="7563622" y="3825798"/>
              <a:ext cx="12164" cy="153353"/>
            </a:xfrm>
            <a:custGeom>
              <a:rect b="b" l="l" r="r" t="t"/>
              <a:pathLst>
                <a:path extrusionOk="0" h="5837" w="463">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rgbClr val="688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0" name="Google Shape;1910;p46"/>
          <p:cNvGrpSpPr/>
          <p:nvPr/>
        </p:nvGrpSpPr>
        <p:grpSpPr>
          <a:xfrm>
            <a:off x="6419064" y="2550959"/>
            <a:ext cx="386258" cy="380507"/>
            <a:chOff x="1751139" y="3790934"/>
            <a:chExt cx="386258" cy="380507"/>
          </a:xfrm>
        </p:grpSpPr>
        <p:sp>
          <p:nvSpPr>
            <p:cNvPr id="1911" name="Google Shape;1911;p46"/>
            <p:cNvSpPr/>
            <p:nvPr/>
          </p:nvSpPr>
          <p:spPr>
            <a:xfrm>
              <a:off x="1751139" y="3913069"/>
              <a:ext cx="195059" cy="195296"/>
            </a:xfrm>
            <a:custGeom>
              <a:rect b="b" l="l" r="r" t="t"/>
              <a:pathLst>
                <a:path extrusionOk="0" h="7437" w="7428">
                  <a:moveTo>
                    <a:pt x="4910" y="1"/>
                  </a:moveTo>
                  <a:cubicBezTo>
                    <a:pt x="3781" y="1"/>
                    <a:pt x="3322" y="1446"/>
                    <a:pt x="4240" y="2096"/>
                  </a:cubicBezTo>
                  <a:lnTo>
                    <a:pt x="4240" y="2613"/>
                  </a:lnTo>
                  <a:lnTo>
                    <a:pt x="2393" y="2613"/>
                  </a:lnTo>
                  <a:lnTo>
                    <a:pt x="2393" y="4240"/>
                  </a:lnTo>
                  <a:lnTo>
                    <a:pt x="2097" y="4240"/>
                  </a:lnTo>
                  <a:cubicBezTo>
                    <a:pt x="1856" y="3900"/>
                    <a:pt x="1506" y="3748"/>
                    <a:pt x="1161" y="3748"/>
                  </a:cubicBezTo>
                  <a:cubicBezTo>
                    <a:pt x="574" y="3748"/>
                    <a:pt x="1" y="4189"/>
                    <a:pt x="1" y="4901"/>
                  </a:cubicBezTo>
                  <a:cubicBezTo>
                    <a:pt x="1" y="5612"/>
                    <a:pt x="574" y="6054"/>
                    <a:pt x="1161" y="6054"/>
                  </a:cubicBezTo>
                  <a:cubicBezTo>
                    <a:pt x="1506" y="6054"/>
                    <a:pt x="1856" y="5901"/>
                    <a:pt x="2097" y="5561"/>
                  </a:cubicBezTo>
                  <a:lnTo>
                    <a:pt x="2393" y="5561"/>
                  </a:lnTo>
                  <a:lnTo>
                    <a:pt x="2393" y="6929"/>
                  </a:lnTo>
                  <a:cubicBezTo>
                    <a:pt x="2422" y="7207"/>
                    <a:pt x="2652" y="7418"/>
                    <a:pt x="2920" y="7437"/>
                  </a:cubicBezTo>
                  <a:lnTo>
                    <a:pt x="7427" y="7437"/>
                  </a:lnTo>
                  <a:lnTo>
                    <a:pt x="7427" y="5255"/>
                  </a:lnTo>
                  <a:lnTo>
                    <a:pt x="6662" y="5255"/>
                  </a:lnTo>
                  <a:lnTo>
                    <a:pt x="6547" y="5408"/>
                  </a:lnTo>
                  <a:cubicBezTo>
                    <a:pt x="6375" y="5627"/>
                    <a:pt x="6127" y="5732"/>
                    <a:pt x="5882" y="5732"/>
                  </a:cubicBezTo>
                  <a:cubicBezTo>
                    <a:pt x="5581" y="5732"/>
                    <a:pt x="5283" y="5574"/>
                    <a:pt x="5130" y="5274"/>
                  </a:cubicBezTo>
                  <a:cubicBezTo>
                    <a:pt x="4853" y="4719"/>
                    <a:pt x="5255" y="4068"/>
                    <a:pt x="5877" y="4058"/>
                  </a:cubicBezTo>
                  <a:cubicBezTo>
                    <a:pt x="6135" y="4058"/>
                    <a:pt x="6384" y="4183"/>
                    <a:pt x="6547" y="4393"/>
                  </a:cubicBezTo>
                  <a:lnTo>
                    <a:pt x="6671" y="4546"/>
                  </a:lnTo>
                  <a:lnTo>
                    <a:pt x="7427" y="4546"/>
                  </a:lnTo>
                  <a:lnTo>
                    <a:pt x="7427" y="2613"/>
                  </a:lnTo>
                  <a:lnTo>
                    <a:pt x="5571" y="2613"/>
                  </a:lnTo>
                  <a:lnTo>
                    <a:pt x="5571" y="2096"/>
                  </a:lnTo>
                  <a:cubicBezTo>
                    <a:pt x="6489" y="1446"/>
                    <a:pt x="6030" y="1"/>
                    <a:pt x="4910" y="1"/>
                  </a:cubicBezTo>
                  <a:close/>
                </a:path>
              </a:pathLst>
            </a:custGeom>
            <a:solidFill>
              <a:srgbClr val="7F9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6"/>
            <p:cNvSpPr/>
            <p:nvPr/>
          </p:nvSpPr>
          <p:spPr>
            <a:xfrm>
              <a:off x="1837902" y="3913122"/>
              <a:ext cx="46979" cy="68591"/>
            </a:xfrm>
            <a:custGeom>
              <a:rect b="b" l="l" r="r" t="t"/>
              <a:pathLst>
                <a:path extrusionOk="0" h="2612" w="1789">
                  <a:moveTo>
                    <a:pt x="1579" y="0"/>
                  </a:moveTo>
                  <a:cubicBezTo>
                    <a:pt x="512" y="0"/>
                    <a:pt x="0" y="1428"/>
                    <a:pt x="936" y="2094"/>
                  </a:cubicBezTo>
                  <a:lnTo>
                    <a:pt x="936" y="2611"/>
                  </a:lnTo>
                  <a:lnTo>
                    <a:pt x="1310" y="2611"/>
                  </a:lnTo>
                  <a:lnTo>
                    <a:pt x="1310" y="2094"/>
                  </a:lnTo>
                  <a:cubicBezTo>
                    <a:pt x="1003" y="1874"/>
                    <a:pt x="821" y="1520"/>
                    <a:pt x="821" y="1147"/>
                  </a:cubicBezTo>
                  <a:cubicBezTo>
                    <a:pt x="821" y="582"/>
                    <a:pt x="1233" y="104"/>
                    <a:pt x="1788" y="18"/>
                  </a:cubicBezTo>
                  <a:cubicBezTo>
                    <a:pt x="1716" y="6"/>
                    <a:pt x="1647" y="0"/>
                    <a:pt x="1579" y="0"/>
                  </a:cubicBez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6"/>
            <p:cNvSpPr/>
            <p:nvPr/>
          </p:nvSpPr>
          <p:spPr>
            <a:xfrm>
              <a:off x="1752137" y="4011597"/>
              <a:ext cx="34217" cy="60319"/>
            </a:xfrm>
            <a:custGeom>
              <a:rect b="b" l="l" r="r" t="t"/>
              <a:pathLst>
                <a:path extrusionOk="0" h="2297" w="1303">
                  <a:moveTo>
                    <a:pt x="1121" y="0"/>
                  </a:moveTo>
                  <a:cubicBezTo>
                    <a:pt x="499" y="19"/>
                    <a:pt x="1" y="526"/>
                    <a:pt x="1" y="1149"/>
                  </a:cubicBezTo>
                  <a:cubicBezTo>
                    <a:pt x="1" y="1771"/>
                    <a:pt x="499" y="2278"/>
                    <a:pt x="1121" y="2297"/>
                  </a:cubicBezTo>
                  <a:cubicBezTo>
                    <a:pt x="1178" y="2297"/>
                    <a:pt x="1245" y="2297"/>
                    <a:pt x="1303" y="2287"/>
                  </a:cubicBezTo>
                  <a:cubicBezTo>
                    <a:pt x="20" y="2067"/>
                    <a:pt x="20" y="230"/>
                    <a:pt x="1303" y="10"/>
                  </a:cubicBezTo>
                  <a:cubicBezTo>
                    <a:pt x="1245" y="0"/>
                    <a:pt x="1178" y="0"/>
                    <a:pt x="1121" y="0"/>
                  </a:cubicBez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6"/>
            <p:cNvSpPr/>
            <p:nvPr/>
          </p:nvSpPr>
          <p:spPr>
            <a:xfrm>
              <a:off x="1813480" y="3981687"/>
              <a:ext cx="9821" cy="42751"/>
            </a:xfrm>
            <a:custGeom>
              <a:rect b="b" l="l" r="r" t="t"/>
              <a:pathLst>
                <a:path extrusionOk="0" h="1628" w="374">
                  <a:moveTo>
                    <a:pt x="0" y="0"/>
                  </a:moveTo>
                  <a:lnTo>
                    <a:pt x="0" y="1436"/>
                  </a:lnTo>
                  <a:lnTo>
                    <a:pt x="0" y="1541"/>
                  </a:lnTo>
                  <a:lnTo>
                    <a:pt x="0" y="1627"/>
                  </a:lnTo>
                  <a:lnTo>
                    <a:pt x="373" y="1627"/>
                  </a:lnTo>
                  <a:lnTo>
                    <a:pt x="373" y="0"/>
                  </a:ln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6"/>
            <p:cNvSpPr/>
            <p:nvPr/>
          </p:nvSpPr>
          <p:spPr>
            <a:xfrm>
              <a:off x="1813480" y="4059075"/>
              <a:ext cx="9821" cy="48030"/>
            </a:xfrm>
            <a:custGeom>
              <a:rect b="b" l="l" r="r" t="t"/>
              <a:pathLst>
                <a:path extrusionOk="0" h="1829" w="374">
                  <a:moveTo>
                    <a:pt x="0" y="1"/>
                  </a:moveTo>
                  <a:lnTo>
                    <a:pt x="0" y="1197"/>
                  </a:lnTo>
                  <a:cubicBezTo>
                    <a:pt x="10" y="1599"/>
                    <a:pt x="192" y="1762"/>
                    <a:pt x="373" y="1829"/>
                  </a:cubicBezTo>
                  <a:lnTo>
                    <a:pt x="373" y="1"/>
                  </a:ln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6"/>
            <p:cNvSpPr/>
            <p:nvPr/>
          </p:nvSpPr>
          <p:spPr>
            <a:xfrm>
              <a:off x="1939870" y="3853748"/>
              <a:ext cx="197528" cy="191042"/>
            </a:xfrm>
            <a:custGeom>
              <a:rect b="b" l="l" r="r" t="t"/>
              <a:pathLst>
                <a:path extrusionOk="0" h="7275" w="7522">
                  <a:moveTo>
                    <a:pt x="1" y="1"/>
                  </a:moveTo>
                  <a:lnTo>
                    <a:pt x="1" y="2011"/>
                  </a:lnTo>
                  <a:lnTo>
                    <a:pt x="642" y="2011"/>
                  </a:lnTo>
                  <a:lnTo>
                    <a:pt x="728" y="1896"/>
                  </a:lnTo>
                  <a:cubicBezTo>
                    <a:pt x="922" y="1639"/>
                    <a:pt x="1193" y="1525"/>
                    <a:pt x="1460" y="1525"/>
                  </a:cubicBezTo>
                  <a:cubicBezTo>
                    <a:pt x="1929" y="1525"/>
                    <a:pt x="2384" y="1880"/>
                    <a:pt x="2384" y="2441"/>
                  </a:cubicBezTo>
                  <a:cubicBezTo>
                    <a:pt x="2384" y="3010"/>
                    <a:pt x="1928" y="3367"/>
                    <a:pt x="1458" y="3367"/>
                  </a:cubicBezTo>
                  <a:cubicBezTo>
                    <a:pt x="1192" y="3367"/>
                    <a:pt x="922" y="3253"/>
                    <a:pt x="728" y="2996"/>
                  </a:cubicBezTo>
                  <a:lnTo>
                    <a:pt x="642" y="2882"/>
                  </a:lnTo>
                  <a:lnTo>
                    <a:pt x="1" y="2882"/>
                  </a:lnTo>
                  <a:lnTo>
                    <a:pt x="1" y="4872"/>
                  </a:lnTo>
                  <a:lnTo>
                    <a:pt x="1848" y="4872"/>
                  </a:lnTo>
                  <a:lnTo>
                    <a:pt x="1848" y="5293"/>
                  </a:lnTo>
                  <a:cubicBezTo>
                    <a:pt x="948" y="5877"/>
                    <a:pt x="1360" y="7274"/>
                    <a:pt x="2432" y="7274"/>
                  </a:cubicBezTo>
                  <a:cubicBezTo>
                    <a:pt x="3504" y="7274"/>
                    <a:pt x="3915" y="5877"/>
                    <a:pt x="3016" y="5293"/>
                  </a:cubicBezTo>
                  <a:lnTo>
                    <a:pt x="3016" y="4872"/>
                  </a:lnTo>
                  <a:lnTo>
                    <a:pt x="4872" y="4872"/>
                  </a:lnTo>
                  <a:lnTo>
                    <a:pt x="4872" y="3025"/>
                  </a:lnTo>
                  <a:lnTo>
                    <a:pt x="5284" y="3025"/>
                  </a:lnTo>
                  <a:cubicBezTo>
                    <a:pt x="5496" y="3357"/>
                    <a:pt x="5843" y="3520"/>
                    <a:pt x="6189" y="3520"/>
                  </a:cubicBezTo>
                  <a:cubicBezTo>
                    <a:pt x="6561" y="3520"/>
                    <a:pt x="6932" y="3331"/>
                    <a:pt x="7131" y="2958"/>
                  </a:cubicBezTo>
                  <a:cubicBezTo>
                    <a:pt x="7521" y="2244"/>
                    <a:pt x="7012" y="1369"/>
                    <a:pt x="6197" y="1369"/>
                  </a:cubicBezTo>
                  <a:cubicBezTo>
                    <a:pt x="6192" y="1369"/>
                    <a:pt x="6188" y="1369"/>
                    <a:pt x="6183" y="1370"/>
                  </a:cubicBezTo>
                  <a:lnTo>
                    <a:pt x="6193" y="1370"/>
                  </a:lnTo>
                  <a:cubicBezTo>
                    <a:pt x="5829" y="1370"/>
                    <a:pt x="5485" y="1551"/>
                    <a:pt x="5284" y="1858"/>
                  </a:cubicBezTo>
                  <a:lnTo>
                    <a:pt x="4872" y="1858"/>
                  </a:lnTo>
                  <a:lnTo>
                    <a:pt x="4872" y="700"/>
                  </a:lnTo>
                  <a:cubicBezTo>
                    <a:pt x="4872" y="154"/>
                    <a:pt x="4547" y="30"/>
                    <a:pt x="4336" y="1"/>
                  </a:cubicBezTo>
                  <a:close/>
                </a:path>
              </a:pathLst>
            </a:custGeom>
            <a:solidFill>
              <a:srgbClr val="99A8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6"/>
            <p:cNvSpPr/>
            <p:nvPr/>
          </p:nvSpPr>
          <p:spPr>
            <a:xfrm>
              <a:off x="1981098" y="3893217"/>
              <a:ext cx="29674" cy="49290"/>
            </a:xfrm>
            <a:custGeom>
              <a:rect b="b" l="l" r="r" t="t"/>
              <a:pathLst>
                <a:path extrusionOk="0" h="1877" w="1130">
                  <a:moveTo>
                    <a:pt x="182" y="1"/>
                  </a:moveTo>
                  <a:cubicBezTo>
                    <a:pt x="125" y="1"/>
                    <a:pt x="58" y="1"/>
                    <a:pt x="0" y="20"/>
                  </a:cubicBezTo>
                  <a:cubicBezTo>
                    <a:pt x="996" y="230"/>
                    <a:pt x="996" y="1647"/>
                    <a:pt x="0" y="1857"/>
                  </a:cubicBezTo>
                  <a:cubicBezTo>
                    <a:pt x="58" y="1876"/>
                    <a:pt x="125" y="1876"/>
                    <a:pt x="182" y="1876"/>
                  </a:cubicBezTo>
                  <a:cubicBezTo>
                    <a:pt x="709" y="1876"/>
                    <a:pt x="1130" y="1455"/>
                    <a:pt x="1130" y="938"/>
                  </a:cubicBezTo>
                  <a:cubicBezTo>
                    <a:pt x="1130" y="422"/>
                    <a:pt x="709" y="1"/>
                    <a:pt x="182" y="1"/>
                  </a:cubicBez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6"/>
            <p:cNvSpPr/>
            <p:nvPr/>
          </p:nvSpPr>
          <p:spPr>
            <a:xfrm>
              <a:off x="1879052" y="3981687"/>
              <a:ext cx="188783" cy="189755"/>
            </a:xfrm>
            <a:custGeom>
              <a:rect b="b" l="l" r="r" t="t"/>
              <a:pathLst>
                <a:path extrusionOk="0" h="7226" w="7189">
                  <a:moveTo>
                    <a:pt x="2384" y="0"/>
                  </a:moveTo>
                  <a:lnTo>
                    <a:pt x="2384" y="1847"/>
                  </a:lnTo>
                  <a:lnTo>
                    <a:pt x="1963" y="1847"/>
                  </a:lnTo>
                  <a:cubicBezTo>
                    <a:pt x="1771" y="1541"/>
                    <a:pt x="1427" y="1359"/>
                    <a:pt x="1063" y="1359"/>
                  </a:cubicBezTo>
                  <a:cubicBezTo>
                    <a:pt x="479" y="1359"/>
                    <a:pt x="1" y="1838"/>
                    <a:pt x="1" y="2422"/>
                  </a:cubicBezTo>
                  <a:cubicBezTo>
                    <a:pt x="1" y="3015"/>
                    <a:pt x="479" y="3493"/>
                    <a:pt x="1063" y="3493"/>
                  </a:cubicBezTo>
                  <a:cubicBezTo>
                    <a:pt x="1427" y="3493"/>
                    <a:pt x="1771" y="3312"/>
                    <a:pt x="1963" y="3005"/>
                  </a:cubicBezTo>
                  <a:lnTo>
                    <a:pt x="2384" y="3005"/>
                  </a:lnTo>
                  <a:lnTo>
                    <a:pt x="2384" y="4824"/>
                  </a:lnTo>
                  <a:lnTo>
                    <a:pt x="4231" y="4824"/>
                  </a:lnTo>
                  <a:lnTo>
                    <a:pt x="4231" y="5245"/>
                  </a:lnTo>
                  <a:cubicBezTo>
                    <a:pt x="3322" y="5829"/>
                    <a:pt x="3743" y="7226"/>
                    <a:pt x="4815" y="7226"/>
                  </a:cubicBezTo>
                  <a:cubicBezTo>
                    <a:pt x="5887" y="7226"/>
                    <a:pt x="6298" y="5829"/>
                    <a:pt x="5399" y="5245"/>
                  </a:cubicBezTo>
                  <a:lnTo>
                    <a:pt x="5399" y="4824"/>
                  </a:lnTo>
                  <a:lnTo>
                    <a:pt x="6652" y="4824"/>
                  </a:lnTo>
                  <a:cubicBezTo>
                    <a:pt x="6872" y="4795"/>
                    <a:pt x="7179" y="4671"/>
                    <a:pt x="7188" y="4154"/>
                  </a:cubicBezTo>
                  <a:lnTo>
                    <a:pt x="7188" y="0"/>
                  </a:lnTo>
                  <a:lnTo>
                    <a:pt x="5245" y="0"/>
                  </a:lnTo>
                  <a:lnTo>
                    <a:pt x="5245" y="641"/>
                  </a:lnTo>
                  <a:lnTo>
                    <a:pt x="5370" y="737"/>
                  </a:lnTo>
                  <a:cubicBezTo>
                    <a:pt x="6069" y="1264"/>
                    <a:pt x="5695" y="2383"/>
                    <a:pt x="4815" y="2383"/>
                  </a:cubicBezTo>
                  <a:cubicBezTo>
                    <a:pt x="3934" y="2383"/>
                    <a:pt x="3552" y="1264"/>
                    <a:pt x="4260" y="737"/>
                  </a:cubicBezTo>
                  <a:lnTo>
                    <a:pt x="4384" y="641"/>
                  </a:lnTo>
                  <a:lnTo>
                    <a:pt x="4384" y="0"/>
                  </a:lnTo>
                  <a:close/>
                </a:path>
              </a:pathLst>
            </a:custGeom>
            <a:solidFill>
              <a:srgbClr val="C6CF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6"/>
            <p:cNvSpPr/>
            <p:nvPr/>
          </p:nvSpPr>
          <p:spPr>
            <a:xfrm>
              <a:off x="1878815" y="4016875"/>
              <a:ext cx="33193" cy="56564"/>
            </a:xfrm>
            <a:custGeom>
              <a:rect b="b" l="l" r="r" t="t"/>
              <a:pathLst>
                <a:path extrusionOk="0" h="2154" w="1264">
                  <a:moveTo>
                    <a:pt x="1072" y="0"/>
                  </a:moveTo>
                  <a:cubicBezTo>
                    <a:pt x="479" y="0"/>
                    <a:pt x="0" y="479"/>
                    <a:pt x="0" y="1072"/>
                  </a:cubicBezTo>
                  <a:cubicBezTo>
                    <a:pt x="0" y="1665"/>
                    <a:pt x="479" y="2153"/>
                    <a:pt x="1072" y="2153"/>
                  </a:cubicBezTo>
                  <a:cubicBezTo>
                    <a:pt x="1139" y="2153"/>
                    <a:pt x="1197" y="2144"/>
                    <a:pt x="1264" y="2134"/>
                  </a:cubicBezTo>
                  <a:cubicBezTo>
                    <a:pt x="747" y="2039"/>
                    <a:pt x="374" y="1598"/>
                    <a:pt x="374" y="1072"/>
                  </a:cubicBezTo>
                  <a:cubicBezTo>
                    <a:pt x="374" y="555"/>
                    <a:pt x="747" y="105"/>
                    <a:pt x="1264" y="19"/>
                  </a:cubicBezTo>
                  <a:cubicBezTo>
                    <a:pt x="1197" y="0"/>
                    <a:pt x="1139" y="0"/>
                    <a:pt x="1072" y="0"/>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6"/>
            <p:cNvSpPr/>
            <p:nvPr/>
          </p:nvSpPr>
          <p:spPr>
            <a:xfrm>
              <a:off x="1941130" y="3981687"/>
              <a:ext cx="8324" cy="48266"/>
            </a:xfrm>
            <a:custGeom>
              <a:rect b="b" l="l" r="r" t="t"/>
              <a:pathLst>
                <a:path extrusionOk="0" h="1838" w="317">
                  <a:moveTo>
                    <a:pt x="1" y="0"/>
                  </a:moveTo>
                  <a:lnTo>
                    <a:pt x="1" y="1838"/>
                  </a:lnTo>
                  <a:lnTo>
                    <a:pt x="317" y="1838"/>
                  </a:lnTo>
                  <a:lnTo>
                    <a:pt x="317" y="0"/>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6"/>
            <p:cNvSpPr/>
            <p:nvPr/>
          </p:nvSpPr>
          <p:spPr>
            <a:xfrm>
              <a:off x="1941130" y="4060598"/>
              <a:ext cx="8324" cy="47767"/>
            </a:xfrm>
            <a:custGeom>
              <a:rect b="b" l="l" r="r" t="t"/>
              <a:pathLst>
                <a:path extrusionOk="0" h="1819" w="317">
                  <a:moveTo>
                    <a:pt x="1" y="0"/>
                  </a:moveTo>
                  <a:lnTo>
                    <a:pt x="1" y="1819"/>
                  </a:lnTo>
                  <a:lnTo>
                    <a:pt x="317" y="1819"/>
                  </a:lnTo>
                  <a:lnTo>
                    <a:pt x="317" y="0"/>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6"/>
            <p:cNvSpPr/>
            <p:nvPr/>
          </p:nvSpPr>
          <p:spPr>
            <a:xfrm>
              <a:off x="1966261" y="4108339"/>
              <a:ext cx="44012" cy="62551"/>
            </a:xfrm>
            <a:custGeom>
              <a:rect b="b" l="l" r="r" t="t"/>
              <a:pathLst>
                <a:path extrusionOk="0" h="2382" w="1676">
                  <a:moveTo>
                    <a:pt x="910" y="1"/>
                  </a:moveTo>
                  <a:lnTo>
                    <a:pt x="910" y="412"/>
                  </a:lnTo>
                  <a:cubicBezTo>
                    <a:pt x="1" y="1015"/>
                    <a:pt x="472" y="2381"/>
                    <a:pt x="1480" y="2381"/>
                  </a:cubicBezTo>
                  <a:cubicBezTo>
                    <a:pt x="1543" y="2381"/>
                    <a:pt x="1608" y="2376"/>
                    <a:pt x="1676" y="2365"/>
                  </a:cubicBezTo>
                  <a:cubicBezTo>
                    <a:pt x="1168" y="2269"/>
                    <a:pt x="795" y="1829"/>
                    <a:pt x="795" y="1312"/>
                  </a:cubicBezTo>
                  <a:cubicBezTo>
                    <a:pt x="795" y="948"/>
                    <a:pt x="977" y="604"/>
                    <a:pt x="1283" y="412"/>
                  </a:cubicBezTo>
                  <a:lnTo>
                    <a:pt x="1283" y="1"/>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6"/>
            <p:cNvSpPr/>
            <p:nvPr/>
          </p:nvSpPr>
          <p:spPr>
            <a:xfrm>
              <a:off x="1813480" y="3790934"/>
              <a:ext cx="197738" cy="190779"/>
            </a:xfrm>
            <a:custGeom>
              <a:rect b="b" l="l" r="r" t="t"/>
              <a:pathLst>
                <a:path extrusionOk="0" h="7265" w="7530">
                  <a:moveTo>
                    <a:pt x="2441" y="0"/>
                  </a:moveTo>
                  <a:cubicBezTo>
                    <a:pt x="1369" y="0"/>
                    <a:pt x="957" y="1398"/>
                    <a:pt x="1857" y="1981"/>
                  </a:cubicBezTo>
                  <a:lnTo>
                    <a:pt x="1857" y="2393"/>
                  </a:lnTo>
                  <a:lnTo>
                    <a:pt x="536" y="2393"/>
                  </a:lnTo>
                  <a:cubicBezTo>
                    <a:pt x="335" y="2422"/>
                    <a:pt x="38" y="2537"/>
                    <a:pt x="0" y="2977"/>
                  </a:cubicBezTo>
                  <a:lnTo>
                    <a:pt x="0" y="7264"/>
                  </a:lnTo>
                  <a:lnTo>
                    <a:pt x="2010" y="7264"/>
                  </a:lnTo>
                  <a:lnTo>
                    <a:pt x="2010" y="6633"/>
                  </a:lnTo>
                  <a:lnTo>
                    <a:pt x="1885" y="6537"/>
                  </a:lnTo>
                  <a:cubicBezTo>
                    <a:pt x="1187" y="6001"/>
                    <a:pt x="1560" y="4881"/>
                    <a:pt x="2441" y="4881"/>
                  </a:cubicBezTo>
                  <a:cubicBezTo>
                    <a:pt x="3321" y="4881"/>
                    <a:pt x="3704" y="6001"/>
                    <a:pt x="2996" y="6537"/>
                  </a:cubicBezTo>
                  <a:lnTo>
                    <a:pt x="2871" y="6633"/>
                  </a:lnTo>
                  <a:lnTo>
                    <a:pt x="2871" y="7264"/>
                  </a:lnTo>
                  <a:lnTo>
                    <a:pt x="4881" y="7264"/>
                  </a:lnTo>
                  <a:lnTo>
                    <a:pt x="4881" y="5417"/>
                  </a:lnTo>
                  <a:lnTo>
                    <a:pt x="5292" y="5417"/>
                  </a:lnTo>
                  <a:cubicBezTo>
                    <a:pt x="5504" y="5749"/>
                    <a:pt x="5849" y="5912"/>
                    <a:pt x="6194" y="5912"/>
                  </a:cubicBezTo>
                  <a:cubicBezTo>
                    <a:pt x="6565" y="5912"/>
                    <a:pt x="6936" y="5723"/>
                    <a:pt x="7140" y="5350"/>
                  </a:cubicBezTo>
                  <a:cubicBezTo>
                    <a:pt x="7530" y="4636"/>
                    <a:pt x="7011" y="3761"/>
                    <a:pt x="6205" y="3761"/>
                  </a:cubicBezTo>
                  <a:cubicBezTo>
                    <a:pt x="6201" y="3761"/>
                    <a:pt x="6196" y="3761"/>
                    <a:pt x="6192" y="3762"/>
                  </a:cubicBezTo>
                  <a:cubicBezTo>
                    <a:pt x="5828" y="3762"/>
                    <a:pt x="5484" y="3943"/>
                    <a:pt x="5292" y="4250"/>
                  </a:cubicBezTo>
                  <a:lnTo>
                    <a:pt x="4871" y="4250"/>
                  </a:lnTo>
                  <a:lnTo>
                    <a:pt x="4871" y="2393"/>
                  </a:lnTo>
                  <a:lnTo>
                    <a:pt x="3024" y="2393"/>
                  </a:lnTo>
                  <a:lnTo>
                    <a:pt x="3024" y="1981"/>
                  </a:lnTo>
                  <a:cubicBezTo>
                    <a:pt x="3924" y="1398"/>
                    <a:pt x="3512" y="0"/>
                    <a:pt x="2441"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6"/>
            <p:cNvSpPr/>
            <p:nvPr/>
          </p:nvSpPr>
          <p:spPr>
            <a:xfrm>
              <a:off x="1813480" y="3790934"/>
              <a:ext cx="197738" cy="190779"/>
            </a:xfrm>
            <a:custGeom>
              <a:rect b="b" l="l" r="r" t="t"/>
              <a:pathLst>
                <a:path extrusionOk="0" h="7265" w="7530">
                  <a:moveTo>
                    <a:pt x="2441" y="0"/>
                  </a:moveTo>
                  <a:cubicBezTo>
                    <a:pt x="1369" y="0"/>
                    <a:pt x="957" y="1398"/>
                    <a:pt x="1857" y="1981"/>
                  </a:cubicBezTo>
                  <a:lnTo>
                    <a:pt x="1857" y="2393"/>
                  </a:lnTo>
                  <a:lnTo>
                    <a:pt x="536" y="2393"/>
                  </a:lnTo>
                  <a:cubicBezTo>
                    <a:pt x="335" y="2422"/>
                    <a:pt x="38" y="2537"/>
                    <a:pt x="0" y="2977"/>
                  </a:cubicBezTo>
                  <a:lnTo>
                    <a:pt x="0" y="7264"/>
                  </a:lnTo>
                  <a:lnTo>
                    <a:pt x="2010" y="7264"/>
                  </a:lnTo>
                  <a:lnTo>
                    <a:pt x="2010" y="6633"/>
                  </a:lnTo>
                  <a:lnTo>
                    <a:pt x="1885" y="6537"/>
                  </a:lnTo>
                  <a:cubicBezTo>
                    <a:pt x="1187" y="6001"/>
                    <a:pt x="1560" y="4881"/>
                    <a:pt x="2441" y="4881"/>
                  </a:cubicBezTo>
                  <a:cubicBezTo>
                    <a:pt x="3321" y="4881"/>
                    <a:pt x="3704" y="6001"/>
                    <a:pt x="2996" y="6537"/>
                  </a:cubicBezTo>
                  <a:lnTo>
                    <a:pt x="2871" y="6633"/>
                  </a:lnTo>
                  <a:lnTo>
                    <a:pt x="2871" y="7264"/>
                  </a:lnTo>
                  <a:lnTo>
                    <a:pt x="4881" y="7264"/>
                  </a:lnTo>
                  <a:lnTo>
                    <a:pt x="4881" y="5417"/>
                  </a:lnTo>
                  <a:lnTo>
                    <a:pt x="5292" y="5417"/>
                  </a:lnTo>
                  <a:cubicBezTo>
                    <a:pt x="5504" y="5749"/>
                    <a:pt x="5849" y="5912"/>
                    <a:pt x="6194" y="5912"/>
                  </a:cubicBezTo>
                  <a:cubicBezTo>
                    <a:pt x="6565" y="5912"/>
                    <a:pt x="6936" y="5723"/>
                    <a:pt x="7140" y="5350"/>
                  </a:cubicBezTo>
                  <a:cubicBezTo>
                    <a:pt x="7530" y="4636"/>
                    <a:pt x="7011" y="3761"/>
                    <a:pt x="6205" y="3761"/>
                  </a:cubicBezTo>
                  <a:cubicBezTo>
                    <a:pt x="6201" y="3761"/>
                    <a:pt x="6196" y="3761"/>
                    <a:pt x="6192" y="3762"/>
                  </a:cubicBezTo>
                  <a:cubicBezTo>
                    <a:pt x="5828" y="3762"/>
                    <a:pt x="5484" y="3943"/>
                    <a:pt x="5292" y="4250"/>
                  </a:cubicBezTo>
                  <a:lnTo>
                    <a:pt x="4871" y="4250"/>
                  </a:lnTo>
                  <a:lnTo>
                    <a:pt x="4871" y="2393"/>
                  </a:lnTo>
                  <a:lnTo>
                    <a:pt x="3024" y="2393"/>
                  </a:lnTo>
                  <a:lnTo>
                    <a:pt x="3024" y="1981"/>
                  </a:lnTo>
                  <a:cubicBezTo>
                    <a:pt x="3924" y="1398"/>
                    <a:pt x="3512" y="0"/>
                    <a:pt x="2441"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6"/>
            <p:cNvSpPr/>
            <p:nvPr/>
          </p:nvSpPr>
          <p:spPr>
            <a:xfrm>
              <a:off x="1838349" y="3791249"/>
              <a:ext cx="44012" cy="62525"/>
            </a:xfrm>
            <a:custGeom>
              <a:rect b="b" l="l" r="r" t="t"/>
              <a:pathLst>
                <a:path extrusionOk="0" h="2381" w="1676">
                  <a:moveTo>
                    <a:pt x="1479" y="0"/>
                  </a:moveTo>
                  <a:cubicBezTo>
                    <a:pt x="472" y="0"/>
                    <a:pt x="0" y="1366"/>
                    <a:pt x="910" y="1969"/>
                  </a:cubicBezTo>
                  <a:lnTo>
                    <a:pt x="910" y="2381"/>
                  </a:lnTo>
                  <a:lnTo>
                    <a:pt x="1283" y="2381"/>
                  </a:lnTo>
                  <a:lnTo>
                    <a:pt x="1283" y="1969"/>
                  </a:lnTo>
                  <a:cubicBezTo>
                    <a:pt x="470" y="1434"/>
                    <a:pt x="718" y="189"/>
                    <a:pt x="1675" y="17"/>
                  </a:cubicBezTo>
                  <a:cubicBezTo>
                    <a:pt x="1608" y="6"/>
                    <a:pt x="1543" y="0"/>
                    <a:pt x="1479"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6"/>
            <p:cNvSpPr/>
            <p:nvPr/>
          </p:nvSpPr>
          <p:spPr>
            <a:xfrm>
              <a:off x="1813480" y="3854772"/>
              <a:ext cx="9821" cy="126941"/>
            </a:xfrm>
            <a:custGeom>
              <a:rect b="b" l="l" r="r" t="t"/>
              <a:pathLst>
                <a:path extrusionOk="0" h="4834" w="374">
                  <a:moveTo>
                    <a:pt x="373" y="0"/>
                  </a:moveTo>
                  <a:cubicBezTo>
                    <a:pt x="201" y="67"/>
                    <a:pt x="29" y="211"/>
                    <a:pt x="0" y="546"/>
                  </a:cubicBezTo>
                  <a:lnTo>
                    <a:pt x="0" y="4833"/>
                  </a:lnTo>
                  <a:lnTo>
                    <a:pt x="373" y="4833"/>
                  </a:lnTo>
                  <a:lnTo>
                    <a:pt x="373" y="0"/>
                  </a:ln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6"/>
            <p:cNvSpPr/>
            <p:nvPr/>
          </p:nvSpPr>
          <p:spPr>
            <a:xfrm>
              <a:off x="1940894" y="3853748"/>
              <a:ext cx="8823" cy="48791"/>
            </a:xfrm>
            <a:custGeom>
              <a:rect b="b" l="l" r="r" t="t"/>
              <a:pathLst>
                <a:path extrusionOk="0" h="1858" w="336">
                  <a:moveTo>
                    <a:pt x="0" y="1"/>
                  </a:moveTo>
                  <a:lnTo>
                    <a:pt x="0" y="1858"/>
                  </a:lnTo>
                  <a:lnTo>
                    <a:pt x="335" y="1858"/>
                  </a:lnTo>
                  <a:lnTo>
                    <a:pt x="335" y="1"/>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6"/>
            <p:cNvSpPr/>
            <p:nvPr/>
          </p:nvSpPr>
          <p:spPr>
            <a:xfrm>
              <a:off x="1940894" y="3933184"/>
              <a:ext cx="8823" cy="48528"/>
            </a:xfrm>
            <a:custGeom>
              <a:rect b="b" l="l" r="r" t="t"/>
              <a:pathLst>
                <a:path extrusionOk="0" h="1848" w="336">
                  <a:moveTo>
                    <a:pt x="0" y="0"/>
                  </a:moveTo>
                  <a:lnTo>
                    <a:pt x="0" y="1847"/>
                  </a:lnTo>
                  <a:lnTo>
                    <a:pt x="335" y="1847"/>
                  </a:lnTo>
                  <a:lnTo>
                    <a:pt x="335" y="0"/>
                  </a:lnTo>
                  <a:close/>
                </a:path>
              </a:pathLst>
            </a:custGeom>
            <a:solidFill>
              <a:srgbClr val="829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9" name="Google Shape;1929;p46"/>
          <p:cNvSpPr txBox="1"/>
          <p:nvPr/>
        </p:nvSpPr>
        <p:spPr>
          <a:xfrm>
            <a:off x="1641700" y="1059113"/>
            <a:ext cx="14535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ilita One"/>
                <a:ea typeface="Lilita One"/>
                <a:cs typeface="Lilita One"/>
                <a:sym typeface="Lilita One"/>
              </a:rPr>
              <a:t>        </a:t>
            </a:r>
            <a:r>
              <a:rPr lang="en" sz="1600">
                <a:solidFill>
                  <a:schemeClr val="dk1"/>
                </a:solidFill>
                <a:latin typeface="Lilita One"/>
                <a:ea typeface="Lilita One"/>
                <a:cs typeface="Lilita One"/>
                <a:sym typeface="Lilita One"/>
              </a:rPr>
              <a:t>Likes</a:t>
            </a:r>
            <a:endParaRPr sz="1600">
              <a:solidFill>
                <a:schemeClr val="dk1"/>
              </a:solidFill>
              <a:latin typeface="Lilita One"/>
              <a:ea typeface="Lilita One"/>
              <a:cs typeface="Lilita One"/>
              <a:sym typeface="Lilita One"/>
            </a:endParaRPr>
          </a:p>
        </p:txBody>
      </p:sp>
      <p:sp>
        <p:nvSpPr>
          <p:cNvPr id="1930" name="Google Shape;1930;p46"/>
          <p:cNvSpPr txBox="1"/>
          <p:nvPr/>
        </p:nvSpPr>
        <p:spPr>
          <a:xfrm>
            <a:off x="5437388" y="1135325"/>
            <a:ext cx="23496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lita One"/>
                <a:ea typeface="Lilita One"/>
                <a:cs typeface="Lilita One"/>
                <a:sym typeface="Lilita One"/>
              </a:rPr>
              <a:t>Disl</a:t>
            </a:r>
            <a:r>
              <a:rPr lang="en" sz="1600">
                <a:solidFill>
                  <a:schemeClr val="dk1"/>
                </a:solidFill>
                <a:latin typeface="Lilita One"/>
                <a:ea typeface="Lilita One"/>
                <a:cs typeface="Lilita One"/>
                <a:sym typeface="Lilita One"/>
              </a:rPr>
              <a:t>ikes</a:t>
            </a:r>
            <a:endParaRPr sz="1600">
              <a:solidFill>
                <a:schemeClr val="dk1"/>
              </a:solidFill>
              <a:latin typeface="Lilita One"/>
              <a:ea typeface="Lilita One"/>
              <a:cs typeface="Lilita One"/>
              <a:sym typeface="Lilita One"/>
            </a:endParaRPr>
          </a:p>
        </p:txBody>
      </p:sp>
      <p:grpSp>
        <p:nvGrpSpPr>
          <p:cNvPr id="1931" name="Google Shape;1931;p46"/>
          <p:cNvGrpSpPr/>
          <p:nvPr/>
        </p:nvGrpSpPr>
        <p:grpSpPr>
          <a:xfrm>
            <a:off x="2051831" y="1472832"/>
            <a:ext cx="386250" cy="380534"/>
            <a:chOff x="4208970" y="3361347"/>
            <a:chExt cx="299349" cy="348188"/>
          </a:xfrm>
        </p:grpSpPr>
        <p:sp>
          <p:nvSpPr>
            <p:cNvPr id="1932" name="Google Shape;1932;p46"/>
            <p:cNvSpPr/>
            <p:nvPr/>
          </p:nvSpPr>
          <p:spPr>
            <a:xfrm>
              <a:off x="4208970" y="3374979"/>
              <a:ext cx="252817" cy="334556"/>
            </a:xfrm>
            <a:custGeom>
              <a:rect b="b" l="l" r="r" t="t"/>
              <a:pathLst>
                <a:path extrusionOk="0" h="12762" w="9644">
                  <a:moveTo>
                    <a:pt x="217" y="0"/>
                  </a:moveTo>
                  <a:cubicBezTo>
                    <a:pt x="87" y="0"/>
                    <a:pt x="0" y="101"/>
                    <a:pt x="0" y="217"/>
                  </a:cubicBezTo>
                  <a:lnTo>
                    <a:pt x="0" y="12545"/>
                  </a:lnTo>
                  <a:cubicBezTo>
                    <a:pt x="0" y="12660"/>
                    <a:pt x="87" y="12761"/>
                    <a:pt x="217" y="12761"/>
                  </a:cubicBezTo>
                  <a:lnTo>
                    <a:pt x="9427" y="12761"/>
                  </a:lnTo>
                  <a:cubicBezTo>
                    <a:pt x="9542" y="12761"/>
                    <a:pt x="9643" y="12660"/>
                    <a:pt x="9643" y="12545"/>
                  </a:cubicBezTo>
                  <a:lnTo>
                    <a:pt x="9643" y="2238"/>
                  </a:lnTo>
                  <a:lnTo>
                    <a:pt x="7406"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6"/>
            <p:cNvSpPr/>
            <p:nvPr/>
          </p:nvSpPr>
          <p:spPr>
            <a:xfrm>
              <a:off x="4439059" y="3410920"/>
              <a:ext cx="22728" cy="298615"/>
            </a:xfrm>
            <a:custGeom>
              <a:rect b="b" l="l" r="r" t="t"/>
              <a:pathLst>
                <a:path extrusionOk="0" h="11391" w="867">
                  <a:moveTo>
                    <a:pt x="0" y="1"/>
                  </a:moveTo>
                  <a:lnTo>
                    <a:pt x="0" y="11390"/>
                  </a:lnTo>
                  <a:lnTo>
                    <a:pt x="650" y="11390"/>
                  </a:lnTo>
                  <a:cubicBezTo>
                    <a:pt x="765" y="11390"/>
                    <a:pt x="866" y="11289"/>
                    <a:pt x="866" y="11174"/>
                  </a:cubicBezTo>
                  <a:lnTo>
                    <a:pt x="866" y="867"/>
                  </a:lnTo>
                  <a:lnTo>
                    <a:pt x="0" y="1"/>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6"/>
            <p:cNvSpPr/>
            <p:nvPr/>
          </p:nvSpPr>
          <p:spPr>
            <a:xfrm>
              <a:off x="4403092" y="3374979"/>
              <a:ext cx="58695" cy="58669"/>
            </a:xfrm>
            <a:custGeom>
              <a:rect b="b" l="l" r="r" t="t"/>
              <a:pathLst>
                <a:path extrusionOk="0" h="2238" w="2239">
                  <a:moveTo>
                    <a:pt x="1" y="0"/>
                  </a:moveTo>
                  <a:lnTo>
                    <a:pt x="15" y="2007"/>
                  </a:lnTo>
                  <a:cubicBezTo>
                    <a:pt x="15" y="2122"/>
                    <a:pt x="116" y="2223"/>
                    <a:pt x="232" y="2223"/>
                  </a:cubicBezTo>
                  <a:lnTo>
                    <a:pt x="2238" y="2238"/>
                  </a:lnTo>
                  <a:lnTo>
                    <a:pt x="1"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6"/>
            <p:cNvSpPr/>
            <p:nvPr/>
          </p:nvSpPr>
          <p:spPr>
            <a:xfrm>
              <a:off x="4289188" y="3457478"/>
              <a:ext cx="141194" cy="10617"/>
            </a:xfrm>
            <a:custGeom>
              <a:rect b="b" l="l" r="r" t="t"/>
              <a:pathLst>
                <a:path extrusionOk="0" h="405" w="5386">
                  <a:moveTo>
                    <a:pt x="275" y="0"/>
                  </a:moveTo>
                  <a:cubicBezTo>
                    <a:pt x="1" y="0"/>
                    <a:pt x="1" y="404"/>
                    <a:pt x="275" y="404"/>
                  </a:cubicBezTo>
                  <a:lnTo>
                    <a:pt x="5111" y="404"/>
                  </a:lnTo>
                  <a:cubicBezTo>
                    <a:pt x="5385" y="404"/>
                    <a:pt x="5385" y="0"/>
                    <a:pt x="5111"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6"/>
            <p:cNvSpPr/>
            <p:nvPr/>
          </p:nvSpPr>
          <p:spPr>
            <a:xfrm>
              <a:off x="4289188" y="3478293"/>
              <a:ext cx="141194" cy="10224"/>
            </a:xfrm>
            <a:custGeom>
              <a:rect b="b" l="l" r="r" t="t"/>
              <a:pathLst>
                <a:path extrusionOk="0" h="390" w="5386">
                  <a:moveTo>
                    <a:pt x="275" y="0"/>
                  </a:moveTo>
                  <a:cubicBezTo>
                    <a:pt x="1" y="0"/>
                    <a:pt x="1" y="390"/>
                    <a:pt x="275" y="390"/>
                  </a:cubicBezTo>
                  <a:lnTo>
                    <a:pt x="5111" y="390"/>
                  </a:lnTo>
                  <a:cubicBezTo>
                    <a:pt x="5385" y="390"/>
                    <a:pt x="5385" y="0"/>
                    <a:pt x="5111"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6"/>
            <p:cNvSpPr/>
            <p:nvPr/>
          </p:nvSpPr>
          <p:spPr>
            <a:xfrm>
              <a:off x="4240743" y="3457845"/>
              <a:ext cx="31065" cy="30672"/>
            </a:xfrm>
            <a:custGeom>
              <a:rect b="b" l="l" r="r" t="t"/>
              <a:pathLst>
                <a:path extrusionOk="0" h="1170" w="1185">
                  <a:moveTo>
                    <a:pt x="217" y="1"/>
                  </a:moveTo>
                  <a:cubicBezTo>
                    <a:pt x="102" y="1"/>
                    <a:pt x="15" y="102"/>
                    <a:pt x="15" y="217"/>
                  </a:cubicBezTo>
                  <a:lnTo>
                    <a:pt x="15" y="953"/>
                  </a:lnTo>
                  <a:cubicBezTo>
                    <a:pt x="1" y="1069"/>
                    <a:pt x="102" y="1170"/>
                    <a:pt x="217" y="1170"/>
                  </a:cubicBezTo>
                  <a:lnTo>
                    <a:pt x="954" y="1170"/>
                  </a:lnTo>
                  <a:cubicBezTo>
                    <a:pt x="1084" y="1170"/>
                    <a:pt x="1185" y="1069"/>
                    <a:pt x="1185" y="953"/>
                  </a:cubicBezTo>
                  <a:lnTo>
                    <a:pt x="1185" y="217"/>
                  </a:lnTo>
                  <a:cubicBezTo>
                    <a:pt x="1185" y="102"/>
                    <a:pt x="1084" y="1"/>
                    <a:pt x="968"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6"/>
            <p:cNvSpPr/>
            <p:nvPr/>
          </p:nvSpPr>
          <p:spPr>
            <a:xfrm>
              <a:off x="4289188" y="3544512"/>
              <a:ext cx="141194" cy="10617"/>
            </a:xfrm>
            <a:custGeom>
              <a:rect b="b" l="l" r="r" t="t"/>
              <a:pathLst>
                <a:path extrusionOk="0" h="405" w="5386">
                  <a:moveTo>
                    <a:pt x="275" y="0"/>
                  </a:moveTo>
                  <a:cubicBezTo>
                    <a:pt x="1" y="0"/>
                    <a:pt x="1" y="404"/>
                    <a:pt x="275" y="404"/>
                  </a:cubicBezTo>
                  <a:lnTo>
                    <a:pt x="5111" y="404"/>
                  </a:lnTo>
                  <a:cubicBezTo>
                    <a:pt x="5385" y="404"/>
                    <a:pt x="5385" y="0"/>
                    <a:pt x="5111"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6"/>
            <p:cNvSpPr/>
            <p:nvPr/>
          </p:nvSpPr>
          <p:spPr>
            <a:xfrm>
              <a:off x="4289188" y="3565326"/>
              <a:ext cx="141194" cy="10224"/>
            </a:xfrm>
            <a:custGeom>
              <a:rect b="b" l="l" r="r" t="t"/>
              <a:pathLst>
                <a:path extrusionOk="0" h="390" w="5386">
                  <a:moveTo>
                    <a:pt x="275" y="0"/>
                  </a:moveTo>
                  <a:cubicBezTo>
                    <a:pt x="1" y="0"/>
                    <a:pt x="1" y="390"/>
                    <a:pt x="275" y="390"/>
                  </a:cubicBezTo>
                  <a:lnTo>
                    <a:pt x="5111" y="390"/>
                  </a:lnTo>
                  <a:cubicBezTo>
                    <a:pt x="5385" y="390"/>
                    <a:pt x="5385" y="0"/>
                    <a:pt x="5111"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6"/>
            <p:cNvSpPr/>
            <p:nvPr/>
          </p:nvSpPr>
          <p:spPr>
            <a:xfrm>
              <a:off x="4240743" y="3544879"/>
              <a:ext cx="31065" cy="30672"/>
            </a:xfrm>
            <a:custGeom>
              <a:rect b="b" l="l" r="r" t="t"/>
              <a:pathLst>
                <a:path extrusionOk="0" h="1170" w="1185">
                  <a:moveTo>
                    <a:pt x="217" y="1"/>
                  </a:moveTo>
                  <a:cubicBezTo>
                    <a:pt x="102" y="1"/>
                    <a:pt x="15" y="102"/>
                    <a:pt x="15" y="217"/>
                  </a:cubicBezTo>
                  <a:lnTo>
                    <a:pt x="15" y="953"/>
                  </a:lnTo>
                  <a:cubicBezTo>
                    <a:pt x="1" y="1069"/>
                    <a:pt x="102" y="1170"/>
                    <a:pt x="217" y="1170"/>
                  </a:cubicBezTo>
                  <a:lnTo>
                    <a:pt x="954" y="1170"/>
                  </a:lnTo>
                  <a:cubicBezTo>
                    <a:pt x="1084" y="1170"/>
                    <a:pt x="1185" y="1069"/>
                    <a:pt x="1185" y="953"/>
                  </a:cubicBezTo>
                  <a:lnTo>
                    <a:pt x="1185" y="217"/>
                  </a:lnTo>
                  <a:cubicBezTo>
                    <a:pt x="1185" y="102"/>
                    <a:pt x="1084" y="1"/>
                    <a:pt x="968" y="1"/>
                  </a:cubicBezTo>
                  <a:close/>
                </a:path>
              </a:pathLst>
            </a:custGeom>
            <a:solidFill>
              <a:srgbClr val="6C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6"/>
            <p:cNvSpPr/>
            <p:nvPr/>
          </p:nvSpPr>
          <p:spPr>
            <a:xfrm>
              <a:off x="4289188" y="3631545"/>
              <a:ext cx="141194" cy="10617"/>
            </a:xfrm>
            <a:custGeom>
              <a:rect b="b" l="l" r="r" t="t"/>
              <a:pathLst>
                <a:path extrusionOk="0" h="405" w="5386">
                  <a:moveTo>
                    <a:pt x="275" y="0"/>
                  </a:moveTo>
                  <a:cubicBezTo>
                    <a:pt x="1" y="0"/>
                    <a:pt x="1" y="405"/>
                    <a:pt x="275" y="405"/>
                  </a:cubicBezTo>
                  <a:lnTo>
                    <a:pt x="5111" y="405"/>
                  </a:lnTo>
                  <a:cubicBezTo>
                    <a:pt x="5385" y="405"/>
                    <a:pt x="5385" y="15"/>
                    <a:pt x="5111"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6"/>
            <p:cNvSpPr/>
            <p:nvPr/>
          </p:nvSpPr>
          <p:spPr>
            <a:xfrm>
              <a:off x="4289188" y="3652360"/>
              <a:ext cx="141194" cy="10250"/>
            </a:xfrm>
            <a:custGeom>
              <a:rect b="b" l="l" r="r" t="t"/>
              <a:pathLst>
                <a:path extrusionOk="0" h="391" w="5386">
                  <a:moveTo>
                    <a:pt x="275" y="0"/>
                  </a:moveTo>
                  <a:cubicBezTo>
                    <a:pt x="1" y="0"/>
                    <a:pt x="1" y="390"/>
                    <a:pt x="275" y="390"/>
                  </a:cubicBezTo>
                  <a:lnTo>
                    <a:pt x="5111" y="390"/>
                  </a:lnTo>
                  <a:cubicBezTo>
                    <a:pt x="5385" y="390"/>
                    <a:pt x="5385" y="0"/>
                    <a:pt x="5111"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6"/>
            <p:cNvSpPr/>
            <p:nvPr/>
          </p:nvSpPr>
          <p:spPr>
            <a:xfrm>
              <a:off x="4240743" y="3631912"/>
              <a:ext cx="31065" cy="30698"/>
            </a:xfrm>
            <a:custGeom>
              <a:rect b="b" l="l" r="r" t="t"/>
              <a:pathLst>
                <a:path extrusionOk="0" h="1171" w="1185">
                  <a:moveTo>
                    <a:pt x="217" y="1"/>
                  </a:moveTo>
                  <a:cubicBezTo>
                    <a:pt x="102" y="1"/>
                    <a:pt x="15" y="102"/>
                    <a:pt x="15" y="217"/>
                  </a:cubicBezTo>
                  <a:lnTo>
                    <a:pt x="15" y="954"/>
                  </a:lnTo>
                  <a:cubicBezTo>
                    <a:pt x="1" y="1069"/>
                    <a:pt x="102" y="1170"/>
                    <a:pt x="217" y="1170"/>
                  </a:cubicBezTo>
                  <a:lnTo>
                    <a:pt x="954" y="1170"/>
                  </a:lnTo>
                  <a:cubicBezTo>
                    <a:pt x="1084" y="1170"/>
                    <a:pt x="1185" y="1069"/>
                    <a:pt x="1185" y="954"/>
                  </a:cubicBezTo>
                  <a:lnTo>
                    <a:pt x="1185" y="217"/>
                  </a:lnTo>
                  <a:cubicBezTo>
                    <a:pt x="1185" y="102"/>
                    <a:pt x="1084" y="1"/>
                    <a:pt x="968" y="1"/>
                  </a:cubicBezTo>
                  <a:close/>
                </a:path>
              </a:pathLst>
            </a:custGeom>
            <a:solidFill>
              <a:srgbClr val="6C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6"/>
            <p:cNvSpPr/>
            <p:nvPr/>
          </p:nvSpPr>
          <p:spPr>
            <a:xfrm>
              <a:off x="4320227" y="3361347"/>
              <a:ext cx="38248" cy="35967"/>
            </a:xfrm>
            <a:custGeom>
              <a:rect b="b" l="l" r="r" t="t"/>
              <a:pathLst>
                <a:path extrusionOk="0" h="1372" w="1459">
                  <a:moveTo>
                    <a:pt x="202" y="1"/>
                  </a:moveTo>
                  <a:cubicBezTo>
                    <a:pt x="87" y="1"/>
                    <a:pt x="0" y="102"/>
                    <a:pt x="15" y="232"/>
                  </a:cubicBezTo>
                  <a:lnTo>
                    <a:pt x="116" y="1199"/>
                  </a:lnTo>
                  <a:cubicBezTo>
                    <a:pt x="130" y="1300"/>
                    <a:pt x="217" y="1372"/>
                    <a:pt x="318" y="1372"/>
                  </a:cubicBezTo>
                  <a:lnTo>
                    <a:pt x="1141" y="1372"/>
                  </a:lnTo>
                  <a:cubicBezTo>
                    <a:pt x="1242" y="1372"/>
                    <a:pt x="1328" y="1300"/>
                    <a:pt x="1343" y="1199"/>
                  </a:cubicBezTo>
                  <a:lnTo>
                    <a:pt x="1444" y="232"/>
                  </a:lnTo>
                  <a:cubicBezTo>
                    <a:pt x="1458" y="102"/>
                    <a:pt x="1372" y="1"/>
                    <a:pt x="1256"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6"/>
            <p:cNvSpPr/>
            <p:nvPr/>
          </p:nvSpPr>
          <p:spPr>
            <a:xfrm>
              <a:off x="4405609" y="3596653"/>
              <a:ext cx="102710" cy="101033"/>
            </a:xfrm>
            <a:custGeom>
              <a:rect b="b" l="l" r="r" t="t"/>
              <a:pathLst>
                <a:path extrusionOk="0" h="3854" w="3918">
                  <a:moveTo>
                    <a:pt x="233" y="1"/>
                  </a:moveTo>
                  <a:cubicBezTo>
                    <a:pt x="105" y="1"/>
                    <a:pt x="1" y="144"/>
                    <a:pt x="49" y="278"/>
                  </a:cubicBezTo>
                  <a:lnTo>
                    <a:pt x="1161" y="3396"/>
                  </a:lnTo>
                  <a:cubicBezTo>
                    <a:pt x="1198" y="3486"/>
                    <a:pt x="1279" y="3533"/>
                    <a:pt x="1360" y="3533"/>
                  </a:cubicBezTo>
                  <a:cubicBezTo>
                    <a:pt x="1434" y="3533"/>
                    <a:pt x="1509" y="3493"/>
                    <a:pt x="1550" y="3410"/>
                  </a:cubicBezTo>
                  <a:lnTo>
                    <a:pt x="1926" y="2616"/>
                  </a:lnTo>
                  <a:lnTo>
                    <a:pt x="3095" y="3800"/>
                  </a:lnTo>
                  <a:cubicBezTo>
                    <a:pt x="3138" y="3836"/>
                    <a:pt x="3192" y="3854"/>
                    <a:pt x="3246" y="3854"/>
                  </a:cubicBezTo>
                  <a:cubicBezTo>
                    <a:pt x="3301" y="3854"/>
                    <a:pt x="3355" y="3836"/>
                    <a:pt x="3398" y="3800"/>
                  </a:cubicBezTo>
                  <a:lnTo>
                    <a:pt x="3831" y="3352"/>
                  </a:lnTo>
                  <a:cubicBezTo>
                    <a:pt x="3918" y="3266"/>
                    <a:pt x="3918" y="3136"/>
                    <a:pt x="3831" y="3064"/>
                  </a:cubicBezTo>
                  <a:lnTo>
                    <a:pt x="2662" y="1880"/>
                  </a:lnTo>
                  <a:lnTo>
                    <a:pt x="3456" y="1519"/>
                  </a:lnTo>
                  <a:cubicBezTo>
                    <a:pt x="3615" y="1432"/>
                    <a:pt x="3600" y="1187"/>
                    <a:pt x="3427" y="1129"/>
                  </a:cubicBezTo>
                  <a:lnTo>
                    <a:pt x="309" y="18"/>
                  </a:lnTo>
                  <a:cubicBezTo>
                    <a:pt x="283" y="6"/>
                    <a:pt x="258" y="1"/>
                    <a:pt x="233" y="1"/>
                  </a:cubicBez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46"/>
          <p:cNvGrpSpPr/>
          <p:nvPr/>
        </p:nvGrpSpPr>
        <p:grpSpPr>
          <a:xfrm>
            <a:off x="2043556" y="2289047"/>
            <a:ext cx="402792" cy="413710"/>
            <a:chOff x="3994400" y="4299932"/>
            <a:chExt cx="338281" cy="322657"/>
          </a:xfrm>
        </p:grpSpPr>
        <p:sp>
          <p:nvSpPr>
            <p:cNvPr id="1947" name="Google Shape;1947;p46"/>
            <p:cNvSpPr/>
            <p:nvPr/>
          </p:nvSpPr>
          <p:spPr>
            <a:xfrm>
              <a:off x="3994400" y="4299932"/>
              <a:ext cx="286759" cy="272447"/>
            </a:xfrm>
            <a:custGeom>
              <a:rect b="b" l="l" r="r" t="t"/>
              <a:pathLst>
                <a:path extrusionOk="0" h="10375" w="10920">
                  <a:moveTo>
                    <a:pt x="5734" y="0"/>
                  </a:moveTo>
                  <a:cubicBezTo>
                    <a:pt x="4736" y="0"/>
                    <a:pt x="3732" y="288"/>
                    <a:pt x="2852" y="878"/>
                  </a:cubicBezTo>
                  <a:cubicBezTo>
                    <a:pt x="794" y="2246"/>
                    <a:pt x="0" y="4888"/>
                    <a:pt x="948" y="7175"/>
                  </a:cubicBezTo>
                  <a:cubicBezTo>
                    <a:pt x="1764" y="9137"/>
                    <a:pt x="3673" y="10374"/>
                    <a:pt x="5740" y="10374"/>
                  </a:cubicBezTo>
                  <a:cubicBezTo>
                    <a:pt x="6073" y="10374"/>
                    <a:pt x="6410" y="10342"/>
                    <a:pt x="6747" y="10276"/>
                  </a:cubicBezTo>
                  <a:cubicBezTo>
                    <a:pt x="9169" y="9788"/>
                    <a:pt x="10920" y="7663"/>
                    <a:pt x="10920" y="5184"/>
                  </a:cubicBezTo>
                  <a:cubicBezTo>
                    <a:pt x="10920" y="3806"/>
                    <a:pt x="10374" y="2485"/>
                    <a:pt x="9398" y="1519"/>
                  </a:cubicBezTo>
                  <a:cubicBezTo>
                    <a:pt x="8396" y="516"/>
                    <a:pt x="7070" y="0"/>
                    <a:pt x="5734" y="0"/>
                  </a:cubicBezTo>
                  <a:close/>
                </a:path>
              </a:pathLst>
            </a:custGeom>
            <a:solidFill>
              <a:srgbClr val="E4EA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6"/>
            <p:cNvSpPr/>
            <p:nvPr/>
          </p:nvSpPr>
          <p:spPr>
            <a:xfrm>
              <a:off x="4027829" y="4330314"/>
              <a:ext cx="223184" cy="211839"/>
            </a:xfrm>
            <a:custGeom>
              <a:rect b="b" l="l" r="r" t="t"/>
              <a:pathLst>
                <a:path extrusionOk="0" h="8067" w="8499">
                  <a:moveTo>
                    <a:pt x="4461" y="0"/>
                  </a:moveTo>
                  <a:cubicBezTo>
                    <a:pt x="3684" y="0"/>
                    <a:pt x="2903" y="224"/>
                    <a:pt x="2220" y="678"/>
                  </a:cubicBezTo>
                  <a:cubicBezTo>
                    <a:pt x="622" y="1750"/>
                    <a:pt x="0" y="3798"/>
                    <a:pt x="737" y="5578"/>
                  </a:cubicBezTo>
                  <a:cubicBezTo>
                    <a:pt x="1371" y="7109"/>
                    <a:pt x="2855" y="8067"/>
                    <a:pt x="4458" y="8067"/>
                  </a:cubicBezTo>
                  <a:cubicBezTo>
                    <a:pt x="4718" y="8067"/>
                    <a:pt x="4981" y="8041"/>
                    <a:pt x="5245" y="7989"/>
                  </a:cubicBezTo>
                  <a:cubicBezTo>
                    <a:pt x="7139" y="7616"/>
                    <a:pt x="8498" y="5960"/>
                    <a:pt x="8498" y="4037"/>
                  </a:cubicBezTo>
                  <a:cubicBezTo>
                    <a:pt x="8498" y="2965"/>
                    <a:pt x="8068" y="1931"/>
                    <a:pt x="7312" y="1185"/>
                  </a:cubicBezTo>
                  <a:cubicBezTo>
                    <a:pt x="6534" y="401"/>
                    <a:pt x="5501" y="0"/>
                    <a:pt x="4461" y="0"/>
                  </a:cubicBezTo>
                  <a:close/>
                </a:path>
              </a:pathLst>
            </a:custGeom>
            <a:solidFill>
              <a:srgbClr val="DDE4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6"/>
            <p:cNvSpPr/>
            <p:nvPr/>
          </p:nvSpPr>
          <p:spPr>
            <a:xfrm>
              <a:off x="4095422" y="4335330"/>
              <a:ext cx="99053" cy="201729"/>
            </a:xfrm>
            <a:custGeom>
              <a:rect b="b" l="l" r="r" t="t"/>
              <a:pathLst>
                <a:path extrusionOk="0" h="7682" w="3772">
                  <a:moveTo>
                    <a:pt x="1886" y="1"/>
                  </a:moveTo>
                  <a:cubicBezTo>
                    <a:pt x="1694" y="1"/>
                    <a:pt x="1503" y="128"/>
                    <a:pt x="1503" y="381"/>
                  </a:cubicBezTo>
                  <a:lnTo>
                    <a:pt x="1503" y="917"/>
                  </a:lnTo>
                  <a:cubicBezTo>
                    <a:pt x="632" y="1023"/>
                    <a:pt x="0" y="1788"/>
                    <a:pt x="48" y="2669"/>
                  </a:cubicBezTo>
                  <a:cubicBezTo>
                    <a:pt x="106" y="3540"/>
                    <a:pt x="833" y="4219"/>
                    <a:pt x="1704" y="4229"/>
                  </a:cubicBezTo>
                  <a:lnTo>
                    <a:pt x="2068" y="4229"/>
                  </a:lnTo>
                  <a:cubicBezTo>
                    <a:pt x="2079" y="4228"/>
                    <a:pt x="2091" y="4228"/>
                    <a:pt x="2102" y="4228"/>
                  </a:cubicBezTo>
                  <a:cubicBezTo>
                    <a:pt x="2594" y="4228"/>
                    <a:pt x="2996" y="4623"/>
                    <a:pt x="2996" y="5119"/>
                  </a:cubicBezTo>
                  <a:cubicBezTo>
                    <a:pt x="2996" y="5614"/>
                    <a:pt x="2594" y="6009"/>
                    <a:pt x="2102" y="6009"/>
                  </a:cubicBezTo>
                  <a:cubicBezTo>
                    <a:pt x="2091" y="6009"/>
                    <a:pt x="2079" y="6009"/>
                    <a:pt x="2068" y="6009"/>
                  </a:cubicBezTo>
                  <a:lnTo>
                    <a:pt x="1522" y="6009"/>
                  </a:lnTo>
                  <a:cubicBezTo>
                    <a:pt x="1130" y="6009"/>
                    <a:pt x="814" y="5693"/>
                    <a:pt x="814" y="5301"/>
                  </a:cubicBezTo>
                  <a:cubicBezTo>
                    <a:pt x="814" y="5047"/>
                    <a:pt x="622" y="4920"/>
                    <a:pt x="431" y="4920"/>
                  </a:cubicBezTo>
                  <a:cubicBezTo>
                    <a:pt x="240" y="4920"/>
                    <a:pt x="48" y="5047"/>
                    <a:pt x="48" y="5301"/>
                  </a:cubicBezTo>
                  <a:cubicBezTo>
                    <a:pt x="48" y="6114"/>
                    <a:pt x="699" y="6765"/>
                    <a:pt x="1503" y="6784"/>
                  </a:cubicBezTo>
                  <a:lnTo>
                    <a:pt x="1503" y="7301"/>
                  </a:lnTo>
                  <a:cubicBezTo>
                    <a:pt x="1503" y="7554"/>
                    <a:pt x="1694" y="7681"/>
                    <a:pt x="1886" y="7681"/>
                  </a:cubicBezTo>
                  <a:cubicBezTo>
                    <a:pt x="2077" y="7681"/>
                    <a:pt x="2269" y="7554"/>
                    <a:pt x="2269" y="7301"/>
                  </a:cubicBezTo>
                  <a:lnTo>
                    <a:pt x="2269" y="6765"/>
                  </a:lnTo>
                  <a:cubicBezTo>
                    <a:pt x="3139" y="6660"/>
                    <a:pt x="3771" y="5894"/>
                    <a:pt x="3723" y="5023"/>
                  </a:cubicBezTo>
                  <a:cubicBezTo>
                    <a:pt x="3666" y="4143"/>
                    <a:pt x="2948" y="3463"/>
                    <a:pt x="2068" y="3453"/>
                  </a:cubicBezTo>
                  <a:lnTo>
                    <a:pt x="1704" y="3453"/>
                  </a:lnTo>
                  <a:cubicBezTo>
                    <a:pt x="1692" y="3454"/>
                    <a:pt x="1681" y="3454"/>
                    <a:pt x="1669" y="3454"/>
                  </a:cubicBezTo>
                  <a:cubicBezTo>
                    <a:pt x="1178" y="3454"/>
                    <a:pt x="776" y="3059"/>
                    <a:pt x="776" y="2563"/>
                  </a:cubicBezTo>
                  <a:cubicBezTo>
                    <a:pt x="776" y="2068"/>
                    <a:pt x="1178" y="1673"/>
                    <a:pt x="1669" y="1673"/>
                  </a:cubicBezTo>
                  <a:cubicBezTo>
                    <a:pt x="1681" y="1673"/>
                    <a:pt x="1692" y="1673"/>
                    <a:pt x="1704" y="1673"/>
                  </a:cubicBezTo>
                  <a:lnTo>
                    <a:pt x="2249" y="1673"/>
                  </a:lnTo>
                  <a:cubicBezTo>
                    <a:pt x="2642" y="1673"/>
                    <a:pt x="2958" y="1989"/>
                    <a:pt x="2958" y="2382"/>
                  </a:cubicBezTo>
                  <a:lnTo>
                    <a:pt x="2958" y="2745"/>
                  </a:lnTo>
                  <a:cubicBezTo>
                    <a:pt x="2958" y="2960"/>
                    <a:pt x="3121" y="3128"/>
                    <a:pt x="3333" y="3128"/>
                  </a:cubicBezTo>
                  <a:cubicBezTo>
                    <a:pt x="3338" y="3128"/>
                    <a:pt x="3344" y="3128"/>
                    <a:pt x="3350" y="3128"/>
                  </a:cubicBezTo>
                  <a:cubicBezTo>
                    <a:pt x="3561" y="3128"/>
                    <a:pt x="3733" y="2956"/>
                    <a:pt x="3733" y="2745"/>
                  </a:cubicBezTo>
                  <a:lnTo>
                    <a:pt x="3733" y="2382"/>
                  </a:lnTo>
                  <a:cubicBezTo>
                    <a:pt x="3733" y="1578"/>
                    <a:pt x="3082" y="917"/>
                    <a:pt x="2269" y="908"/>
                  </a:cubicBezTo>
                  <a:lnTo>
                    <a:pt x="2269" y="381"/>
                  </a:lnTo>
                  <a:cubicBezTo>
                    <a:pt x="2269" y="128"/>
                    <a:pt x="2077"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6"/>
            <p:cNvSpPr/>
            <p:nvPr/>
          </p:nvSpPr>
          <p:spPr>
            <a:xfrm>
              <a:off x="4179611" y="4472250"/>
              <a:ext cx="153070" cy="150339"/>
            </a:xfrm>
            <a:custGeom>
              <a:rect b="b" l="l" r="r" t="t"/>
              <a:pathLst>
                <a:path extrusionOk="0" h="5725" w="5829">
                  <a:moveTo>
                    <a:pt x="2910" y="2096"/>
                  </a:moveTo>
                  <a:cubicBezTo>
                    <a:pt x="3331" y="2096"/>
                    <a:pt x="3675" y="2441"/>
                    <a:pt x="3675" y="2871"/>
                  </a:cubicBezTo>
                  <a:cubicBezTo>
                    <a:pt x="3675" y="3330"/>
                    <a:pt x="3300" y="3637"/>
                    <a:pt x="2906" y="3637"/>
                  </a:cubicBezTo>
                  <a:cubicBezTo>
                    <a:pt x="2716" y="3637"/>
                    <a:pt x="2523" y="3566"/>
                    <a:pt x="2364" y="3407"/>
                  </a:cubicBezTo>
                  <a:cubicBezTo>
                    <a:pt x="1876" y="2929"/>
                    <a:pt x="2221" y="2096"/>
                    <a:pt x="2910" y="2096"/>
                  </a:cubicBezTo>
                  <a:close/>
                  <a:moveTo>
                    <a:pt x="2527" y="0"/>
                  </a:moveTo>
                  <a:cubicBezTo>
                    <a:pt x="2441" y="0"/>
                    <a:pt x="2364" y="58"/>
                    <a:pt x="2345" y="154"/>
                  </a:cubicBezTo>
                  <a:lnTo>
                    <a:pt x="2192" y="890"/>
                  </a:lnTo>
                  <a:lnTo>
                    <a:pt x="1599" y="421"/>
                  </a:lnTo>
                  <a:cubicBezTo>
                    <a:pt x="1565" y="393"/>
                    <a:pt x="1525" y="378"/>
                    <a:pt x="1483" y="378"/>
                  </a:cubicBezTo>
                  <a:cubicBezTo>
                    <a:pt x="1441" y="378"/>
                    <a:pt x="1398" y="393"/>
                    <a:pt x="1359" y="421"/>
                  </a:cubicBezTo>
                  <a:lnTo>
                    <a:pt x="776" y="910"/>
                  </a:lnTo>
                  <a:cubicBezTo>
                    <a:pt x="709" y="977"/>
                    <a:pt x="690" y="1072"/>
                    <a:pt x="728" y="1149"/>
                  </a:cubicBezTo>
                  <a:lnTo>
                    <a:pt x="1091" y="1819"/>
                  </a:lnTo>
                  <a:lnTo>
                    <a:pt x="335" y="1828"/>
                  </a:lnTo>
                  <a:cubicBezTo>
                    <a:pt x="240" y="1838"/>
                    <a:pt x="163" y="1905"/>
                    <a:pt x="154" y="1991"/>
                  </a:cubicBezTo>
                  <a:lnTo>
                    <a:pt x="20" y="2747"/>
                  </a:lnTo>
                  <a:cubicBezTo>
                    <a:pt x="0" y="2833"/>
                    <a:pt x="48" y="2929"/>
                    <a:pt x="134" y="2958"/>
                  </a:cubicBezTo>
                  <a:lnTo>
                    <a:pt x="843" y="3235"/>
                  </a:lnTo>
                  <a:lnTo>
                    <a:pt x="268" y="3733"/>
                  </a:lnTo>
                  <a:cubicBezTo>
                    <a:pt x="201" y="3790"/>
                    <a:pt x="192" y="3895"/>
                    <a:pt x="230" y="3972"/>
                  </a:cubicBezTo>
                  <a:lnTo>
                    <a:pt x="603" y="4652"/>
                  </a:lnTo>
                  <a:cubicBezTo>
                    <a:pt x="633" y="4711"/>
                    <a:pt x="697" y="4747"/>
                    <a:pt x="765" y="4747"/>
                  </a:cubicBezTo>
                  <a:cubicBezTo>
                    <a:pt x="784" y="4747"/>
                    <a:pt x="804" y="4744"/>
                    <a:pt x="824" y="4738"/>
                  </a:cubicBezTo>
                  <a:lnTo>
                    <a:pt x="1541" y="4498"/>
                  </a:lnTo>
                  <a:lnTo>
                    <a:pt x="1426" y="5245"/>
                  </a:lnTo>
                  <a:cubicBezTo>
                    <a:pt x="1407" y="5331"/>
                    <a:pt x="1465" y="5417"/>
                    <a:pt x="1541" y="5446"/>
                  </a:cubicBezTo>
                  <a:lnTo>
                    <a:pt x="2259" y="5714"/>
                  </a:lnTo>
                  <a:cubicBezTo>
                    <a:pt x="2281" y="5721"/>
                    <a:pt x="2304" y="5725"/>
                    <a:pt x="2326" y="5725"/>
                  </a:cubicBezTo>
                  <a:cubicBezTo>
                    <a:pt x="2391" y="5725"/>
                    <a:pt x="2453" y="5694"/>
                    <a:pt x="2489" y="5637"/>
                  </a:cubicBezTo>
                  <a:lnTo>
                    <a:pt x="2881" y="4986"/>
                  </a:lnTo>
                  <a:lnTo>
                    <a:pt x="3274" y="5637"/>
                  </a:lnTo>
                  <a:cubicBezTo>
                    <a:pt x="3309" y="5694"/>
                    <a:pt x="3371" y="5725"/>
                    <a:pt x="3436" y="5725"/>
                  </a:cubicBezTo>
                  <a:cubicBezTo>
                    <a:pt x="3459" y="5725"/>
                    <a:pt x="3481" y="5721"/>
                    <a:pt x="3503" y="5714"/>
                  </a:cubicBezTo>
                  <a:lnTo>
                    <a:pt x="4221" y="5446"/>
                  </a:lnTo>
                  <a:cubicBezTo>
                    <a:pt x="4307" y="5417"/>
                    <a:pt x="4355" y="5331"/>
                    <a:pt x="4345" y="5245"/>
                  </a:cubicBezTo>
                  <a:lnTo>
                    <a:pt x="4221" y="4498"/>
                  </a:lnTo>
                  <a:lnTo>
                    <a:pt x="4939" y="4738"/>
                  </a:lnTo>
                  <a:cubicBezTo>
                    <a:pt x="4958" y="4744"/>
                    <a:pt x="4978" y="4747"/>
                    <a:pt x="4998" y="4747"/>
                  </a:cubicBezTo>
                  <a:cubicBezTo>
                    <a:pt x="5066" y="4747"/>
                    <a:pt x="5131" y="4711"/>
                    <a:pt x="5168" y="4652"/>
                  </a:cubicBezTo>
                  <a:lnTo>
                    <a:pt x="5551" y="3982"/>
                  </a:lnTo>
                  <a:cubicBezTo>
                    <a:pt x="5599" y="3905"/>
                    <a:pt x="5580" y="3800"/>
                    <a:pt x="5513" y="3742"/>
                  </a:cubicBezTo>
                  <a:lnTo>
                    <a:pt x="4948" y="3245"/>
                  </a:lnTo>
                  <a:lnTo>
                    <a:pt x="5657" y="2967"/>
                  </a:lnTo>
                  <a:cubicBezTo>
                    <a:pt x="5752" y="2948"/>
                    <a:pt x="5829" y="2852"/>
                    <a:pt x="5810" y="2747"/>
                  </a:cubicBezTo>
                  <a:lnTo>
                    <a:pt x="5676" y="1991"/>
                  </a:lnTo>
                  <a:cubicBezTo>
                    <a:pt x="5657" y="1905"/>
                    <a:pt x="5580" y="1838"/>
                    <a:pt x="5494" y="1828"/>
                  </a:cubicBezTo>
                  <a:lnTo>
                    <a:pt x="4738" y="1819"/>
                  </a:lnTo>
                  <a:lnTo>
                    <a:pt x="5101" y="1149"/>
                  </a:lnTo>
                  <a:cubicBezTo>
                    <a:pt x="5140" y="1072"/>
                    <a:pt x="5121" y="977"/>
                    <a:pt x="5054" y="910"/>
                  </a:cubicBezTo>
                  <a:lnTo>
                    <a:pt x="4460" y="421"/>
                  </a:lnTo>
                  <a:cubicBezTo>
                    <a:pt x="4427" y="393"/>
                    <a:pt x="4386" y="378"/>
                    <a:pt x="4344" y="378"/>
                  </a:cubicBezTo>
                  <a:cubicBezTo>
                    <a:pt x="4302" y="378"/>
                    <a:pt x="4259" y="393"/>
                    <a:pt x="4221" y="421"/>
                  </a:cubicBezTo>
                  <a:lnTo>
                    <a:pt x="3637" y="890"/>
                  </a:lnTo>
                  <a:lnTo>
                    <a:pt x="3484" y="154"/>
                  </a:lnTo>
                  <a:cubicBezTo>
                    <a:pt x="3465" y="58"/>
                    <a:pt x="3388" y="0"/>
                    <a:pt x="3302" y="0"/>
                  </a:cubicBezTo>
                  <a:close/>
                </a:path>
              </a:pathLst>
            </a:custGeom>
            <a:solidFill>
              <a:srgbClr val="A1B0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6"/>
            <p:cNvSpPr/>
            <p:nvPr/>
          </p:nvSpPr>
          <p:spPr>
            <a:xfrm>
              <a:off x="4238408" y="4472250"/>
              <a:ext cx="18119" cy="23135"/>
            </a:xfrm>
            <a:custGeom>
              <a:rect b="b" l="l" r="r" t="t"/>
              <a:pathLst>
                <a:path extrusionOk="0" h="881" w="690">
                  <a:moveTo>
                    <a:pt x="278" y="0"/>
                  </a:moveTo>
                  <a:cubicBezTo>
                    <a:pt x="192" y="0"/>
                    <a:pt x="106" y="58"/>
                    <a:pt x="87" y="154"/>
                  </a:cubicBezTo>
                  <a:lnTo>
                    <a:pt x="1" y="613"/>
                  </a:lnTo>
                  <a:lnTo>
                    <a:pt x="355" y="881"/>
                  </a:lnTo>
                  <a:lnTo>
                    <a:pt x="499" y="154"/>
                  </a:lnTo>
                  <a:cubicBezTo>
                    <a:pt x="518" y="58"/>
                    <a:pt x="594" y="0"/>
                    <a:pt x="690" y="0"/>
                  </a:cubicBezTo>
                  <a:close/>
                </a:path>
              </a:pathLst>
            </a:custGeom>
            <a:solidFill>
              <a:srgbClr val="90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6"/>
            <p:cNvSpPr/>
            <p:nvPr/>
          </p:nvSpPr>
          <p:spPr>
            <a:xfrm>
              <a:off x="4217321" y="4590105"/>
              <a:ext cx="28151" cy="32484"/>
            </a:xfrm>
            <a:custGeom>
              <a:rect b="b" l="l" r="r" t="t"/>
              <a:pathLst>
                <a:path extrusionOk="0" h="1237" w="1072">
                  <a:moveTo>
                    <a:pt x="536" y="1"/>
                  </a:moveTo>
                  <a:lnTo>
                    <a:pt x="105" y="144"/>
                  </a:lnTo>
                  <a:lnTo>
                    <a:pt x="10" y="747"/>
                  </a:lnTo>
                  <a:cubicBezTo>
                    <a:pt x="0" y="843"/>
                    <a:pt x="48" y="929"/>
                    <a:pt x="134" y="958"/>
                  </a:cubicBezTo>
                  <a:lnTo>
                    <a:pt x="852" y="1226"/>
                  </a:lnTo>
                  <a:cubicBezTo>
                    <a:pt x="872" y="1233"/>
                    <a:pt x="893" y="1237"/>
                    <a:pt x="915" y="1237"/>
                  </a:cubicBezTo>
                  <a:cubicBezTo>
                    <a:pt x="975" y="1237"/>
                    <a:pt x="1037" y="1208"/>
                    <a:pt x="1072" y="1159"/>
                  </a:cubicBezTo>
                  <a:lnTo>
                    <a:pt x="536" y="958"/>
                  </a:lnTo>
                  <a:cubicBezTo>
                    <a:pt x="450" y="929"/>
                    <a:pt x="402" y="833"/>
                    <a:pt x="412" y="747"/>
                  </a:cubicBezTo>
                  <a:lnTo>
                    <a:pt x="536" y="1"/>
                  </a:lnTo>
                  <a:close/>
                </a:path>
              </a:pathLst>
            </a:custGeom>
            <a:solidFill>
              <a:srgbClr val="90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6"/>
            <p:cNvSpPr/>
            <p:nvPr/>
          </p:nvSpPr>
          <p:spPr>
            <a:xfrm>
              <a:off x="4179349" y="4482412"/>
              <a:ext cx="44274" cy="114520"/>
            </a:xfrm>
            <a:custGeom>
              <a:rect b="b" l="l" r="r" t="t"/>
              <a:pathLst>
                <a:path extrusionOk="0" h="4361" w="1686">
                  <a:moveTo>
                    <a:pt x="1483" y="1"/>
                  </a:moveTo>
                  <a:cubicBezTo>
                    <a:pt x="1441" y="1"/>
                    <a:pt x="1398" y="15"/>
                    <a:pt x="1360" y="44"/>
                  </a:cubicBezTo>
                  <a:lnTo>
                    <a:pt x="776" y="532"/>
                  </a:lnTo>
                  <a:cubicBezTo>
                    <a:pt x="709" y="590"/>
                    <a:pt x="690" y="695"/>
                    <a:pt x="728" y="771"/>
                  </a:cubicBezTo>
                  <a:lnTo>
                    <a:pt x="1092" y="1432"/>
                  </a:lnTo>
                  <a:lnTo>
                    <a:pt x="336" y="1451"/>
                  </a:lnTo>
                  <a:cubicBezTo>
                    <a:pt x="240" y="1451"/>
                    <a:pt x="164" y="1518"/>
                    <a:pt x="144" y="1614"/>
                  </a:cubicBezTo>
                  <a:lnTo>
                    <a:pt x="10" y="2370"/>
                  </a:lnTo>
                  <a:cubicBezTo>
                    <a:pt x="1" y="2456"/>
                    <a:pt x="49" y="2542"/>
                    <a:pt x="135" y="2580"/>
                  </a:cubicBezTo>
                  <a:lnTo>
                    <a:pt x="834" y="2858"/>
                  </a:lnTo>
                  <a:lnTo>
                    <a:pt x="269" y="3355"/>
                  </a:lnTo>
                  <a:cubicBezTo>
                    <a:pt x="202" y="3413"/>
                    <a:pt x="183" y="3508"/>
                    <a:pt x="231" y="3595"/>
                  </a:cubicBezTo>
                  <a:lnTo>
                    <a:pt x="613" y="4265"/>
                  </a:lnTo>
                  <a:cubicBezTo>
                    <a:pt x="643" y="4324"/>
                    <a:pt x="707" y="4360"/>
                    <a:pt x="775" y="4360"/>
                  </a:cubicBezTo>
                  <a:cubicBezTo>
                    <a:pt x="794" y="4360"/>
                    <a:pt x="814" y="4357"/>
                    <a:pt x="834" y="4351"/>
                  </a:cubicBezTo>
                  <a:lnTo>
                    <a:pt x="1034" y="4284"/>
                  </a:lnTo>
                  <a:lnTo>
                    <a:pt x="1025" y="4265"/>
                  </a:lnTo>
                  <a:lnTo>
                    <a:pt x="642" y="3595"/>
                  </a:lnTo>
                  <a:cubicBezTo>
                    <a:pt x="594" y="3518"/>
                    <a:pt x="613" y="3413"/>
                    <a:pt x="680" y="3355"/>
                  </a:cubicBezTo>
                  <a:lnTo>
                    <a:pt x="1245" y="2858"/>
                  </a:lnTo>
                  <a:lnTo>
                    <a:pt x="537" y="2580"/>
                  </a:lnTo>
                  <a:cubicBezTo>
                    <a:pt x="460" y="2551"/>
                    <a:pt x="403" y="2456"/>
                    <a:pt x="422" y="2370"/>
                  </a:cubicBezTo>
                  <a:lnTo>
                    <a:pt x="556" y="1614"/>
                  </a:lnTo>
                  <a:cubicBezTo>
                    <a:pt x="575" y="1527"/>
                    <a:pt x="652" y="1460"/>
                    <a:pt x="738" y="1451"/>
                  </a:cubicBezTo>
                  <a:lnTo>
                    <a:pt x="1494" y="1441"/>
                  </a:lnTo>
                  <a:lnTo>
                    <a:pt x="1140" y="771"/>
                  </a:lnTo>
                  <a:cubicBezTo>
                    <a:pt x="1092" y="695"/>
                    <a:pt x="1111" y="599"/>
                    <a:pt x="1178" y="532"/>
                  </a:cubicBezTo>
                  <a:lnTo>
                    <a:pt x="1685" y="111"/>
                  </a:lnTo>
                  <a:lnTo>
                    <a:pt x="1599" y="44"/>
                  </a:lnTo>
                  <a:cubicBezTo>
                    <a:pt x="1566" y="15"/>
                    <a:pt x="1525" y="1"/>
                    <a:pt x="1483" y="1"/>
                  </a:cubicBezTo>
                  <a:close/>
                </a:path>
              </a:pathLst>
            </a:custGeom>
            <a:solidFill>
              <a:srgbClr val="90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6"/>
            <p:cNvSpPr/>
            <p:nvPr/>
          </p:nvSpPr>
          <p:spPr>
            <a:xfrm>
              <a:off x="4208760" y="4511955"/>
              <a:ext cx="82456" cy="70639"/>
            </a:xfrm>
            <a:custGeom>
              <a:rect b="b" l="l" r="r" t="t"/>
              <a:pathLst>
                <a:path extrusionOk="0" h="2690" w="3140">
                  <a:moveTo>
                    <a:pt x="1790" y="585"/>
                  </a:moveTo>
                  <a:cubicBezTo>
                    <a:pt x="2185" y="585"/>
                    <a:pt x="2565" y="894"/>
                    <a:pt x="2565" y="1359"/>
                  </a:cubicBezTo>
                  <a:cubicBezTo>
                    <a:pt x="2565" y="1781"/>
                    <a:pt x="2221" y="2125"/>
                    <a:pt x="1800" y="2125"/>
                  </a:cubicBezTo>
                  <a:cubicBezTo>
                    <a:pt x="1111" y="2125"/>
                    <a:pt x="766" y="1302"/>
                    <a:pt x="1254" y="814"/>
                  </a:cubicBezTo>
                  <a:cubicBezTo>
                    <a:pt x="1409" y="656"/>
                    <a:pt x="1601" y="585"/>
                    <a:pt x="1790" y="585"/>
                  </a:cubicBezTo>
                  <a:close/>
                  <a:moveTo>
                    <a:pt x="1800" y="0"/>
                  </a:moveTo>
                  <a:cubicBezTo>
                    <a:pt x="594" y="0"/>
                    <a:pt x="1" y="1446"/>
                    <a:pt x="843" y="2297"/>
                  </a:cubicBezTo>
                  <a:cubicBezTo>
                    <a:pt x="1117" y="2568"/>
                    <a:pt x="1453" y="2690"/>
                    <a:pt x="1782" y="2690"/>
                  </a:cubicBezTo>
                  <a:cubicBezTo>
                    <a:pt x="2475" y="2690"/>
                    <a:pt x="3140" y="2151"/>
                    <a:pt x="3140" y="1340"/>
                  </a:cubicBezTo>
                  <a:cubicBezTo>
                    <a:pt x="3140" y="594"/>
                    <a:pt x="2537" y="0"/>
                    <a:pt x="1800" y="0"/>
                  </a:cubicBezTo>
                  <a:close/>
                </a:path>
              </a:pathLst>
            </a:custGeom>
            <a:solidFill>
              <a:srgbClr val="909F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46"/>
          <p:cNvGrpSpPr/>
          <p:nvPr/>
        </p:nvGrpSpPr>
        <p:grpSpPr>
          <a:xfrm>
            <a:off x="2043546" y="3138417"/>
            <a:ext cx="402805" cy="413695"/>
            <a:chOff x="1735567" y="2420241"/>
            <a:chExt cx="417718" cy="372866"/>
          </a:xfrm>
        </p:grpSpPr>
        <p:sp>
          <p:nvSpPr>
            <p:cNvPr id="1956" name="Google Shape;1956;p46"/>
            <p:cNvSpPr/>
            <p:nvPr/>
          </p:nvSpPr>
          <p:spPr>
            <a:xfrm>
              <a:off x="1833569" y="2468822"/>
              <a:ext cx="284265" cy="163022"/>
            </a:xfrm>
            <a:custGeom>
              <a:rect b="b" l="l" r="r" t="t"/>
              <a:pathLst>
                <a:path extrusionOk="0" h="6208" w="10825">
                  <a:moveTo>
                    <a:pt x="3580" y="2582"/>
                  </a:moveTo>
                  <a:lnTo>
                    <a:pt x="3580" y="4018"/>
                  </a:lnTo>
                  <a:lnTo>
                    <a:pt x="2144" y="4027"/>
                  </a:lnTo>
                  <a:lnTo>
                    <a:pt x="2144" y="2582"/>
                  </a:lnTo>
                  <a:close/>
                  <a:moveTo>
                    <a:pt x="5494" y="2582"/>
                  </a:moveTo>
                  <a:lnTo>
                    <a:pt x="5494" y="4018"/>
                  </a:lnTo>
                  <a:lnTo>
                    <a:pt x="4059" y="4027"/>
                  </a:lnTo>
                  <a:lnTo>
                    <a:pt x="4059" y="2582"/>
                  </a:lnTo>
                  <a:close/>
                  <a:moveTo>
                    <a:pt x="7408" y="2582"/>
                  </a:moveTo>
                  <a:lnTo>
                    <a:pt x="7408" y="4018"/>
                  </a:lnTo>
                  <a:lnTo>
                    <a:pt x="5973" y="4027"/>
                  </a:lnTo>
                  <a:lnTo>
                    <a:pt x="5973" y="2582"/>
                  </a:lnTo>
                  <a:close/>
                  <a:moveTo>
                    <a:pt x="9313" y="2582"/>
                  </a:moveTo>
                  <a:lnTo>
                    <a:pt x="9322" y="4027"/>
                  </a:lnTo>
                  <a:lnTo>
                    <a:pt x="7877" y="4027"/>
                  </a:lnTo>
                  <a:lnTo>
                    <a:pt x="7877" y="2582"/>
                  </a:lnTo>
                  <a:close/>
                  <a:moveTo>
                    <a:pt x="1905" y="1"/>
                  </a:moveTo>
                  <a:cubicBezTo>
                    <a:pt x="1786" y="1"/>
                    <a:pt x="1666" y="80"/>
                    <a:pt x="1666" y="238"/>
                  </a:cubicBezTo>
                  <a:lnTo>
                    <a:pt x="1666" y="2113"/>
                  </a:lnTo>
                  <a:lnTo>
                    <a:pt x="326" y="2113"/>
                  </a:lnTo>
                  <a:cubicBezTo>
                    <a:pt x="1" y="2113"/>
                    <a:pt x="1" y="2592"/>
                    <a:pt x="326" y="2592"/>
                  </a:cubicBezTo>
                  <a:lnTo>
                    <a:pt x="1676" y="2592"/>
                  </a:lnTo>
                  <a:lnTo>
                    <a:pt x="1676" y="4027"/>
                  </a:lnTo>
                  <a:lnTo>
                    <a:pt x="910" y="4027"/>
                  </a:lnTo>
                  <a:cubicBezTo>
                    <a:pt x="899" y="4025"/>
                    <a:pt x="889" y="4025"/>
                    <a:pt x="879" y="4025"/>
                  </a:cubicBezTo>
                  <a:cubicBezTo>
                    <a:pt x="652" y="4025"/>
                    <a:pt x="652" y="4499"/>
                    <a:pt x="879" y="4499"/>
                  </a:cubicBezTo>
                  <a:cubicBezTo>
                    <a:pt x="889" y="4499"/>
                    <a:pt x="899" y="4498"/>
                    <a:pt x="910" y="4496"/>
                  </a:cubicBezTo>
                  <a:lnTo>
                    <a:pt x="1676" y="4496"/>
                  </a:lnTo>
                  <a:lnTo>
                    <a:pt x="1676" y="5855"/>
                  </a:lnTo>
                  <a:cubicBezTo>
                    <a:pt x="1676" y="6013"/>
                    <a:pt x="1795" y="6092"/>
                    <a:pt x="1915" y="6092"/>
                  </a:cubicBezTo>
                  <a:cubicBezTo>
                    <a:pt x="2034" y="6092"/>
                    <a:pt x="2154" y="6013"/>
                    <a:pt x="2154" y="5855"/>
                  </a:cubicBezTo>
                  <a:lnTo>
                    <a:pt x="2154" y="4496"/>
                  </a:lnTo>
                  <a:lnTo>
                    <a:pt x="3590" y="4496"/>
                  </a:lnTo>
                  <a:lnTo>
                    <a:pt x="3590" y="5970"/>
                  </a:lnTo>
                  <a:cubicBezTo>
                    <a:pt x="3570" y="6104"/>
                    <a:pt x="3700" y="6171"/>
                    <a:pt x="3829" y="6171"/>
                  </a:cubicBezTo>
                  <a:cubicBezTo>
                    <a:pt x="3958" y="6171"/>
                    <a:pt x="4087" y="6104"/>
                    <a:pt x="4068" y="5970"/>
                  </a:cubicBezTo>
                  <a:lnTo>
                    <a:pt x="4068" y="4496"/>
                  </a:lnTo>
                  <a:lnTo>
                    <a:pt x="5504" y="4496"/>
                  </a:lnTo>
                  <a:lnTo>
                    <a:pt x="5504" y="5970"/>
                  </a:lnTo>
                  <a:cubicBezTo>
                    <a:pt x="5523" y="6104"/>
                    <a:pt x="5628" y="6171"/>
                    <a:pt x="5735" y="6171"/>
                  </a:cubicBezTo>
                  <a:cubicBezTo>
                    <a:pt x="5841" y="6171"/>
                    <a:pt x="5949" y="6104"/>
                    <a:pt x="5973" y="5970"/>
                  </a:cubicBezTo>
                  <a:lnTo>
                    <a:pt x="5973" y="4496"/>
                  </a:lnTo>
                  <a:lnTo>
                    <a:pt x="7408" y="4496"/>
                  </a:lnTo>
                  <a:lnTo>
                    <a:pt x="7408" y="5970"/>
                  </a:lnTo>
                  <a:cubicBezTo>
                    <a:pt x="7427" y="6104"/>
                    <a:pt x="7535" y="6171"/>
                    <a:pt x="7643" y="6171"/>
                  </a:cubicBezTo>
                  <a:cubicBezTo>
                    <a:pt x="7750" y="6171"/>
                    <a:pt x="7858" y="6104"/>
                    <a:pt x="7877" y="5970"/>
                  </a:cubicBezTo>
                  <a:lnTo>
                    <a:pt x="7877" y="4496"/>
                  </a:lnTo>
                  <a:lnTo>
                    <a:pt x="9313" y="4496"/>
                  </a:lnTo>
                  <a:lnTo>
                    <a:pt x="9313" y="5970"/>
                  </a:lnTo>
                  <a:cubicBezTo>
                    <a:pt x="9313" y="6128"/>
                    <a:pt x="9432" y="6207"/>
                    <a:pt x="9552" y="6207"/>
                  </a:cubicBezTo>
                  <a:cubicBezTo>
                    <a:pt x="9672" y="6207"/>
                    <a:pt x="9791" y="6128"/>
                    <a:pt x="9791" y="5970"/>
                  </a:cubicBezTo>
                  <a:lnTo>
                    <a:pt x="9791" y="4496"/>
                  </a:lnTo>
                  <a:lnTo>
                    <a:pt x="9992" y="4496"/>
                  </a:lnTo>
                  <a:cubicBezTo>
                    <a:pt x="10260" y="4458"/>
                    <a:pt x="10260" y="4066"/>
                    <a:pt x="9992" y="4027"/>
                  </a:cubicBezTo>
                  <a:lnTo>
                    <a:pt x="9791" y="4027"/>
                  </a:lnTo>
                  <a:lnTo>
                    <a:pt x="9791" y="2582"/>
                  </a:lnTo>
                  <a:lnTo>
                    <a:pt x="10509" y="2582"/>
                  </a:lnTo>
                  <a:cubicBezTo>
                    <a:pt x="10825" y="2582"/>
                    <a:pt x="10825" y="2104"/>
                    <a:pt x="10509" y="2104"/>
                  </a:cubicBezTo>
                  <a:lnTo>
                    <a:pt x="10509" y="2113"/>
                  </a:lnTo>
                  <a:lnTo>
                    <a:pt x="9791" y="2113"/>
                  </a:lnTo>
                  <a:lnTo>
                    <a:pt x="9791" y="238"/>
                  </a:lnTo>
                  <a:cubicBezTo>
                    <a:pt x="9791" y="80"/>
                    <a:pt x="9672" y="1"/>
                    <a:pt x="9552" y="1"/>
                  </a:cubicBezTo>
                  <a:cubicBezTo>
                    <a:pt x="9432" y="1"/>
                    <a:pt x="9313" y="80"/>
                    <a:pt x="9313" y="238"/>
                  </a:cubicBezTo>
                  <a:lnTo>
                    <a:pt x="9313" y="2113"/>
                  </a:lnTo>
                  <a:lnTo>
                    <a:pt x="7877" y="2113"/>
                  </a:lnTo>
                  <a:lnTo>
                    <a:pt x="7877" y="238"/>
                  </a:lnTo>
                  <a:cubicBezTo>
                    <a:pt x="7853" y="104"/>
                    <a:pt x="7745" y="37"/>
                    <a:pt x="7638" y="37"/>
                  </a:cubicBezTo>
                  <a:cubicBezTo>
                    <a:pt x="7530" y="37"/>
                    <a:pt x="7422" y="104"/>
                    <a:pt x="7399" y="238"/>
                  </a:cubicBezTo>
                  <a:lnTo>
                    <a:pt x="7399" y="2113"/>
                  </a:lnTo>
                  <a:lnTo>
                    <a:pt x="5963" y="2113"/>
                  </a:lnTo>
                  <a:lnTo>
                    <a:pt x="5963" y="238"/>
                  </a:lnTo>
                  <a:cubicBezTo>
                    <a:pt x="5944" y="104"/>
                    <a:pt x="5836" y="37"/>
                    <a:pt x="5729" y="37"/>
                  </a:cubicBezTo>
                  <a:cubicBezTo>
                    <a:pt x="5621" y="37"/>
                    <a:pt x="5513" y="104"/>
                    <a:pt x="5494" y="238"/>
                  </a:cubicBezTo>
                  <a:lnTo>
                    <a:pt x="5494" y="2113"/>
                  </a:lnTo>
                  <a:lnTo>
                    <a:pt x="4059" y="2113"/>
                  </a:lnTo>
                  <a:lnTo>
                    <a:pt x="4059" y="238"/>
                  </a:lnTo>
                  <a:cubicBezTo>
                    <a:pt x="4078" y="104"/>
                    <a:pt x="3948" y="37"/>
                    <a:pt x="3819" y="37"/>
                  </a:cubicBezTo>
                  <a:cubicBezTo>
                    <a:pt x="3690" y="37"/>
                    <a:pt x="3561" y="104"/>
                    <a:pt x="3580" y="238"/>
                  </a:cubicBezTo>
                  <a:lnTo>
                    <a:pt x="3580" y="2113"/>
                  </a:lnTo>
                  <a:lnTo>
                    <a:pt x="2144" y="2113"/>
                  </a:lnTo>
                  <a:lnTo>
                    <a:pt x="2144" y="238"/>
                  </a:lnTo>
                  <a:cubicBezTo>
                    <a:pt x="2144" y="80"/>
                    <a:pt x="2025" y="1"/>
                    <a:pt x="1905" y="1"/>
                  </a:cubicBezTo>
                  <a:close/>
                </a:path>
              </a:pathLst>
            </a:custGeom>
            <a:solidFill>
              <a:srgbClr val="D1D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6"/>
            <p:cNvSpPr/>
            <p:nvPr/>
          </p:nvSpPr>
          <p:spPr>
            <a:xfrm>
              <a:off x="1845124" y="2716821"/>
              <a:ext cx="89258" cy="76285"/>
            </a:xfrm>
            <a:custGeom>
              <a:rect b="b" l="l" r="r" t="t"/>
              <a:pathLst>
                <a:path extrusionOk="0" h="2905" w="3399">
                  <a:moveTo>
                    <a:pt x="1953" y="0"/>
                  </a:moveTo>
                  <a:cubicBezTo>
                    <a:pt x="652" y="0"/>
                    <a:pt x="1" y="1560"/>
                    <a:pt x="920" y="2479"/>
                  </a:cubicBezTo>
                  <a:cubicBezTo>
                    <a:pt x="1217" y="2773"/>
                    <a:pt x="1581" y="2905"/>
                    <a:pt x="1937" y="2905"/>
                  </a:cubicBezTo>
                  <a:cubicBezTo>
                    <a:pt x="2684" y="2905"/>
                    <a:pt x="3398" y="2326"/>
                    <a:pt x="3398" y="1445"/>
                  </a:cubicBezTo>
                  <a:cubicBezTo>
                    <a:pt x="3398" y="641"/>
                    <a:pt x="2748" y="0"/>
                    <a:pt x="1953" y="0"/>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6"/>
            <p:cNvSpPr/>
            <p:nvPr/>
          </p:nvSpPr>
          <p:spPr>
            <a:xfrm>
              <a:off x="1873038" y="2737409"/>
              <a:ext cx="40493" cy="34873"/>
            </a:xfrm>
            <a:custGeom>
              <a:rect b="b" l="l" r="r" t="t"/>
              <a:pathLst>
                <a:path extrusionOk="0" h="1328" w="1542">
                  <a:moveTo>
                    <a:pt x="881" y="1"/>
                  </a:moveTo>
                  <a:cubicBezTo>
                    <a:pt x="297" y="1"/>
                    <a:pt x="0" y="719"/>
                    <a:pt x="421" y="1130"/>
                  </a:cubicBezTo>
                  <a:cubicBezTo>
                    <a:pt x="555" y="1267"/>
                    <a:pt x="719" y="1328"/>
                    <a:pt x="881" y="1328"/>
                  </a:cubicBezTo>
                  <a:cubicBezTo>
                    <a:pt x="1218" y="1328"/>
                    <a:pt x="1541" y="1062"/>
                    <a:pt x="1541" y="661"/>
                  </a:cubicBezTo>
                  <a:cubicBezTo>
                    <a:pt x="1541" y="298"/>
                    <a:pt x="1244" y="1"/>
                    <a:pt x="881"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6"/>
            <p:cNvSpPr/>
            <p:nvPr/>
          </p:nvSpPr>
          <p:spPr>
            <a:xfrm>
              <a:off x="1996933" y="2716821"/>
              <a:ext cx="89231" cy="76285"/>
            </a:xfrm>
            <a:custGeom>
              <a:rect b="b" l="l" r="r" t="t"/>
              <a:pathLst>
                <a:path extrusionOk="0" h="2905" w="3398">
                  <a:moveTo>
                    <a:pt x="1943" y="0"/>
                  </a:moveTo>
                  <a:cubicBezTo>
                    <a:pt x="642" y="0"/>
                    <a:pt x="0" y="1560"/>
                    <a:pt x="910" y="2479"/>
                  </a:cubicBezTo>
                  <a:cubicBezTo>
                    <a:pt x="1207" y="2773"/>
                    <a:pt x="1571" y="2905"/>
                    <a:pt x="1929" y="2905"/>
                  </a:cubicBezTo>
                  <a:cubicBezTo>
                    <a:pt x="2679" y="2905"/>
                    <a:pt x="3398" y="2326"/>
                    <a:pt x="3398" y="1445"/>
                  </a:cubicBezTo>
                  <a:cubicBezTo>
                    <a:pt x="3398" y="641"/>
                    <a:pt x="2747" y="0"/>
                    <a:pt x="1943" y="0"/>
                  </a:cubicBezTo>
                  <a:close/>
                </a:path>
              </a:pathLst>
            </a:custGeom>
            <a:solidFill>
              <a:srgbClr val="20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6"/>
            <p:cNvSpPr/>
            <p:nvPr/>
          </p:nvSpPr>
          <p:spPr>
            <a:xfrm>
              <a:off x="2024585" y="2737672"/>
              <a:ext cx="40729" cy="34689"/>
            </a:xfrm>
            <a:custGeom>
              <a:rect b="b" l="l" r="r" t="t"/>
              <a:pathLst>
                <a:path extrusionOk="0" h="1321" w="1551">
                  <a:moveTo>
                    <a:pt x="890" y="1"/>
                  </a:moveTo>
                  <a:cubicBezTo>
                    <a:pt x="297" y="1"/>
                    <a:pt x="0" y="718"/>
                    <a:pt x="421" y="1130"/>
                  </a:cubicBezTo>
                  <a:cubicBezTo>
                    <a:pt x="556" y="1262"/>
                    <a:pt x="721" y="1321"/>
                    <a:pt x="882" y="1321"/>
                  </a:cubicBezTo>
                  <a:cubicBezTo>
                    <a:pt x="1223" y="1321"/>
                    <a:pt x="1551" y="1055"/>
                    <a:pt x="1551" y="651"/>
                  </a:cubicBezTo>
                  <a:cubicBezTo>
                    <a:pt x="1541" y="297"/>
                    <a:pt x="1244" y="1"/>
                    <a:pt x="890" y="1"/>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6"/>
            <p:cNvSpPr/>
            <p:nvPr/>
          </p:nvSpPr>
          <p:spPr>
            <a:xfrm>
              <a:off x="1818496" y="2447893"/>
              <a:ext cx="333528" cy="174209"/>
            </a:xfrm>
            <a:custGeom>
              <a:rect b="b" l="l" r="r" t="t"/>
              <a:pathLst>
                <a:path extrusionOk="0" h="6634" w="12701">
                  <a:moveTo>
                    <a:pt x="1" y="1"/>
                  </a:moveTo>
                  <a:lnTo>
                    <a:pt x="441" y="1264"/>
                  </a:lnTo>
                  <a:lnTo>
                    <a:pt x="11284" y="1264"/>
                  </a:lnTo>
                  <a:lnTo>
                    <a:pt x="10049" y="6633"/>
                  </a:lnTo>
                  <a:lnTo>
                    <a:pt x="11341" y="6633"/>
                  </a:lnTo>
                  <a:lnTo>
                    <a:pt x="12528" y="1494"/>
                  </a:lnTo>
                  <a:cubicBezTo>
                    <a:pt x="12700" y="728"/>
                    <a:pt x="12117" y="1"/>
                    <a:pt x="11332" y="1"/>
                  </a:cubicBezTo>
                  <a:close/>
                </a:path>
              </a:pathLst>
            </a:custGeom>
            <a:solidFill>
              <a:srgbClr val="96A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6"/>
            <p:cNvSpPr/>
            <p:nvPr/>
          </p:nvSpPr>
          <p:spPr>
            <a:xfrm>
              <a:off x="2095697" y="2447893"/>
              <a:ext cx="56564" cy="174209"/>
            </a:xfrm>
            <a:custGeom>
              <a:rect b="b" l="l" r="r" t="t"/>
              <a:pathLst>
                <a:path extrusionOk="0" h="6634" w="2154">
                  <a:moveTo>
                    <a:pt x="1" y="1"/>
                  </a:moveTo>
                  <a:cubicBezTo>
                    <a:pt x="785" y="1"/>
                    <a:pt x="1369" y="728"/>
                    <a:pt x="1197" y="1494"/>
                  </a:cubicBezTo>
                  <a:lnTo>
                    <a:pt x="20" y="6633"/>
                  </a:lnTo>
                  <a:lnTo>
                    <a:pt x="795" y="6633"/>
                  </a:lnTo>
                  <a:lnTo>
                    <a:pt x="1972" y="1494"/>
                  </a:lnTo>
                  <a:cubicBezTo>
                    <a:pt x="2154" y="728"/>
                    <a:pt x="1570" y="1"/>
                    <a:pt x="776" y="1"/>
                  </a:cubicBezTo>
                  <a:close/>
                </a:path>
              </a:pathLst>
            </a:custGeom>
            <a:solidFill>
              <a:srgbClr val="496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6"/>
            <p:cNvSpPr/>
            <p:nvPr/>
          </p:nvSpPr>
          <p:spPr>
            <a:xfrm>
              <a:off x="1735567" y="2420241"/>
              <a:ext cx="416457" cy="235027"/>
            </a:xfrm>
            <a:custGeom>
              <a:rect b="b" l="l" r="r" t="t"/>
              <a:pathLst>
                <a:path extrusionOk="0" h="8950" w="15859">
                  <a:moveTo>
                    <a:pt x="626" y="0"/>
                  </a:moveTo>
                  <a:cubicBezTo>
                    <a:pt x="279" y="0"/>
                    <a:pt x="0" y="281"/>
                    <a:pt x="0" y="633"/>
                  </a:cubicBezTo>
                  <a:cubicBezTo>
                    <a:pt x="0" y="976"/>
                    <a:pt x="279" y="1256"/>
                    <a:pt x="626" y="1256"/>
                  </a:cubicBezTo>
                  <a:cubicBezTo>
                    <a:pt x="638" y="1256"/>
                    <a:pt x="649" y="1256"/>
                    <a:pt x="661" y="1255"/>
                  </a:cubicBezTo>
                  <a:lnTo>
                    <a:pt x="1800" y="1255"/>
                  </a:lnTo>
                  <a:cubicBezTo>
                    <a:pt x="1847" y="1255"/>
                    <a:pt x="1895" y="1293"/>
                    <a:pt x="1924" y="1341"/>
                  </a:cubicBezTo>
                  <a:lnTo>
                    <a:pt x="4058" y="7380"/>
                  </a:lnTo>
                  <a:cubicBezTo>
                    <a:pt x="4460" y="8327"/>
                    <a:pt x="5388" y="8949"/>
                    <a:pt x="6422" y="8949"/>
                  </a:cubicBezTo>
                  <a:lnTo>
                    <a:pt x="15054" y="8949"/>
                  </a:lnTo>
                  <a:cubicBezTo>
                    <a:pt x="15858" y="8911"/>
                    <a:pt x="15858" y="7724"/>
                    <a:pt x="15054" y="7686"/>
                  </a:cubicBezTo>
                  <a:lnTo>
                    <a:pt x="6432" y="7686"/>
                  </a:lnTo>
                  <a:cubicBezTo>
                    <a:pt x="5896" y="7686"/>
                    <a:pt x="5427" y="7370"/>
                    <a:pt x="5216" y="6892"/>
                  </a:cubicBezTo>
                  <a:lnTo>
                    <a:pt x="3082" y="853"/>
                  </a:lnTo>
                  <a:cubicBezTo>
                    <a:pt x="2862" y="336"/>
                    <a:pt x="2355" y="1"/>
                    <a:pt x="1800" y="1"/>
                  </a:cubicBezTo>
                  <a:lnTo>
                    <a:pt x="661" y="1"/>
                  </a:lnTo>
                  <a:cubicBezTo>
                    <a:pt x="649" y="1"/>
                    <a:pt x="638" y="0"/>
                    <a:pt x="626" y="0"/>
                  </a:cubicBezTo>
                  <a:close/>
                </a:path>
              </a:pathLst>
            </a:custGeom>
            <a:solidFill>
              <a:srgbClr val="96A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6"/>
            <p:cNvSpPr/>
            <p:nvPr/>
          </p:nvSpPr>
          <p:spPr>
            <a:xfrm>
              <a:off x="1849903" y="2622075"/>
              <a:ext cx="303382" cy="33193"/>
            </a:xfrm>
            <a:custGeom>
              <a:rect b="b" l="l" r="r" t="t"/>
              <a:pathLst>
                <a:path extrusionOk="0" h="1264" w="11553">
                  <a:moveTo>
                    <a:pt x="10767" y="0"/>
                  </a:moveTo>
                  <a:cubicBezTo>
                    <a:pt x="10767" y="19"/>
                    <a:pt x="10767" y="48"/>
                    <a:pt x="10767" y="67"/>
                  </a:cubicBezTo>
                  <a:cubicBezTo>
                    <a:pt x="10767" y="412"/>
                    <a:pt x="10480" y="699"/>
                    <a:pt x="10136" y="699"/>
                  </a:cubicBezTo>
                  <a:lnTo>
                    <a:pt x="1513" y="699"/>
                  </a:lnTo>
                  <a:cubicBezTo>
                    <a:pt x="967" y="699"/>
                    <a:pt x="431" y="527"/>
                    <a:pt x="1" y="201"/>
                  </a:cubicBezTo>
                  <a:lnTo>
                    <a:pt x="1" y="201"/>
                  </a:lnTo>
                  <a:cubicBezTo>
                    <a:pt x="479" y="871"/>
                    <a:pt x="1255" y="1263"/>
                    <a:pt x="2078" y="1263"/>
                  </a:cubicBezTo>
                  <a:lnTo>
                    <a:pt x="10700" y="1263"/>
                  </a:lnTo>
                  <a:cubicBezTo>
                    <a:pt x="11495" y="1254"/>
                    <a:pt x="11552" y="86"/>
                    <a:pt x="10767" y="0"/>
                  </a:cubicBezTo>
                  <a:close/>
                </a:path>
              </a:pathLst>
            </a:custGeom>
            <a:solidFill>
              <a:srgbClr val="496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6"/>
            <p:cNvSpPr/>
            <p:nvPr/>
          </p:nvSpPr>
          <p:spPr>
            <a:xfrm>
              <a:off x="1817498" y="2632868"/>
              <a:ext cx="286523" cy="92278"/>
            </a:xfrm>
            <a:custGeom>
              <a:rect b="b" l="l" r="r" t="t"/>
              <a:pathLst>
                <a:path extrusionOk="0" h="3514" w="10911">
                  <a:moveTo>
                    <a:pt x="1397" y="1"/>
                  </a:moveTo>
                  <a:lnTo>
                    <a:pt x="756" y="919"/>
                  </a:lnTo>
                  <a:cubicBezTo>
                    <a:pt x="0" y="2010"/>
                    <a:pt x="785" y="3513"/>
                    <a:pt x="2115" y="3513"/>
                  </a:cubicBezTo>
                  <a:lnTo>
                    <a:pt x="10260" y="3513"/>
                  </a:lnTo>
                  <a:cubicBezTo>
                    <a:pt x="10271" y="3514"/>
                    <a:pt x="10282" y="3514"/>
                    <a:pt x="10293" y="3514"/>
                  </a:cubicBezTo>
                  <a:cubicBezTo>
                    <a:pt x="10632" y="3514"/>
                    <a:pt x="10910" y="3234"/>
                    <a:pt x="10910" y="2881"/>
                  </a:cubicBezTo>
                  <a:cubicBezTo>
                    <a:pt x="10910" y="2533"/>
                    <a:pt x="10623" y="2249"/>
                    <a:pt x="10277" y="2249"/>
                  </a:cubicBezTo>
                  <a:cubicBezTo>
                    <a:pt x="10271" y="2249"/>
                    <a:pt x="10265" y="2250"/>
                    <a:pt x="10260" y="2250"/>
                  </a:cubicBezTo>
                  <a:lnTo>
                    <a:pt x="2115" y="2250"/>
                  </a:lnTo>
                  <a:cubicBezTo>
                    <a:pt x="1799" y="2250"/>
                    <a:pt x="1618" y="1896"/>
                    <a:pt x="1799" y="1637"/>
                  </a:cubicBezTo>
                  <a:lnTo>
                    <a:pt x="2441" y="699"/>
                  </a:lnTo>
                  <a:cubicBezTo>
                    <a:pt x="2039" y="556"/>
                    <a:pt x="1685" y="317"/>
                    <a:pt x="1397" y="1"/>
                  </a:cubicBezTo>
                  <a:close/>
                </a:path>
              </a:pathLst>
            </a:custGeom>
            <a:solidFill>
              <a:srgbClr val="96A7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6"/>
            <p:cNvSpPr/>
            <p:nvPr/>
          </p:nvSpPr>
          <p:spPr>
            <a:xfrm>
              <a:off x="1826794" y="2675856"/>
              <a:ext cx="276465" cy="49106"/>
            </a:xfrm>
            <a:custGeom>
              <a:rect b="b" l="l" r="r" t="t"/>
              <a:pathLst>
                <a:path extrusionOk="0" h="1870" w="10528">
                  <a:moveTo>
                    <a:pt x="125" y="0"/>
                  </a:moveTo>
                  <a:cubicBezTo>
                    <a:pt x="0" y="948"/>
                    <a:pt x="699" y="1809"/>
                    <a:pt x="1656" y="1866"/>
                  </a:cubicBezTo>
                  <a:lnTo>
                    <a:pt x="9418" y="1866"/>
                  </a:lnTo>
                  <a:cubicBezTo>
                    <a:pt x="9472" y="1869"/>
                    <a:pt x="9526" y="1870"/>
                    <a:pt x="9580" y="1870"/>
                  </a:cubicBezTo>
                  <a:cubicBezTo>
                    <a:pt x="9756" y="1870"/>
                    <a:pt x="9931" y="1857"/>
                    <a:pt x="10107" y="1828"/>
                  </a:cubicBezTo>
                  <a:cubicBezTo>
                    <a:pt x="10135" y="1819"/>
                    <a:pt x="10174" y="1809"/>
                    <a:pt x="10202" y="1790"/>
                  </a:cubicBezTo>
                  <a:lnTo>
                    <a:pt x="10212" y="1780"/>
                  </a:lnTo>
                  <a:cubicBezTo>
                    <a:pt x="10241" y="1771"/>
                    <a:pt x="10260" y="1752"/>
                    <a:pt x="10279" y="1742"/>
                  </a:cubicBezTo>
                  <a:lnTo>
                    <a:pt x="10288" y="1742"/>
                  </a:lnTo>
                  <a:lnTo>
                    <a:pt x="10317" y="1713"/>
                  </a:lnTo>
                  <a:lnTo>
                    <a:pt x="10327" y="1704"/>
                  </a:lnTo>
                  <a:cubicBezTo>
                    <a:pt x="10336" y="1694"/>
                    <a:pt x="10355" y="1685"/>
                    <a:pt x="10365" y="1665"/>
                  </a:cubicBezTo>
                  <a:lnTo>
                    <a:pt x="10375" y="1656"/>
                  </a:lnTo>
                  <a:lnTo>
                    <a:pt x="10394" y="1627"/>
                  </a:lnTo>
                  <a:lnTo>
                    <a:pt x="10413" y="1608"/>
                  </a:lnTo>
                  <a:lnTo>
                    <a:pt x="10432" y="1579"/>
                  </a:lnTo>
                  <a:lnTo>
                    <a:pt x="10451" y="1551"/>
                  </a:lnTo>
                  <a:lnTo>
                    <a:pt x="10461" y="1531"/>
                  </a:lnTo>
                  <a:lnTo>
                    <a:pt x="10480" y="1503"/>
                  </a:lnTo>
                  <a:lnTo>
                    <a:pt x="10489" y="1474"/>
                  </a:lnTo>
                  <a:cubicBezTo>
                    <a:pt x="10489" y="1464"/>
                    <a:pt x="10499" y="1455"/>
                    <a:pt x="10499" y="1436"/>
                  </a:cubicBezTo>
                  <a:lnTo>
                    <a:pt x="10509" y="1417"/>
                  </a:lnTo>
                  <a:cubicBezTo>
                    <a:pt x="10509" y="1407"/>
                    <a:pt x="10518" y="1388"/>
                    <a:pt x="10518" y="1378"/>
                  </a:cubicBezTo>
                  <a:lnTo>
                    <a:pt x="10518" y="1369"/>
                  </a:lnTo>
                  <a:cubicBezTo>
                    <a:pt x="10518" y="1350"/>
                    <a:pt x="10528" y="1330"/>
                    <a:pt x="10528" y="1311"/>
                  </a:cubicBezTo>
                  <a:lnTo>
                    <a:pt x="10528" y="1302"/>
                  </a:lnTo>
                  <a:lnTo>
                    <a:pt x="10528" y="1244"/>
                  </a:lnTo>
                  <a:cubicBezTo>
                    <a:pt x="10528" y="1216"/>
                    <a:pt x="10528" y="1197"/>
                    <a:pt x="10528" y="1177"/>
                  </a:cubicBezTo>
                  <a:cubicBezTo>
                    <a:pt x="10528" y="1158"/>
                    <a:pt x="10528" y="1139"/>
                    <a:pt x="10518" y="1120"/>
                  </a:cubicBezTo>
                  <a:cubicBezTo>
                    <a:pt x="10509" y="1072"/>
                    <a:pt x="10499" y="1034"/>
                    <a:pt x="10480" y="996"/>
                  </a:cubicBezTo>
                  <a:cubicBezTo>
                    <a:pt x="10346" y="1187"/>
                    <a:pt x="10126" y="1302"/>
                    <a:pt x="9896" y="1321"/>
                  </a:cubicBezTo>
                  <a:lnTo>
                    <a:pt x="1761" y="1321"/>
                  </a:lnTo>
                  <a:cubicBezTo>
                    <a:pt x="976" y="1302"/>
                    <a:pt x="307" y="766"/>
                    <a:pt x="125" y="0"/>
                  </a:cubicBezTo>
                  <a:close/>
                </a:path>
              </a:pathLst>
            </a:custGeom>
            <a:solidFill>
              <a:srgbClr val="496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6"/>
            <p:cNvSpPr/>
            <p:nvPr/>
          </p:nvSpPr>
          <p:spPr>
            <a:xfrm>
              <a:off x="1843364" y="2632868"/>
              <a:ext cx="38235" cy="32694"/>
            </a:xfrm>
            <a:custGeom>
              <a:rect b="b" l="l" r="r" t="t"/>
              <a:pathLst>
                <a:path extrusionOk="0" h="1245" w="1456">
                  <a:moveTo>
                    <a:pt x="412" y="1"/>
                  </a:moveTo>
                  <a:lnTo>
                    <a:pt x="1" y="604"/>
                  </a:lnTo>
                  <a:cubicBezTo>
                    <a:pt x="298" y="900"/>
                    <a:pt x="671" y="1120"/>
                    <a:pt x="1082" y="1245"/>
                  </a:cubicBezTo>
                  <a:lnTo>
                    <a:pt x="1456" y="699"/>
                  </a:lnTo>
                  <a:cubicBezTo>
                    <a:pt x="1054" y="556"/>
                    <a:pt x="700" y="317"/>
                    <a:pt x="412" y="1"/>
                  </a:cubicBezTo>
                  <a:close/>
                </a:path>
              </a:pathLst>
            </a:custGeom>
            <a:solidFill>
              <a:srgbClr val="4962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8" name="Google Shape;1968;p46"/>
          <p:cNvGrpSpPr/>
          <p:nvPr/>
        </p:nvGrpSpPr>
        <p:grpSpPr>
          <a:xfrm>
            <a:off x="1927238" y="3909361"/>
            <a:ext cx="635433" cy="473165"/>
            <a:chOff x="3722682" y="1981993"/>
            <a:chExt cx="375818" cy="372043"/>
          </a:xfrm>
        </p:grpSpPr>
        <p:sp>
          <p:nvSpPr>
            <p:cNvPr id="1969" name="Google Shape;1969;p46"/>
            <p:cNvSpPr/>
            <p:nvPr/>
          </p:nvSpPr>
          <p:spPr>
            <a:xfrm>
              <a:off x="3876695" y="1981993"/>
              <a:ext cx="71934" cy="72301"/>
            </a:xfrm>
            <a:custGeom>
              <a:rect b="b" l="l" r="r" t="t"/>
              <a:pathLst>
                <a:path extrusionOk="0" h="2758" w="2744">
                  <a:moveTo>
                    <a:pt x="1372" y="1"/>
                  </a:moveTo>
                  <a:cubicBezTo>
                    <a:pt x="607" y="1"/>
                    <a:pt x="1" y="621"/>
                    <a:pt x="1" y="1372"/>
                  </a:cubicBezTo>
                  <a:cubicBezTo>
                    <a:pt x="1" y="2137"/>
                    <a:pt x="607" y="2758"/>
                    <a:pt x="1372" y="2758"/>
                  </a:cubicBezTo>
                  <a:cubicBezTo>
                    <a:pt x="2137" y="2758"/>
                    <a:pt x="2744" y="2137"/>
                    <a:pt x="2744" y="1372"/>
                  </a:cubicBezTo>
                  <a:cubicBezTo>
                    <a:pt x="2744" y="621"/>
                    <a:pt x="2137" y="1"/>
                    <a:pt x="1372" y="1"/>
                  </a:cubicBezTo>
                  <a:close/>
                </a:path>
              </a:pathLst>
            </a:custGeom>
            <a:solidFill>
              <a:srgbClr val="9AA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6"/>
            <p:cNvSpPr/>
            <p:nvPr/>
          </p:nvSpPr>
          <p:spPr>
            <a:xfrm>
              <a:off x="3755582" y="2204217"/>
              <a:ext cx="146516" cy="102448"/>
            </a:xfrm>
            <a:custGeom>
              <a:rect b="b" l="l" r="r" t="t"/>
              <a:pathLst>
                <a:path extrusionOk="0" h="3908" w="5589">
                  <a:moveTo>
                    <a:pt x="2788" y="1"/>
                  </a:moveTo>
                  <a:cubicBezTo>
                    <a:pt x="2672" y="1"/>
                    <a:pt x="2557" y="77"/>
                    <a:pt x="2557" y="228"/>
                  </a:cubicBezTo>
                  <a:lnTo>
                    <a:pt x="2557" y="2047"/>
                  </a:lnTo>
                  <a:lnTo>
                    <a:pt x="1445" y="2047"/>
                  </a:lnTo>
                  <a:cubicBezTo>
                    <a:pt x="1113" y="2047"/>
                    <a:pt x="796" y="2235"/>
                    <a:pt x="637" y="2538"/>
                  </a:cubicBezTo>
                  <a:lnTo>
                    <a:pt x="117" y="3548"/>
                  </a:lnTo>
                  <a:cubicBezTo>
                    <a:pt x="0" y="3733"/>
                    <a:pt x="159" y="3898"/>
                    <a:pt x="319" y="3898"/>
                  </a:cubicBezTo>
                  <a:cubicBezTo>
                    <a:pt x="396" y="3898"/>
                    <a:pt x="474" y="3859"/>
                    <a:pt x="521" y="3765"/>
                  </a:cubicBezTo>
                  <a:lnTo>
                    <a:pt x="1041" y="2754"/>
                  </a:lnTo>
                  <a:cubicBezTo>
                    <a:pt x="1128" y="2610"/>
                    <a:pt x="1286" y="2509"/>
                    <a:pt x="1445" y="2509"/>
                  </a:cubicBezTo>
                  <a:lnTo>
                    <a:pt x="4130" y="2509"/>
                  </a:lnTo>
                  <a:cubicBezTo>
                    <a:pt x="4303" y="2509"/>
                    <a:pt x="4448" y="2610"/>
                    <a:pt x="4534" y="2754"/>
                  </a:cubicBezTo>
                  <a:lnTo>
                    <a:pt x="5068" y="3765"/>
                  </a:lnTo>
                  <a:cubicBezTo>
                    <a:pt x="5112" y="3866"/>
                    <a:pt x="5190" y="3908"/>
                    <a:pt x="5269" y="3908"/>
                  </a:cubicBezTo>
                  <a:cubicBezTo>
                    <a:pt x="5428" y="3908"/>
                    <a:pt x="5588" y="3741"/>
                    <a:pt x="5473" y="3548"/>
                  </a:cubicBezTo>
                  <a:lnTo>
                    <a:pt x="4939" y="2552"/>
                  </a:lnTo>
                  <a:cubicBezTo>
                    <a:pt x="4780" y="2249"/>
                    <a:pt x="4462" y="2061"/>
                    <a:pt x="4130" y="2061"/>
                  </a:cubicBezTo>
                  <a:lnTo>
                    <a:pt x="3019" y="2061"/>
                  </a:lnTo>
                  <a:lnTo>
                    <a:pt x="3019" y="228"/>
                  </a:lnTo>
                  <a:cubicBezTo>
                    <a:pt x="3019" y="77"/>
                    <a:pt x="2903" y="1"/>
                    <a:pt x="2788" y="1"/>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6"/>
            <p:cNvSpPr/>
            <p:nvPr/>
          </p:nvSpPr>
          <p:spPr>
            <a:xfrm>
              <a:off x="3848697" y="2066195"/>
              <a:ext cx="129817" cy="66403"/>
            </a:xfrm>
            <a:custGeom>
              <a:rect b="b" l="l" r="r" t="t"/>
              <a:pathLst>
                <a:path extrusionOk="0" h="2533" w="4952">
                  <a:moveTo>
                    <a:pt x="2455" y="1"/>
                  </a:moveTo>
                  <a:cubicBezTo>
                    <a:pt x="2339" y="1"/>
                    <a:pt x="2224" y="80"/>
                    <a:pt x="2224" y="239"/>
                  </a:cubicBezTo>
                  <a:lnTo>
                    <a:pt x="2224" y="1134"/>
                  </a:lnTo>
                  <a:lnTo>
                    <a:pt x="1040" y="1134"/>
                  </a:lnTo>
                  <a:cubicBezTo>
                    <a:pt x="780" y="1134"/>
                    <a:pt x="549" y="1278"/>
                    <a:pt x="434" y="1495"/>
                  </a:cubicBezTo>
                  <a:lnTo>
                    <a:pt x="73" y="2173"/>
                  </a:lnTo>
                  <a:cubicBezTo>
                    <a:pt x="1" y="2274"/>
                    <a:pt x="44" y="2433"/>
                    <a:pt x="174" y="2491"/>
                  </a:cubicBezTo>
                  <a:cubicBezTo>
                    <a:pt x="204" y="2508"/>
                    <a:pt x="238" y="2516"/>
                    <a:pt x="273" y="2516"/>
                  </a:cubicBezTo>
                  <a:cubicBezTo>
                    <a:pt x="353" y="2516"/>
                    <a:pt x="437" y="2471"/>
                    <a:pt x="477" y="2390"/>
                  </a:cubicBezTo>
                  <a:lnTo>
                    <a:pt x="838" y="1726"/>
                  </a:lnTo>
                  <a:cubicBezTo>
                    <a:pt x="881" y="1653"/>
                    <a:pt x="953" y="1596"/>
                    <a:pt x="1040" y="1596"/>
                  </a:cubicBezTo>
                  <a:lnTo>
                    <a:pt x="3869" y="1596"/>
                  </a:lnTo>
                  <a:cubicBezTo>
                    <a:pt x="3956" y="1596"/>
                    <a:pt x="4028" y="1653"/>
                    <a:pt x="4072" y="1726"/>
                  </a:cubicBezTo>
                  <a:lnTo>
                    <a:pt x="4432" y="2390"/>
                  </a:lnTo>
                  <a:cubicBezTo>
                    <a:pt x="4481" y="2491"/>
                    <a:pt x="4562" y="2533"/>
                    <a:pt x="4641" y="2533"/>
                  </a:cubicBezTo>
                  <a:cubicBezTo>
                    <a:pt x="4799" y="2533"/>
                    <a:pt x="4952" y="2370"/>
                    <a:pt x="4837" y="2187"/>
                  </a:cubicBezTo>
                  <a:lnTo>
                    <a:pt x="4476" y="1509"/>
                  </a:lnTo>
                  <a:cubicBezTo>
                    <a:pt x="4360" y="1292"/>
                    <a:pt x="4129" y="1148"/>
                    <a:pt x="3869" y="1148"/>
                  </a:cubicBezTo>
                  <a:lnTo>
                    <a:pt x="2686" y="1148"/>
                  </a:lnTo>
                  <a:lnTo>
                    <a:pt x="2686" y="239"/>
                  </a:lnTo>
                  <a:cubicBezTo>
                    <a:pt x="2686" y="80"/>
                    <a:pt x="2570" y="1"/>
                    <a:pt x="2455" y="1"/>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6"/>
            <p:cNvSpPr/>
            <p:nvPr/>
          </p:nvSpPr>
          <p:spPr>
            <a:xfrm>
              <a:off x="3923227" y="2204217"/>
              <a:ext cx="146909" cy="102370"/>
            </a:xfrm>
            <a:custGeom>
              <a:rect b="b" l="l" r="r" t="t"/>
              <a:pathLst>
                <a:path extrusionOk="0" h="3905" w="5604">
                  <a:moveTo>
                    <a:pt x="2802" y="1"/>
                  </a:moveTo>
                  <a:cubicBezTo>
                    <a:pt x="2686" y="1"/>
                    <a:pt x="2571" y="77"/>
                    <a:pt x="2571" y="228"/>
                  </a:cubicBezTo>
                  <a:lnTo>
                    <a:pt x="2571" y="2047"/>
                  </a:lnTo>
                  <a:lnTo>
                    <a:pt x="1459" y="2047"/>
                  </a:lnTo>
                  <a:cubicBezTo>
                    <a:pt x="1127" y="2047"/>
                    <a:pt x="810" y="2235"/>
                    <a:pt x="651" y="2538"/>
                  </a:cubicBezTo>
                  <a:lnTo>
                    <a:pt x="117" y="3548"/>
                  </a:lnTo>
                  <a:cubicBezTo>
                    <a:pt x="0" y="3733"/>
                    <a:pt x="165" y="3904"/>
                    <a:pt x="325" y="3904"/>
                  </a:cubicBezTo>
                  <a:cubicBezTo>
                    <a:pt x="402" y="3904"/>
                    <a:pt x="479" y="3864"/>
                    <a:pt x="521" y="3765"/>
                  </a:cubicBezTo>
                  <a:lnTo>
                    <a:pt x="1055" y="2754"/>
                  </a:lnTo>
                  <a:cubicBezTo>
                    <a:pt x="1142" y="2610"/>
                    <a:pt x="1301" y="2509"/>
                    <a:pt x="1459" y="2509"/>
                  </a:cubicBezTo>
                  <a:lnTo>
                    <a:pt x="4144" y="2509"/>
                  </a:lnTo>
                  <a:cubicBezTo>
                    <a:pt x="4303" y="2509"/>
                    <a:pt x="4462" y="2610"/>
                    <a:pt x="4549" y="2754"/>
                  </a:cubicBezTo>
                  <a:lnTo>
                    <a:pt x="5083" y="3765"/>
                  </a:lnTo>
                  <a:cubicBezTo>
                    <a:pt x="5125" y="3864"/>
                    <a:pt x="5202" y="3904"/>
                    <a:pt x="5279" y="3904"/>
                  </a:cubicBezTo>
                  <a:cubicBezTo>
                    <a:pt x="5439" y="3904"/>
                    <a:pt x="5604" y="3733"/>
                    <a:pt x="5487" y="3548"/>
                  </a:cubicBezTo>
                  <a:lnTo>
                    <a:pt x="4953" y="2552"/>
                  </a:lnTo>
                  <a:cubicBezTo>
                    <a:pt x="4794" y="2249"/>
                    <a:pt x="4476" y="2061"/>
                    <a:pt x="4144" y="2061"/>
                  </a:cubicBezTo>
                  <a:lnTo>
                    <a:pt x="3033" y="2061"/>
                  </a:lnTo>
                  <a:lnTo>
                    <a:pt x="3033" y="228"/>
                  </a:lnTo>
                  <a:cubicBezTo>
                    <a:pt x="3033" y="77"/>
                    <a:pt x="2917" y="1"/>
                    <a:pt x="2802" y="1"/>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6"/>
            <p:cNvSpPr/>
            <p:nvPr/>
          </p:nvSpPr>
          <p:spPr>
            <a:xfrm>
              <a:off x="3868752" y="1983513"/>
              <a:ext cx="71934" cy="70781"/>
            </a:xfrm>
            <a:custGeom>
              <a:rect b="b" l="l" r="r" t="t"/>
              <a:pathLst>
                <a:path extrusionOk="0" h="2700" w="2744">
                  <a:moveTo>
                    <a:pt x="1300" y="0"/>
                  </a:moveTo>
                  <a:lnTo>
                    <a:pt x="1300" y="0"/>
                  </a:lnTo>
                  <a:cubicBezTo>
                    <a:pt x="391" y="260"/>
                    <a:pt x="1" y="1314"/>
                    <a:pt x="520" y="2079"/>
                  </a:cubicBezTo>
                  <a:cubicBezTo>
                    <a:pt x="786" y="2489"/>
                    <a:pt x="1224" y="2700"/>
                    <a:pt x="1665" y="2700"/>
                  </a:cubicBezTo>
                  <a:cubicBezTo>
                    <a:pt x="2063" y="2700"/>
                    <a:pt x="2463" y="2529"/>
                    <a:pt x="2744" y="2180"/>
                  </a:cubicBezTo>
                  <a:lnTo>
                    <a:pt x="2744" y="2180"/>
                  </a:lnTo>
                  <a:cubicBezTo>
                    <a:pt x="2614" y="2223"/>
                    <a:pt x="2484" y="2238"/>
                    <a:pt x="2368" y="2238"/>
                  </a:cubicBezTo>
                  <a:cubicBezTo>
                    <a:pt x="1213" y="2238"/>
                    <a:pt x="564" y="895"/>
                    <a:pt x="1300" y="0"/>
                  </a:cubicBezTo>
                  <a:close/>
                </a:path>
              </a:pathLst>
            </a:custGeom>
            <a:solidFill>
              <a:srgbClr val="83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6"/>
            <p:cNvSpPr/>
            <p:nvPr/>
          </p:nvSpPr>
          <p:spPr>
            <a:xfrm>
              <a:off x="3804814" y="2143949"/>
              <a:ext cx="47711" cy="48105"/>
            </a:xfrm>
            <a:custGeom>
              <a:rect b="b" l="l" r="r" t="t"/>
              <a:pathLst>
                <a:path extrusionOk="0" h="1835" w="1820">
                  <a:moveTo>
                    <a:pt x="910" y="1"/>
                  </a:moveTo>
                  <a:cubicBezTo>
                    <a:pt x="404" y="1"/>
                    <a:pt x="0" y="420"/>
                    <a:pt x="0" y="925"/>
                  </a:cubicBezTo>
                  <a:cubicBezTo>
                    <a:pt x="0" y="1430"/>
                    <a:pt x="404" y="1834"/>
                    <a:pt x="910" y="1834"/>
                  </a:cubicBezTo>
                  <a:cubicBezTo>
                    <a:pt x="1415" y="1834"/>
                    <a:pt x="1819" y="1430"/>
                    <a:pt x="1819" y="925"/>
                  </a:cubicBezTo>
                  <a:cubicBezTo>
                    <a:pt x="1819" y="420"/>
                    <a:pt x="1415" y="1"/>
                    <a:pt x="910" y="1"/>
                  </a:cubicBezTo>
                  <a:close/>
                </a:path>
              </a:pathLst>
            </a:custGeom>
            <a:solidFill>
              <a:srgbClr val="8C9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6"/>
            <p:cNvSpPr/>
            <p:nvPr/>
          </p:nvSpPr>
          <p:spPr>
            <a:xfrm>
              <a:off x="3799125" y="2145102"/>
              <a:ext cx="48078" cy="47056"/>
            </a:xfrm>
            <a:custGeom>
              <a:rect b="b" l="l" r="r" t="t"/>
              <a:pathLst>
                <a:path extrusionOk="0" h="1795" w="1834">
                  <a:moveTo>
                    <a:pt x="867" y="0"/>
                  </a:moveTo>
                  <a:lnTo>
                    <a:pt x="867" y="0"/>
                  </a:lnTo>
                  <a:cubicBezTo>
                    <a:pt x="261" y="159"/>
                    <a:pt x="1" y="866"/>
                    <a:pt x="347" y="1386"/>
                  </a:cubicBezTo>
                  <a:cubicBezTo>
                    <a:pt x="528" y="1657"/>
                    <a:pt x="818" y="1795"/>
                    <a:pt x="1110" y="1795"/>
                  </a:cubicBezTo>
                  <a:cubicBezTo>
                    <a:pt x="1378" y="1795"/>
                    <a:pt x="1647" y="1679"/>
                    <a:pt x="1834" y="1444"/>
                  </a:cubicBezTo>
                  <a:lnTo>
                    <a:pt x="1834" y="1444"/>
                  </a:lnTo>
                  <a:cubicBezTo>
                    <a:pt x="1747" y="1473"/>
                    <a:pt x="1675" y="1487"/>
                    <a:pt x="1589" y="1487"/>
                  </a:cubicBezTo>
                  <a:cubicBezTo>
                    <a:pt x="1582" y="1487"/>
                    <a:pt x="1576" y="1487"/>
                    <a:pt x="1570" y="1487"/>
                  </a:cubicBezTo>
                  <a:cubicBezTo>
                    <a:pt x="802" y="1487"/>
                    <a:pt x="380" y="602"/>
                    <a:pt x="867"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6"/>
            <p:cNvSpPr/>
            <p:nvPr/>
          </p:nvSpPr>
          <p:spPr>
            <a:xfrm>
              <a:off x="3972458" y="2143949"/>
              <a:ext cx="48078" cy="48105"/>
            </a:xfrm>
            <a:custGeom>
              <a:rect b="b" l="l" r="r" t="t"/>
              <a:pathLst>
                <a:path extrusionOk="0" h="1835" w="1834">
                  <a:moveTo>
                    <a:pt x="924" y="1"/>
                  </a:moveTo>
                  <a:cubicBezTo>
                    <a:pt x="419" y="1"/>
                    <a:pt x="0" y="420"/>
                    <a:pt x="0" y="925"/>
                  </a:cubicBezTo>
                  <a:cubicBezTo>
                    <a:pt x="0" y="1430"/>
                    <a:pt x="419" y="1834"/>
                    <a:pt x="924" y="1834"/>
                  </a:cubicBezTo>
                  <a:cubicBezTo>
                    <a:pt x="1429" y="1834"/>
                    <a:pt x="1833" y="1430"/>
                    <a:pt x="1833" y="925"/>
                  </a:cubicBezTo>
                  <a:cubicBezTo>
                    <a:pt x="1833" y="420"/>
                    <a:pt x="1429" y="1"/>
                    <a:pt x="924" y="1"/>
                  </a:cubicBezTo>
                  <a:close/>
                </a:path>
              </a:pathLst>
            </a:custGeom>
            <a:solidFill>
              <a:srgbClr val="8C9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6"/>
            <p:cNvSpPr/>
            <p:nvPr/>
          </p:nvSpPr>
          <p:spPr>
            <a:xfrm>
              <a:off x="3967163" y="2145102"/>
              <a:ext cx="48078" cy="47056"/>
            </a:xfrm>
            <a:custGeom>
              <a:rect b="b" l="l" r="r" t="t"/>
              <a:pathLst>
                <a:path extrusionOk="0" h="1795" w="1834">
                  <a:moveTo>
                    <a:pt x="866" y="0"/>
                  </a:moveTo>
                  <a:cubicBezTo>
                    <a:pt x="260" y="159"/>
                    <a:pt x="0" y="866"/>
                    <a:pt x="346" y="1386"/>
                  </a:cubicBezTo>
                  <a:cubicBezTo>
                    <a:pt x="527" y="1657"/>
                    <a:pt x="818" y="1795"/>
                    <a:pt x="1110" y="1795"/>
                  </a:cubicBezTo>
                  <a:cubicBezTo>
                    <a:pt x="1378" y="1795"/>
                    <a:pt x="1647" y="1679"/>
                    <a:pt x="1833" y="1444"/>
                  </a:cubicBezTo>
                  <a:lnTo>
                    <a:pt x="1833" y="1444"/>
                  </a:lnTo>
                  <a:cubicBezTo>
                    <a:pt x="1747" y="1473"/>
                    <a:pt x="1660" y="1487"/>
                    <a:pt x="1588" y="1487"/>
                  </a:cubicBezTo>
                  <a:cubicBezTo>
                    <a:pt x="1582" y="1487"/>
                    <a:pt x="1575" y="1487"/>
                    <a:pt x="1569" y="1487"/>
                  </a:cubicBezTo>
                  <a:cubicBezTo>
                    <a:pt x="802" y="1487"/>
                    <a:pt x="379" y="602"/>
                    <a:pt x="866"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6"/>
            <p:cNvSpPr/>
            <p:nvPr/>
          </p:nvSpPr>
          <p:spPr>
            <a:xfrm>
              <a:off x="3726850" y="2318043"/>
              <a:ext cx="35967" cy="35967"/>
            </a:xfrm>
            <a:custGeom>
              <a:rect b="b" l="l" r="r" t="t"/>
              <a:pathLst>
                <a:path extrusionOk="0" h="1372" w="1372">
                  <a:moveTo>
                    <a:pt x="679" y="0"/>
                  </a:moveTo>
                  <a:cubicBezTo>
                    <a:pt x="304" y="0"/>
                    <a:pt x="0" y="303"/>
                    <a:pt x="0" y="693"/>
                  </a:cubicBezTo>
                  <a:cubicBezTo>
                    <a:pt x="0" y="1068"/>
                    <a:pt x="304" y="1372"/>
                    <a:pt x="679" y="1372"/>
                  </a:cubicBezTo>
                  <a:cubicBezTo>
                    <a:pt x="1054" y="1372"/>
                    <a:pt x="1372" y="1068"/>
                    <a:pt x="1372" y="693"/>
                  </a:cubicBezTo>
                  <a:cubicBezTo>
                    <a:pt x="1372" y="303"/>
                    <a:pt x="1054" y="0"/>
                    <a:pt x="679" y="0"/>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6"/>
            <p:cNvSpPr/>
            <p:nvPr/>
          </p:nvSpPr>
          <p:spPr>
            <a:xfrm>
              <a:off x="3722682" y="2318803"/>
              <a:ext cx="35993" cy="35233"/>
            </a:xfrm>
            <a:custGeom>
              <a:rect b="b" l="l" r="r" t="t"/>
              <a:pathLst>
                <a:path extrusionOk="0" h="1344" w="1373">
                  <a:moveTo>
                    <a:pt x="650" y="0"/>
                  </a:moveTo>
                  <a:lnTo>
                    <a:pt x="650" y="0"/>
                  </a:lnTo>
                  <a:cubicBezTo>
                    <a:pt x="188" y="116"/>
                    <a:pt x="1" y="650"/>
                    <a:pt x="246" y="1039"/>
                  </a:cubicBezTo>
                  <a:cubicBezTo>
                    <a:pt x="381" y="1242"/>
                    <a:pt x="602" y="1343"/>
                    <a:pt x="823" y="1343"/>
                  </a:cubicBezTo>
                  <a:cubicBezTo>
                    <a:pt x="1028" y="1343"/>
                    <a:pt x="1233" y="1256"/>
                    <a:pt x="1372" y="1083"/>
                  </a:cubicBezTo>
                  <a:lnTo>
                    <a:pt x="1372" y="1083"/>
                  </a:lnTo>
                  <a:cubicBezTo>
                    <a:pt x="1300" y="1097"/>
                    <a:pt x="1242" y="1112"/>
                    <a:pt x="1184" y="1112"/>
                  </a:cubicBezTo>
                  <a:cubicBezTo>
                    <a:pt x="1178" y="1112"/>
                    <a:pt x="1172" y="1112"/>
                    <a:pt x="1166" y="1112"/>
                  </a:cubicBezTo>
                  <a:cubicBezTo>
                    <a:pt x="600" y="1112"/>
                    <a:pt x="279" y="443"/>
                    <a:pt x="650" y="0"/>
                  </a:cubicBezTo>
                  <a:close/>
                </a:path>
              </a:pathLst>
            </a:custGeom>
            <a:solidFill>
              <a:srgbClr val="A9B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6"/>
            <p:cNvSpPr/>
            <p:nvPr/>
          </p:nvSpPr>
          <p:spPr>
            <a:xfrm>
              <a:off x="3894495" y="2318043"/>
              <a:ext cx="35967" cy="35967"/>
            </a:xfrm>
            <a:custGeom>
              <a:rect b="b" l="l" r="r" t="t"/>
              <a:pathLst>
                <a:path extrusionOk="0" h="1372" w="1372">
                  <a:moveTo>
                    <a:pt x="693" y="0"/>
                  </a:moveTo>
                  <a:cubicBezTo>
                    <a:pt x="318" y="0"/>
                    <a:pt x="0" y="303"/>
                    <a:pt x="0" y="693"/>
                  </a:cubicBezTo>
                  <a:cubicBezTo>
                    <a:pt x="0" y="1068"/>
                    <a:pt x="318" y="1372"/>
                    <a:pt x="693" y="1372"/>
                  </a:cubicBezTo>
                  <a:cubicBezTo>
                    <a:pt x="1069" y="1372"/>
                    <a:pt x="1372" y="1068"/>
                    <a:pt x="1372" y="693"/>
                  </a:cubicBezTo>
                  <a:cubicBezTo>
                    <a:pt x="1372" y="303"/>
                    <a:pt x="1069" y="0"/>
                    <a:pt x="693" y="0"/>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6"/>
            <p:cNvSpPr/>
            <p:nvPr/>
          </p:nvSpPr>
          <p:spPr>
            <a:xfrm>
              <a:off x="3890327" y="2318803"/>
              <a:ext cx="35967" cy="35233"/>
            </a:xfrm>
            <a:custGeom>
              <a:rect b="b" l="l" r="r" t="t"/>
              <a:pathLst>
                <a:path extrusionOk="0" h="1344" w="1372">
                  <a:moveTo>
                    <a:pt x="650" y="0"/>
                  </a:moveTo>
                  <a:lnTo>
                    <a:pt x="650" y="0"/>
                  </a:lnTo>
                  <a:cubicBezTo>
                    <a:pt x="203" y="116"/>
                    <a:pt x="1" y="650"/>
                    <a:pt x="260" y="1039"/>
                  </a:cubicBezTo>
                  <a:cubicBezTo>
                    <a:pt x="395" y="1242"/>
                    <a:pt x="612" y="1343"/>
                    <a:pt x="830" y="1343"/>
                  </a:cubicBezTo>
                  <a:cubicBezTo>
                    <a:pt x="1031" y="1343"/>
                    <a:pt x="1233" y="1256"/>
                    <a:pt x="1372" y="1083"/>
                  </a:cubicBezTo>
                  <a:lnTo>
                    <a:pt x="1372" y="1083"/>
                  </a:lnTo>
                  <a:cubicBezTo>
                    <a:pt x="1314" y="1097"/>
                    <a:pt x="1257" y="1112"/>
                    <a:pt x="1199" y="1112"/>
                  </a:cubicBezTo>
                  <a:cubicBezTo>
                    <a:pt x="1193" y="1112"/>
                    <a:pt x="1187" y="1112"/>
                    <a:pt x="1181" y="1112"/>
                  </a:cubicBezTo>
                  <a:cubicBezTo>
                    <a:pt x="614" y="1112"/>
                    <a:pt x="293" y="443"/>
                    <a:pt x="650" y="0"/>
                  </a:cubicBezTo>
                  <a:close/>
                </a:path>
              </a:pathLst>
            </a:custGeom>
            <a:solidFill>
              <a:srgbClr val="A9B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6"/>
            <p:cNvSpPr/>
            <p:nvPr/>
          </p:nvSpPr>
          <p:spPr>
            <a:xfrm>
              <a:off x="4062507" y="2318043"/>
              <a:ext cx="35993" cy="35967"/>
            </a:xfrm>
            <a:custGeom>
              <a:rect b="b" l="l" r="r" t="t"/>
              <a:pathLst>
                <a:path extrusionOk="0" h="1372" w="1373">
                  <a:moveTo>
                    <a:pt x="694" y="0"/>
                  </a:moveTo>
                  <a:cubicBezTo>
                    <a:pt x="318" y="0"/>
                    <a:pt x="1" y="303"/>
                    <a:pt x="1" y="693"/>
                  </a:cubicBezTo>
                  <a:cubicBezTo>
                    <a:pt x="1" y="1068"/>
                    <a:pt x="318" y="1372"/>
                    <a:pt x="694" y="1372"/>
                  </a:cubicBezTo>
                  <a:cubicBezTo>
                    <a:pt x="1069" y="1372"/>
                    <a:pt x="1372" y="1068"/>
                    <a:pt x="1372" y="693"/>
                  </a:cubicBezTo>
                  <a:cubicBezTo>
                    <a:pt x="1372" y="303"/>
                    <a:pt x="1069" y="0"/>
                    <a:pt x="694" y="0"/>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6"/>
            <p:cNvSpPr/>
            <p:nvPr/>
          </p:nvSpPr>
          <p:spPr>
            <a:xfrm>
              <a:off x="4058339" y="2318803"/>
              <a:ext cx="35993" cy="35233"/>
            </a:xfrm>
            <a:custGeom>
              <a:rect b="b" l="l" r="r" t="t"/>
              <a:pathLst>
                <a:path extrusionOk="0" h="1344" w="1373">
                  <a:moveTo>
                    <a:pt x="651" y="0"/>
                  </a:moveTo>
                  <a:cubicBezTo>
                    <a:pt x="203" y="116"/>
                    <a:pt x="1" y="650"/>
                    <a:pt x="261" y="1039"/>
                  </a:cubicBezTo>
                  <a:cubicBezTo>
                    <a:pt x="396" y="1242"/>
                    <a:pt x="612" y="1343"/>
                    <a:pt x="830" y="1343"/>
                  </a:cubicBezTo>
                  <a:cubicBezTo>
                    <a:pt x="1031" y="1343"/>
                    <a:pt x="1234" y="1256"/>
                    <a:pt x="1372" y="1083"/>
                  </a:cubicBezTo>
                  <a:lnTo>
                    <a:pt x="1372" y="1083"/>
                  </a:lnTo>
                  <a:cubicBezTo>
                    <a:pt x="1315" y="1097"/>
                    <a:pt x="1257" y="1112"/>
                    <a:pt x="1199" y="1112"/>
                  </a:cubicBezTo>
                  <a:cubicBezTo>
                    <a:pt x="1193" y="1112"/>
                    <a:pt x="1187" y="1112"/>
                    <a:pt x="1181" y="1112"/>
                  </a:cubicBezTo>
                  <a:cubicBezTo>
                    <a:pt x="601" y="1112"/>
                    <a:pt x="293" y="443"/>
                    <a:pt x="651" y="0"/>
                  </a:cubicBezTo>
                  <a:close/>
                </a:path>
              </a:pathLst>
            </a:custGeom>
            <a:solidFill>
              <a:srgbClr val="A9BA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sp>
        <p:nvSpPr>
          <p:cNvPr id="1988" name="Google Shape;1988;p47"/>
          <p:cNvSpPr txBox="1"/>
          <p:nvPr>
            <p:ph type="title"/>
          </p:nvPr>
        </p:nvSpPr>
        <p:spPr>
          <a:xfrm>
            <a:off x="1165250" y="540000"/>
            <a:ext cx="6429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AWS LAMBDA</a:t>
            </a:r>
            <a:endParaRPr/>
          </a:p>
        </p:txBody>
      </p:sp>
      <p:sp>
        <p:nvSpPr>
          <p:cNvPr id="1989" name="Google Shape;1989;p47"/>
          <p:cNvSpPr txBox="1"/>
          <p:nvPr/>
        </p:nvSpPr>
        <p:spPr>
          <a:xfrm>
            <a:off x="524050" y="1248300"/>
            <a:ext cx="3688800" cy="23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Flexible, supports many programming languages.</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It's all configurable and  easy to maintain</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        Rapid execution of code</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   Integration with other AWS tools</a:t>
            </a:r>
            <a:endParaRPr sz="1100">
              <a:latin typeface="Josefin Sans"/>
              <a:ea typeface="Josefin Sans"/>
              <a:cs typeface="Josefin Sans"/>
              <a:sym typeface="Josefin Sans"/>
            </a:endParaRPr>
          </a:p>
        </p:txBody>
      </p:sp>
      <p:sp>
        <p:nvSpPr>
          <p:cNvPr id="1990" name="Google Shape;1990;p47"/>
          <p:cNvSpPr txBox="1"/>
          <p:nvPr/>
        </p:nvSpPr>
        <p:spPr>
          <a:xfrm>
            <a:off x="4737475" y="1745675"/>
            <a:ext cx="3688800" cy="27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           Convoluted Documentation</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           Importing of libraries is complex</a:t>
            </a:r>
            <a:endParaRPr sz="1100">
              <a:latin typeface="Josefin Sans"/>
              <a:ea typeface="Josefin Sans"/>
              <a:cs typeface="Josefin Sans"/>
              <a:sym typeface="Josefin Sans"/>
            </a:endParaRPr>
          </a:p>
        </p:txBody>
      </p:sp>
      <p:grpSp>
        <p:nvGrpSpPr>
          <p:cNvPr id="1991" name="Google Shape;1991;p47"/>
          <p:cNvGrpSpPr/>
          <p:nvPr/>
        </p:nvGrpSpPr>
        <p:grpSpPr>
          <a:xfrm>
            <a:off x="6506598" y="1600027"/>
            <a:ext cx="391438" cy="413686"/>
            <a:chOff x="1424125" y="1515680"/>
            <a:chExt cx="246762" cy="347139"/>
          </a:xfrm>
        </p:grpSpPr>
        <p:sp>
          <p:nvSpPr>
            <p:cNvPr id="1992" name="Google Shape;1992;p47"/>
            <p:cNvSpPr/>
            <p:nvPr/>
          </p:nvSpPr>
          <p:spPr>
            <a:xfrm>
              <a:off x="1424125" y="1537727"/>
              <a:ext cx="246762" cy="325092"/>
            </a:xfrm>
            <a:custGeom>
              <a:rect b="b" l="l" r="r" t="t"/>
              <a:pathLst>
                <a:path extrusionOk="0" h="12401" w="9413">
                  <a:moveTo>
                    <a:pt x="636" y="1"/>
                  </a:moveTo>
                  <a:cubicBezTo>
                    <a:pt x="289" y="1"/>
                    <a:pt x="1" y="289"/>
                    <a:pt x="1" y="636"/>
                  </a:cubicBezTo>
                  <a:lnTo>
                    <a:pt x="1" y="11751"/>
                  </a:lnTo>
                  <a:cubicBezTo>
                    <a:pt x="1" y="12112"/>
                    <a:pt x="289" y="12401"/>
                    <a:pt x="636" y="12401"/>
                  </a:cubicBezTo>
                  <a:lnTo>
                    <a:pt x="8763" y="12401"/>
                  </a:lnTo>
                  <a:cubicBezTo>
                    <a:pt x="9109" y="12401"/>
                    <a:pt x="9398" y="12112"/>
                    <a:pt x="9398" y="11751"/>
                  </a:cubicBezTo>
                  <a:lnTo>
                    <a:pt x="9398" y="650"/>
                  </a:lnTo>
                  <a:cubicBezTo>
                    <a:pt x="9413" y="289"/>
                    <a:pt x="9109" y="1"/>
                    <a:pt x="8749" y="1"/>
                  </a:cubicBezTo>
                  <a:lnTo>
                    <a:pt x="5342" y="1"/>
                  </a:lnTo>
                  <a:cubicBezTo>
                    <a:pt x="5342" y="426"/>
                    <a:pt x="5021" y="639"/>
                    <a:pt x="4699" y="639"/>
                  </a:cubicBezTo>
                  <a:cubicBezTo>
                    <a:pt x="4378" y="639"/>
                    <a:pt x="4057" y="426"/>
                    <a:pt x="4057"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7"/>
            <p:cNvSpPr/>
            <p:nvPr/>
          </p:nvSpPr>
          <p:spPr>
            <a:xfrm>
              <a:off x="1435109" y="1537727"/>
              <a:ext cx="224060" cy="302757"/>
            </a:xfrm>
            <a:custGeom>
              <a:rect b="b" l="l" r="r" t="t"/>
              <a:pathLst>
                <a:path extrusionOk="0" h="11549" w="8547">
                  <a:moveTo>
                    <a:pt x="1935" y="1"/>
                  </a:moveTo>
                  <a:lnTo>
                    <a:pt x="1935" y="217"/>
                  </a:lnTo>
                  <a:cubicBezTo>
                    <a:pt x="1935" y="347"/>
                    <a:pt x="1834" y="434"/>
                    <a:pt x="1718" y="434"/>
                  </a:cubicBezTo>
                  <a:lnTo>
                    <a:pt x="433" y="434"/>
                  </a:lnTo>
                  <a:cubicBezTo>
                    <a:pt x="202" y="434"/>
                    <a:pt x="15" y="621"/>
                    <a:pt x="15" y="867"/>
                  </a:cubicBezTo>
                  <a:lnTo>
                    <a:pt x="15" y="11116"/>
                  </a:lnTo>
                  <a:cubicBezTo>
                    <a:pt x="0" y="11347"/>
                    <a:pt x="202" y="11549"/>
                    <a:pt x="433" y="11549"/>
                  </a:cubicBezTo>
                  <a:lnTo>
                    <a:pt x="8127" y="11549"/>
                  </a:lnTo>
                  <a:cubicBezTo>
                    <a:pt x="8358" y="11549"/>
                    <a:pt x="8546" y="11361"/>
                    <a:pt x="8546" y="11116"/>
                  </a:cubicBezTo>
                  <a:lnTo>
                    <a:pt x="8546" y="867"/>
                  </a:lnTo>
                  <a:cubicBezTo>
                    <a:pt x="8546" y="621"/>
                    <a:pt x="8358" y="434"/>
                    <a:pt x="8127" y="434"/>
                  </a:cubicBezTo>
                  <a:lnTo>
                    <a:pt x="6843" y="434"/>
                  </a:lnTo>
                  <a:cubicBezTo>
                    <a:pt x="6727" y="434"/>
                    <a:pt x="6626" y="347"/>
                    <a:pt x="6626" y="217"/>
                  </a:cubicBezTo>
                  <a:lnTo>
                    <a:pt x="6626" y="1"/>
                  </a:lnTo>
                  <a:lnTo>
                    <a:pt x="4923" y="1"/>
                  </a:lnTo>
                  <a:cubicBezTo>
                    <a:pt x="4923" y="426"/>
                    <a:pt x="4602" y="639"/>
                    <a:pt x="4280" y="639"/>
                  </a:cubicBezTo>
                  <a:cubicBezTo>
                    <a:pt x="3959" y="639"/>
                    <a:pt x="3638" y="426"/>
                    <a:pt x="3638"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7"/>
            <p:cNvSpPr/>
            <p:nvPr/>
          </p:nvSpPr>
          <p:spPr>
            <a:xfrm>
              <a:off x="1446460" y="1560429"/>
              <a:ext cx="201724" cy="268704"/>
            </a:xfrm>
            <a:custGeom>
              <a:rect b="b" l="l" r="r" t="t"/>
              <a:pathLst>
                <a:path extrusionOk="0" h="10250" w="7695">
                  <a:moveTo>
                    <a:pt x="217" y="1"/>
                  </a:moveTo>
                  <a:cubicBezTo>
                    <a:pt x="101" y="1"/>
                    <a:pt x="0" y="102"/>
                    <a:pt x="0" y="217"/>
                  </a:cubicBezTo>
                  <a:lnTo>
                    <a:pt x="0" y="10033"/>
                  </a:lnTo>
                  <a:cubicBezTo>
                    <a:pt x="0" y="10149"/>
                    <a:pt x="101" y="10250"/>
                    <a:pt x="217" y="10250"/>
                  </a:cubicBezTo>
                  <a:lnTo>
                    <a:pt x="7478" y="10250"/>
                  </a:lnTo>
                  <a:cubicBezTo>
                    <a:pt x="7593" y="10250"/>
                    <a:pt x="7694" y="10149"/>
                    <a:pt x="7694" y="10033"/>
                  </a:cubicBezTo>
                  <a:lnTo>
                    <a:pt x="7694" y="217"/>
                  </a:lnTo>
                  <a:cubicBezTo>
                    <a:pt x="7694" y="102"/>
                    <a:pt x="7593" y="1"/>
                    <a:pt x="74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7"/>
            <p:cNvSpPr/>
            <p:nvPr/>
          </p:nvSpPr>
          <p:spPr>
            <a:xfrm>
              <a:off x="1496792" y="1515680"/>
              <a:ext cx="100692" cy="50464"/>
            </a:xfrm>
            <a:custGeom>
              <a:rect b="b" l="l" r="r" t="t"/>
              <a:pathLst>
                <a:path extrusionOk="0" h="1925" w="3841">
                  <a:moveTo>
                    <a:pt x="1922" y="527"/>
                  </a:moveTo>
                  <a:cubicBezTo>
                    <a:pt x="2085" y="527"/>
                    <a:pt x="2243" y="649"/>
                    <a:pt x="2252" y="842"/>
                  </a:cubicBezTo>
                  <a:cubicBezTo>
                    <a:pt x="2252" y="1013"/>
                    <a:pt x="2112" y="1170"/>
                    <a:pt x="1927" y="1173"/>
                  </a:cubicBezTo>
                  <a:lnTo>
                    <a:pt x="1927" y="1173"/>
                  </a:lnTo>
                  <a:cubicBezTo>
                    <a:pt x="1644" y="1168"/>
                    <a:pt x="1503" y="825"/>
                    <a:pt x="1689" y="625"/>
                  </a:cubicBezTo>
                  <a:cubicBezTo>
                    <a:pt x="1757" y="558"/>
                    <a:pt x="1840" y="527"/>
                    <a:pt x="1922" y="527"/>
                  </a:cubicBezTo>
                  <a:close/>
                  <a:moveTo>
                    <a:pt x="1926" y="1"/>
                  </a:moveTo>
                  <a:cubicBezTo>
                    <a:pt x="1639" y="1"/>
                    <a:pt x="1350" y="141"/>
                    <a:pt x="1184" y="423"/>
                  </a:cubicBezTo>
                  <a:lnTo>
                    <a:pt x="433" y="423"/>
                  </a:lnTo>
                  <a:cubicBezTo>
                    <a:pt x="202" y="423"/>
                    <a:pt x="15" y="611"/>
                    <a:pt x="0" y="842"/>
                  </a:cubicBezTo>
                  <a:lnTo>
                    <a:pt x="0" y="1693"/>
                  </a:lnTo>
                  <a:cubicBezTo>
                    <a:pt x="0" y="1823"/>
                    <a:pt x="87" y="1924"/>
                    <a:pt x="217" y="1924"/>
                  </a:cubicBezTo>
                  <a:lnTo>
                    <a:pt x="3638" y="1924"/>
                  </a:lnTo>
                  <a:cubicBezTo>
                    <a:pt x="3754" y="1924"/>
                    <a:pt x="3840" y="1823"/>
                    <a:pt x="3840" y="1708"/>
                  </a:cubicBezTo>
                  <a:lnTo>
                    <a:pt x="3840" y="842"/>
                  </a:lnTo>
                  <a:cubicBezTo>
                    <a:pt x="3840" y="611"/>
                    <a:pt x="3652" y="423"/>
                    <a:pt x="3422" y="423"/>
                  </a:cubicBezTo>
                  <a:lnTo>
                    <a:pt x="2656" y="423"/>
                  </a:lnTo>
                  <a:cubicBezTo>
                    <a:pt x="2498" y="141"/>
                    <a:pt x="2213" y="1"/>
                    <a:pt x="1926" y="1"/>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7"/>
            <p:cNvSpPr/>
            <p:nvPr/>
          </p:nvSpPr>
          <p:spPr>
            <a:xfrm>
              <a:off x="1477498" y="1669431"/>
              <a:ext cx="28024" cy="28024"/>
            </a:xfrm>
            <a:custGeom>
              <a:rect b="b" l="l" r="r" t="t"/>
              <a:pathLst>
                <a:path extrusionOk="0" h="1069" w="1069">
                  <a:moveTo>
                    <a:pt x="534" y="0"/>
                  </a:moveTo>
                  <a:cubicBezTo>
                    <a:pt x="231" y="0"/>
                    <a:pt x="0" y="245"/>
                    <a:pt x="0" y="534"/>
                  </a:cubicBezTo>
                  <a:cubicBezTo>
                    <a:pt x="0" y="837"/>
                    <a:pt x="231" y="1068"/>
                    <a:pt x="534" y="1068"/>
                  </a:cubicBezTo>
                  <a:cubicBezTo>
                    <a:pt x="823" y="1068"/>
                    <a:pt x="1068" y="837"/>
                    <a:pt x="1068" y="534"/>
                  </a:cubicBezTo>
                  <a:cubicBezTo>
                    <a:pt x="1068" y="245"/>
                    <a:pt x="823" y="0"/>
                    <a:pt x="534" y="0"/>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7"/>
            <p:cNvSpPr/>
            <p:nvPr/>
          </p:nvSpPr>
          <p:spPr>
            <a:xfrm>
              <a:off x="1477498" y="1719738"/>
              <a:ext cx="28024" cy="28050"/>
            </a:xfrm>
            <a:custGeom>
              <a:rect b="b" l="l" r="r" t="t"/>
              <a:pathLst>
                <a:path extrusionOk="0" h="1070" w="1069">
                  <a:moveTo>
                    <a:pt x="534" y="1"/>
                  </a:moveTo>
                  <a:cubicBezTo>
                    <a:pt x="231" y="1"/>
                    <a:pt x="0" y="246"/>
                    <a:pt x="0" y="535"/>
                  </a:cubicBezTo>
                  <a:cubicBezTo>
                    <a:pt x="0" y="838"/>
                    <a:pt x="231" y="1069"/>
                    <a:pt x="534" y="1069"/>
                  </a:cubicBezTo>
                  <a:cubicBezTo>
                    <a:pt x="823" y="1069"/>
                    <a:pt x="1068" y="838"/>
                    <a:pt x="1068" y="535"/>
                  </a:cubicBezTo>
                  <a:cubicBezTo>
                    <a:pt x="1068" y="246"/>
                    <a:pt x="823" y="1"/>
                    <a:pt x="534" y="1"/>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7"/>
            <p:cNvSpPr/>
            <p:nvPr/>
          </p:nvSpPr>
          <p:spPr>
            <a:xfrm>
              <a:off x="1477498" y="1770071"/>
              <a:ext cx="28024" cy="28050"/>
            </a:xfrm>
            <a:custGeom>
              <a:rect b="b" l="l" r="r" t="t"/>
              <a:pathLst>
                <a:path extrusionOk="0" h="1070" w="1069">
                  <a:moveTo>
                    <a:pt x="534" y="1"/>
                  </a:moveTo>
                  <a:cubicBezTo>
                    <a:pt x="231" y="1"/>
                    <a:pt x="0" y="246"/>
                    <a:pt x="0" y="535"/>
                  </a:cubicBezTo>
                  <a:cubicBezTo>
                    <a:pt x="0" y="838"/>
                    <a:pt x="231" y="1069"/>
                    <a:pt x="534" y="1069"/>
                  </a:cubicBezTo>
                  <a:cubicBezTo>
                    <a:pt x="823" y="1069"/>
                    <a:pt x="1068" y="838"/>
                    <a:pt x="1068" y="535"/>
                  </a:cubicBezTo>
                  <a:cubicBezTo>
                    <a:pt x="1068" y="246"/>
                    <a:pt x="823" y="1"/>
                    <a:pt x="534" y="1"/>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7"/>
            <p:cNvSpPr/>
            <p:nvPr/>
          </p:nvSpPr>
          <p:spPr>
            <a:xfrm>
              <a:off x="1517607" y="1666784"/>
              <a:ext cx="65118" cy="10984"/>
            </a:xfrm>
            <a:custGeom>
              <a:rect b="b" l="l" r="r" t="t"/>
              <a:pathLst>
                <a:path extrusionOk="0" h="419" w="2484">
                  <a:moveTo>
                    <a:pt x="275" y="0"/>
                  </a:moveTo>
                  <a:cubicBezTo>
                    <a:pt x="0" y="0"/>
                    <a:pt x="0" y="419"/>
                    <a:pt x="275" y="419"/>
                  </a:cubicBezTo>
                  <a:lnTo>
                    <a:pt x="2194" y="419"/>
                  </a:lnTo>
                  <a:cubicBezTo>
                    <a:pt x="2483" y="419"/>
                    <a:pt x="2483" y="0"/>
                    <a:pt x="2194" y="0"/>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7"/>
            <p:cNvSpPr/>
            <p:nvPr/>
          </p:nvSpPr>
          <p:spPr>
            <a:xfrm>
              <a:off x="1517607" y="1689093"/>
              <a:ext cx="104467" cy="11377"/>
            </a:xfrm>
            <a:custGeom>
              <a:rect b="b" l="l" r="r" t="t"/>
              <a:pathLst>
                <a:path extrusionOk="0" h="434" w="3985">
                  <a:moveTo>
                    <a:pt x="275" y="1"/>
                  </a:moveTo>
                  <a:cubicBezTo>
                    <a:pt x="0" y="1"/>
                    <a:pt x="0" y="434"/>
                    <a:pt x="275" y="434"/>
                  </a:cubicBezTo>
                  <a:lnTo>
                    <a:pt x="3696" y="434"/>
                  </a:lnTo>
                  <a:cubicBezTo>
                    <a:pt x="3984" y="434"/>
                    <a:pt x="3984" y="1"/>
                    <a:pt x="3696" y="1"/>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7"/>
            <p:cNvSpPr/>
            <p:nvPr/>
          </p:nvSpPr>
          <p:spPr>
            <a:xfrm>
              <a:off x="1517607" y="1717090"/>
              <a:ext cx="65118" cy="11377"/>
            </a:xfrm>
            <a:custGeom>
              <a:rect b="b" l="l" r="r" t="t"/>
              <a:pathLst>
                <a:path extrusionOk="0" h="434" w="2484">
                  <a:moveTo>
                    <a:pt x="275" y="1"/>
                  </a:moveTo>
                  <a:cubicBezTo>
                    <a:pt x="0" y="1"/>
                    <a:pt x="0" y="434"/>
                    <a:pt x="275" y="434"/>
                  </a:cubicBezTo>
                  <a:lnTo>
                    <a:pt x="2194" y="434"/>
                  </a:lnTo>
                  <a:cubicBezTo>
                    <a:pt x="2483" y="434"/>
                    <a:pt x="2483" y="1"/>
                    <a:pt x="2194"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7"/>
            <p:cNvSpPr/>
            <p:nvPr/>
          </p:nvSpPr>
          <p:spPr>
            <a:xfrm>
              <a:off x="1517607" y="1739425"/>
              <a:ext cx="104467" cy="11377"/>
            </a:xfrm>
            <a:custGeom>
              <a:rect b="b" l="l" r="r" t="t"/>
              <a:pathLst>
                <a:path extrusionOk="0" h="434" w="3985">
                  <a:moveTo>
                    <a:pt x="275" y="1"/>
                  </a:moveTo>
                  <a:cubicBezTo>
                    <a:pt x="0" y="1"/>
                    <a:pt x="0" y="434"/>
                    <a:pt x="275" y="434"/>
                  </a:cubicBezTo>
                  <a:lnTo>
                    <a:pt x="3696" y="434"/>
                  </a:lnTo>
                  <a:cubicBezTo>
                    <a:pt x="3984" y="434"/>
                    <a:pt x="3984" y="1"/>
                    <a:pt x="3696" y="1"/>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7"/>
            <p:cNvSpPr/>
            <p:nvPr/>
          </p:nvSpPr>
          <p:spPr>
            <a:xfrm>
              <a:off x="1517607" y="1767423"/>
              <a:ext cx="65118" cy="11377"/>
            </a:xfrm>
            <a:custGeom>
              <a:rect b="b" l="l" r="r" t="t"/>
              <a:pathLst>
                <a:path extrusionOk="0" h="434" w="2484">
                  <a:moveTo>
                    <a:pt x="275" y="1"/>
                  </a:moveTo>
                  <a:cubicBezTo>
                    <a:pt x="0" y="1"/>
                    <a:pt x="0" y="434"/>
                    <a:pt x="275" y="434"/>
                  </a:cubicBezTo>
                  <a:lnTo>
                    <a:pt x="2194" y="434"/>
                  </a:lnTo>
                  <a:cubicBezTo>
                    <a:pt x="2483" y="434"/>
                    <a:pt x="2483" y="1"/>
                    <a:pt x="2194"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7"/>
            <p:cNvSpPr/>
            <p:nvPr/>
          </p:nvSpPr>
          <p:spPr>
            <a:xfrm>
              <a:off x="1517607" y="1789758"/>
              <a:ext cx="104467" cy="11377"/>
            </a:xfrm>
            <a:custGeom>
              <a:rect b="b" l="l" r="r" t="t"/>
              <a:pathLst>
                <a:path extrusionOk="0" h="434" w="3985">
                  <a:moveTo>
                    <a:pt x="275" y="0"/>
                  </a:moveTo>
                  <a:cubicBezTo>
                    <a:pt x="0" y="0"/>
                    <a:pt x="0" y="434"/>
                    <a:pt x="275" y="434"/>
                  </a:cubicBezTo>
                  <a:lnTo>
                    <a:pt x="3696" y="434"/>
                  </a:lnTo>
                  <a:cubicBezTo>
                    <a:pt x="3984" y="434"/>
                    <a:pt x="3984" y="0"/>
                    <a:pt x="3696" y="0"/>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7"/>
            <p:cNvSpPr/>
            <p:nvPr/>
          </p:nvSpPr>
          <p:spPr>
            <a:xfrm>
              <a:off x="1517607" y="1582765"/>
              <a:ext cx="98778" cy="11377"/>
            </a:xfrm>
            <a:custGeom>
              <a:rect b="b" l="l" r="r" t="t"/>
              <a:pathLst>
                <a:path extrusionOk="0" h="434" w="3768">
                  <a:moveTo>
                    <a:pt x="275" y="0"/>
                  </a:moveTo>
                  <a:cubicBezTo>
                    <a:pt x="0" y="0"/>
                    <a:pt x="0" y="433"/>
                    <a:pt x="275" y="433"/>
                  </a:cubicBezTo>
                  <a:lnTo>
                    <a:pt x="3479" y="433"/>
                  </a:lnTo>
                  <a:cubicBezTo>
                    <a:pt x="3768" y="433"/>
                    <a:pt x="3768" y="0"/>
                    <a:pt x="3479" y="0"/>
                  </a:cubicBezTo>
                  <a:close/>
                </a:path>
              </a:pathLst>
            </a:custGeom>
            <a:solidFill>
              <a:srgbClr val="9AA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7"/>
            <p:cNvSpPr/>
            <p:nvPr/>
          </p:nvSpPr>
          <p:spPr>
            <a:xfrm>
              <a:off x="1472570" y="1633097"/>
              <a:ext cx="149504" cy="11377"/>
            </a:xfrm>
            <a:custGeom>
              <a:rect b="b" l="l" r="r" t="t"/>
              <a:pathLst>
                <a:path extrusionOk="0" h="434" w="5703">
                  <a:moveTo>
                    <a:pt x="289" y="0"/>
                  </a:moveTo>
                  <a:cubicBezTo>
                    <a:pt x="0" y="0"/>
                    <a:pt x="0" y="433"/>
                    <a:pt x="289" y="433"/>
                  </a:cubicBezTo>
                  <a:lnTo>
                    <a:pt x="5414" y="433"/>
                  </a:lnTo>
                  <a:cubicBezTo>
                    <a:pt x="5702" y="433"/>
                    <a:pt x="5702" y="0"/>
                    <a:pt x="5414" y="0"/>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7"/>
            <p:cNvSpPr/>
            <p:nvPr/>
          </p:nvSpPr>
          <p:spPr>
            <a:xfrm>
              <a:off x="1517607" y="1605100"/>
              <a:ext cx="26136" cy="11377"/>
            </a:xfrm>
            <a:custGeom>
              <a:rect b="b" l="l" r="r" t="t"/>
              <a:pathLst>
                <a:path extrusionOk="0" h="434" w="997">
                  <a:moveTo>
                    <a:pt x="275" y="0"/>
                  </a:moveTo>
                  <a:cubicBezTo>
                    <a:pt x="0" y="0"/>
                    <a:pt x="0" y="433"/>
                    <a:pt x="275" y="433"/>
                  </a:cubicBezTo>
                  <a:lnTo>
                    <a:pt x="708" y="433"/>
                  </a:lnTo>
                  <a:cubicBezTo>
                    <a:pt x="996" y="433"/>
                    <a:pt x="996" y="0"/>
                    <a:pt x="708" y="0"/>
                  </a:cubicBezTo>
                  <a:close/>
                </a:path>
              </a:pathLst>
            </a:custGeom>
            <a:solidFill>
              <a:srgbClr val="72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7"/>
            <p:cNvSpPr/>
            <p:nvPr/>
          </p:nvSpPr>
          <p:spPr>
            <a:xfrm>
              <a:off x="1550900" y="1605100"/>
              <a:ext cx="37487" cy="11377"/>
            </a:xfrm>
            <a:custGeom>
              <a:rect b="b" l="l" r="r" t="t"/>
              <a:pathLst>
                <a:path extrusionOk="0" h="434" w="1430">
                  <a:moveTo>
                    <a:pt x="289" y="0"/>
                  </a:moveTo>
                  <a:cubicBezTo>
                    <a:pt x="1" y="0"/>
                    <a:pt x="1" y="433"/>
                    <a:pt x="289" y="433"/>
                  </a:cubicBezTo>
                  <a:lnTo>
                    <a:pt x="1141" y="433"/>
                  </a:lnTo>
                  <a:cubicBezTo>
                    <a:pt x="1430" y="433"/>
                    <a:pt x="1430" y="0"/>
                    <a:pt x="1141" y="0"/>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7"/>
            <p:cNvSpPr/>
            <p:nvPr/>
          </p:nvSpPr>
          <p:spPr>
            <a:xfrm>
              <a:off x="1474457" y="1582765"/>
              <a:ext cx="33712" cy="33712"/>
            </a:xfrm>
            <a:custGeom>
              <a:rect b="b" l="l" r="r" t="t"/>
              <a:pathLst>
                <a:path extrusionOk="0" h="1286" w="1286">
                  <a:moveTo>
                    <a:pt x="217" y="0"/>
                  </a:moveTo>
                  <a:cubicBezTo>
                    <a:pt x="102" y="0"/>
                    <a:pt x="1" y="101"/>
                    <a:pt x="1" y="217"/>
                  </a:cubicBezTo>
                  <a:lnTo>
                    <a:pt x="1" y="1069"/>
                  </a:lnTo>
                  <a:cubicBezTo>
                    <a:pt x="1" y="1184"/>
                    <a:pt x="102" y="1285"/>
                    <a:pt x="217" y="1285"/>
                  </a:cubicBezTo>
                  <a:lnTo>
                    <a:pt x="1069" y="1285"/>
                  </a:lnTo>
                  <a:cubicBezTo>
                    <a:pt x="1184" y="1285"/>
                    <a:pt x="1285" y="1184"/>
                    <a:pt x="1285" y="1069"/>
                  </a:cubicBezTo>
                  <a:lnTo>
                    <a:pt x="1285" y="217"/>
                  </a:lnTo>
                  <a:cubicBezTo>
                    <a:pt x="1285" y="101"/>
                    <a:pt x="1184" y="0"/>
                    <a:pt x="1069" y="0"/>
                  </a:cubicBezTo>
                  <a:close/>
                </a:path>
              </a:pathLst>
            </a:custGeom>
            <a:solidFill>
              <a:srgbClr val="9AA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7"/>
            <p:cNvSpPr/>
            <p:nvPr/>
          </p:nvSpPr>
          <p:spPr>
            <a:xfrm>
              <a:off x="1496792" y="1555134"/>
              <a:ext cx="100692" cy="11010"/>
            </a:xfrm>
            <a:custGeom>
              <a:rect b="b" l="l" r="r" t="t"/>
              <a:pathLst>
                <a:path extrusionOk="0" h="420" w="3841">
                  <a:moveTo>
                    <a:pt x="217" y="1"/>
                  </a:moveTo>
                  <a:cubicBezTo>
                    <a:pt x="101" y="1"/>
                    <a:pt x="0" y="87"/>
                    <a:pt x="0" y="203"/>
                  </a:cubicBezTo>
                  <a:cubicBezTo>
                    <a:pt x="0" y="318"/>
                    <a:pt x="101" y="419"/>
                    <a:pt x="217" y="419"/>
                  </a:cubicBezTo>
                  <a:lnTo>
                    <a:pt x="3638" y="419"/>
                  </a:lnTo>
                  <a:cubicBezTo>
                    <a:pt x="3754" y="419"/>
                    <a:pt x="3840" y="318"/>
                    <a:pt x="3840" y="203"/>
                  </a:cubicBezTo>
                  <a:cubicBezTo>
                    <a:pt x="3840" y="87"/>
                    <a:pt x="3754" y="1"/>
                    <a:pt x="3638"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7"/>
            <p:cNvSpPr/>
            <p:nvPr/>
          </p:nvSpPr>
          <p:spPr>
            <a:xfrm>
              <a:off x="1482794" y="1591075"/>
              <a:ext cx="17040" cy="17066"/>
            </a:xfrm>
            <a:custGeom>
              <a:rect b="b" l="l" r="r" t="t"/>
              <a:pathLst>
                <a:path extrusionOk="0" h="651" w="650">
                  <a:moveTo>
                    <a:pt x="332" y="1"/>
                  </a:moveTo>
                  <a:cubicBezTo>
                    <a:pt x="145" y="1"/>
                    <a:pt x="0" y="145"/>
                    <a:pt x="0" y="319"/>
                  </a:cubicBezTo>
                  <a:cubicBezTo>
                    <a:pt x="0" y="506"/>
                    <a:pt x="145" y="651"/>
                    <a:pt x="332" y="651"/>
                  </a:cubicBezTo>
                  <a:cubicBezTo>
                    <a:pt x="505" y="651"/>
                    <a:pt x="650" y="506"/>
                    <a:pt x="650" y="319"/>
                  </a:cubicBezTo>
                  <a:cubicBezTo>
                    <a:pt x="650" y="145"/>
                    <a:pt x="505" y="1"/>
                    <a:pt x="332" y="1"/>
                  </a:cubicBezTo>
                  <a:close/>
                </a:path>
              </a:pathLst>
            </a:custGeom>
            <a:solidFill>
              <a:srgbClr val="A8B9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2" name="Google Shape;2012;p47"/>
          <p:cNvGrpSpPr/>
          <p:nvPr/>
        </p:nvGrpSpPr>
        <p:grpSpPr>
          <a:xfrm>
            <a:off x="6474793" y="2526689"/>
            <a:ext cx="455035" cy="362677"/>
            <a:chOff x="3095178" y="1502716"/>
            <a:chExt cx="334290" cy="362677"/>
          </a:xfrm>
        </p:grpSpPr>
        <p:sp>
          <p:nvSpPr>
            <p:cNvPr id="2013" name="Google Shape;2013;p47"/>
            <p:cNvSpPr/>
            <p:nvPr/>
          </p:nvSpPr>
          <p:spPr>
            <a:xfrm>
              <a:off x="3125351" y="1502716"/>
              <a:ext cx="304117" cy="304117"/>
            </a:xfrm>
            <a:custGeom>
              <a:rect b="b" l="l" r="r" t="t"/>
              <a:pathLst>
                <a:path extrusionOk="0" h="11581" w="11581">
                  <a:moveTo>
                    <a:pt x="5790" y="0"/>
                  </a:moveTo>
                  <a:cubicBezTo>
                    <a:pt x="2594" y="0"/>
                    <a:pt x="0" y="2594"/>
                    <a:pt x="0" y="5790"/>
                  </a:cubicBezTo>
                  <a:cubicBezTo>
                    <a:pt x="0" y="8987"/>
                    <a:pt x="2594" y="11580"/>
                    <a:pt x="5790" y="11580"/>
                  </a:cubicBezTo>
                  <a:cubicBezTo>
                    <a:pt x="8987" y="11580"/>
                    <a:pt x="11580" y="8987"/>
                    <a:pt x="11580" y="5790"/>
                  </a:cubicBezTo>
                  <a:cubicBezTo>
                    <a:pt x="11580" y="2594"/>
                    <a:pt x="8987" y="0"/>
                    <a:pt x="5790" y="0"/>
                  </a:cubicBezTo>
                  <a:close/>
                </a:path>
              </a:pathLst>
            </a:custGeom>
            <a:solidFill>
              <a:srgbClr val="7F9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7"/>
            <p:cNvSpPr/>
            <p:nvPr/>
          </p:nvSpPr>
          <p:spPr>
            <a:xfrm>
              <a:off x="3095178" y="1505973"/>
              <a:ext cx="289306" cy="300887"/>
            </a:xfrm>
            <a:custGeom>
              <a:rect b="b" l="l" r="r" t="t"/>
              <a:pathLst>
                <a:path extrusionOk="0" h="11458" w="11017">
                  <a:moveTo>
                    <a:pt x="5752" y="1"/>
                  </a:moveTo>
                  <a:cubicBezTo>
                    <a:pt x="1963" y="785"/>
                    <a:pt x="1" y="5006"/>
                    <a:pt x="1838" y="8413"/>
                  </a:cubicBezTo>
                  <a:cubicBezTo>
                    <a:pt x="2909" y="10399"/>
                    <a:pt x="4916" y="11458"/>
                    <a:pt x="6949" y="11458"/>
                  </a:cubicBezTo>
                  <a:cubicBezTo>
                    <a:pt x="8403" y="11458"/>
                    <a:pt x="9870" y="10915"/>
                    <a:pt x="11016" y="9781"/>
                  </a:cubicBezTo>
                  <a:lnTo>
                    <a:pt x="11016" y="9781"/>
                  </a:lnTo>
                  <a:cubicBezTo>
                    <a:pt x="10624" y="9858"/>
                    <a:pt x="10231" y="9896"/>
                    <a:pt x="9839" y="9896"/>
                  </a:cubicBezTo>
                  <a:cubicBezTo>
                    <a:pt x="7485" y="9896"/>
                    <a:pt x="5370" y="8480"/>
                    <a:pt x="4480" y="6317"/>
                  </a:cubicBezTo>
                  <a:cubicBezTo>
                    <a:pt x="3580" y="4145"/>
                    <a:pt x="4087" y="1647"/>
                    <a:pt x="5752" y="1"/>
                  </a:cubicBezTo>
                  <a:close/>
                </a:path>
              </a:pathLst>
            </a:custGeom>
            <a:solidFill>
              <a:srgbClr val="6A7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7"/>
            <p:cNvSpPr/>
            <p:nvPr/>
          </p:nvSpPr>
          <p:spPr>
            <a:xfrm>
              <a:off x="3125351" y="1503215"/>
              <a:ext cx="303854" cy="303356"/>
            </a:xfrm>
            <a:custGeom>
              <a:rect b="b" l="l" r="r" t="t"/>
              <a:pathLst>
                <a:path extrusionOk="0" h="11552" w="11571">
                  <a:moveTo>
                    <a:pt x="5570" y="2881"/>
                  </a:moveTo>
                  <a:lnTo>
                    <a:pt x="5570" y="5551"/>
                  </a:lnTo>
                  <a:lnTo>
                    <a:pt x="2230" y="5551"/>
                  </a:lnTo>
                  <a:cubicBezTo>
                    <a:pt x="2240" y="4642"/>
                    <a:pt x="2402" y="3733"/>
                    <a:pt x="2708" y="2881"/>
                  </a:cubicBezTo>
                  <a:close/>
                  <a:moveTo>
                    <a:pt x="8872" y="2881"/>
                  </a:moveTo>
                  <a:cubicBezTo>
                    <a:pt x="9168" y="3733"/>
                    <a:pt x="9331" y="4642"/>
                    <a:pt x="9350" y="5551"/>
                  </a:cubicBezTo>
                  <a:lnTo>
                    <a:pt x="6010" y="5551"/>
                  </a:lnTo>
                  <a:lnTo>
                    <a:pt x="6010" y="2881"/>
                  </a:lnTo>
                  <a:close/>
                  <a:moveTo>
                    <a:pt x="5560" y="5991"/>
                  </a:moveTo>
                  <a:lnTo>
                    <a:pt x="5560" y="8671"/>
                  </a:lnTo>
                  <a:lnTo>
                    <a:pt x="2708" y="8671"/>
                  </a:lnTo>
                  <a:cubicBezTo>
                    <a:pt x="2402" y="7810"/>
                    <a:pt x="2240" y="6901"/>
                    <a:pt x="2230" y="5991"/>
                  </a:cubicBezTo>
                  <a:close/>
                  <a:moveTo>
                    <a:pt x="9350" y="5991"/>
                  </a:moveTo>
                  <a:cubicBezTo>
                    <a:pt x="9331" y="6901"/>
                    <a:pt x="9168" y="7810"/>
                    <a:pt x="8872" y="8671"/>
                  </a:cubicBezTo>
                  <a:lnTo>
                    <a:pt x="8872" y="8661"/>
                  </a:lnTo>
                  <a:lnTo>
                    <a:pt x="6010" y="8661"/>
                  </a:lnTo>
                  <a:lnTo>
                    <a:pt x="6010" y="5991"/>
                  </a:lnTo>
                  <a:close/>
                  <a:moveTo>
                    <a:pt x="5570" y="0"/>
                  </a:moveTo>
                  <a:lnTo>
                    <a:pt x="5570" y="2431"/>
                  </a:lnTo>
                  <a:lnTo>
                    <a:pt x="2881" y="2431"/>
                  </a:lnTo>
                  <a:cubicBezTo>
                    <a:pt x="3484" y="1044"/>
                    <a:pt x="4460" y="106"/>
                    <a:pt x="5570" y="0"/>
                  </a:cubicBezTo>
                  <a:lnTo>
                    <a:pt x="5570" y="0"/>
                  </a:lnTo>
                  <a:cubicBezTo>
                    <a:pt x="4977" y="20"/>
                    <a:pt x="4402" y="125"/>
                    <a:pt x="3847" y="316"/>
                  </a:cubicBezTo>
                  <a:cubicBezTo>
                    <a:pt x="3264" y="823"/>
                    <a:pt x="2766" y="1551"/>
                    <a:pt x="2412" y="2431"/>
                  </a:cubicBezTo>
                  <a:lnTo>
                    <a:pt x="1062" y="2431"/>
                  </a:lnTo>
                  <a:cubicBezTo>
                    <a:pt x="957" y="2575"/>
                    <a:pt x="861" y="2718"/>
                    <a:pt x="775" y="2871"/>
                  </a:cubicBezTo>
                  <a:lnTo>
                    <a:pt x="2240" y="2871"/>
                  </a:lnTo>
                  <a:cubicBezTo>
                    <a:pt x="1952" y="3742"/>
                    <a:pt x="1799" y="4642"/>
                    <a:pt x="1780" y="5551"/>
                  </a:cubicBezTo>
                  <a:lnTo>
                    <a:pt x="0" y="5551"/>
                  </a:lnTo>
                  <a:lnTo>
                    <a:pt x="0" y="5771"/>
                  </a:lnTo>
                  <a:lnTo>
                    <a:pt x="0" y="5991"/>
                  </a:lnTo>
                  <a:lnTo>
                    <a:pt x="1780" y="5991"/>
                  </a:lnTo>
                  <a:cubicBezTo>
                    <a:pt x="1799" y="6901"/>
                    <a:pt x="1952" y="7800"/>
                    <a:pt x="2240" y="8661"/>
                  </a:cubicBezTo>
                  <a:lnTo>
                    <a:pt x="775" y="8661"/>
                  </a:lnTo>
                  <a:cubicBezTo>
                    <a:pt x="861" y="8815"/>
                    <a:pt x="957" y="8968"/>
                    <a:pt x="1062" y="9111"/>
                  </a:cubicBezTo>
                  <a:lnTo>
                    <a:pt x="2412" y="9111"/>
                  </a:lnTo>
                  <a:cubicBezTo>
                    <a:pt x="2766" y="9992"/>
                    <a:pt x="3264" y="10719"/>
                    <a:pt x="3847" y="11226"/>
                  </a:cubicBezTo>
                  <a:cubicBezTo>
                    <a:pt x="4398" y="11416"/>
                    <a:pt x="4968" y="11531"/>
                    <a:pt x="5556" y="11551"/>
                  </a:cubicBezTo>
                  <a:lnTo>
                    <a:pt x="5556" y="11551"/>
                  </a:lnTo>
                  <a:cubicBezTo>
                    <a:pt x="4457" y="11434"/>
                    <a:pt x="3483" y="10497"/>
                    <a:pt x="2881" y="9111"/>
                  </a:cubicBezTo>
                  <a:lnTo>
                    <a:pt x="5560" y="9111"/>
                  </a:lnTo>
                  <a:lnTo>
                    <a:pt x="5560" y="11551"/>
                  </a:lnTo>
                  <a:lnTo>
                    <a:pt x="5560" y="11551"/>
                  </a:lnTo>
                  <a:cubicBezTo>
                    <a:pt x="5559" y="11551"/>
                    <a:pt x="5557" y="11551"/>
                    <a:pt x="5556" y="11551"/>
                  </a:cubicBezTo>
                  <a:lnTo>
                    <a:pt x="5556" y="11551"/>
                  </a:lnTo>
                  <a:cubicBezTo>
                    <a:pt x="5557" y="11551"/>
                    <a:pt x="5559" y="11552"/>
                    <a:pt x="5560" y="11552"/>
                  </a:cubicBezTo>
                  <a:lnTo>
                    <a:pt x="5560" y="11551"/>
                  </a:lnTo>
                  <a:lnTo>
                    <a:pt x="5560" y="11551"/>
                  </a:lnTo>
                  <a:cubicBezTo>
                    <a:pt x="5564" y="11552"/>
                    <a:pt x="5567" y="11552"/>
                    <a:pt x="5570" y="11552"/>
                  </a:cubicBezTo>
                  <a:lnTo>
                    <a:pt x="6010" y="11552"/>
                  </a:lnTo>
                  <a:lnTo>
                    <a:pt x="6010" y="9111"/>
                  </a:lnTo>
                  <a:lnTo>
                    <a:pt x="8690" y="9111"/>
                  </a:lnTo>
                  <a:cubicBezTo>
                    <a:pt x="8087" y="10499"/>
                    <a:pt x="7120" y="11437"/>
                    <a:pt x="6010" y="11552"/>
                  </a:cubicBezTo>
                  <a:cubicBezTo>
                    <a:pt x="6594" y="11533"/>
                    <a:pt x="7178" y="11418"/>
                    <a:pt x="7733" y="11226"/>
                  </a:cubicBezTo>
                  <a:cubicBezTo>
                    <a:pt x="8317" y="10719"/>
                    <a:pt x="8805" y="9992"/>
                    <a:pt x="9168" y="9111"/>
                  </a:cubicBezTo>
                  <a:lnTo>
                    <a:pt x="10518" y="9111"/>
                  </a:lnTo>
                  <a:cubicBezTo>
                    <a:pt x="10614" y="8968"/>
                    <a:pt x="10709" y="8824"/>
                    <a:pt x="10805" y="8671"/>
                  </a:cubicBezTo>
                  <a:lnTo>
                    <a:pt x="9341" y="8671"/>
                  </a:lnTo>
                  <a:cubicBezTo>
                    <a:pt x="9618" y="7800"/>
                    <a:pt x="9771" y="6901"/>
                    <a:pt x="9790" y="5991"/>
                  </a:cubicBezTo>
                  <a:lnTo>
                    <a:pt x="11571" y="5991"/>
                  </a:lnTo>
                  <a:lnTo>
                    <a:pt x="11571" y="5771"/>
                  </a:lnTo>
                  <a:lnTo>
                    <a:pt x="11571" y="5551"/>
                  </a:lnTo>
                  <a:lnTo>
                    <a:pt x="9790" y="5551"/>
                  </a:lnTo>
                  <a:cubicBezTo>
                    <a:pt x="9771" y="4642"/>
                    <a:pt x="9618" y="3742"/>
                    <a:pt x="9341" y="2881"/>
                  </a:cubicBezTo>
                  <a:lnTo>
                    <a:pt x="10805" y="2881"/>
                  </a:lnTo>
                  <a:cubicBezTo>
                    <a:pt x="10709" y="2728"/>
                    <a:pt x="10614" y="2575"/>
                    <a:pt x="10518" y="2431"/>
                  </a:cubicBezTo>
                  <a:lnTo>
                    <a:pt x="9168" y="2431"/>
                  </a:lnTo>
                  <a:cubicBezTo>
                    <a:pt x="8805" y="1551"/>
                    <a:pt x="8317" y="823"/>
                    <a:pt x="7733" y="316"/>
                  </a:cubicBezTo>
                  <a:cubicBezTo>
                    <a:pt x="7178" y="125"/>
                    <a:pt x="6594" y="10"/>
                    <a:pt x="6010" y="0"/>
                  </a:cubicBezTo>
                  <a:lnTo>
                    <a:pt x="6010" y="0"/>
                  </a:lnTo>
                  <a:cubicBezTo>
                    <a:pt x="7120" y="106"/>
                    <a:pt x="8087" y="1044"/>
                    <a:pt x="8699" y="2431"/>
                  </a:cubicBezTo>
                  <a:lnTo>
                    <a:pt x="6010" y="2431"/>
                  </a:lnTo>
                  <a:lnTo>
                    <a:pt x="6010" y="0"/>
                  </a:ln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7"/>
            <p:cNvSpPr/>
            <p:nvPr/>
          </p:nvSpPr>
          <p:spPr>
            <a:xfrm>
              <a:off x="3125351" y="1505973"/>
              <a:ext cx="229224" cy="300598"/>
            </a:xfrm>
            <a:custGeom>
              <a:rect b="b" l="l" r="r" t="t"/>
              <a:pathLst>
                <a:path extrusionOk="0" h="11447" w="8729">
                  <a:moveTo>
                    <a:pt x="4594" y="1"/>
                  </a:moveTo>
                  <a:lnTo>
                    <a:pt x="4594" y="1"/>
                  </a:lnTo>
                  <a:cubicBezTo>
                    <a:pt x="4345" y="58"/>
                    <a:pt x="4096" y="125"/>
                    <a:pt x="3847" y="211"/>
                  </a:cubicBezTo>
                  <a:cubicBezTo>
                    <a:pt x="3264" y="718"/>
                    <a:pt x="2766" y="1446"/>
                    <a:pt x="2412" y="2326"/>
                  </a:cubicBezTo>
                  <a:lnTo>
                    <a:pt x="1062" y="2326"/>
                  </a:lnTo>
                  <a:cubicBezTo>
                    <a:pt x="957" y="2470"/>
                    <a:pt x="861" y="2613"/>
                    <a:pt x="775" y="2766"/>
                  </a:cubicBezTo>
                  <a:lnTo>
                    <a:pt x="2240" y="2766"/>
                  </a:lnTo>
                  <a:cubicBezTo>
                    <a:pt x="1952" y="3637"/>
                    <a:pt x="1799" y="4537"/>
                    <a:pt x="1780" y="5446"/>
                  </a:cubicBezTo>
                  <a:lnTo>
                    <a:pt x="0" y="5446"/>
                  </a:lnTo>
                  <a:lnTo>
                    <a:pt x="0" y="5666"/>
                  </a:lnTo>
                  <a:lnTo>
                    <a:pt x="0" y="5886"/>
                  </a:lnTo>
                  <a:lnTo>
                    <a:pt x="1780" y="5886"/>
                  </a:lnTo>
                  <a:cubicBezTo>
                    <a:pt x="1799" y="6796"/>
                    <a:pt x="1952" y="7695"/>
                    <a:pt x="2240" y="8556"/>
                  </a:cubicBezTo>
                  <a:lnTo>
                    <a:pt x="775" y="8556"/>
                  </a:lnTo>
                  <a:cubicBezTo>
                    <a:pt x="861" y="8710"/>
                    <a:pt x="957" y="8863"/>
                    <a:pt x="1062" y="9006"/>
                  </a:cubicBezTo>
                  <a:lnTo>
                    <a:pt x="2412" y="9006"/>
                  </a:lnTo>
                  <a:cubicBezTo>
                    <a:pt x="2766" y="9887"/>
                    <a:pt x="3264" y="10614"/>
                    <a:pt x="3847" y="11121"/>
                  </a:cubicBezTo>
                  <a:cubicBezTo>
                    <a:pt x="4402" y="11313"/>
                    <a:pt x="4977" y="11428"/>
                    <a:pt x="5570" y="11447"/>
                  </a:cubicBezTo>
                  <a:cubicBezTo>
                    <a:pt x="4460" y="11332"/>
                    <a:pt x="3484" y="10394"/>
                    <a:pt x="2881" y="9006"/>
                  </a:cubicBezTo>
                  <a:lnTo>
                    <a:pt x="5570" y="9006"/>
                  </a:lnTo>
                  <a:lnTo>
                    <a:pt x="5570" y="11447"/>
                  </a:lnTo>
                  <a:lnTo>
                    <a:pt x="6010" y="11447"/>
                  </a:lnTo>
                  <a:lnTo>
                    <a:pt x="6010" y="9246"/>
                  </a:lnTo>
                  <a:cubicBezTo>
                    <a:pt x="5647" y="9054"/>
                    <a:pt x="5302" y="8824"/>
                    <a:pt x="4986" y="8566"/>
                  </a:cubicBezTo>
                  <a:lnTo>
                    <a:pt x="2708" y="8566"/>
                  </a:lnTo>
                  <a:cubicBezTo>
                    <a:pt x="2402" y="7705"/>
                    <a:pt x="2240" y="6805"/>
                    <a:pt x="2230" y="5886"/>
                  </a:cubicBezTo>
                  <a:lnTo>
                    <a:pt x="3168" y="5886"/>
                  </a:lnTo>
                  <a:cubicBezTo>
                    <a:pt x="3120" y="5743"/>
                    <a:pt x="3082" y="5599"/>
                    <a:pt x="3053" y="5446"/>
                  </a:cubicBezTo>
                  <a:lnTo>
                    <a:pt x="2230" y="5446"/>
                  </a:lnTo>
                  <a:cubicBezTo>
                    <a:pt x="2240" y="4537"/>
                    <a:pt x="2402" y="3628"/>
                    <a:pt x="2708" y="2776"/>
                  </a:cubicBezTo>
                  <a:lnTo>
                    <a:pt x="3053" y="2776"/>
                  </a:lnTo>
                  <a:cubicBezTo>
                    <a:pt x="3082" y="2623"/>
                    <a:pt x="3130" y="2470"/>
                    <a:pt x="3168" y="2326"/>
                  </a:cubicBezTo>
                  <a:lnTo>
                    <a:pt x="2881" y="2326"/>
                  </a:lnTo>
                  <a:cubicBezTo>
                    <a:pt x="3149" y="1666"/>
                    <a:pt x="3570" y="1063"/>
                    <a:pt x="4096" y="575"/>
                  </a:cubicBezTo>
                  <a:cubicBezTo>
                    <a:pt x="4249" y="374"/>
                    <a:pt x="4422" y="183"/>
                    <a:pt x="4594" y="1"/>
                  </a:cubicBezTo>
                  <a:close/>
                  <a:moveTo>
                    <a:pt x="8231" y="9877"/>
                  </a:moveTo>
                  <a:cubicBezTo>
                    <a:pt x="7647" y="10777"/>
                    <a:pt x="6872" y="11361"/>
                    <a:pt x="6010" y="11447"/>
                  </a:cubicBezTo>
                  <a:cubicBezTo>
                    <a:pt x="6594" y="11428"/>
                    <a:pt x="7178" y="11313"/>
                    <a:pt x="7733" y="11121"/>
                  </a:cubicBezTo>
                  <a:cubicBezTo>
                    <a:pt x="8125" y="10767"/>
                    <a:pt x="8460" y="10356"/>
                    <a:pt x="8728" y="9896"/>
                  </a:cubicBezTo>
                  <a:lnTo>
                    <a:pt x="8690" y="9896"/>
                  </a:lnTo>
                  <a:cubicBezTo>
                    <a:pt x="8537" y="9896"/>
                    <a:pt x="8384" y="9887"/>
                    <a:pt x="8231" y="9877"/>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7"/>
            <p:cNvSpPr/>
            <p:nvPr/>
          </p:nvSpPr>
          <p:spPr>
            <a:xfrm>
              <a:off x="3177871" y="1795253"/>
              <a:ext cx="198814" cy="70140"/>
            </a:xfrm>
            <a:custGeom>
              <a:rect b="b" l="l" r="r" t="t"/>
              <a:pathLst>
                <a:path extrusionOk="0" h="2671" w="7571">
                  <a:moveTo>
                    <a:pt x="2450" y="0"/>
                  </a:moveTo>
                  <a:lnTo>
                    <a:pt x="584" y="670"/>
                  </a:lnTo>
                  <a:cubicBezTo>
                    <a:pt x="230" y="804"/>
                    <a:pt x="0" y="1139"/>
                    <a:pt x="0" y="1512"/>
                  </a:cubicBezTo>
                  <a:lnTo>
                    <a:pt x="0" y="2450"/>
                  </a:lnTo>
                  <a:cubicBezTo>
                    <a:pt x="0" y="2574"/>
                    <a:pt x="96" y="2670"/>
                    <a:pt x="230" y="2670"/>
                  </a:cubicBezTo>
                  <a:lnTo>
                    <a:pt x="7350" y="2670"/>
                  </a:lnTo>
                  <a:cubicBezTo>
                    <a:pt x="7475" y="2670"/>
                    <a:pt x="7570" y="2565"/>
                    <a:pt x="7570" y="2450"/>
                  </a:cubicBezTo>
                  <a:lnTo>
                    <a:pt x="7570" y="1512"/>
                  </a:lnTo>
                  <a:cubicBezTo>
                    <a:pt x="7570" y="1139"/>
                    <a:pt x="7341" y="804"/>
                    <a:pt x="6987" y="670"/>
                  </a:cubicBezTo>
                  <a:lnTo>
                    <a:pt x="5120" y="0"/>
                  </a:lnTo>
                  <a:lnTo>
                    <a:pt x="3790" y="450"/>
                  </a:lnTo>
                  <a:lnTo>
                    <a:pt x="2450" y="0"/>
                  </a:ln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7"/>
            <p:cNvSpPr/>
            <p:nvPr/>
          </p:nvSpPr>
          <p:spPr>
            <a:xfrm>
              <a:off x="3265580" y="1818624"/>
              <a:ext cx="23398" cy="46769"/>
            </a:xfrm>
            <a:custGeom>
              <a:rect b="b" l="l" r="r" t="t"/>
              <a:pathLst>
                <a:path extrusionOk="0" h="1781" w="891">
                  <a:moveTo>
                    <a:pt x="211" y="0"/>
                  </a:moveTo>
                  <a:lnTo>
                    <a:pt x="0" y="1780"/>
                  </a:lnTo>
                  <a:lnTo>
                    <a:pt x="890" y="1780"/>
                  </a:lnTo>
                  <a:lnTo>
                    <a:pt x="680" y="0"/>
                  </a:ln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7"/>
            <p:cNvSpPr/>
            <p:nvPr/>
          </p:nvSpPr>
          <p:spPr>
            <a:xfrm>
              <a:off x="3267076" y="1806807"/>
              <a:ext cx="20378" cy="19879"/>
            </a:xfrm>
            <a:custGeom>
              <a:rect b="b" l="l" r="r" t="t"/>
              <a:pathLst>
                <a:path extrusionOk="0" h="757" w="776">
                  <a:moveTo>
                    <a:pt x="1" y="0"/>
                  </a:moveTo>
                  <a:lnTo>
                    <a:pt x="1" y="603"/>
                  </a:lnTo>
                  <a:cubicBezTo>
                    <a:pt x="1" y="689"/>
                    <a:pt x="68" y="756"/>
                    <a:pt x="154" y="756"/>
                  </a:cubicBezTo>
                  <a:lnTo>
                    <a:pt x="623" y="756"/>
                  </a:lnTo>
                  <a:cubicBezTo>
                    <a:pt x="709" y="756"/>
                    <a:pt x="776" y="689"/>
                    <a:pt x="776" y="603"/>
                  </a:cubicBezTo>
                  <a:lnTo>
                    <a:pt x="776" y="0"/>
                  </a:lnTo>
                  <a:close/>
                </a:path>
              </a:pathLst>
            </a:custGeom>
            <a:solidFill>
              <a:srgbClr val="465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7"/>
            <p:cNvSpPr/>
            <p:nvPr/>
          </p:nvSpPr>
          <p:spPr>
            <a:xfrm>
              <a:off x="3341734" y="1818861"/>
              <a:ext cx="34952" cy="46533"/>
            </a:xfrm>
            <a:custGeom>
              <a:rect b="b" l="l" r="r" t="t"/>
              <a:pathLst>
                <a:path extrusionOk="0" h="1772" w="1331">
                  <a:moveTo>
                    <a:pt x="1091" y="1"/>
                  </a:moveTo>
                  <a:lnTo>
                    <a:pt x="258" y="843"/>
                  </a:lnTo>
                  <a:cubicBezTo>
                    <a:pt x="86" y="1006"/>
                    <a:pt x="0" y="1235"/>
                    <a:pt x="0" y="1474"/>
                  </a:cubicBezTo>
                  <a:lnTo>
                    <a:pt x="0" y="1771"/>
                  </a:lnTo>
                  <a:lnTo>
                    <a:pt x="1110" y="1771"/>
                  </a:lnTo>
                  <a:cubicBezTo>
                    <a:pt x="1235" y="1771"/>
                    <a:pt x="1330" y="1666"/>
                    <a:pt x="1330" y="1551"/>
                  </a:cubicBezTo>
                  <a:lnTo>
                    <a:pt x="1330" y="613"/>
                  </a:lnTo>
                  <a:cubicBezTo>
                    <a:pt x="1330" y="383"/>
                    <a:pt x="1244" y="173"/>
                    <a:pt x="1091"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7"/>
            <p:cNvSpPr/>
            <p:nvPr/>
          </p:nvSpPr>
          <p:spPr>
            <a:xfrm>
              <a:off x="3213060" y="1614033"/>
              <a:ext cx="128700" cy="93538"/>
            </a:xfrm>
            <a:custGeom>
              <a:rect b="b" l="l" r="r" t="t"/>
              <a:pathLst>
                <a:path extrusionOk="0" h="3562" w="4901">
                  <a:moveTo>
                    <a:pt x="1763" y="1"/>
                  </a:moveTo>
                  <a:cubicBezTo>
                    <a:pt x="785" y="1"/>
                    <a:pt x="0" y="801"/>
                    <a:pt x="0" y="1771"/>
                  </a:cubicBezTo>
                  <a:lnTo>
                    <a:pt x="0" y="2307"/>
                  </a:lnTo>
                  <a:cubicBezTo>
                    <a:pt x="0" y="2547"/>
                    <a:pt x="38" y="2786"/>
                    <a:pt x="115" y="3006"/>
                  </a:cubicBezTo>
                  <a:lnTo>
                    <a:pt x="192" y="3236"/>
                  </a:lnTo>
                  <a:cubicBezTo>
                    <a:pt x="211" y="3303"/>
                    <a:pt x="230" y="3370"/>
                    <a:pt x="230" y="3446"/>
                  </a:cubicBezTo>
                  <a:lnTo>
                    <a:pt x="230" y="3561"/>
                  </a:lnTo>
                  <a:lnTo>
                    <a:pt x="4680" y="3561"/>
                  </a:lnTo>
                  <a:lnTo>
                    <a:pt x="4680" y="3446"/>
                  </a:lnTo>
                  <a:cubicBezTo>
                    <a:pt x="4680" y="3370"/>
                    <a:pt x="4690" y="3303"/>
                    <a:pt x="4709" y="3236"/>
                  </a:cubicBezTo>
                  <a:lnTo>
                    <a:pt x="4785" y="3006"/>
                  </a:lnTo>
                  <a:cubicBezTo>
                    <a:pt x="4862" y="2786"/>
                    <a:pt x="4900" y="2547"/>
                    <a:pt x="4900" y="2307"/>
                  </a:cubicBezTo>
                  <a:lnTo>
                    <a:pt x="4900" y="441"/>
                  </a:lnTo>
                  <a:cubicBezTo>
                    <a:pt x="4900" y="192"/>
                    <a:pt x="4699" y="1"/>
                    <a:pt x="4450" y="1"/>
                  </a:cubicBezTo>
                  <a:lnTo>
                    <a:pt x="1780" y="1"/>
                  </a:lnTo>
                  <a:cubicBezTo>
                    <a:pt x="1774" y="1"/>
                    <a:pt x="1769" y="1"/>
                    <a:pt x="1763"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7"/>
            <p:cNvSpPr/>
            <p:nvPr/>
          </p:nvSpPr>
          <p:spPr>
            <a:xfrm>
              <a:off x="3242208" y="1614033"/>
              <a:ext cx="99552" cy="93276"/>
            </a:xfrm>
            <a:custGeom>
              <a:rect b="b" l="l" r="r" t="t"/>
              <a:pathLst>
                <a:path extrusionOk="0" h="3552" w="3791">
                  <a:moveTo>
                    <a:pt x="892" y="1"/>
                  </a:moveTo>
                  <a:cubicBezTo>
                    <a:pt x="402" y="1"/>
                    <a:pt x="0" y="409"/>
                    <a:pt x="0" y="901"/>
                  </a:cubicBezTo>
                  <a:cubicBezTo>
                    <a:pt x="0" y="1398"/>
                    <a:pt x="402" y="1800"/>
                    <a:pt x="909" y="1800"/>
                  </a:cubicBezTo>
                  <a:lnTo>
                    <a:pt x="1024" y="1800"/>
                  </a:lnTo>
                  <a:lnTo>
                    <a:pt x="1091" y="3551"/>
                  </a:lnTo>
                  <a:lnTo>
                    <a:pt x="3570" y="3551"/>
                  </a:lnTo>
                  <a:lnTo>
                    <a:pt x="3570" y="3437"/>
                  </a:lnTo>
                  <a:cubicBezTo>
                    <a:pt x="3570" y="3360"/>
                    <a:pt x="3580" y="3293"/>
                    <a:pt x="3599" y="3217"/>
                  </a:cubicBezTo>
                  <a:lnTo>
                    <a:pt x="3675" y="2996"/>
                  </a:lnTo>
                  <a:cubicBezTo>
                    <a:pt x="3752" y="2767"/>
                    <a:pt x="3790" y="2537"/>
                    <a:pt x="3790" y="2298"/>
                  </a:cubicBezTo>
                  <a:lnTo>
                    <a:pt x="3790" y="441"/>
                  </a:lnTo>
                  <a:cubicBezTo>
                    <a:pt x="3790" y="192"/>
                    <a:pt x="3599" y="1"/>
                    <a:pt x="3350" y="1"/>
                  </a:cubicBezTo>
                  <a:lnTo>
                    <a:pt x="909" y="1"/>
                  </a:lnTo>
                  <a:cubicBezTo>
                    <a:pt x="904" y="1"/>
                    <a:pt x="898" y="1"/>
                    <a:pt x="892" y="1"/>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7"/>
            <p:cNvSpPr/>
            <p:nvPr/>
          </p:nvSpPr>
          <p:spPr>
            <a:xfrm>
              <a:off x="3242208" y="1754287"/>
              <a:ext cx="70140" cy="52546"/>
            </a:xfrm>
            <a:custGeom>
              <a:rect b="b" l="l" r="r" t="t"/>
              <a:pathLst>
                <a:path extrusionOk="0" h="2001" w="2671">
                  <a:moveTo>
                    <a:pt x="0" y="0"/>
                  </a:moveTo>
                  <a:lnTo>
                    <a:pt x="0" y="2000"/>
                  </a:lnTo>
                  <a:lnTo>
                    <a:pt x="2670" y="2000"/>
                  </a:lnTo>
                  <a:lnTo>
                    <a:pt x="2670" y="0"/>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7"/>
            <p:cNvSpPr/>
            <p:nvPr/>
          </p:nvSpPr>
          <p:spPr>
            <a:xfrm>
              <a:off x="3242208" y="1754287"/>
              <a:ext cx="70140" cy="29044"/>
            </a:xfrm>
            <a:custGeom>
              <a:rect b="b" l="l" r="r" t="t"/>
              <a:pathLst>
                <a:path extrusionOk="0" h="1106" w="2671">
                  <a:moveTo>
                    <a:pt x="0" y="0"/>
                  </a:moveTo>
                  <a:lnTo>
                    <a:pt x="0" y="747"/>
                  </a:lnTo>
                  <a:cubicBezTo>
                    <a:pt x="412" y="986"/>
                    <a:pt x="874" y="1105"/>
                    <a:pt x="1335" y="1105"/>
                  </a:cubicBezTo>
                  <a:cubicBezTo>
                    <a:pt x="1797" y="1105"/>
                    <a:pt x="2259" y="986"/>
                    <a:pt x="2670" y="747"/>
                  </a:cubicBezTo>
                  <a:lnTo>
                    <a:pt x="2670" y="0"/>
                  </a:lnTo>
                  <a:close/>
                </a:path>
              </a:pathLst>
            </a:custGeom>
            <a:solidFill>
              <a:srgbClr val="99A8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7"/>
            <p:cNvSpPr/>
            <p:nvPr/>
          </p:nvSpPr>
          <p:spPr>
            <a:xfrm>
              <a:off x="3230654" y="1785379"/>
              <a:ext cx="46769" cy="41780"/>
            </a:xfrm>
            <a:custGeom>
              <a:rect b="b" l="l" r="r" t="t"/>
              <a:pathLst>
                <a:path extrusionOk="0" h="1591" w="1781">
                  <a:moveTo>
                    <a:pt x="395" y="1"/>
                  </a:moveTo>
                  <a:cubicBezTo>
                    <a:pt x="311" y="1"/>
                    <a:pt x="231" y="48"/>
                    <a:pt x="191" y="127"/>
                  </a:cubicBezTo>
                  <a:lnTo>
                    <a:pt x="0" y="539"/>
                  </a:lnTo>
                  <a:lnTo>
                    <a:pt x="737" y="1505"/>
                  </a:lnTo>
                  <a:cubicBezTo>
                    <a:pt x="778" y="1562"/>
                    <a:pt x="844" y="1591"/>
                    <a:pt x="909" y="1591"/>
                  </a:cubicBezTo>
                  <a:cubicBezTo>
                    <a:pt x="966" y="1591"/>
                    <a:pt x="1022" y="1569"/>
                    <a:pt x="1062" y="1524"/>
                  </a:cubicBezTo>
                  <a:lnTo>
                    <a:pt x="1780" y="816"/>
                  </a:lnTo>
                  <a:lnTo>
                    <a:pt x="507" y="32"/>
                  </a:lnTo>
                  <a:cubicBezTo>
                    <a:pt x="471" y="11"/>
                    <a:pt x="433" y="1"/>
                    <a:pt x="395"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7"/>
            <p:cNvSpPr/>
            <p:nvPr/>
          </p:nvSpPr>
          <p:spPr>
            <a:xfrm>
              <a:off x="3277397" y="1785379"/>
              <a:ext cx="46769" cy="41780"/>
            </a:xfrm>
            <a:custGeom>
              <a:rect b="b" l="l" r="r" t="t"/>
              <a:pathLst>
                <a:path extrusionOk="0" h="1591" w="1781">
                  <a:moveTo>
                    <a:pt x="1381" y="1"/>
                  </a:moveTo>
                  <a:cubicBezTo>
                    <a:pt x="1343" y="1"/>
                    <a:pt x="1306" y="11"/>
                    <a:pt x="1273" y="32"/>
                  </a:cubicBezTo>
                  <a:lnTo>
                    <a:pt x="0" y="816"/>
                  </a:lnTo>
                  <a:lnTo>
                    <a:pt x="708" y="1524"/>
                  </a:lnTo>
                  <a:cubicBezTo>
                    <a:pt x="753" y="1569"/>
                    <a:pt x="810" y="1591"/>
                    <a:pt x="866" y="1591"/>
                  </a:cubicBezTo>
                  <a:cubicBezTo>
                    <a:pt x="932" y="1591"/>
                    <a:pt x="997" y="1562"/>
                    <a:pt x="1043" y="1505"/>
                  </a:cubicBezTo>
                  <a:lnTo>
                    <a:pt x="1780" y="539"/>
                  </a:lnTo>
                  <a:lnTo>
                    <a:pt x="1589" y="127"/>
                  </a:lnTo>
                  <a:cubicBezTo>
                    <a:pt x="1549" y="48"/>
                    <a:pt x="1464" y="1"/>
                    <a:pt x="1381" y="1"/>
                  </a:cubicBez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7"/>
            <p:cNvSpPr/>
            <p:nvPr/>
          </p:nvSpPr>
          <p:spPr>
            <a:xfrm>
              <a:off x="3218837" y="1661327"/>
              <a:ext cx="116883" cy="110318"/>
            </a:xfrm>
            <a:custGeom>
              <a:rect b="b" l="l" r="r" t="t"/>
              <a:pathLst>
                <a:path extrusionOk="0" h="4201" w="4451">
                  <a:moveTo>
                    <a:pt x="1938" y="1"/>
                  </a:moveTo>
                  <a:cubicBezTo>
                    <a:pt x="1362" y="1"/>
                    <a:pt x="862" y="98"/>
                    <a:pt x="613" y="152"/>
                  </a:cubicBezTo>
                  <a:cubicBezTo>
                    <a:pt x="517" y="171"/>
                    <a:pt x="440" y="267"/>
                    <a:pt x="450" y="372"/>
                  </a:cubicBezTo>
                  <a:lnTo>
                    <a:pt x="450" y="899"/>
                  </a:lnTo>
                  <a:cubicBezTo>
                    <a:pt x="440" y="1023"/>
                    <a:pt x="402" y="1138"/>
                    <a:pt x="316" y="1215"/>
                  </a:cubicBezTo>
                  <a:lnTo>
                    <a:pt x="134" y="1406"/>
                  </a:lnTo>
                  <a:cubicBezTo>
                    <a:pt x="48" y="1482"/>
                    <a:pt x="0" y="1597"/>
                    <a:pt x="0" y="1722"/>
                  </a:cubicBezTo>
                  <a:lnTo>
                    <a:pt x="0" y="1980"/>
                  </a:lnTo>
                  <a:cubicBezTo>
                    <a:pt x="0" y="3205"/>
                    <a:pt x="996" y="4200"/>
                    <a:pt x="2230" y="4200"/>
                  </a:cubicBezTo>
                  <a:cubicBezTo>
                    <a:pt x="3455" y="4200"/>
                    <a:pt x="4450" y="3205"/>
                    <a:pt x="4450" y="1980"/>
                  </a:cubicBezTo>
                  <a:lnTo>
                    <a:pt x="4450" y="1722"/>
                  </a:lnTo>
                  <a:cubicBezTo>
                    <a:pt x="4450" y="1597"/>
                    <a:pt x="4403" y="1482"/>
                    <a:pt x="4326" y="1406"/>
                  </a:cubicBezTo>
                  <a:lnTo>
                    <a:pt x="4144" y="1215"/>
                  </a:lnTo>
                  <a:cubicBezTo>
                    <a:pt x="4058" y="1138"/>
                    <a:pt x="4010" y="1023"/>
                    <a:pt x="4010" y="908"/>
                  </a:cubicBezTo>
                  <a:lnTo>
                    <a:pt x="4010" y="784"/>
                  </a:lnTo>
                  <a:cubicBezTo>
                    <a:pt x="4010" y="698"/>
                    <a:pt x="3972" y="612"/>
                    <a:pt x="3895" y="554"/>
                  </a:cubicBezTo>
                  <a:cubicBezTo>
                    <a:pt x="3311" y="121"/>
                    <a:pt x="2578" y="1"/>
                    <a:pt x="1938" y="1"/>
                  </a:cubicBezTo>
                  <a:close/>
                </a:path>
              </a:pathLst>
            </a:custGeom>
            <a:solidFill>
              <a:srgbClr val="BBC6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7"/>
            <p:cNvSpPr/>
            <p:nvPr/>
          </p:nvSpPr>
          <p:spPr>
            <a:xfrm>
              <a:off x="3218837" y="1661327"/>
              <a:ext cx="105329" cy="110056"/>
            </a:xfrm>
            <a:custGeom>
              <a:rect b="b" l="l" r="r" t="t"/>
              <a:pathLst>
                <a:path extrusionOk="0" h="4191" w="4011">
                  <a:moveTo>
                    <a:pt x="1902" y="1"/>
                  </a:moveTo>
                  <a:cubicBezTo>
                    <a:pt x="1702" y="1"/>
                    <a:pt x="1512" y="12"/>
                    <a:pt x="1340" y="28"/>
                  </a:cubicBezTo>
                  <a:cubicBezTo>
                    <a:pt x="1091" y="57"/>
                    <a:pt x="852" y="95"/>
                    <a:pt x="622" y="152"/>
                  </a:cubicBezTo>
                  <a:cubicBezTo>
                    <a:pt x="517" y="171"/>
                    <a:pt x="450" y="267"/>
                    <a:pt x="450" y="372"/>
                  </a:cubicBezTo>
                  <a:lnTo>
                    <a:pt x="450" y="899"/>
                  </a:lnTo>
                  <a:cubicBezTo>
                    <a:pt x="450" y="1023"/>
                    <a:pt x="402" y="1128"/>
                    <a:pt x="316" y="1215"/>
                  </a:cubicBezTo>
                  <a:lnTo>
                    <a:pt x="134" y="1396"/>
                  </a:lnTo>
                  <a:cubicBezTo>
                    <a:pt x="48" y="1482"/>
                    <a:pt x="0" y="1597"/>
                    <a:pt x="0" y="1712"/>
                  </a:cubicBezTo>
                  <a:lnTo>
                    <a:pt x="0" y="1980"/>
                  </a:lnTo>
                  <a:cubicBezTo>
                    <a:pt x="0" y="3100"/>
                    <a:pt x="842" y="4047"/>
                    <a:pt x="1962" y="4191"/>
                  </a:cubicBezTo>
                  <a:cubicBezTo>
                    <a:pt x="1560" y="3770"/>
                    <a:pt x="1340" y="3224"/>
                    <a:pt x="1340" y="2650"/>
                  </a:cubicBezTo>
                  <a:lnTo>
                    <a:pt x="1340" y="1014"/>
                  </a:lnTo>
                  <a:cubicBezTo>
                    <a:pt x="1340" y="793"/>
                    <a:pt x="1512" y="602"/>
                    <a:pt x="1732" y="573"/>
                  </a:cubicBezTo>
                  <a:cubicBezTo>
                    <a:pt x="1909" y="551"/>
                    <a:pt x="2134" y="532"/>
                    <a:pt x="2384" y="532"/>
                  </a:cubicBezTo>
                  <a:cubicBezTo>
                    <a:pt x="2890" y="532"/>
                    <a:pt x="3497" y="610"/>
                    <a:pt x="4010" y="899"/>
                  </a:cubicBezTo>
                  <a:lnTo>
                    <a:pt x="4010" y="784"/>
                  </a:lnTo>
                  <a:cubicBezTo>
                    <a:pt x="4010" y="688"/>
                    <a:pt x="3972" y="612"/>
                    <a:pt x="3895" y="554"/>
                  </a:cubicBezTo>
                  <a:cubicBezTo>
                    <a:pt x="3296" y="116"/>
                    <a:pt x="2546" y="1"/>
                    <a:pt x="1902" y="1"/>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7"/>
            <p:cNvSpPr/>
            <p:nvPr/>
          </p:nvSpPr>
          <p:spPr>
            <a:xfrm>
              <a:off x="3177871" y="1818861"/>
              <a:ext cx="35215" cy="46533"/>
            </a:xfrm>
            <a:custGeom>
              <a:rect b="b" l="l" r="r" t="t"/>
              <a:pathLst>
                <a:path extrusionOk="0" h="1772" w="1341">
                  <a:moveTo>
                    <a:pt x="240" y="1"/>
                  </a:moveTo>
                  <a:cubicBezTo>
                    <a:pt x="86" y="173"/>
                    <a:pt x="0" y="383"/>
                    <a:pt x="0" y="613"/>
                  </a:cubicBezTo>
                  <a:lnTo>
                    <a:pt x="0" y="1551"/>
                  </a:lnTo>
                  <a:cubicBezTo>
                    <a:pt x="0" y="1666"/>
                    <a:pt x="106" y="1771"/>
                    <a:pt x="230" y="1771"/>
                  </a:cubicBezTo>
                  <a:lnTo>
                    <a:pt x="1340" y="1771"/>
                  </a:lnTo>
                  <a:lnTo>
                    <a:pt x="1340" y="1474"/>
                  </a:lnTo>
                  <a:cubicBezTo>
                    <a:pt x="1340" y="1235"/>
                    <a:pt x="1244" y="1006"/>
                    <a:pt x="1082" y="843"/>
                  </a:cubicBezTo>
                  <a:lnTo>
                    <a:pt x="240" y="1"/>
                  </a:lnTo>
                  <a:close/>
                </a:path>
              </a:pathLst>
            </a:custGeom>
            <a:solidFill>
              <a:srgbClr val="C3C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47"/>
          <p:cNvGrpSpPr/>
          <p:nvPr/>
        </p:nvGrpSpPr>
        <p:grpSpPr>
          <a:xfrm>
            <a:off x="1944170" y="4073147"/>
            <a:ext cx="477817" cy="320871"/>
            <a:chOff x="7421488" y="2318518"/>
            <a:chExt cx="342620" cy="328459"/>
          </a:xfrm>
        </p:grpSpPr>
        <p:sp>
          <p:nvSpPr>
            <p:cNvPr id="2031" name="Google Shape;2031;p47"/>
            <p:cNvSpPr/>
            <p:nvPr/>
          </p:nvSpPr>
          <p:spPr>
            <a:xfrm>
              <a:off x="7531754" y="2515641"/>
              <a:ext cx="9117" cy="18969"/>
            </a:xfrm>
            <a:custGeom>
              <a:rect b="b" l="l" r="r" t="t"/>
              <a:pathLst>
                <a:path extrusionOk="0" h="722" w="347">
                  <a:moveTo>
                    <a:pt x="305" y="1"/>
                  </a:moveTo>
                  <a:lnTo>
                    <a:pt x="0" y="299"/>
                  </a:lnTo>
                  <a:cubicBezTo>
                    <a:pt x="104" y="451"/>
                    <a:pt x="222" y="590"/>
                    <a:pt x="347" y="722"/>
                  </a:cubicBezTo>
                  <a:cubicBezTo>
                    <a:pt x="319" y="479"/>
                    <a:pt x="305" y="236"/>
                    <a:pt x="305"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7"/>
            <p:cNvSpPr/>
            <p:nvPr/>
          </p:nvSpPr>
          <p:spPr>
            <a:xfrm>
              <a:off x="7540844" y="2339983"/>
              <a:ext cx="223264" cy="234902"/>
            </a:xfrm>
            <a:custGeom>
              <a:rect b="b" l="l" r="r" t="t"/>
              <a:pathLst>
                <a:path extrusionOk="0" h="8941" w="8498">
                  <a:moveTo>
                    <a:pt x="7409" y="0"/>
                  </a:moveTo>
                  <a:cubicBezTo>
                    <a:pt x="7409" y="0"/>
                    <a:pt x="7721" y="2081"/>
                    <a:pt x="6625" y="3170"/>
                  </a:cubicBezTo>
                  <a:lnTo>
                    <a:pt x="3178" y="6631"/>
                  </a:lnTo>
                  <a:cubicBezTo>
                    <a:pt x="2481" y="7323"/>
                    <a:pt x="1387" y="7449"/>
                    <a:pt x="681" y="7449"/>
                  </a:cubicBezTo>
                  <a:cubicBezTo>
                    <a:pt x="277" y="7449"/>
                    <a:pt x="1" y="7408"/>
                    <a:pt x="1" y="7408"/>
                  </a:cubicBezTo>
                  <a:lnTo>
                    <a:pt x="1" y="7408"/>
                  </a:lnTo>
                  <a:cubicBezTo>
                    <a:pt x="341" y="7748"/>
                    <a:pt x="764" y="7997"/>
                    <a:pt x="1236" y="8129"/>
                  </a:cubicBezTo>
                  <a:lnTo>
                    <a:pt x="2047" y="8941"/>
                  </a:lnTo>
                  <a:cubicBezTo>
                    <a:pt x="2734" y="8497"/>
                    <a:pt x="3372" y="7984"/>
                    <a:pt x="3955" y="7408"/>
                  </a:cubicBezTo>
                  <a:lnTo>
                    <a:pt x="7409" y="3947"/>
                  </a:lnTo>
                  <a:cubicBezTo>
                    <a:pt x="8498" y="2858"/>
                    <a:pt x="8498" y="1089"/>
                    <a:pt x="740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7"/>
            <p:cNvSpPr/>
            <p:nvPr/>
          </p:nvSpPr>
          <p:spPr>
            <a:xfrm>
              <a:off x="7520456" y="2318518"/>
              <a:ext cx="235270" cy="227756"/>
            </a:xfrm>
            <a:custGeom>
              <a:rect b="b" l="l" r="r" t="t"/>
              <a:pathLst>
                <a:path extrusionOk="0" h="8669" w="8955">
                  <a:moveTo>
                    <a:pt x="6211" y="1422"/>
                  </a:moveTo>
                  <a:cubicBezTo>
                    <a:pt x="6562" y="1422"/>
                    <a:pt x="6912" y="1556"/>
                    <a:pt x="7179" y="1823"/>
                  </a:cubicBezTo>
                  <a:cubicBezTo>
                    <a:pt x="7713" y="2357"/>
                    <a:pt x="7713" y="3224"/>
                    <a:pt x="7179" y="3765"/>
                  </a:cubicBezTo>
                  <a:lnTo>
                    <a:pt x="5445" y="5499"/>
                  </a:lnTo>
                  <a:lnTo>
                    <a:pt x="5077" y="5589"/>
                  </a:lnTo>
                  <a:lnTo>
                    <a:pt x="3822" y="7122"/>
                  </a:lnTo>
                  <a:lnTo>
                    <a:pt x="3725" y="7219"/>
                  </a:lnTo>
                  <a:cubicBezTo>
                    <a:pt x="3455" y="7496"/>
                    <a:pt x="3097" y="7635"/>
                    <a:pt x="2739" y="7635"/>
                  </a:cubicBezTo>
                  <a:cubicBezTo>
                    <a:pt x="2388" y="7635"/>
                    <a:pt x="2037" y="7501"/>
                    <a:pt x="1769" y="7233"/>
                  </a:cubicBezTo>
                  <a:cubicBezTo>
                    <a:pt x="1228" y="6692"/>
                    <a:pt x="1235" y="5811"/>
                    <a:pt x="1783" y="5277"/>
                  </a:cubicBezTo>
                  <a:lnTo>
                    <a:pt x="5237" y="1823"/>
                  </a:lnTo>
                  <a:cubicBezTo>
                    <a:pt x="5507" y="1556"/>
                    <a:pt x="5859" y="1422"/>
                    <a:pt x="6211" y="1422"/>
                  </a:cubicBezTo>
                  <a:close/>
                  <a:moveTo>
                    <a:pt x="6211" y="0"/>
                  </a:moveTo>
                  <a:cubicBezTo>
                    <a:pt x="5495" y="0"/>
                    <a:pt x="4779" y="273"/>
                    <a:pt x="4231" y="817"/>
                  </a:cubicBezTo>
                  <a:lnTo>
                    <a:pt x="777" y="4271"/>
                  </a:lnTo>
                  <a:lnTo>
                    <a:pt x="0" y="6678"/>
                  </a:lnTo>
                  <a:cubicBezTo>
                    <a:pt x="63" y="7080"/>
                    <a:pt x="208" y="7469"/>
                    <a:pt x="437" y="7809"/>
                  </a:cubicBezTo>
                  <a:lnTo>
                    <a:pt x="479" y="7767"/>
                  </a:lnTo>
                  <a:cubicBezTo>
                    <a:pt x="548" y="7941"/>
                    <a:pt x="652" y="8093"/>
                    <a:pt x="784" y="8225"/>
                  </a:cubicBezTo>
                  <a:cubicBezTo>
                    <a:pt x="1082" y="8523"/>
                    <a:pt x="1494" y="8668"/>
                    <a:pt x="1951" y="8668"/>
                  </a:cubicBezTo>
                  <a:cubicBezTo>
                    <a:pt x="2079" y="8668"/>
                    <a:pt x="2211" y="8657"/>
                    <a:pt x="2345" y="8634"/>
                  </a:cubicBezTo>
                  <a:cubicBezTo>
                    <a:pt x="2948" y="8523"/>
                    <a:pt x="3600" y="8183"/>
                    <a:pt x="4148" y="7642"/>
                  </a:cubicBezTo>
                  <a:lnTo>
                    <a:pt x="7602" y="4188"/>
                  </a:lnTo>
                  <a:cubicBezTo>
                    <a:pt x="8691" y="3092"/>
                    <a:pt x="8955" y="1587"/>
                    <a:pt x="8185" y="817"/>
                  </a:cubicBezTo>
                  <a:cubicBezTo>
                    <a:pt x="7640" y="273"/>
                    <a:pt x="6926" y="0"/>
                    <a:pt x="6211"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7"/>
            <p:cNvSpPr/>
            <p:nvPr/>
          </p:nvSpPr>
          <p:spPr>
            <a:xfrm>
              <a:off x="7450283" y="2573598"/>
              <a:ext cx="152013" cy="73379"/>
            </a:xfrm>
            <a:custGeom>
              <a:rect b="b" l="l" r="r" t="t"/>
              <a:pathLst>
                <a:path extrusionOk="0" h="2793" w="5786">
                  <a:moveTo>
                    <a:pt x="4370" y="0"/>
                  </a:moveTo>
                  <a:lnTo>
                    <a:pt x="3171" y="1193"/>
                  </a:lnTo>
                  <a:cubicBezTo>
                    <a:pt x="2482" y="1886"/>
                    <a:pt x="1398" y="2013"/>
                    <a:pt x="693" y="2013"/>
                  </a:cubicBezTo>
                  <a:cubicBezTo>
                    <a:pt x="283" y="2013"/>
                    <a:pt x="1" y="1970"/>
                    <a:pt x="1" y="1970"/>
                  </a:cubicBezTo>
                  <a:lnTo>
                    <a:pt x="1" y="1970"/>
                  </a:lnTo>
                  <a:cubicBezTo>
                    <a:pt x="545" y="2518"/>
                    <a:pt x="1260" y="2792"/>
                    <a:pt x="1974" y="2792"/>
                  </a:cubicBezTo>
                  <a:cubicBezTo>
                    <a:pt x="2688" y="2792"/>
                    <a:pt x="3403" y="2518"/>
                    <a:pt x="3947" y="1970"/>
                  </a:cubicBezTo>
                  <a:lnTo>
                    <a:pt x="5785" y="139"/>
                  </a:lnTo>
                  <a:lnTo>
                    <a:pt x="4370"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7"/>
            <p:cNvSpPr/>
            <p:nvPr/>
          </p:nvSpPr>
          <p:spPr>
            <a:xfrm>
              <a:off x="7565093" y="2530958"/>
              <a:ext cx="83310" cy="46713"/>
            </a:xfrm>
            <a:custGeom>
              <a:rect b="b" l="l" r="r" t="t"/>
              <a:pathLst>
                <a:path extrusionOk="0" h="1778" w="3171">
                  <a:moveTo>
                    <a:pt x="3170" y="0"/>
                  </a:moveTo>
                  <a:lnTo>
                    <a:pt x="3032" y="132"/>
                  </a:lnTo>
                  <a:cubicBezTo>
                    <a:pt x="2507" y="663"/>
                    <a:pt x="1792" y="953"/>
                    <a:pt x="1054" y="953"/>
                  </a:cubicBezTo>
                  <a:cubicBezTo>
                    <a:pt x="935" y="953"/>
                    <a:pt x="814" y="945"/>
                    <a:pt x="694" y="930"/>
                  </a:cubicBezTo>
                  <a:lnTo>
                    <a:pt x="0" y="1623"/>
                  </a:lnTo>
                  <a:cubicBezTo>
                    <a:pt x="346" y="1728"/>
                    <a:pt x="704" y="1777"/>
                    <a:pt x="1064" y="1777"/>
                  </a:cubicBezTo>
                  <a:cubicBezTo>
                    <a:pt x="1181" y="1777"/>
                    <a:pt x="1298" y="1772"/>
                    <a:pt x="1415" y="1762"/>
                  </a:cubicBezTo>
                  <a:lnTo>
                    <a:pt x="3032" y="139"/>
                  </a:lnTo>
                  <a:cubicBezTo>
                    <a:pt x="3080" y="97"/>
                    <a:pt x="3122" y="49"/>
                    <a:pt x="317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7"/>
            <p:cNvSpPr/>
            <p:nvPr/>
          </p:nvSpPr>
          <p:spPr>
            <a:xfrm>
              <a:off x="7421488" y="2409447"/>
              <a:ext cx="236558" cy="227599"/>
            </a:xfrm>
            <a:custGeom>
              <a:rect b="b" l="l" r="r" t="t"/>
              <a:pathLst>
                <a:path extrusionOk="0" h="8663" w="9004">
                  <a:moveTo>
                    <a:pt x="6524" y="0"/>
                  </a:moveTo>
                  <a:cubicBezTo>
                    <a:pt x="5810" y="0"/>
                    <a:pt x="5095" y="273"/>
                    <a:pt x="4551" y="817"/>
                  </a:cubicBezTo>
                  <a:lnTo>
                    <a:pt x="1097" y="4271"/>
                  </a:lnTo>
                  <a:cubicBezTo>
                    <a:pt x="1" y="5360"/>
                    <a:pt x="1" y="7129"/>
                    <a:pt x="1097" y="8225"/>
                  </a:cubicBezTo>
                  <a:cubicBezTo>
                    <a:pt x="1393" y="8521"/>
                    <a:pt x="1801" y="8663"/>
                    <a:pt x="2255" y="8663"/>
                  </a:cubicBezTo>
                  <a:cubicBezTo>
                    <a:pt x="2386" y="8663"/>
                    <a:pt x="2520" y="8651"/>
                    <a:pt x="2657" y="8627"/>
                  </a:cubicBezTo>
                  <a:cubicBezTo>
                    <a:pt x="3261" y="8523"/>
                    <a:pt x="3913" y="8183"/>
                    <a:pt x="4461" y="7642"/>
                  </a:cubicBezTo>
                  <a:lnTo>
                    <a:pt x="5779" y="6325"/>
                  </a:lnTo>
                  <a:cubicBezTo>
                    <a:pt x="5779" y="6325"/>
                    <a:pt x="5632" y="6119"/>
                    <a:pt x="5240" y="6119"/>
                  </a:cubicBezTo>
                  <a:cubicBezTo>
                    <a:pt x="5206" y="6119"/>
                    <a:pt x="5171" y="6120"/>
                    <a:pt x="5134" y="6123"/>
                  </a:cubicBezTo>
                  <a:lnTo>
                    <a:pt x="4045" y="7219"/>
                  </a:lnTo>
                  <a:cubicBezTo>
                    <a:pt x="3775" y="7496"/>
                    <a:pt x="3417" y="7635"/>
                    <a:pt x="3059" y="7635"/>
                  </a:cubicBezTo>
                  <a:cubicBezTo>
                    <a:pt x="2708" y="7635"/>
                    <a:pt x="2356" y="7501"/>
                    <a:pt x="2089" y="7233"/>
                  </a:cubicBezTo>
                  <a:cubicBezTo>
                    <a:pt x="1548" y="6692"/>
                    <a:pt x="1554" y="5811"/>
                    <a:pt x="2102" y="5277"/>
                  </a:cubicBezTo>
                  <a:lnTo>
                    <a:pt x="5557" y="1823"/>
                  </a:lnTo>
                  <a:cubicBezTo>
                    <a:pt x="5820" y="1559"/>
                    <a:pt x="6168" y="1427"/>
                    <a:pt x="6517" y="1427"/>
                  </a:cubicBezTo>
                  <a:cubicBezTo>
                    <a:pt x="6847" y="1427"/>
                    <a:pt x="7177" y="1545"/>
                    <a:pt x="7436" y="1781"/>
                  </a:cubicBezTo>
                  <a:cubicBezTo>
                    <a:pt x="7977" y="2274"/>
                    <a:pt x="8040" y="3099"/>
                    <a:pt x="7582" y="3661"/>
                  </a:cubicBezTo>
                  <a:lnTo>
                    <a:pt x="8914" y="2336"/>
                  </a:lnTo>
                  <a:cubicBezTo>
                    <a:pt x="9004" y="1740"/>
                    <a:pt x="8872" y="1192"/>
                    <a:pt x="8498" y="817"/>
                  </a:cubicBezTo>
                  <a:cubicBezTo>
                    <a:pt x="7953" y="273"/>
                    <a:pt x="7239" y="0"/>
                    <a:pt x="652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7"/>
            <p:cNvSpPr/>
            <p:nvPr/>
          </p:nvSpPr>
          <p:spPr>
            <a:xfrm>
              <a:off x="7556161" y="2553368"/>
              <a:ext cx="36650" cy="22253"/>
            </a:xfrm>
            <a:custGeom>
              <a:rect b="b" l="l" r="r" t="t"/>
              <a:pathLst>
                <a:path extrusionOk="0" h="847" w="1395">
                  <a:moveTo>
                    <a:pt x="653" y="0"/>
                  </a:moveTo>
                  <a:lnTo>
                    <a:pt x="1" y="645"/>
                  </a:lnTo>
                  <a:cubicBezTo>
                    <a:pt x="209" y="736"/>
                    <a:pt x="431" y="798"/>
                    <a:pt x="646" y="847"/>
                  </a:cubicBezTo>
                  <a:lnTo>
                    <a:pt x="1395" y="104"/>
                  </a:lnTo>
                  <a:cubicBezTo>
                    <a:pt x="1145" y="104"/>
                    <a:pt x="895" y="70"/>
                    <a:pt x="65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8" name="Google Shape;2038;p47"/>
          <p:cNvGrpSpPr/>
          <p:nvPr/>
        </p:nvGrpSpPr>
        <p:grpSpPr>
          <a:xfrm>
            <a:off x="2057321" y="2452295"/>
            <a:ext cx="384609" cy="321544"/>
            <a:chOff x="5223609" y="3731112"/>
            <a:chExt cx="371782" cy="274285"/>
          </a:xfrm>
        </p:grpSpPr>
        <p:sp>
          <p:nvSpPr>
            <p:cNvPr id="2039" name="Google Shape;2039;p47"/>
            <p:cNvSpPr/>
            <p:nvPr/>
          </p:nvSpPr>
          <p:spPr>
            <a:xfrm>
              <a:off x="5223609" y="3731112"/>
              <a:ext cx="371782" cy="274285"/>
            </a:xfrm>
            <a:custGeom>
              <a:rect b="b" l="l" r="r" t="t"/>
              <a:pathLst>
                <a:path extrusionOk="0" h="10440" w="14151">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7"/>
            <p:cNvSpPr/>
            <p:nvPr/>
          </p:nvSpPr>
          <p:spPr>
            <a:xfrm>
              <a:off x="5338236" y="3769391"/>
              <a:ext cx="257155" cy="236006"/>
            </a:xfrm>
            <a:custGeom>
              <a:rect b="b" l="l" r="r" t="t"/>
              <a:pathLst>
                <a:path extrusionOk="0" h="8983" w="9788">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1" name="Google Shape;2041;p47"/>
          <p:cNvGrpSpPr/>
          <p:nvPr/>
        </p:nvGrpSpPr>
        <p:grpSpPr>
          <a:xfrm>
            <a:off x="2077287" y="3216668"/>
            <a:ext cx="344681" cy="413663"/>
            <a:chOff x="1315775" y="2881927"/>
            <a:chExt cx="269051" cy="366983"/>
          </a:xfrm>
        </p:grpSpPr>
        <p:sp>
          <p:nvSpPr>
            <p:cNvPr id="2042" name="Google Shape;2042;p47"/>
            <p:cNvSpPr/>
            <p:nvPr/>
          </p:nvSpPr>
          <p:spPr>
            <a:xfrm>
              <a:off x="1319755" y="3230397"/>
              <a:ext cx="185390" cy="13250"/>
            </a:xfrm>
            <a:custGeom>
              <a:rect b="b" l="l" r="r" t="t"/>
              <a:pathLst>
                <a:path extrusionOk="0" h="506" w="7080">
                  <a:moveTo>
                    <a:pt x="1" y="0"/>
                  </a:moveTo>
                  <a:lnTo>
                    <a:pt x="1" y="277"/>
                  </a:lnTo>
                  <a:cubicBezTo>
                    <a:pt x="1" y="401"/>
                    <a:pt x="96" y="506"/>
                    <a:pt x="220" y="506"/>
                  </a:cubicBezTo>
                  <a:lnTo>
                    <a:pt x="6860" y="506"/>
                  </a:lnTo>
                  <a:cubicBezTo>
                    <a:pt x="6984" y="506"/>
                    <a:pt x="7079" y="401"/>
                    <a:pt x="7079" y="277"/>
                  </a:cubicBezTo>
                  <a:lnTo>
                    <a:pt x="7079" y="0"/>
                  </a:ln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7"/>
            <p:cNvSpPr/>
            <p:nvPr/>
          </p:nvSpPr>
          <p:spPr>
            <a:xfrm>
              <a:off x="1315775" y="2917146"/>
              <a:ext cx="191124" cy="331764"/>
            </a:xfrm>
            <a:custGeom>
              <a:rect b="b" l="l" r="r" t="t"/>
              <a:pathLst>
                <a:path extrusionOk="0" h="12670" w="7299">
                  <a:moveTo>
                    <a:pt x="229" y="0"/>
                  </a:moveTo>
                  <a:cubicBezTo>
                    <a:pt x="105" y="0"/>
                    <a:pt x="0" y="96"/>
                    <a:pt x="0" y="229"/>
                  </a:cubicBezTo>
                  <a:lnTo>
                    <a:pt x="0" y="12450"/>
                  </a:lnTo>
                  <a:cubicBezTo>
                    <a:pt x="0" y="12574"/>
                    <a:pt x="105" y="12669"/>
                    <a:pt x="229" y="12669"/>
                  </a:cubicBezTo>
                  <a:lnTo>
                    <a:pt x="7069" y="12669"/>
                  </a:lnTo>
                  <a:cubicBezTo>
                    <a:pt x="7193" y="12669"/>
                    <a:pt x="7298" y="12574"/>
                    <a:pt x="7298" y="12450"/>
                  </a:cubicBezTo>
                  <a:lnTo>
                    <a:pt x="7298" y="229"/>
                  </a:lnTo>
                  <a:cubicBezTo>
                    <a:pt x="7298" y="96"/>
                    <a:pt x="7193" y="0"/>
                    <a:pt x="7069" y="0"/>
                  </a:cubicBezTo>
                  <a:close/>
                </a:path>
              </a:pathLst>
            </a:custGeom>
            <a:solidFill>
              <a:srgbClr val="95A6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7"/>
            <p:cNvSpPr/>
            <p:nvPr/>
          </p:nvSpPr>
          <p:spPr>
            <a:xfrm>
              <a:off x="1430674" y="2917146"/>
              <a:ext cx="76225" cy="118435"/>
            </a:xfrm>
            <a:custGeom>
              <a:rect b="b" l="l" r="r" t="t"/>
              <a:pathLst>
                <a:path extrusionOk="0" h="4523" w="2911">
                  <a:moveTo>
                    <a:pt x="258" y="0"/>
                  </a:moveTo>
                  <a:cubicBezTo>
                    <a:pt x="86" y="401"/>
                    <a:pt x="1" y="830"/>
                    <a:pt x="1" y="1269"/>
                  </a:cubicBezTo>
                  <a:lnTo>
                    <a:pt x="1" y="1288"/>
                  </a:lnTo>
                  <a:cubicBezTo>
                    <a:pt x="10" y="2662"/>
                    <a:pt x="878" y="3893"/>
                    <a:pt x="2176" y="4351"/>
                  </a:cubicBezTo>
                  <a:cubicBezTo>
                    <a:pt x="2414" y="4436"/>
                    <a:pt x="2653" y="4494"/>
                    <a:pt x="2910" y="4522"/>
                  </a:cubicBezTo>
                  <a:lnTo>
                    <a:pt x="2910" y="229"/>
                  </a:lnTo>
                  <a:cubicBezTo>
                    <a:pt x="2910" y="96"/>
                    <a:pt x="2805" y="0"/>
                    <a:pt x="268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7"/>
            <p:cNvSpPr/>
            <p:nvPr/>
          </p:nvSpPr>
          <p:spPr>
            <a:xfrm>
              <a:off x="1335256" y="2950872"/>
              <a:ext cx="152397" cy="239069"/>
            </a:xfrm>
            <a:custGeom>
              <a:rect b="b" l="l" r="r" t="t"/>
              <a:pathLst>
                <a:path extrusionOk="0" h="9130" w="5820">
                  <a:moveTo>
                    <a:pt x="229" y="0"/>
                  </a:moveTo>
                  <a:cubicBezTo>
                    <a:pt x="96" y="0"/>
                    <a:pt x="0" y="105"/>
                    <a:pt x="0" y="229"/>
                  </a:cubicBezTo>
                  <a:lnTo>
                    <a:pt x="0" y="8910"/>
                  </a:lnTo>
                  <a:cubicBezTo>
                    <a:pt x="0" y="9034"/>
                    <a:pt x="96" y="9130"/>
                    <a:pt x="229" y="9130"/>
                  </a:cubicBezTo>
                  <a:lnTo>
                    <a:pt x="5591" y="9130"/>
                  </a:lnTo>
                  <a:cubicBezTo>
                    <a:pt x="5715" y="9130"/>
                    <a:pt x="5820" y="9034"/>
                    <a:pt x="5820" y="8910"/>
                  </a:cubicBezTo>
                  <a:lnTo>
                    <a:pt x="5820" y="229"/>
                  </a:lnTo>
                  <a:cubicBezTo>
                    <a:pt x="5820" y="105"/>
                    <a:pt x="5715" y="0"/>
                    <a:pt x="5591" y="0"/>
                  </a:cubicBez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7"/>
            <p:cNvSpPr/>
            <p:nvPr/>
          </p:nvSpPr>
          <p:spPr>
            <a:xfrm>
              <a:off x="1430674" y="2950872"/>
              <a:ext cx="56979" cy="80467"/>
            </a:xfrm>
            <a:custGeom>
              <a:rect b="b" l="l" r="r" t="t"/>
              <a:pathLst>
                <a:path extrusionOk="0" h="3073" w="2176">
                  <a:moveTo>
                    <a:pt x="1" y="0"/>
                  </a:moveTo>
                  <a:cubicBezTo>
                    <a:pt x="10" y="1383"/>
                    <a:pt x="878" y="2605"/>
                    <a:pt x="2176" y="3072"/>
                  </a:cubicBezTo>
                  <a:lnTo>
                    <a:pt x="2176" y="229"/>
                  </a:lnTo>
                  <a:cubicBezTo>
                    <a:pt x="2176" y="105"/>
                    <a:pt x="2071" y="0"/>
                    <a:pt x="1947" y="0"/>
                  </a:cubicBez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7"/>
            <p:cNvSpPr/>
            <p:nvPr/>
          </p:nvSpPr>
          <p:spPr>
            <a:xfrm>
              <a:off x="1334994" y="2950872"/>
              <a:ext cx="152423" cy="239069"/>
            </a:xfrm>
            <a:custGeom>
              <a:rect b="b" l="l" r="r" t="t"/>
              <a:pathLst>
                <a:path extrusionOk="0" h="9130" w="5821">
                  <a:moveTo>
                    <a:pt x="230" y="0"/>
                  </a:moveTo>
                  <a:cubicBezTo>
                    <a:pt x="106" y="0"/>
                    <a:pt x="1" y="105"/>
                    <a:pt x="1" y="229"/>
                  </a:cubicBezTo>
                  <a:lnTo>
                    <a:pt x="1" y="8910"/>
                  </a:lnTo>
                  <a:cubicBezTo>
                    <a:pt x="1" y="9034"/>
                    <a:pt x="106" y="9130"/>
                    <a:pt x="230" y="9130"/>
                  </a:cubicBezTo>
                  <a:lnTo>
                    <a:pt x="5591" y="9130"/>
                  </a:lnTo>
                  <a:cubicBezTo>
                    <a:pt x="5715" y="9130"/>
                    <a:pt x="5820" y="9034"/>
                    <a:pt x="5820" y="8910"/>
                  </a:cubicBezTo>
                  <a:lnTo>
                    <a:pt x="5820" y="8624"/>
                  </a:lnTo>
                  <a:lnTo>
                    <a:pt x="459" y="8624"/>
                  </a:lnTo>
                  <a:lnTo>
                    <a:pt x="459" y="0"/>
                  </a:ln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7"/>
            <p:cNvSpPr/>
            <p:nvPr/>
          </p:nvSpPr>
          <p:spPr>
            <a:xfrm>
              <a:off x="1398938" y="3203662"/>
              <a:ext cx="24771" cy="24771"/>
            </a:xfrm>
            <a:custGeom>
              <a:rect b="b" l="l" r="r" t="t"/>
              <a:pathLst>
                <a:path extrusionOk="0" h="946" w="946">
                  <a:moveTo>
                    <a:pt x="478" y="1"/>
                  </a:moveTo>
                  <a:cubicBezTo>
                    <a:pt x="211" y="1"/>
                    <a:pt x="1" y="210"/>
                    <a:pt x="1" y="478"/>
                  </a:cubicBezTo>
                  <a:cubicBezTo>
                    <a:pt x="1" y="735"/>
                    <a:pt x="211" y="945"/>
                    <a:pt x="478" y="945"/>
                  </a:cubicBezTo>
                  <a:cubicBezTo>
                    <a:pt x="736" y="945"/>
                    <a:pt x="945" y="735"/>
                    <a:pt x="945" y="478"/>
                  </a:cubicBezTo>
                  <a:cubicBezTo>
                    <a:pt x="945" y="210"/>
                    <a:pt x="736" y="1"/>
                    <a:pt x="47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7"/>
            <p:cNvSpPr/>
            <p:nvPr/>
          </p:nvSpPr>
          <p:spPr>
            <a:xfrm>
              <a:off x="1448166" y="2881927"/>
              <a:ext cx="136660" cy="136660"/>
            </a:xfrm>
            <a:custGeom>
              <a:rect b="b" l="l" r="r" t="t"/>
              <a:pathLst>
                <a:path extrusionOk="0" h="5219" w="5219">
                  <a:moveTo>
                    <a:pt x="2605" y="0"/>
                  </a:moveTo>
                  <a:cubicBezTo>
                    <a:pt x="1164" y="0"/>
                    <a:pt x="0" y="1174"/>
                    <a:pt x="0" y="2614"/>
                  </a:cubicBezTo>
                  <a:cubicBezTo>
                    <a:pt x="0" y="4055"/>
                    <a:pt x="1164" y="5219"/>
                    <a:pt x="2605" y="5219"/>
                  </a:cubicBezTo>
                  <a:cubicBezTo>
                    <a:pt x="4045" y="5219"/>
                    <a:pt x="5219" y="4055"/>
                    <a:pt x="5219" y="2614"/>
                  </a:cubicBezTo>
                  <a:cubicBezTo>
                    <a:pt x="5219" y="1174"/>
                    <a:pt x="4045" y="0"/>
                    <a:pt x="2605" y="0"/>
                  </a:cubicBez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7"/>
            <p:cNvSpPr/>
            <p:nvPr/>
          </p:nvSpPr>
          <p:spPr>
            <a:xfrm>
              <a:off x="1477127" y="2911149"/>
              <a:ext cx="78738" cy="77717"/>
            </a:xfrm>
            <a:custGeom>
              <a:rect b="b" l="l" r="r" t="t"/>
              <a:pathLst>
                <a:path extrusionOk="0" h="2968" w="3007">
                  <a:moveTo>
                    <a:pt x="1508" y="0"/>
                  </a:moveTo>
                  <a:cubicBezTo>
                    <a:pt x="678" y="0"/>
                    <a:pt x="1" y="668"/>
                    <a:pt x="10" y="1498"/>
                  </a:cubicBezTo>
                  <a:lnTo>
                    <a:pt x="10" y="1527"/>
                  </a:lnTo>
                  <a:cubicBezTo>
                    <a:pt x="39" y="2332"/>
                    <a:pt x="697" y="2967"/>
                    <a:pt x="1500" y="2967"/>
                  </a:cubicBezTo>
                  <a:cubicBezTo>
                    <a:pt x="1506" y="2967"/>
                    <a:pt x="1512" y="2967"/>
                    <a:pt x="1518" y="2967"/>
                  </a:cubicBezTo>
                  <a:cubicBezTo>
                    <a:pt x="2329" y="2967"/>
                    <a:pt x="2987" y="2309"/>
                    <a:pt x="2996" y="1498"/>
                  </a:cubicBezTo>
                  <a:lnTo>
                    <a:pt x="3006" y="1498"/>
                  </a:lnTo>
                  <a:cubicBezTo>
                    <a:pt x="3006" y="668"/>
                    <a:pt x="2329" y="0"/>
                    <a:pt x="1508" y="0"/>
                  </a:cubicBezTo>
                  <a:close/>
                </a:path>
              </a:pathLst>
            </a:custGeom>
            <a:solidFill>
              <a:srgbClr val="94A3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7"/>
            <p:cNvSpPr/>
            <p:nvPr/>
          </p:nvSpPr>
          <p:spPr>
            <a:xfrm>
              <a:off x="1399462" y="2924923"/>
              <a:ext cx="20739" cy="17963"/>
            </a:xfrm>
            <a:custGeom>
              <a:rect b="b" l="l" r="r" t="t"/>
              <a:pathLst>
                <a:path extrusionOk="0" h="686" w="792">
                  <a:moveTo>
                    <a:pt x="453" y="0"/>
                  </a:moveTo>
                  <a:cubicBezTo>
                    <a:pt x="368" y="0"/>
                    <a:pt x="281" y="32"/>
                    <a:pt x="210" y="104"/>
                  </a:cubicBezTo>
                  <a:cubicBezTo>
                    <a:pt x="0" y="314"/>
                    <a:pt x="153" y="686"/>
                    <a:pt x="458" y="686"/>
                  </a:cubicBezTo>
                  <a:cubicBezTo>
                    <a:pt x="639" y="686"/>
                    <a:pt x="792" y="533"/>
                    <a:pt x="792" y="342"/>
                  </a:cubicBezTo>
                  <a:cubicBezTo>
                    <a:pt x="792" y="137"/>
                    <a:pt x="627" y="0"/>
                    <a:pt x="45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7"/>
            <p:cNvSpPr/>
            <p:nvPr/>
          </p:nvSpPr>
          <p:spPr>
            <a:xfrm>
              <a:off x="1363484" y="3032045"/>
              <a:ext cx="95706" cy="22519"/>
            </a:xfrm>
            <a:custGeom>
              <a:rect b="b" l="l" r="r" t="t"/>
              <a:pathLst>
                <a:path extrusionOk="0" h="860" w="3655">
                  <a:moveTo>
                    <a:pt x="229" y="1"/>
                  </a:moveTo>
                  <a:cubicBezTo>
                    <a:pt x="105" y="1"/>
                    <a:pt x="0" y="106"/>
                    <a:pt x="0" y="230"/>
                  </a:cubicBezTo>
                  <a:lnTo>
                    <a:pt x="0" y="640"/>
                  </a:lnTo>
                  <a:cubicBezTo>
                    <a:pt x="0" y="764"/>
                    <a:pt x="105" y="859"/>
                    <a:pt x="229" y="859"/>
                  </a:cubicBezTo>
                  <a:lnTo>
                    <a:pt x="3425" y="859"/>
                  </a:lnTo>
                  <a:cubicBezTo>
                    <a:pt x="3549" y="859"/>
                    <a:pt x="3654" y="764"/>
                    <a:pt x="3654" y="640"/>
                  </a:cubicBezTo>
                  <a:lnTo>
                    <a:pt x="3654" y="230"/>
                  </a:lnTo>
                  <a:cubicBezTo>
                    <a:pt x="3654" y="106"/>
                    <a:pt x="3549" y="1"/>
                    <a:pt x="3425" y="1"/>
                  </a:cubicBezTo>
                  <a:close/>
                </a:path>
              </a:pathLst>
            </a:custGeom>
            <a:solidFill>
              <a:srgbClr val="7B8B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7"/>
            <p:cNvSpPr/>
            <p:nvPr/>
          </p:nvSpPr>
          <p:spPr>
            <a:xfrm>
              <a:off x="1363484" y="3073261"/>
              <a:ext cx="95706" cy="22519"/>
            </a:xfrm>
            <a:custGeom>
              <a:rect b="b" l="l" r="r" t="t"/>
              <a:pathLst>
                <a:path extrusionOk="0" h="860" w="3655">
                  <a:moveTo>
                    <a:pt x="229" y="1"/>
                  </a:moveTo>
                  <a:cubicBezTo>
                    <a:pt x="105" y="1"/>
                    <a:pt x="0" y="96"/>
                    <a:pt x="0" y="220"/>
                  </a:cubicBezTo>
                  <a:lnTo>
                    <a:pt x="0" y="630"/>
                  </a:lnTo>
                  <a:cubicBezTo>
                    <a:pt x="0" y="754"/>
                    <a:pt x="105" y="859"/>
                    <a:pt x="229" y="859"/>
                  </a:cubicBezTo>
                  <a:lnTo>
                    <a:pt x="3425" y="859"/>
                  </a:lnTo>
                  <a:cubicBezTo>
                    <a:pt x="3549" y="859"/>
                    <a:pt x="3654" y="754"/>
                    <a:pt x="3654" y="630"/>
                  </a:cubicBezTo>
                  <a:lnTo>
                    <a:pt x="3654" y="220"/>
                  </a:lnTo>
                  <a:cubicBezTo>
                    <a:pt x="3654" y="96"/>
                    <a:pt x="3549" y="1"/>
                    <a:pt x="342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7"/>
            <p:cNvSpPr/>
            <p:nvPr/>
          </p:nvSpPr>
          <p:spPr>
            <a:xfrm>
              <a:off x="1363484" y="3114240"/>
              <a:ext cx="95706" cy="22493"/>
            </a:xfrm>
            <a:custGeom>
              <a:rect b="b" l="l" r="r" t="t"/>
              <a:pathLst>
                <a:path extrusionOk="0" h="859" w="3655">
                  <a:moveTo>
                    <a:pt x="229" y="0"/>
                  </a:moveTo>
                  <a:cubicBezTo>
                    <a:pt x="105" y="0"/>
                    <a:pt x="0" y="96"/>
                    <a:pt x="0" y="220"/>
                  </a:cubicBezTo>
                  <a:lnTo>
                    <a:pt x="0" y="630"/>
                  </a:lnTo>
                  <a:cubicBezTo>
                    <a:pt x="0" y="754"/>
                    <a:pt x="105" y="859"/>
                    <a:pt x="229" y="859"/>
                  </a:cubicBezTo>
                  <a:lnTo>
                    <a:pt x="3425" y="859"/>
                  </a:lnTo>
                  <a:cubicBezTo>
                    <a:pt x="3549" y="859"/>
                    <a:pt x="3654" y="754"/>
                    <a:pt x="3654" y="630"/>
                  </a:cubicBezTo>
                  <a:lnTo>
                    <a:pt x="3654" y="220"/>
                  </a:lnTo>
                  <a:cubicBezTo>
                    <a:pt x="3654" y="96"/>
                    <a:pt x="3549" y="0"/>
                    <a:pt x="3425" y="0"/>
                  </a:cubicBezTo>
                  <a:close/>
                </a:path>
              </a:pathLst>
            </a:custGeom>
            <a:solidFill>
              <a:srgbClr val="C3C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7"/>
            <p:cNvSpPr/>
            <p:nvPr/>
          </p:nvSpPr>
          <p:spPr>
            <a:xfrm>
              <a:off x="1508863" y="2912406"/>
              <a:ext cx="46740" cy="77193"/>
            </a:xfrm>
            <a:custGeom>
              <a:rect b="b" l="l" r="r" t="t"/>
              <a:pathLst>
                <a:path extrusionOk="0" h="2948" w="1785">
                  <a:moveTo>
                    <a:pt x="668" y="0"/>
                  </a:moveTo>
                  <a:cubicBezTo>
                    <a:pt x="373" y="229"/>
                    <a:pt x="115" y="515"/>
                    <a:pt x="287" y="754"/>
                  </a:cubicBezTo>
                  <a:cubicBezTo>
                    <a:pt x="611" y="1202"/>
                    <a:pt x="1250" y="868"/>
                    <a:pt x="1269" y="1469"/>
                  </a:cubicBezTo>
                  <a:cubicBezTo>
                    <a:pt x="1279" y="2032"/>
                    <a:pt x="1" y="2213"/>
                    <a:pt x="1" y="2919"/>
                  </a:cubicBezTo>
                  <a:cubicBezTo>
                    <a:pt x="99" y="2939"/>
                    <a:pt x="196" y="2948"/>
                    <a:pt x="292" y="2948"/>
                  </a:cubicBezTo>
                  <a:cubicBezTo>
                    <a:pt x="1099" y="2948"/>
                    <a:pt x="1784" y="2294"/>
                    <a:pt x="1784" y="1450"/>
                  </a:cubicBezTo>
                  <a:cubicBezTo>
                    <a:pt x="1784" y="773"/>
                    <a:pt x="1327" y="172"/>
                    <a:pt x="668" y="0"/>
                  </a:cubicBezTo>
                  <a:close/>
                </a:path>
              </a:pathLst>
            </a:custGeom>
            <a:solidFill>
              <a:srgbClr val="D1D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7"/>
            <p:cNvSpPr/>
            <p:nvPr/>
          </p:nvSpPr>
          <p:spPr>
            <a:xfrm>
              <a:off x="1477127" y="2938879"/>
              <a:ext cx="32757" cy="35245"/>
            </a:xfrm>
            <a:custGeom>
              <a:rect b="b" l="l" r="r" t="t"/>
              <a:pathLst>
                <a:path extrusionOk="0" h="1346" w="1251">
                  <a:moveTo>
                    <a:pt x="68" y="0"/>
                  </a:moveTo>
                  <a:cubicBezTo>
                    <a:pt x="30" y="143"/>
                    <a:pt x="1" y="286"/>
                    <a:pt x="1" y="439"/>
                  </a:cubicBezTo>
                  <a:lnTo>
                    <a:pt x="1" y="468"/>
                  </a:lnTo>
                  <a:cubicBezTo>
                    <a:pt x="10" y="783"/>
                    <a:pt x="115" y="1097"/>
                    <a:pt x="306" y="1345"/>
                  </a:cubicBezTo>
                  <a:cubicBezTo>
                    <a:pt x="1251" y="926"/>
                    <a:pt x="1079" y="496"/>
                    <a:pt x="430" y="239"/>
                  </a:cubicBezTo>
                  <a:cubicBezTo>
                    <a:pt x="297" y="191"/>
                    <a:pt x="173" y="105"/>
                    <a:pt x="68" y="0"/>
                  </a:cubicBezTo>
                  <a:close/>
                </a:path>
              </a:pathLst>
            </a:custGeom>
            <a:solidFill>
              <a:srgbClr val="D1D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7" name="Google Shape;2057;p47"/>
          <p:cNvGrpSpPr/>
          <p:nvPr/>
        </p:nvGrpSpPr>
        <p:grpSpPr>
          <a:xfrm>
            <a:off x="2067967" y="1625189"/>
            <a:ext cx="363278" cy="363338"/>
            <a:chOff x="1282755" y="1952089"/>
            <a:chExt cx="363278" cy="363338"/>
          </a:xfrm>
        </p:grpSpPr>
        <p:sp>
          <p:nvSpPr>
            <p:cNvPr id="2058" name="Google Shape;2058;p47"/>
            <p:cNvSpPr/>
            <p:nvPr/>
          </p:nvSpPr>
          <p:spPr>
            <a:xfrm>
              <a:off x="1282755" y="1952089"/>
              <a:ext cx="359924" cy="363338"/>
            </a:xfrm>
            <a:custGeom>
              <a:rect b="b" l="l" r="r" t="t"/>
              <a:pathLst>
                <a:path extrusionOk="0" h="24267" w="24039">
                  <a:moveTo>
                    <a:pt x="9104" y="6354"/>
                  </a:moveTo>
                  <a:lnTo>
                    <a:pt x="11711" y="7847"/>
                  </a:lnTo>
                  <a:lnTo>
                    <a:pt x="9104" y="9340"/>
                  </a:lnTo>
                  <a:lnTo>
                    <a:pt x="9104" y="6354"/>
                  </a:lnTo>
                  <a:close/>
                  <a:moveTo>
                    <a:pt x="15747" y="6354"/>
                  </a:moveTo>
                  <a:lnTo>
                    <a:pt x="15747" y="9340"/>
                  </a:lnTo>
                  <a:lnTo>
                    <a:pt x="13140" y="7847"/>
                  </a:lnTo>
                  <a:lnTo>
                    <a:pt x="15747" y="6354"/>
                  </a:lnTo>
                  <a:close/>
                  <a:moveTo>
                    <a:pt x="19431" y="4777"/>
                  </a:moveTo>
                  <a:cubicBezTo>
                    <a:pt x="22823" y="4777"/>
                    <a:pt x="24038" y="9305"/>
                    <a:pt x="21066" y="10980"/>
                  </a:cubicBezTo>
                  <a:lnTo>
                    <a:pt x="19868" y="11673"/>
                  </a:lnTo>
                  <a:lnTo>
                    <a:pt x="16483" y="9739"/>
                  </a:lnTo>
                  <a:lnTo>
                    <a:pt x="16483" y="5934"/>
                  </a:lnTo>
                  <a:cubicBezTo>
                    <a:pt x="17450" y="5450"/>
                    <a:pt x="18102" y="4777"/>
                    <a:pt x="19384" y="4777"/>
                  </a:cubicBezTo>
                  <a:cubicBezTo>
                    <a:pt x="19400" y="4777"/>
                    <a:pt x="19416" y="4777"/>
                    <a:pt x="19431" y="4777"/>
                  </a:cubicBezTo>
                  <a:close/>
                  <a:moveTo>
                    <a:pt x="5422" y="4777"/>
                  </a:moveTo>
                  <a:cubicBezTo>
                    <a:pt x="5430" y="4777"/>
                    <a:pt x="5437" y="4777"/>
                    <a:pt x="5445" y="4777"/>
                  </a:cubicBezTo>
                  <a:cubicBezTo>
                    <a:pt x="6749" y="4777"/>
                    <a:pt x="7422" y="5471"/>
                    <a:pt x="8389" y="5955"/>
                  </a:cubicBezTo>
                  <a:lnTo>
                    <a:pt x="8389" y="9760"/>
                  </a:lnTo>
                  <a:lnTo>
                    <a:pt x="5004" y="11694"/>
                  </a:lnTo>
                  <a:lnTo>
                    <a:pt x="3784" y="11001"/>
                  </a:lnTo>
                  <a:cubicBezTo>
                    <a:pt x="827" y="9302"/>
                    <a:pt x="2034" y="4777"/>
                    <a:pt x="5422" y="4777"/>
                  </a:cubicBezTo>
                  <a:close/>
                  <a:moveTo>
                    <a:pt x="16462" y="10559"/>
                  </a:moveTo>
                  <a:lnTo>
                    <a:pt x="19132" y="12094"/>
                  </a:lnTo>
                  <a:lnTo>
                    <a:pt x="16462" y="13608"/>
                  </a:lnTo>
                  <a:lnTo>
                    <a:pt x="16462" y="10559"/>
                  </a:lnTo>
                  <a:close/>
                  <a:moveTo>
                    <a:pt x="8389" y="10580"/>
                  </a:moveTo>
                  <a:lnTo>
                    <a:pt x="8389" y="13629"/>
                  </a:lnTo>
                  <a:lnTo>
                    <a:pt x="5719" y="12094"/>
                  </a:lnTo>
                  <a:lnTo>
                    <a:pt x="8389" y="10580"/>
                  </a:lnTo>
                  <a:close/>
                  <a:moveTo>
                    <a:pt x="12425" y="8246"/>
                  </a:moveTo>
                  <a:lnTo>
                    <a:pt x="15747" y="10160"/>
                  </a:lnTo>
                  <a:lnTo>
                    <a:pt x="15747" y="14028"/>
                  </a:lnTo>
                  <a:lnTo>
                    <a:pt x="12425" y="15920"/>
                  </a:lnTo>
                  <a:lnTo>
                    <a:pt x="9083" y="14028"/>
                  </a:lnTo>
                  <a:lnTo>
                    <a:pt x="9083" y="10160"/>
                  </a:lnTo>
                  <a:lnTo>
                    <a:pt x="12425" y="8246"/>
                  </a:lnTo>
                  <a:close/>
                  <a:moveTo>
                    <a:pt x="9104" y="14848"/>
                  </a:moveTo>
                  <a:lnTo>
                    <a:pt x="11711" y="16341"/>
                  </a:lnTo>
                  <a:lnTo>
                    <a:pt x="9104" y="17834"/>
                  </a:lnTo>
                  <a:lnTo>
                    <a:pt x="9104" y="14848"/>
                  </a:lnTo>
                  <a:close/>
                  <a:moveTo>
                    <a:pt x="15747" y="14848"/>
                  </a:moveTo>
                  <a:lnTo>
                    <a:pt x="15747" y="17834"/>
                  </a:lnTo>
                  <a:lnTo>
                    <a:pt x="13140" y="16341"/>
                  </a:lnTo>
                  <a:lnTo>
                    <a:pt x="15747" y="14848"/>
                  </a:lnTo>
                  <a:close/>
                  <a:moveTo>
                    <a:pt x="19847" y="12493"/>
                  </a:moveTo>
                  <a:lnTo>
                    <a:pt x="21066" y="13187"/>
                  </a:lnTo>
                  <a:cubicBezTo>
                    <a:pt x="22643" y="14112"/>
                    <a:pt x="23211" y="16131"/>
                    <a:pt x="22286" y="17728"/>
                  </a:cubicBezTo>
                  <a:cubicBezTo>
                    <a:pt x="21677" y="18805"/>
                    <a:pt x="20553" y="19414"/>
                    <a:pt x="19395" y="19414"/>
                  </a:cubicBezTo>
                  <a:cubicBezTo>
                    <a:pt x="18835" y="19414"/>
                    <a:pt x="18266" y="19271"/>
                    <a:pt x="17745" y="18969"/>
                  </a:cubicBezTo>
                  <a:lnTo>
                    <a:pt x="17745" y="18990"/>
                  </a:lnTo>
                  <a:lnTo>
                    <a:pt x="16462" y="18254"/>
                  </a:lnTo>
                  <a:lnTo>
                    <a:pt x="16462" y="14428"/>
                  </a:lnTo>
                  <a:lnTo>
                    <a:pt x="19847" y="12493"/>
                  </a:lnTo>
                  <a:close/>
                  <a:moveTo>
                    <a:pt x="12425" y="16761"/>
                  </a:moveTo>
                  <a:lnTo>
                    <a:pt x="15747" y="18653"/>
                  </a:lnTo>
                  <a:lnTo>
                    <a:pt x="15747" y="20146"/>
                  </a:lnTo>
                  <a:cubicBezTo>
                    <a:pt x="15747" y="21975"/>
                    <a:pt x="14254" y="23468"/>
                    <a:pt x="12425" y="23468"/>
                  </a:cubicBezTo>
                  <a:cubicBezTo>
                    <a:pt x="10575" y="23468"/>
                    <a:pt x="9104" y="21975"/>
                    <a:pt x="9104" y="20146"/>
                  </a:cubicBezTo>
                  <a:lnTo>
                    <a:pt x="9104" y="18653"/>
                  </a:lnTo>
                  <a:lnTo>
                    <a:pt x="12425" y="16761"/>
                  </a:lnTo>
                  <a:close/>
                  <a:moveTo>
                    <a:pt x="12456" y="1"/>
                  </a:moveTo>
                  <a:cubicBezTo>
                    <a:pt x="10392" y="1"/>
                    <a:pt x="8375" y="1555"/>
                    <a:pt x="8389" y="4042"/>
                  </a:cubicBezTo>
                  <a:lnTo>
                    <a:pt x="8389" y="5114"/>
                  </a:lnTo>
                  <a:lnTo>
                    <a:pt x="7443" y="4588"/>
                  </a:lnTo>
                  <a:cubicBezTo>
                    <a:pt x="6831" y="4256"/>
                    <a:pt x="6173" y="4098"/>
                    <a:pt x="5524" y="4098"/>
                  </a:cubicBezTo>
                  <a:cubicBezTo>
                    <a:pt x="4123" y="4098"/>
                    <a:pt x="2766" y="4836"/>
                    <a:pt x="2018" y="6144"/>
                  </a:cubicBezTo>
                  <a:cubicBezTo>
                    <a:pt x="925" y="8036"/>
                    <a:pt x="1556" y="10475"/>
                    <a:pt x="3427" y="11610"/>
                  </a:cubicBezTo>
                  <a:lnTo>
                    <a:pt x="4289" y="12094"/>
                  </a:lnTo>
                  <a:lnTo>
                    <a:pt x="3427" y="12577"/>
                  </a:lnTo>
                  <a:cubicBezTo>
                    <a:pt x="0" y="14554"/>
                    <a:pt x="1156" y="19768"/>
                    <a:pt x="5109" y="20104"/>
                  </a:cubicBezTo>
                  <a:lnTo>
                    <a:pt x="5130" y="20104"/>
                  </a:lnTo>
                  <a:cubicBezTo>
                    <a:pt x="5571" y="20104"/>
                    <a:pt x="5592" y="19452"/>
                    <a:pt x="5172" y="19389"/>
                  </a:cubicBezTo>
                  <a:cubicBezTo>
                    <a:pt x="1913" y="19116"/>
                    <a:pt x="967" y="14806"/>
                    <a:pt x="3784" y="13187"/>
                  </a:cubicBezTo>
                  <a:lnTo>
                    <a:pt x="5004" y="12493"/>
                  </a:lnTo>
                  <a:lnTo>
                    <a:pt x="8389" y="14428"/>
                  </a:lnTo>
                  <a:lnTo>
                    <a:pt x="8389" y="18233"/>
                  </a:lnTo>
                  <a:cubicBezTo>
                    <a:pt x="7253" y="18864"/>
                    <a:pt x="6980" y="19095"/>
                    <a:pt x="6433" y="19263"/>
                  </a:cubicBezTo>
                  <a:cubicBezTo>
                    <a:pt x="5988" y="19356"/>
                    <a:pt x="6116" y="19972"/>
                    <a:pt x="6484" y="19972"/>
                  </a:cubicBezTo>
                  <a:cubicBezTo>
                    <a:pt x="6533" y="19972"/>
                    <a:pt x="6587" y="19961"/>
                    <a:pt x="6644" y="19936"/>
                  </a:cubicBezTo>
                  <a:cubicBezTo>
                    <a:pt x="7295" y="19747"/>
                    <a:pt x="7611" y="19494"/>
                    <a:pt x="8389" y="19053"/>
                  </a:cubicBezTo>
                  <a:lnTo>
                    <a:pt x="8389" y="20125"/>
                  </a:lnTo>
                  <a:cubicBezTo>
                    <a:pt x="8326" y="22396"/>
                    <a:pt x="10155" y="24267"/>
                    <a:pt x="12425" y="24267"/>
                  </a:cubicBezTo>
                  <a:cubicBezTo>
                    <a:pt x="14696" y="24267"/>
                    <a:pt x="16525" y="22396"/>
                    <a:pt x="16462" y="20125"/>
                  </a:cubicBezTo>
                  <a:lnTo>
                    <a:pt x="16462" y="19074"/>
                  </a:lnTo>
                  <a:cubicBezTo>
                    <a:pt x="17093" y="19368"/>
                    <a:pt x="17913" y="20125"/>
                    <a:pt x="19384" y="20125"/>
                  </a:cubicBezTo>
                  <a:cubicBezTo>
                    <a:pt x="21235" y="20125"/>
                    <a:pt x="22832" y="18885"/>
                    <a:pt x="23316" y="17119"/>
                  </a:cubicBezTo>
                  <a:cubicBezTo>
                    <a:pt x="23779" y="15332"/>
                    <a:pt x="23001" y="13481"/>
                    <a:pt x="21403" y="12556"/>
                  </a:cubicBezTo>
                  <a:lnTo>
                    <a:pt x="21403" y="12577"/>
                  </a:lnTo>
                  <a:lnTo>
                    <a:pt x="20562" y="12094"/>
                  </a:lnTo>
                  <a:lnTo>
                    <a:pt x="21403" y="11610"/>
                  </a:lnTo>
                  <a:cubicBezTo>
                    <a:pt x="23337" y="10496"/>
                    <a:pt x="24010" y="8036"/>
                    <a:pt x="22917" y="6081"/>
                  </a:cubicBezTo>
                  <a:cubicBezTo>
                    <a:pt x="22167" y="4780"/>
                    <a:pt x="20800" y="4050"/>
                    <a:pt x="19396" y="4050"/>
                  </a:cubicBezTo>
                  <a:cubicBezTo>
                    <a:pt x="18713" y="4050"/>
                    <a:pt x="18021" y="4223"/>
                    <a:pt x="17387" y="4588"/>
                  </a:cubicBezTo>
                  <a:lnTo>
                    <a:pt x="16462" y="5114"/>
                  </a:lnTo>
                  <a:cubicBezTo>
                    <a:pt x="16441" y="4231"/>
                    <a:pt x="16504" y="3831"/>
                    <a:pt x="16357" y="3159"/>
                  </a:cubicBezTo>
                  <a:cubicBezTo>
                    <a:pt x="16322" y="2958"/>
                    <a:pt x="16171" y="2869"/>
                    <a:pt x="16017" y="2869"/>
                  </a:cubicBezTo>
                  <a:cubicBezTo>
                    <a:pt x="15800" y="2869"/>
                    <a:pt x="15577" y="3044"/>
                    <a:pt x="15663" y="3327"/>
                  </a:cubicBezTo>
                  <a:cubicBezTo>
                    <a:pt x="15789" y="3894"/>
                    <a:pt x="15726" y="4210"/>
                    <a:pt x="15747" y="5513"/>
                  </a:cubicBezTo>
                  <a:lnTo>
                    <a:pt x="12425" y="7426"/>
                  </a:lnTo>
                  <a:lnTo>
                    <a:pt x="9083" y="5513"/>
                  </a:lnTo>
                  <a:lnTo>
                    <a:pt x="9083" y="4042"/>
                  </a:lnTo>
                  <a:cubicBezTo>
                    <a:pt x="9083" y="1991"/>
                    <a:pt x="10748" y="706"/>
                    <a:pt x="12449" y="706"/>
                  </a:cubicBezTo>
                  <a:cubicBezTo>
                    <a:pt x="13451" y="706"/>
                    <a:pt x="14465" y="1152"/>
                    <a:pt x="15159" y="2149"/>
                  </a:cubicBezTo>
                  <a:cubicBezTo>
                    <a:pt x="15233" y="2280"/>
                    <a:pt x="15341" y="2333"/>
                    <a:pt x="15448" y="2333"/>
                  </a:cubicBezTo>
                  <a:cubicBezTo>
                    <a:pt x="15703" y="2333"/>
                    <a:pt x="15954" y="2031"/>
                    <a:pt x="15747" y="1750"/>
                  </a:cubicBezTo>
                  <a:cubicBezTo>
                    <a:pt x="14905" y="541"/>
                    <a:pt x="13672" y="1"/>
                    <a:pt x="12456" y="1"/>
                  </a:cubicBezTo>
                  <a:close/>
                </a:path>
              </a:pathLst>
            </a:custGeom>
            <a:solidFill>
              <a:srgbClr val="CDD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7"/>
            <p:cNvSpPr/>
            <p:nvPr/>
          </p:nvSpPr>
          <p:spPr>
            <a:xfrm>
              <a:off x="1437900" y="2104404"/>
              <a:ext cx="61118" cy="57644"/>
            </a:xfrm>
            <a:custGeom>
              <a:rect b="b" l="l" r="r" t="t"/>
              <a:pathLst>
                <a:path extrusionOk="0" h="3850" w="4082">
                  <a:moveTo>
                    <a:pt x="2068" y="1"/>
                  </a:moveTo>
                  <a:cubicBezTo>
                    <a:pt x="1176" y="1"/>
                    <a:pt x="288" y="589"/>
                    <a:pt x="150" y="1690"/>
                  </a:cubicBezTo>
                  <a:cubicBezTo>
                    <a:pt x="1" y="2980"/>
                    <a:pt x="1036" y="3849"/>
                    <a:pt x="2094" y="3849"/>
                  </a:cubicBezTo>
                  <a:cubicBezTo>
                    <a:pt x="2673" y="3849"/>
                    <a:pt x="3259" y="3588"/>
                    <a:pt x="3661" y="2993"/>
                  </a:cubicBezTo>
                  <a:cubicBezTo>
                    <a:pt x="3998" y="2489"/>
                    <a:pt x="4082" y="1837"/>
                    <a:pt x="3871" y="1269"/>
                  </a:cubicBezTo>
                  <a:cubicBezTo>
                    <a:pt x="3556" y="409"/>
                    <a:pt x="2811" y="1"/>
                    <a:pt x="2068" y="1"/>
                  </a:cubicBezTo>
                  <a:close/>
                </a:path>
              </a:pathLst>
            </a:custGeom>
            <a:solidFill>
              <a:srgbClr val="6881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7"/>
            <p:cNvSpPr/>
            <p:nvPr/>
          </p:nvSpPr>
          <p:spPr>
            <a:xfrm>
              <a:off x="1286214" y="2015019"/>
              <a:ext cx="61148" cy="47313"/>
            </a:xfrm>
            <a:custGeom>
              <a:rect b="b" l="l" r="r" t="t"/>
              <a:pathLst>
                <a:path extrusionOk="0" h="3160" w="4084">
                  <a:moveTo>
                    <a:pt x="2042" y="0"/>
                  </a:moveTo>
                  <a:cubicBezTo>
                    <a:pt x="1945" y="0"/>
                    <a:pt x="1846" y="9"/>
                    <a:pt x="1745" y="28"/>
                  </a:cubicBezTo>
                  <a:cubicBezTo>
                    <a:pt x="358" y="301"/>
                    <a:pt x="0" y="2109"/>
                    <a:pt x="1157" y="2887"/>
                  </a:cubicBezTo>
                  <a:cubicBezTo>
                    <a:pt x="1325" y="2992"/>
                    <a:pt x="1493" y="3076"/>
                    <a:pt x="1661" y="3118"/>
                  </a:cubicBezTo>
                  <a:cubicBezTo>
                    <a:pt x="1784" y="3146"/>
                    <a:pt x="1907" y="3160"/>
                    <a:pt x="2029" y="3160"/>
                  </a:cubicBezTo>
                  <a:cubicBezTo>
                    <a:pt x="2549" y="3160"/>
                    <a:pt x="3036" y="2910"/>
                    <a:pt x="3343" y="2467"/>
                  </a:cubicBezTo>
                  <a:cubicBezTo>
                    <a:pt x="4083" y="1396"/>
                    <a:pt x="3254" y="0"/>
                    <a:pt x="2042" y="0"/>
                  </a:cubicBezTo>
                  <a:close/>
                </a:path>
              </a:pathLst>
            </a:custGeom>
            <a:solidFill>
              <a:srgbClr val="C6D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7"/>
            <p:cNvSpPr/>
            <p:nvPr/>
          </p:nvSpPr>
          <p:spPr>
            <a:xfrm>
              <a:off x="1595396" y="2201696"/>
              <a:ext cx="50637" cy="47253"/>
            </a:xfrm>
            <a:custGeom>
              <a:rect b="b" l="l" r="r" t="t"/>
              <a:pathLst>
                <a:path extrusionOk="0" h="3156" w="3382">
                  <a:moveTo>
                    <a:pt x="1753" y="0"/>
                  </a:moveTo>
                  <a:cubicBezTo>
                    <a:pt x="1055" y="0"/>
                    <a:pt x="357" y="437"/>
                    <a:pt x="206" y="1289"/>
                  </a:cubicBezTo>
                  <a:cubicBezTo>
                    <a:pt x="0" y="2388"/>
                    <a:pt x="872" y="3155"/>
                    <a:pt x="1771" y="3155"/>
                  </a:cubicBezTo>
                  <a:cubicBezTo>
                    <a:pt x="2247" y="3155"/>
                    <a:pt x="2731" y="2940"/>
                    <a:pt x="3066" y="2445"/>
                  </a:cubicBezTo>
                  <a:cubicBezTo>
                    <a:pt x="3297" y="2088"/>
                    <a:pt x="3381" y="1625"/>
                    <a:pt x="3276" y="1205"/>
                  </a:cubicBezTo>
                  <a:cubicBezTo>
                    <a:pt x="3081" y="395"/>
                    <a:pt x="2417" y="0"/>
                    <a:pt x="1753" y="0"/>
                  </a:cubicBezTo>
                  <a:close/>
                </a:path>
              </a:pathLst>
            </a:custGeom>
            <a:solidFill>
              <a:srgbClr val="223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7"/>
            <p:cNvSpPr/>
            <p:nvPr/>
          </p:nvSpPr>
          <p:spPr>
            <a:xfrm>
              <a:off x="1452034" y="2121653"/>
              <a:ext cx="46984" cy="40276"/>
            </a:xfrm>
            <a:custGeom>
              <a:rect b="b" l="l" r="r" t="t"/>
              <a:pathLst>
                <a:path extrusionOk="0" h="2690" w="3138">
                  <a:moveTo>
                    <a:pt x="2267" y="1"/>
                  </a:moveTo>
                  <a:cubicBezTo>
                    <a:pt x="1007" y="1"/>
                    <a:pt x="1" y="1266"/>
                    <a:pt x="468" y="2577"/>
                  </a:cubicBezTo>
                  <a:cubicBezTo>
                    <a:pt x="679" y="2653"/>
                    <a:pt x="898" y="2690"/>
                    <a:pt x="1115" y="2690"/>
                  </a:cubicBezTo>
                  <a:cubicBezTo>
                    <a:pt x="1737" y="2690"/>
                    <a:pt x="2343" y="2387"/>
                    <a:pt x="2717" y="1841"/>
                  </a:cubicBezTo>
                  <a:cubicBezTo>
                    <a:pt x="3054" y="1337"/>
                    <a:pt x="3138" y="685"/>
                    <a:pt x="2927" y="117"/>
                  </a:cubicBezTo>
                  <a:cubicBezTo>
                    <a:pt x="2704" y="37"/>
                    <a:pt x="2482" y="1"/>
                    <a:pt x="2267" y="1"/>
                  </a:cubicBezTo>
                  <a:close/>
                </a:path>
              </a:pathLst>
            </a:custGeom>
            <a:solidFill>
              <a:srgbClr val="97AC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7"/>
            <p:cNvSpPr/>
            <p:nvPr/>
          </p:nvSpPr>
          <p:spPr>
            <a:xfrm>
              <a:off x="1307445" y="2032701"/>
              <a:ext cx="33868" cy="29631"/>
            </a:xfrm>
            <a:custGeom>
              <a:rect b="b" l="l" r="r" t="t"/>
              <a:pathLst>
                <a:path extrusionOk="0" h="1979" w="2262">
                  <a:moveTo>
                    <a:pt x="1779" y="1"/>
                  </a:moveTo>
                  <a:cubicBezTo>
                    <a:pt x="788" y="1"/>
                    <a:pt x="0" y="927"/>
                    <a:pt x="243" y="1937"/>
                  </a:cubicBezTo>
                  <a:cubicBezTo>
                    <a:pt x="366" y="1965"/>
                    <a:pt x="489" y="1979"/>
                    <a:pt x="611" y="1979"/>
                  </a:cubicBezTo>
                  <a:cubicBezTo>
                    <a:pt x="1131" y="1979"/>
                    <a:pt x="1618" y="1729"/>
                    <a:pt x="1925" y="1286"/>
                  </a:cubicBezTo>
                  <a:cubicBezTo>
                    <a:pt x="2177" y="928"/>
                    <a:pt x="2262" y="466"/>
                    <a:pt x="2156" y="45"/>
                  </a:cubicBezTo>
                  <a:cubicBezTo>
                    <a:pt x="2029" y="15"/>
                    <a:pt x="1903" y="1"/>
                    <a:pt x="1779" y="1"/>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7"/>
            <p:cNvSpPr/>
            <p:nvPr/>
          </p:nvSpPr>
          <p:spPr>
            <a:xfrm>
              <a:off x="1612464" y="2219064"/>
              <a:ext cx="33568" cy="29750"/>
            </a:xfrm>
            <a:custGeom>
              <a:rect b="b" l="l" r="r" t="t"/>
              <a:pathLst>
                <a:path extrusionOk="0" h="1987" w="2242">
                  <a:moveTo>
                    <a:pt x="1765" y="0"/>
                  </a:moveTo>
                  <a:cubicBezTo>
                    <a:pt x="789" y="0"/>
                    <a:pt x="1" y="927"/>
                    <a:pt x="244" y="1937"/>
                  </a:cubicBezTo>
                  <a:cubicBezTo>
                    <a:pt x="369" y="1970"/>
                    <a:pt x="495" y="1986"/>
                    <a:pt x="621" y="1986"/>
                  </a:cubicBezTo>
                  <a:cubicBezTo>
                    <a:pt x="1129" y="1986"/>
                    <a:pt x="1622" y="1723"/>
                    <a:pt x="1926" y="1285"/>
                  </a:cubicBezTo>
                  <a:cubicBezTo>
                    <a:pt x="2178" y="928"/>
                    <a:pt x="2241" y="465"/>
                    <a:pt x="2136" y="45"/>
                  </a:cubicBezTo>
                  <a:cubicBezTo>
                    <a:pt x="2011" y="14"/>
                    <a:pt x="1886" y="0"/>
                    <a:pt x="1765" y="0"/>
                  </a:cubicBezTo>
                  <a:close/>
                </a:path>
              </a:pathLst>
            </a:custGeom>
            <a:solidFill>
              <a:srgbClr val="4E67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5" name="Google Shape;2065;p47"/>
          <p:cNvSpPr txBox="1"/>
          <p:nvPr/>
        </p:nvSpPr>
        <p:spPr>
          <a:xfrm>
            <a:off x="1387863" y="1035950"/>
            <a:ext cx="17235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lita One"/>
                <a:ea typeface="Lilita One"/>
                <a:cs typeface="Lilita One"/>
                <a:sym typeface="Lilita One"/>
              </a:rPr>
              <a:t>Likes</a:t>
            </a:r>
            <a:endParaRPr sz="1600">
              <a:solidFill>
                <a:schemeClr val="dk1"/>
              </a:solidFill>
              <a:latin typeface="Lilita One"/>
              <a:ea typeface="Lilita One"/>
              <a:cs typeface="Lilita One"/>
              <a:sym typeface="Lilita One"/>
            </a:endParaRPr>
          </a:p>
          <a:p>
            <a:pPr indent="0" lvl="0" marL="0" rtl="0" algn="ctr">
              <a:spcBef>
                <a:spcPts val="0"/>
              </a:spcBef>
              <a:spcAft>
                <a:spcPts val="0"/>
              </a:spcAft>
              <a:buNone/>
            </a:pPr>
            <a:r>
              <a:t/>
            </a:r>
            <a:endParaRPr sz="1600">
              <a:solidFill>
                <a:schemeClr val="dk1"/>
              </a:solidFill>
              <a:latin typeface="Lilita One"/>
              <a:ea typeface="Lilita One"/>
              <a:cs typeface="Lilita One"/>
              <a:sym typeface="Lilita One"/>
            </a:endParaRPr>
          </a:p>
        </p:txBody>
      </p:sp>
      <p:sp>
        <p:nvSpPr>
          <p:cNvPr id="2066" name="Google Shape;2066;p47"/>
          <p:cNvSpPr txBox="1"/>
          <p:nvPr/>
        </p:nvSpPr>
        <p:spPr>
          <a:xfrm>
            <a:off x="5826975" y="1116625"/>
            <a:ext cx="2249700" cy="413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1"/>
                </a:solidFill>
                <a:latin typeface="Lilita One"/>
                <a:ea typeface="Lilita One"/>
                <a:cs typeface="Lilita One"/>
                <a:sym typeface="Lilita One"/>
              </a:rPr>
              <a:t>Dislikes</a:t>
            </a:r>
            <a:endParaRPr sz="1600">
              <a:solidFill>
                <a:schemeClr val="dk1"/>
              </a:solidFill>
              <a:latin typeface="Lilita One"/>
              <a:ea typeface="Lilita One"/>
              <a:cs typeface="Lilita One"/>
              <a:sym typeface="Lilita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0" name="Shape 2070"/>
        <p:cNvGrpSpPr/>
        <p:nvPr/>
      </p:nvGrpSpPr>
      <p:grpSpPr>
        <a:xfrm>
          <a:off x="0" y="0"/>
          <a:ext cx="0" cy="0"/>
          <a:chOff x="0" y="0"/>
          <a:chExt cx="0" cy="0"/>
        </a:xfrm>
      </p:grpSpPr>
      <p:sp>
        <p:nvSpPr>
          <p:cNvPr id="2071" name="Google Shape;2071;p48"/>
          <p:cNvSpPr txBox="1"/>
          <p:nvPr>
            <p:ph type="title"/>
          </p:nvPr>
        </p:nvSpPr>
        <p:spPr>
          <a:xfrm>
            <a:off x="1165250" y="540000"/>
            <a:ext cx="6429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AWS API GATEWAY</a:t>
            </a:r>
            <a:endParaRPr/>
          </a:p>
        </p:txBody>
      </p:sp>
      <p:sp>
        <p:nvSpPr>
          <p:cNvPr id="2072" name="Google Shape;2072;p48"/>
          <p:cNvSpPr txBox="1"/>
          <p:nvPr/>
        </p:nvSpPr>
        <p:spPr>
          <a:xfrm>
            <a:off x="517025" y="1550802"/>
            <a:ext cx="4584900" cy="28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0" rtl="0" algn="l">
              <a:spcBef>
                <a:spcPts val="0"/>
              </a:spcBef>
              <a:spcAft>
                <a:spcPts val="0"/>
              </a:spcAft>
              <a:buNone/>
            </a:pPr>
            <a:r>
              <a:t/>
            </a:r>
            <a:endParaRPr b="1"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                  </a:t>
            </a:r>
            <a:endParaRPr sz="1100">
              <a:latin typeface="Josefin Sans"/>
              <a:ea typeface="Josefin Sans"/>
              <a:cs typeface="Josefin Sans"/>
              <a:sym typeface="Josefin Sans"/>
            </a:endParaRPr>
          </a:p>
          <a:p>
            <a:pPr indent="0" lvl="0" marL="914400" rtl="0" algn="l">
              <a:spcBef>
                <a:spcPts val="0"/>
              </a:spcBef>
              <a:spcAft>
                <a:spcPts val="0"/>
              </a:spcAft>
              <a:buNone/>
            </a:pPr>
            <a:r>
              <a:rPr lang="en" sz="1100">
                <a:latin typeface="Josefin Sans"/>
                <a:ea typeface="Josefin Sans"/>
                <a:cs typeface="Josefin Sans"/>
                <a:sym typeface="Josefin Sans"/>
              </a:rPr>
              <a:t>   Easy to change headers</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rPr lang="en" sz="1100">
                <a:latin typeface="Josefin Sans"/>
                <a:ea typeface="Josefin Sans"/>
                <a:cs typeface="Josefin Sans"/>
                <a:sym typeface="Josefin Sans"/>
              </a:rPr>
              <a:t> 		     Very fast deployment</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rPr lang="en" sz="1100">
                <a:latin typeface="Josefin Sans"/>
                <a:ea typeface="Josefin Sans"/>
                <a:cs typeface="Josefin Sans"/>
                <a:sym typeface="Josefin Sans"/>
              </a:rPr>
              <a:t>     Integrates well with AWS Lambda</a:t>
            </a:r>
            <a:endParaRPr sz="1100">
              <a:latin typeface="Josefin Sans"/>
              <a:ea typeface="Josefin Sans"/>
              <a:cs typeface="Josefin Sans"/>
              <a:sym typeface="Josefin Sans"/>
            </a:endParaRPr>
          </a:p>
        </p:txBody>
      </p:sp>
      <p:sp>
        <p:nvSpPr>
          <p:cNvPr id="2073" name="Google Shape;2073;p48"/>
          <p:cNvSpPr txBox="1"/>
          <p:nvPr/>
        </p:nvSpPr>
        <p:spPr>
          <a:xfrm>
            <a:off x="5101925" y="2150925"/>
            <a:ext cx="3387600" cy="2021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100">
                <a:latin typeface="Josefin Sans"/>
                <a:ea typeface="Josefin Sans"/>
                <a:cs typeface="Josefin Sans"/>
                <a:sym typeface="Josefin Sans"/>
              </a:rPr>
              <a:t>No reminder to deploy the API</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spcBef>
                <a:spcPts val="0"/>
              </a:spcBef>
              <a:spcAft>
                <a:spcPts val="0"/>
              </a:spcAft>
              <a:buNone/>
            </a:pPr>
            <a:r>
              <a:t/>
            </a:r>
            <a:endParaRPr sz="1100">
              <a:latin typeface="Josefin Sans"/>
              <a:ea typeface="Josefin Sans"/>
              <a:cs typeface="Josefin Sans"/>
              <a:sym typeface="Josefin Sans"/>
            </a:endParaRPr>
          </a:p>
          <a:p>
            <a:pPr indent="0" lvl="0" marL="457200" rtl="0" algn="l">
              <a:lnSpc>
                <a:spcPct val="115000"/>
              </a:lnSpc>
              <a:spcBef>
                <a:spcPts val="0"/>
              </a:spcBef>
              <a:spcAft>
                <a:spcPts val="0"/>
              </a:spcAft>
              <a:buNone/>
            </a:pPr>
            <a:r>
              <a:t/>
            </a:r>
            <a:endParaRPr sz="1100">
              <a:latin typeface="Josefin Sans"/>
              <a:ea typeface="Josefin Sans"/>
              <a:cs typeface="Josefin Sans"/>
              <a:sym typeface="Josefin Sans"/>
            </a:endParaRPr>
          </a:p>
          <a:p>
            <a:pPr indent="0" lvl="0" marL="457200" rtl="0" algn="l">
              <a:lnSpc>
                <a:spcPct val="115000"/>
              </a:lnSpc>
              <a:spcBef>
                <a:spcPts val="0"/>
              </a:spcBef>
              <a:spcAft>
                <a:spcPts val="0"/>
              </a:spcAft>
              <a:buNone/>
            </a:pPr>
            <a:r>
              <a:rPr lang="en" sz="1100">
                <a:latin typeface="Josefin Sans"/>
                <a:ea typeface="Josefin Sans"/>
                <a:cs typeface="Josefin Sans"/>
                <a:sym typeface="Josefin Sans"/>
              </a:rPr>
              <a:t>Unable to avail through AWS Educate</a:t>
            </a:r>
            <a:endParaRPr sz="1100">
              <a:latin typeface="Josefin Sans"/>
              <a:ea typeface="Josefin Sans"/>
              <a:cs typeface="Josefin Sans"/>
              <a:sym typeface="Josefin Sans"/>
            </a:endParaRPr>
          </a:p>
        </p:txBody>
      </p:sp>
      <p:sp>
        <p:nvSpPr>
          <p:cNvPr id="2074" name="Google Shape;2074;p48"/>
          <p:cNvSpPr/>
          <p:nvPr/>
        </p:nvSpPr>
        <p:spPr>
          <a:xfrm>
            <a:off x="6082641" y="2583161"/>
            <a:ext cx="15527" cy="17419"/>
          </a:xfrm>
          <a:custGeom>
            <a:rect b="b" l="l" r="r" t="t"/>
            <a:pathLst>
              <a:path extrusionOk="0" h="663" w="591">
                <a:moveTo>
                  <a:pt x="254" y="1"/>
                </a:moveTo>
                <a:cubicBezTo>
                  <a:pt x="129" y="1"/>
                  <a:pt x="1" y="119"/>
                  <a:pt x="63" y="274"/>
                </a:cubicBezTo>
                <a:lnTo>
                  <a:pt x="174" y="538"/>
                </a:lnTo>
                <a:cubicBezTo>
                  <a:pt x="202" y="614"/>
                  <a:pt x="271" y="663"/>
                  <a:pt x="354" y="663"/>
                </a:cubicBezTo>
                <a:cubicBezTo>
                  <a:pt x="493" y="663"/>
                  <a:pt x="590" y="524"/>
                  <a:pt x="542" y="392"/>
                </a:cubicBezTo>
                <a:lnTo>
                  <a:pt x="431" y="129"/>
                </a:lnTo>
                <a:cubicBezTo>
                  <a:pt x="396" y="39"/>
                  <a:pt x="325" y="1"/>
                  <a:pt x="25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5" name="Google Shape;2075;p48"/>
          <p:cNvGrpSpPr/>
          <p:nvPr/>
        </p:nvGrpSpPr>
        <p:grpSpPr>
          <a:xfrm>
            <a:off x="6231553" y="1508244"/>
            <a:ext cx="693445" cy="580636"/>
            <a:chOff x="5873617" y="2309901"/>
            <a:chExt cx="345720" cy="345720"/>
          </a:xfrm>
        </p:grpSpPr>
        <p:sp>
          <p:nvSpPr>
            <p:cNvPr id="2076" name="Google Shape;2076;p48"/>
            <p:cNvSpPr/>
            <p:nvPr/>
          </p:nvSpPr>
          <p:spPr>
            <a:xfrm>
              <a:off x="5873617" y="2309901"/>
              <a:ext cx="345720" cy="345720"/>
            </a:xfrm>
            <a:custGeom>
              <a:rect b="b" l="l" r="r" t="t"/>
              <a:pathLst>
                <a:path extrusionOk="0" h="13159" w="13159">
                  <a:moveTo>
                    <a:pt x="6583" y="1"/>
                  </a:moveTo>
                  <a:cubicBezTo>
                    <a:pt x="2949" y="1"/>
                    <a:pt x="1" y="2942"/>
                    <a:pt x="1" y="6576"/>
                  </a:cubicBezTo>
                  <a:cubicBezTo>
                    <a:pt x="1" y="10211"/>
                    <a:pt x="2949" y="13159"/>
                    <a:pt x="6583" y="13159"/>
                  </a:cubicBezTo>
                  <a:cubicBezTo>
                    <a:pt x="10218" y="13159"/>
                    <a:pt x="13159" y="10211"/>
                    <a:pt x="13159" y="6576"/>
                  </a:cubicBezTo>
                  <a:cubicBezTo>
                    <a:pt x="13159" y="2942"/>
                    <a:pt x="10218" y="1"/>
                    <a:pt x="6583" y="1"/>
                  </a:cubicBezTo>
                  <a:close/>
                </a:path>
              </a:pathLst>
            </a:custGeom>
            <a:solidFill>
              <a:srgbClr val="798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8"/>
            <p:cNvSpPr/>
            <p:nvPr/>
          </p:nvSpPr>
          <p:spPr>
            <a:xfrm>
              <a:off x="5899496" y="2335779"/>
              <a:ext cx="293963" cy="293963"/>
            </a:xfrm>
            <a:custGeom>
              <a:rect b="b" l="l" r="r" t="t"/>
              <a:pathLst>
                <a:path extrusionOk="0" h="11189" w="11189">
                  <a:moveTo>
                    <a:pt x="5598" y="1"/>
                  </a:moveTo>
                  <a:cubicBezTo>
                    <a:pt x="2505" y="1"/>
                    <a:pt x="1" y="2504"/>
                    <a:pt x="1" y="5591"/>
                  </a:cubicBezTo>
                  <a:cubicBezTo>
                    <a:pt x="1" y="8685"/>
                    <a:pt x="2505" y="11189"/>
                    <a:pt x="5598" y="11189"/>
                  </a:cubicBezTo>
                  <a:cubicBezTo>
                    <a:pt x="8685" y="11189"/>
                    <a:pt x="11189" y="8685"/>
                    <a:pt x="11189" y="5591"/>
                  </a:cubicBezTo>
                  <a:cubicBezTo>
                    <a:pt x="11189" y="2504"/>
                    <a:pt x="8685" y="1"/>
                    <a:pt x="5598" y="1"/>
                  </a:cubicBezTo>
                  <a:close/>
                </a:path>
              </a:pathLst>
            </a:custGeom>
            <a:solidFill>
              <a:srgbClr val="F2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8"/>
            <p:cNvSpPr/>
            <p:nvPr/>
          </p:nvSpPr>
          <p:spPr>
            <a:xfrm>
              <a:off x="6041288" y="2356088"/>
              <a:ext cx="10404" cy="131888"/>
            </a:xfrm>
            <a:custGeom>
              <a:rect b="b" l="l" r="r" t="t"/>
              <a:pathLst>
                <a:path extrusionOk="0" h="5020" w="396">
                  <a:moveTo>
                    <a:pt x="198" y="1"/>
                  </a:moveTo>
                  <a:cubicBezTo>
                    <a:pt x="99" y="1"/>
                    <a:pt x="0" y="67"/>
                    <a:pt x="0" y="199"/>
                  </a:cubicBezTo>
                  <a:lnTo>
                    <a:pt x="0" y="4818"/>
                  </a:lnTo>
                  <a:cubicBezTo>
                    <a:pt x="0" y="4929"/>
                    <a:pt x="90" y="5019"/>
                    <a:pt x="201" y="5019"/>
                  </a:cubicBezTo>
                  <a:cubicBezTo>
                    <a:pt x="305" y="5019"/>
                    <a:pt x="395" y="4929"/>
                    <a:pt x="395" y="4818"/>
                  </a:cubicBezTo>
                  <a:lnTo>
                    <a:pt x="395" y="199"/>
                  </a:lnTo>
                  <a:cubicBezTo>
                    <a:pt x="395" y="67"/>
                    <a:pt x="297" y="1"/>
                    <a:pt x="198" y="1"/>
                  </a:cubicBezTo>
                  <a:close/>
                </a:path>
              </a:pathLst>
            </a:custGeom>
            <a:solidFill>
              <a:srgbClr val="A3AD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8"/>
            <p:cNvSpPr/>
            <p:nvPr/>
          </p:nvSpPr>
          <p:spPr>
            <a:xfrm>
              <a:off x="6039449" y="2477546"/>
              <a:ext cx="135435" cy="10430"/>
            </a:xfrm>
            <a:custGeom>
              <a:rect b="b" l="l" r="r" t="t"/>
              <a:pathLst>
                <a:path extrusionOk="0" h="397" w="5155">
                  <a:moveTo>
                    <a:pt x="271" y="1"/>
                  </a:moveTo>
                  <a:cubicBezTo>
                    <a:pt x="1" y="1"/>
                    <a:pt x="1" y="396"/>
                    <a:pt x="271" y="396"/>
                  </a:cubicBezTo>
                  <a:lnTo>
                    <a:pt x="4891" y="396"/>
                  </a:lnTo>
                  <a:cubicBezTo>
                    <a:pt x="5154" y="396"/>
                    <a:pt x="5154" y="1"/>
                    <a:pt x="4891" y="1"/>
                  </a:cubicBezTo>
                  <a:close/>
                </a:path>
              </a:pathLst>
            </a:custGeom>
            <a:solidFill>
              <a:srgbClr val="A3AD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8"/>
            <p:cNvSpPr/>
            <p:nvPr/>
          </p:nvSpPr>
          <p:spPr>
            <a:xfrm>
              <a:off x="5935778" y="2372035"/>
              <a:ext cx="275178" cy="257970"/>
            </a:xfrm>
            <a:custGeom>
              <a:rect b="b" l="l" r="r" t="t"/>
              <a:pathLst>
                <a:path extrusionOk="0" h="9819" w="10474">
                  <a:moveTo>
                    <a:pt x="7893" y="1"/>
                  </a:moveTo>
                  <a:cubicBezTo>
                    <a:pt x="9815" y="2213"/>
                    <a:pt x="9697" y="5543"/>
                    <a:pt x="7623" y="7617"/>
                  </a:cubicBezTo>
                  <a:cubicBezTo>
                    <a:pt x="6532" y="8704"/>
                    <a:pt x="5100" y="9254"/>
                    <a:pt x="3664" y="9254"/>
                  </a:cubicBezTo>
                  <a:cubicBezTo>
                    <a:pt x="2361" y="9254"/>
                    <a:pt x="1056" y="8801"/>
                    <a:pt x="0" y="7887"/>
                  </a:cubicBezTo>
                  <a:lnTo>
                    <a:pt x="0" y="7887"/>
                  </a:lnTo>
                  <a:cubicBezTo>
                    <a:pt x="1112" y="9170"/>
                    <a:pt x="2669" y="9818"/>
                    <a:pt x="4229" y="9818"/>
                  </a:cubicBezTo>
                  <a:cubicBezTo>
                    <a:pt x="5657" y="9818"/>
                    <a:pt x="7088" y="9275"/>
                    <a:pt x="8185" y="8179"/>
                  </a:cubicBezTo>
                  <a:cubicBezTo>
                    <a:pt x="10474" y="5883"/>
                    <a:pt x="10342" y="2123"/>
                    <a:pt x="7893" y="1"/>
                  </a:cubicBezTo>
                  <a:close/>
                </a:path>
              </a:pathLst>
            </a:custGeom>
            <a:solidFill>
              <a:srgbClr val="BCC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8"/>
            <p:cNvSpPr/>
            <p:nvPr/>
          </p:nvSpPr>
          <p:spPr>
            <a:xfrm>
              <a:off x="5918097" y="2477546"/>
              <a:ext cx="21333" cy="10430"/>
            </a:xfrm>
            <a:custGeom>
              <a:rect b="b" l="l" r="r" t="t"/>
              <a:pathLst>
                <a:path extrusionOk="0" h="397" w="812">
                  <a:moveTo>
                    <a:pt x="264" y="1"/>
                  </a:moveTo>
                  <a:cubicBezTo>
                    <a:pt x="0" y="1"/>
                    <a:pt x="0" y="396"/>
                    <a:pt x="264" y="396"/>
                  </a:cubicBezTo>
                  <a:lnTo>
                    <a:pt x="548" y="396"/>
                  </a:lnTo>
                  <a:cubicBezTo>
                    <a:pt x="812" y="396"/>
                    <a:pt x="812" y="1"/>
                    <a:pt x="548"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8"/>
            <p:cNvSpPr/>
            <p:nvPr/>
          </p:nvSpPr>
          <p:spPr>
            <a:xfrm>
              <a:off x="6041288" y="2591542"/>
              <a:ext cx="10404" cy="17970"/>
            </a:xfrm>
            <a:custGeom>
              <a:rect b="b" l="l" r="r" t="t"/>
              <a:pathLst>
                <a:path extrusionOk="0" h="684" w="396">
                  <a:moveTo>
                    <a:pt x="198" y="0"/>
                  </a:moveTo>
                  <a:cubicBezTo>
                    <a:pt x="99" y="0"/>
                    <a:pt x="0" y="66"/>
                    <a:pt x="0" y="198"/>
                  </a:cubicBezTo>
                  <a:lnTo>
                    <a:pt x="0" y="483"/>
                  </a:lnTo>
                  <a:cubicBezTo>
                    <a:pt x="0" y="594"/>
                    <a:pt x="90" y="684"/>
                    <a:pt x="201" y="684"/>
                  </a:cubicBezTo>
                  <a:cubicBezTo>
                    <a:pt x="305" y="684"/>
                    <a:pt x="395" y="594"/>
                    <a:pt x="395" y="483"/>
                  </a:cubicBezTo>
                  <a:lnTo>
                    <a:pt x="395" y="198"/>
                  </a:lnTo>
                  <a:cubicBezTo>
                    <a:pt x="395" y="66"/>
                    <a:pt x="297" y="0"/>
                    <a:pt x="198"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8"/>
            <p:cNvSpPr/>
            <p:nvPr/>
          </p:nvSpPr>
          <p:spPr>
            <a:xfrm>
              <a:off x="5953144" y="2391556"/>
              <a:ext cx="19836" cy="15869"/>
            </a:xfrm>
            <a:custGeom>
              <a:rect b="b" l="l" r="r" t="t"/>
              <a:pathLst>
                <a:path extrusionOk="0" h="604" w="755">
                  <a:moveTo>
                    <a:pt x="285" y="0"/>
                  </a:moveTo>
                  <a:cubicBezTo>
                    <a:pt x="133" y="0"/>
                    <a:pt x="0" y="196"/>
                    <a:pt x="144" y="340"/>
                  </a:cubicBezTo>
                  <a:lnTo>
                    <a:pt x="345" y="541"/>
                  </a:lnTo>
                  <a:cubicBezTo>
                    <a:pt x="379" y="583"/>
                    <a:pt x="435" y="603"/>
                    <a:pt x="484" y="603"/>
                  </a:cubicBezTo>
                  <a:cubicBezTo>
                    <a:pt x="664" y="603"/>
                    <a:pt x="754" y="388"/>
                    <a:pt x="629" y="264"/>
                  </a:cubicBezTo>
                  <a:lnTo>
                    <a:pt x="421" y="62"/>
                  </a:lnTo>
                  <a:cubicBezTo>
                    <a:pt x="379" y="19"/>
                    <a:pt x="331" y="0"/>
                    <a:pt x="28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8"/>
            <p:cNvSpPr/>
            <p:nvPr/>
          </p:nvSpPr>
          <p:spPr>
            <a:xfrm>
              <a:off x="6119686" y="2557939"/>
              <a:ext cx="19652" cy="15869"/>
            </a:xfrm>
            <a:custGeom>
              <a:rect b="b" l="l" r="r" t="t"/>
              <a:pathLst>
                <a:path extrusionOk="0" h="604" w="748">
                  <a:moveTo>
                    <a:pt x="285" y="1"/>
                  </a:moveTo>
                  <a:cubicBezTo>
                    <a:pt x="131" y="1"/>
                    <a:pt x="0" y="202"/>
                    <a:pt x="144" y="347"/>
                  </a:cubicBezTo>
                  <a:lnTo>
                    <a:pt x="345" y="548"/>
                  </a:lnTo>
                  <a:cubicBezTo>
                    <a:pt x="380" y="582"/>
                    <a:pt x="429" y="603"/>
                    <a:pt x="484" y="603"/>
                  </a:cubicBezTo>
                  <a:cubicBezTo>
                    <a:pt x="658" y="603"/>
                    <a:pt x="748" y="388"/>
                    <a:pt x="623" y="263"/>
                  </a:cubicBezTo>
                  <a:lnTo>
                    <a:pt x="422" y="62"/>
                  </a:lnTo>
                  <a:cubicBezTo>
                    <a:pt x="379" y="19"/>
                    <a:pt x="331" y="1"/>
                    <a:pt x="28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8"/>
            <p:cNvSpPr/>
            <p:nvPr/>
          </p:nvSpPr>
          <p:spPr>
            <a:xfrm>
              <a:off x="6120185" y="2391556"/>
              <a:ext cx="19652" cy="15869"/>
            </a:xfrm>
            <a:custGeom>
              <a:rect b="b" l="l" r="r" t="t"/>
              <a:pathLst>
                <a:path extrusionOk="0" h="604" w="748">
                  <a:moveTo>
                    <a:pt x="466" y="0"/>
                  </a:moveTo>
                  <a:cubicBezTo>
                    <a:pt x="419" y="0"/>
                    <a:pt x="370" y="19"/>
                    <a:pt x="326" y="62"/>
                  </a:cubicBezTo>
                  <a:lnTo>
                    <a:pt x="125" y="264"/>
                  </a:lnTo>
                  <a:cubicBezTo>
                    <a:pt x="0" y="388"/>
                    <a:pt x="84" y="603"/>
                    <a:pt x="264" y="603"/>
                  </a:cubicBezTo>
                  <a:cubicBezTo>
                    <a:pt x="313" y="603"/>
                    <a:pt x="368" y="583"/>
                    <a:pt x="403" y="541"/>
                  </a:cubicBezTo>
                  <a:lnTo>
                    <a:pt x="604" y="340"/>
                  </a:lnTo>
                  <a:cubicBezTo>
                    <a:pt x="747" y="196"/>
                    <a:pt x="618" y="0"/>
                    <a:pt x="466"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8"/>
            <p:cNvSpPr/>
            <p:nvPr/>
          </p:nvSpPr>
          <p:spPr>
            <a:xfrm>
              <a:off x="5953617" y="2557939"/>
              <a:ext cx="19862" cy="15869"/>
            </a:xfrm>
            <a:custGeom>
              <a:rect b="b" l="l" r="r" t="t"/>
              <a:pathLst>
                <a:path extrusionOk="0" h="604" w="756">
                  <a:moveTo>
                    <a:pt x="465" y="1"/>
                  </a:moveTo>
                  <a:cubicBezTo>
                    <a:pt x="418" y="1"/>
                    <a:pt x="370" y="19"/>
                    <a:pt x="327" y="62"/>
                  </a:cubicBezTo>
                  <a:lnTo>
                    <a:pt x="126" y="263"/>
                  </a:lnTo>
                  <a:cubicBezTo>
                    <a:pt x="1" y="388"/>
                    <a:pt x="91" y="603"/>
                    <a:pt x="264" y="603"/>
                  </a:cubicBezTo>
                  <a:cubicBezTo>
                    <a:pt x="320" y="603"/>
                    <a:pt x="368" y="582"/>
                    <a:pt x="403" y="548"/>
                  </a:cubicBezTo>
                  <a:lnTo>
                    <a:pt x="611" y="347"/>
                  </a:lnTo>
                  <a:cubicBezTo>
                    <a:pt x="755" y="202"/>
                    <a:pt x="620" y="1"/>
                    <a:pt x="46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8"/>
            <p:cNvSpPr/>
            <p:nvPr/>
          </p:nvSpPr>
          <p:spPr>
            <a:xfrm>
              <a:off x="5927056" y="2429887"/>
              <a:ext cx="21859" cy="13425"/>
            </a:xfrm>
            <a:custGeom>
              <a:rect b="b" l="l" r="r" t="t"/>
              <a:pathLst>
                <a:path extrusionOk="0" h="511" w="832">
                  <a:moveTo>
                    <a:pt x="289" y="0"/>
                  </a:moveTo>
                  <a:cubicBezTo>
                    <a:pt x="98" y="0"/>
                    <a:pt x="1" y="295"/>
                    <a:pt x="214" y="386"/>
                  </a:cubicBezTo>
                  <a:lnTo>
                    <a:pt x="478" y="497"/>
                  </a:lnTo>
                  <a:cubicBezTo>
                    <a:pt x="499" y="504"/>
                    <a:pt x="526" y="511"/>
                    <a:pt x="554" y="511"/>
                  </a:cubicBezTo>
                  <a:cubicBezTo>
                    <a:pt x="769" y="511"/>
                    <a:pt x="831" y="213"/>
                    <a:pt x="630" y="129"/>
                  </a:cubicBezTo>
                  <a:lnTo>
                    <a:pt x="374" y="18"/>
                  </a:lnTo>
                  <a:cubicBezTo>
                    <a:pt x="344" y="6"/>
                    <a:pt x="316" y="0"/>
                    <a:pt x="28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8"/>
            <p:cNvSpPr/>
            <p:nvPr/>
          </p:nvSpPr>
          <p:spPr>
            <a:xfrm>
              <a:off x="6143751" y="2522077"/>
              <a:ext cx="21832" cy="13452"/>
            </a:xfrm>
            <a:custGeom>
              <a:rect b="b" l="l" r="r" t="t"/>
              <a:pathLst>
                <a:path extrusionOk="0" h="512" w="831">
                  <a:moveTo>
                    <a:pt x="287" y="0"/>
                  </a:moveTo>
                  <a:cubicBezTo>
                    <a:pt x="97" y="0"/>
                    <a:pt x="1" y="289"/>
                    <a:pt x="213" y="380"/>
                  </a:cubicBezTo>
                  <a:lnTo>
                    <a:pt x="477" y="491"/>
                  </a:lnTo>
                  <a:cubicBezTo>
                    <a:pt x="498" y="505"/>
                    <a:pt x="525" y="512"/>
                    <a:pt x="553" y="512"/>
                  </a:cubicBezTo>
                  <a:cubicBezTo>
                    <a:pt x="768" y="512"/>
                    <a:pt x="831" y="213"/>
                    <a:pt x="629" y="130"/>
                  </a:cubicBezTo>
                  <a:lnTo>
                    <a:pt x="373" y="19"/>
                  </a:lnTo>
                  <a:cubicBezTo>
                    <a:pt x="343" y="6"/>
                    <a:pt x="314" y="0"/>
                    <a:pt x="287"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8"/>
            <p:cNvSpPr/>
            <p:nvPr/>
          </p:nvSpPr>
          <p:spPr>
            <a:xfrm>
              <a:off x="6084822" y="2365730"/>
              <a:ext cx="15816" cy="17261"/>
            </a:xfrm>
            <a:custGeom>
              <a:rect b="b" l="l" r="r" t="t"/>
              <a:pathLst>
                <a:path extrusionOk="0" h="657" w="602">
                  <a:moveTo>
                    <a:pt x="345" y="0"/>
                  </a:moveTo>
                  <a:cubicBezTo>
                    <a:pt x="275" y="0"/>
                    <a:pt x="204" y="37"/>
                    <a:pt x="167" y="123"/>
                  </a:cubicBezTo>
                  <a:lnTo>
                    <a:pt x="56" y="386"/>
                  </a:lnTo>
                  <a:cubicBezTo>
                    <a:pt x="1" y="511"/>
                    <a:pt x="98" y="657"/>
                    <a:pt x="237" y="657"/>
                  </a:cubicBezTo>
                  <a:cubicBezTo>
                    <a:pt x="320" y="657"/>
                    <a:pt x="389" y="608"/>
                    <a:pt x="424" y="539"/>
                  </a:cubicBezTo>
                  <a:lnTo>
                    <a:pt x="535" y="276"/>
                  </a:lnTo>
                  <a:cubicBezTo>
                    <a:pt x="602" y="119"/>
                    <a:pt x="473" y="0"/>
                    <a:pt x="345"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8"/>
            <p:cNvSpPr/>
            <p:nvPr/>
          </p:nvSpPr>
          <p:spPr>
            <a:xfrm>
              <a:off x="5992632" y="2582399"/>
              <a:ext cx="15816" cy="17287"/>
            </a:xfrm>
            <a:custGeom>
              <a:rect b="b" l="l" r="r" t="t"/>
              <a:pathLst>
                <a:path extrusionOk="0" h="658" w="602">
                  <a:moveTo>
                    <a:pt x="350" y="0"/>
                  </a:moveTo>
                  <a:cubicBezTo>
                    <a:pt x="280" y="0"/>
                    <a:pt x="211" y="37"/>
                    <a:pt x="174" y="123"/>
                  </a:cubicBezTo>
                  <a:lnTo>
                    <a:pt x="56" y="387"/>
                  </a:lnTo>
                  <a:cubicBezTo>
                    <a:pt x="0" y="511"/>
                    <a:pt x="97" y="657"/>
                    <a:pt x="243" y="657"/>
                  </a:cubicBezTo>
                  <a:cubicBezTo>
                    <a:pt x="319" y="657"/>
                    <a:pt x="396" y="609"/>
                    <a:pt x="423" y="539"/>
                  </a:cubicBezTo>
                  <a:lnTo>
                    <a:pt x="534" y="276"/>
                  </a:lnTo>
                  <a:cubicBezTo>
                    <a:pt x="601" y="119"/>
                    <a:pt x="475" y="0"/>
                    <a:pt x="350"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8"/>
            <p:cNvSpPr/>
            <p:nvPr/>
          </p:nvSpPr>
          <p:spPr>
            <a:xfrm>
              <a:off x="5994445" y="2364758"/>
              <a:ext cx="15527" cy="17524"/>
            </a:xfrm>
            <a:custGeom>
              <a:rect b="b" l="l" r="r" t="t"/>
              <a:pathLst>
                <a:path extrusionOk="0" h="667" w="591">
                  <a:moveTo>
                    <a:pt x="255" y="1"/>
                  </a:moveTo>
                  <a:cubicBezTo>
                    <a:pt x="129" y="1"/>
                    <a:pt x="1" y="118"/>
                    <a:pt x="63" y="278"/>
                  </a:cubicBezTo>
                  <a:lnTo>
                    <a:pt x="174" y="541"/>
                  </a:lnTo>
                  <a:cubicBezTo>
                    <a:pt x="202" y="611"/>
                    <a:pt x="271" y="659"/>
                    <a:pt x="354" y="666"/>
                  </a:cubicBezTo>
                  <a:cubicBezTo>
                    <a:pt x="493" y="666"/>
                    <a:pt x="590" y="521"/>
                    <a:pt x="542" y="389"/>
                  </a:cubicBezTo>
                  <a:lnTo>
                    <a:pt x="431" y="125"/>
                  </a:lnTo>
                  <a:cubicBezTo>
                    <a:pt x="396" y="38"/>
                    <a:pt x="326" y="1"/>
                    <a:pt x="255"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8"/>
            <p:cNvSpPr/>
            <p:nvPr/>
          </p:nvSpPr>
          <p:spPr>
            <a:xfrm>
              <a:off x="6082641" y="2583161"/>
              <a:ext cx="15527" cy="17419"/>
            </a:xfrm>
            <a:custGeom>
              <a:rect b="b" l="l" r="r" t="t"/>
              <a:pathLst>
                <a:path extrusionOk="0" h="663" w="591">
                  <a:moveTo>
                    <a:pt x="254" y="1"/>
                  </a:moveTo>
                  <a:cubicBezTo>
                    <a:pt x="129" y="1"/>
                    <a:pt x="1" y="119"/>
                    <a:pt x="63" y="274"/>
                  </a:cubicBezTo>
                  <a:lnTo>
                    <a:pt x="174" y="538"/>
                  </a:lnTo>
                  <a:cubicBezTo>
                    <a:pt x="202" y="614"/>
                    <a:pt x="271" y="663"/>
                    <a:pt x="354" y="663"/>
                  </a:cubicBezTo>
                  <a:cubicBezTo>
                    <a:pt x="493" y="663"/>
                    <a:pt x="590" y="524"/>
                    <a:pt x="542" y="392"/>
                  </a:cubicBezTo>
                  <a:lnTo>
                    <a:pt x="431" y="129"/>
                  </a:lnTo>
                  <a:cubicBezTo>
                    <a:pt x="396" y="39"/>
                    <a:pt x="325" y="1"/>
                    <a:pt x="254"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8"/>
            <p:cNvSpPr/>
            <p:nvPr/>
          </p:nvSpPr>
          <p:spPr>
            <a:xfrm>
              <a:off x="6144776" y="2431936"/>
              <a:ext cx="22069" cy="13399"/>
            </a:xfrm>
            <a:custGeom>
              <a:rect b="b" l="l" r="r" t="t"/>
              <a:pathLst>
                <a:path extrusionOk="0" h="510" w="840">
                  <a:moveTo>
                    <a:pt x="552" y="1"/>
                  </a:moveTo>
                  <a:cubicBezTo>
                    <a:pt x="527" y="1"/>
                    <a:pt x="500" y="6"/>
                    <a:pt x="473" y="17"/>
                  </a:cubicBezTo>
                  <a:lnTo>
                    <a:pt x="209" y="128"/>
                  </a:lnTo>
                  <a:cubicBezTo>
                    <a:pt x="1" y="204"/>
                    <a:pt x="63" y="509"/>
                    <a:pt x="285" y="509"/>
                  </a:cubicBezTo>
                  <a:cubicBezTo>
                    <a:pt x="306" y="509"/>
                    <a:pt x="334" y="502"/>
                    <a:pt x="355" y="495"/>
                  </a:cubicBezTo>
                  <a:lnTo>
                    <a:pt x="618" y="384"/>
                  </a:lnTo>
                  <a:cubicBezTo>
                    <a:pt x="839" y="298"/>
                    <a:pt x="745" y="1"/>
                    <a:pt x="552"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8"/>
            <p:cNvSpPr/>
            <p:nvPr/>
          </p:nvSpPr>
          <p:spPr>
            <a:xfrm>
              <a:off x="5926530" y="2520081"/>
              <a:ext cx="21964" cy="13268"/>
            </a:xfrm>
            <a:custGeom>
              <a:rect b="b" l="l" r="r" t="t"/>
              <a:pathLst>
                <a:path extrusionOk="0" h="505" w="836">
                  <a:moveTo>
                    <a:pt x="553" y="1"/>
                  </a:moveTo>
                  <a:cubicBezTo>
                    <a:pt x="527" y="1"/>
                    <a:pt x="499" y="6"/>
                    <a:pt x="470" y="19"/>
                  </a:cubicBezTo>
                  <a:lnTo>
                    <a:pt x="206" y="123"/>
                  </a:lnTo>
                  <a:cubicBezTo>
                    <a:pt x="1" y="205"/>
                    <a:pt x="59" y="504"/>
                    <a:pt x="275" y="504"/>
                  </a:cubicBezTo>
                  <a:cubicBezTo>
                    <a:pt x="278" y="504"/>
                    <a:pt x="280" y="504"/>
                    <a:pt x="283" y="504"/>
                  </a:cubicBezTo>
                  <a:lnTo>
                    <a:pt x="276" y="504"/>
                  </a:lnTo>
                  <a:cubicBezTo>
                    <a:pt x="303" y="504"/>
                    <a:pt x="331" y="504"/>
                    <a:pt x="352" y="490"/>
                  </a:cubicBezTo>
                  <a:lnTo>
                    <a:pt x="616" y="386"/>
                  </a:lnTo>
                  <a:cubicBezTo>
                    <a:pt x="835" y="301"/>
                    <a:pt x="744" y="1"/>
                    <a:pt x="553" y="1"/>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5" name="Google Shape;2095;p48"/>
          <p:cNvGrpSpPr/>
          <p:nvPr/>
        </p:nvGrpSpPr>
        <p:grpSpPr>
          <a:xfrm>
            <a:off x="2091657" y="1638390"/>
            <a:ext cx="517089" cy="481371"/>
            <a:chOff x="2690042" y="4262767"/>
            <a:chExt cx="359389" cy="359232"/>
          </a:xfrm>
        </p:grpSpPr>
        <p:sp>
          <p:nvSpPr>
            <p:cNvPr id="2096" name="Google Shape;2096;p48"/>
            <p:cNvSpPr/>
            <p:nvPr/>
          </p:nvSpPr>
          <p:spPr>
            <a:xfrm>
              <a:off x="2690042" y="4262767"/>
              <a:ext cx="205002" cy="173214"/>
            </a:xfrm>
            <a:custGeom>
              <a:rect b="b" l="l" r="r" t="t"/>
              <a:pathLst>
                <a:path extrusionOk="0" h="6615" w="7829">
                  <a:moveTo>
                    <a:pt x="3888" y="0"/>
                  </a:moveTo>
                  <a:cubicBezTo>
                    <a:pt x="1472" y="0"/>
                    <a:pt x="1" y="2709"/>
                    <a:pt x="1361" y="4744"/>
                  </a:cubicBezTo>
                  <a:cubicBezTo>
                    <a:pt x="1935" y="5609"/>
                    <a:pt x="2895" y="6102"/>
                    <a:pt x="3897" y="6102"/>
                  </a:cubicBezTo>
                  <a:cubicBezTo>
                    <a:pt x="4176" y="6102"/>
                    <a:pt x="4459" y="6063"/>
                    <a:pt x="4738" y="5984"/>
                  </a:cubicBezTo>
                  <a:lnTo>
                    <a:pt x="6035" y="6595"/>
                  </a:lnTo>
                  <a:cubicBezTo>
                    <a:pt x="6065" y="6608"/>
                    <a:pt x="6096" y="6614"/>
                    <a:pt x="6126" y="6614"/>
                  </a:cubicBezTo>
                  <a:cubicBezTo>
                    <a:pt x="6249" y="6614"/>
                    <a:pt x="6358" y="6513"/>
                    <a:pt x="6350" y="6375"/>
                  </a:cubicBezTo>
                  <a:lnTo>
                    <a:pt x="6283" y="4944"/>
                  </a:lnTo>
                  <a:cubicBezTo>
                    <a:pt x="7829" y="2998"/>
                    <a:pt x="6512" y="108"/>
                    <a:pt x="4013" y="3"/>
                  </a:cubicBezTo>
                  <a:cubicBezTo>
                    <a:pt x="3971" y="1"/>
                    <a:pt x="3929" y="0"/>
                    <a:pt x="3888" y="0"/>
                  </a:cubicBez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8"/>
            <p:cNvSpPr/>
            <p:nvPr/>
          </p:nvSpPr>
          <p:spPr>
            <a:xfrm>
              <a:off x="2729293" y="4277456"/>
              <a:ext cx="124038" cy="125086"/>
            </a:xfrm>
            <a:custGeom>
              <a:rect b="b" l="l" r="r" t="t"/>
              <a:pathLst>
                <a:path extrusionOk="0" h="4777" w="4737">
                  <a:moveTo>
                    <a:pt x="3048" y="0"/>
                  </a:moveTo>
                  <a:cubicBezTo>
                    <a:pt x="2905" y="0"/>
                    <a:pt x="2762" y="155"/>
                    <a:pt x="2867" y="319"/>
                  </a:cubicBezTo>
                  <a:lnTo>
                    <a:pt x="2962" y="491"/>
                  </a:lnTo>
                  <a:cubicBezTo>
                    <a:pt x="2773" y="440"/>
                    <a:pt x="2582" y="415"/>
                    <a:pt x="2393" y="415"/>
                  </a:cubicBezTo>
                  <a:cubicBezTo>
                    <a:pt x="1637" y="415"/>
                    <a:pt x="917" y="812"/>
                    <a:pt x="520" y="1483"/>
                  </a:cubicBezTo>
                  <a:cubicBezTo>
                    <a:pt x="14" y="2332"/>
                    <a:pt x="148" y="3401"/>
                    <a:pt x="825" y="4107"/>
                  </a:cubicBezTo>
                  <a:cubicBezTo>
                    <a:pt x="1245" y="4544"/>
                    <a:pt x="1815" y="4776"/>
                    <a:pt x="2394" y="4776"/>
                  </a:cubicBezTo>
                  <a:cubicBezTo>
                    <a:pt x="2750" y="4776"/>
                    <a:pt x="3109" y="4689"/>
                    <a:pt x="3439" y="4507"/>
                  </a:cubicBezTo>
                  <a:cubicBezTo>
                    <a:pt x="4298" y="4040"/>
                    <a:pt x="4737" y="3057"/>
                    <a:pt x="4517" y="2103"/>
                  </a:cubicBezTo>
                  <a:lnTo>
                    <a:pt x="4527" y="2103"/>
                  </a:lnTo>
                  <a:cubicBezTo>
                    <a:pt x="4507" y="1979"/>
                    <a:pt x="4416" y="1926"/>
                    <a:pt x="4324" y="1926"/>
                  </a:cubicBezTo>
                  <a:cubicBezTo>
                    <a:pt x="4197" y="1926"/>
                    <a:pt x="4067" y="2029"/>
                    <a:pt x="4116" y="2189"/>
                  </a:cubicBezTo>
                  <a:cubicBezTo>
                    <a:pt x="4407" y="3419"/>
                    <a:pt x="3424" y="4371"/>
                    <a:pt x="2382" y="4371"/>
                  </a:cubicBezTo>
                  <a:cubicBezTo>
                    <a:pt x="1953" y="4371"/>
                    <a:pt x="1514" y="4210"/>
                    <a:pt x="1149" y="3840"/>
                  </a:cubicBezTo>
                  <a:cubicBezTo>
                    <a:pt x="1" y="2691"/>
                    <a:pt x="892" y="828"/>
                    <a:pt x="2375" y="828"/>
                  </a:cubicBezTo>
                  <a:cubicBezTo>
                    <a:pt x="2518" y="828"/>
                    <a:pt x="2666" y="845"/>
                    <a:pt x="2819" y="882"/>
                  </a:cubicBezTo>
                  <a:lnTo>
                    <a:pt x="2590" y="930"/>
                  </a:lnTo>
                  <a:cubicBezTo>
                    <a:pt x="2323" y="973"/>
                    <a:pt x="2383" y="1344"/>
                    <a:pt x="2608" y="1344"/>
                  </a:cubicBezTo>
                  <a:cubicBezTo>
                    <a:pt x="2632" y="1344"/>
                    <a:pt x="2658" y="1340"/>
                    <a:pt x="2685" y="1331"/>
                  </a:cubicBezTo>
                  <a:lnTo>
                    <a:pt x="3515" y="1140"/>
                  </a:lnTo>
                  <a:cubicBezTo>
                    <a:pt x="3649" y="1111"/>
                    <a:pt x="3716" y="959"/>
                    <a:pt x="3649" y="835"/>
                  </a:cubicBezTo>
                  <a:lnTo>
                    <a:pt x="3220" y="110"/>
                  </a:lnTo>
                  <a:cubicBezTo>
                    <a:pt x="3178" y="32"/>
                    <a:pt x="3113" y="0"/>
                    <a:pt x="3048" y="0"/>
                  </a:cubicBezTo>
                  <a:close/>
                </a:path>
              </a:pathLst>
            </a:custGeom>
            <a:solidFill>
              <a:srgbClr val="9CAC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8"/>
            <p:cNvSpPr/>
            <p:nvPr/>
          </p:nvSpPr>
          <p:spPr>
            <a:xfrm>
              <a:off x="2762365" y="4322285"/>
              <a:ext cx="37261" cy="45981"/>
            </a:xfrm>
            <a:custGeom>
              <a:rect b="b" l="l" r="r" t="t"/>
              <a:pathLst>
                <a:path extrusionOk="0" h="1756" w="1423">
                  <a:moveTo>
                    <a:pt x="650" y="0"/>
                  </a:moveTo>
                  <a:cubicBezTo>
                    <a:pt x="325" y="0"/>
                    <a:pt x="68" y="258"/>
                    <a:pt x="58" y="573"/>
                  </a:cubicBezTo>
                  <a:cubicBezTo>
                    <a:pt x="68" y="701"/>
                    <a:pt x="166" y="766"/>
                    <a:pt x="263" y="766"/>
                  </a:cubicBezTo>
                  <a:cubicBezTo>
                    <a:pt x="361" y="766"/>
                    <a:pt x="459" y="701"/>
                    <a:pt x="468" y="573"/>
                  </a:cubicBezTo>
                  <a:cubicBezTo>
                    <a:pt x="477" y="492"/>
                    <a:pt x="546" y="419"/>
                    <a:pt x="634" y="419"/>
                  </a:cubicBezTo>
                  <a:cubicBezTo>
                    <a:pt x="639" y="419"/>
                    <a:pt x="644" y="419"/>
                    <a:pt x="650" y="420"/>
                  </a:cubicBezTo>
                  <a:lnTo>
                    <a:pt x="716" y="420"/>
                  </a:lnTo>
                  <a:cubicBezTo>
                    <a:pt x="726" y="420"/>
                    <a:pt x="745" y="420"/>
                    <a:pt x="755" y="439"/>
                  </a:cubicBezTo>
                  <a:cubicBezTo>
                    <a:pt x="755" y="439"/>
                    <a:pt x="755" y="449"/>
                    <a:pt x="755" y="458"/>
                  </a:cubicBezTo>
                  <a:lnTo>
                    <a:pt x="96" y="1431"/>
                  </a:lnTo>
                  <a:cubicBezTo>
                    <a:pt x="1" y="1565"/>
                    <a:pt x="106" y="1756"/>
                    <a:pt x="268" y="1756"/>
                  </a:cubicBezTo>
                  <a:lnTo>
                    <a:pt x="1165" y="1756"/>
                  </a:lnTo>
                  <a:cubicBezTo>
                    <a:pt x="1422" y="1737"/>
                    <a:pt x="1422" y="1364"/>
                    <a:pt x="1165" y="1345"/>
                  </a:cubicBezTo>
                  <a:lnTo>
                    <a:pt x="659" y="1345"/>
                  </a:lnTo>
                  <a:lnTo>
                    <a:pt x="1098" y="687"/>
                  </a:lnTo>
                  <a:cubicBezTo>
                    <a:pt x="1184" y="554"/>
                    <a:pt x="1193" y="382"/>
                    <a:pt x="1117" y="239"/>
                  </a:cubicBezTo>
                  <a:cubicBezTo>
                    <a:pt x="1041" y="96"/>
                    <a:pt x="879" y="0"/>
                    <a:pt x="716" y="0"/>
                  </a:cubicBez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8"/>
            <p:cNvSpPr/>
            <p:nvPr/>
          </p:nvSpPr>
          <p:spPr>
            <a:xfrm>
              <a:off x="2795594" y="4322285"/>
              <a:ext cx="26761" cy="45536"/>
            </a:xfrm>
            <a:custGeom>
              <a:rect b="b" l="l" r="r" t="t"/>
              <a:pathLst>
                <a:path extrusionOk="0" h="1739" w="1022">
                  <a:moveTo>
                    <a:pt x="812" y="0"/>
                  </a:moveTo>
                  <a:cubicBezTo>
                    <a:pt x="697" y="0"/>
                    <a:pt x="602" y="96"/>
                    <a:pt x="602" y="210"/>
                  </a:cubicBezTo>
                  <a:lnTo>
                    <a:pt x="602" y="716"/>
                  </a:lnTo>
                  <a:lnTo>
                    <a:pt x="411" y="716"/>
                  </a:lnTo>
                  <a:lnTo>
                    <a:pt x="411" y="210"/>
                  </a:lnTo>
                  <a:cubicBezTo>
                    <a:pt x="401" y="81"/>
                    <a:pt x="304" y="17"/>
                    <a:pt x="206" y="17"/>
                  </a:cubicBezTo>
                  <a:cubicBezTo>
                    <a:pt x="108" y="17"/>
                    <a:pt x="10" y="81"/>
                    <a:pt x="1" y="210"/>
                  </a:cubicBezTo>
                  <a:lnTo>
                    <a:pt x="1" y="916"/>
                  </a:lnTo>
                  <a:cubicBezTo>
                    <a:pt x="1" y="1031"/>
                    <a:pt x="96" y="1126"/>
                    <a:pt x="211" y="1126"/>
                  </a:cubicBezTo>
                  <a:lnTo>
                    <a:pt x="602" y="1126"/>
                  </a:lnTo>
                  <a:lnTo>
                    <a:pt x="602" y="1546"/>
                  </a:lnTo>
                  <a:cubicBezTo>
                    <a:pt x="611" y="1675"/>
                    <a:pt x="712" y="1739"/>
                    <a:pt x="812" y="1739"/>
                  </a:cubicBezTo>
                  <a:cubicBezTo>
                    <a:pt x="912" y="1739"/>
                    <a:pt x="1012" y="1675"/>
                    <a:pt x="1022" y="1546"/>
                  </a:cubicBezTo>
                  <a:lnTo>
                    <a:pt x="1022" y="210"/>
                  </a:lnTo>
                  <a:cubicBezTo>
                    <a:pt x="1022" y="96"/>
                    <a:pt x="926" y="0"/>
                    <a:pt x="812" y="0"/>
                  </a:cubicBez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8"/>
            <p:cNvSpPr/>
            <p:nvPr/>
          </p:nvSpPr>
          <p:spPr>
            <a:xfrm>
              <a:off x="2753122" y="4328439"/>
              <a:ext cx="296309" cy="293560"/>
            </a:xfrm>
            <a:custGeom>
              <a:rect b="b" l="l" r="r" t="t"/>
              <a:pathLst>
                <a:path extrusionOk="0" h="11211" w="11316">
                  <a:moveTo>
                    <a:pt x="8125" y="1"/>
                  </a:moveTo>
                  <a:cubicBezTo>
                    <a:pt x="8028" y="1"/>
                    <a:pt x="7931" y="5"/>
                    <a:pt x="7833" y="13"/>
                  </a:cubicBezTo>
                  <a:cubicBezTo>
                    <a:pt x="6355" y="128"/>
                    <a:pt x="4990" y="1511"/>
                    <a:pt x="4895" y="2999"/>
                  </a:cubicBezTo>
                  <a:cubicBezTo>
                    <a:pt x="4866" y="3534"/>
                    <a:pt x="4962" y="4077"/>
                    <a:pt x="5200" y="4564"/>
                  </a:cubicBezTo>
                  <a:lnTo>
                    <a:pt x="478" y="8618"/>
                  </a:lnTo>
                  <a:cubicBezTo>
                    <a:pt x="30" y="9000"/>
                    <a:pt x="1" y="9677"/>
                    <a:pt x="411" y="10097"/>
                  </a:cubicBezTo>
                  <a:lnTo>
                    <a:pt x="1213" y="10908"/>
                  </a:lnTo>
                  <a:cubicBezTo>
                    <a:pt x="1410" y="11110"/>
                    <a:pt x="1671" y="11210"/>
                    <a:pt x="1932" y="11210"/>
                  </a:cubicBezTo>
                  <a:cubicBezTo>
                    <a:pt x="2215" y="11210"/>
                    <a:pt x="2498" y="11093"/>
                    <a:pt x="2701" y="10860"/>
                  </a:cubicBezTo>
                  <a:lnTo>
                    <a:pt x="6793" y="6119"/>
                  </a:lnTo>
                  <a:cubicBezTo>
                    <a:pt x="7194" y="6307"/>
                    <a:pt x="7636" y="6404"/>
                    <a:pt x="8078" y="6404"/>
                  </a:cubicBezTo>
                  <a:cubicBezTo>
                    <a:pt x="8153" y="6404"/>
                    <a:pt x="8227" y="6401"/>
                    <a:pt x="8301" y="6395"/>
                  </a:cubicBezTo>
                  <a:cubicBezTo>
                    <a:pt x="9789" y="6300"/>
                    <a:pt x="11182" y="4936"/>
                    <a:pt x="11287" y="3438"/>
                  </a:cubicBezTo>
                  <a:cubicBezTo>
                    <a:pt x="11315" y="3095"/>
                    <a:pt x="11287" y="2751"/>
                    <a:pt x="11201" y="2427"/>
                  </a:cubicBezTo>
                  <a:cubicBezTo>
                    <a:pt x="11164" y="2281"/>
                    <a:pt x="11035" y="2193"/>
                    <a:pt x="10904" y="2193"/>
                  </a:cubicBezTo>
                  <a:cubicBezTo>
                    <a:pt x="10829" y="2193"/>
                    <a:pt x="10754" y="2222"/>
                    <a:pt x="10695" y="2284"/>
                  </a:cubicBezTo>
                  <a:lnTo>
                    <a:pt x="9341" y="3629"/>
                  </a:lnTo>
                  <a:cubicBezTo>
                    <a:pt x="9193" y="3782"/>
                    <a:pt x="8997" y="3858"/>
                    <a:pt x="8802" y="3858"/>
                  </a:cubicBezTo>
                  <a:cubicBezTo>
                    <a:pt x="8606" y="3858"/>
                    <a:pt x="8410" y="3782"/>
                    <a:pt x="8263" y="3629"/>
                  </a:cubicBezTo>
                  <a:lnTo>
                    <a:pt x="7633" y="3009"/>
                  </a:lnTo>
                  <a:cubicBezTo>
                    <a:pt x="7337" y="2713"/>
                    <a:pt x="7337" y="2227"/>
                    <a:pt x="7633" y="1931"/>
                  </a:cubicBezTo>
                  <a:lnTo>
                    <a:pt x="8969" y="595"/>
                  </a:lnTo>
                  <a:cubicBezTo>
                    <a:pt x="9140" y="424"/>
                    <a:pt x="9054" y="137"/>
                    <a:pt x="8825" y="80"/>
                  </a:cubicBezTo>
                  <a:cubicBezTo>
                    <a:pt x="8596" y="26"/>
                    <a:pt x="8361" y="1"/>
                    <a:pt x="8125" y="1"/>
                  </a:cubicBezTo>
                  <a:close/>
                </a:path>
              </a:pathLst>
            </a:custGeom>
            <a:solidFill>
              <a:srgbClr val="CDD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8"/>
            <p:cNvSpPr/>
            <p:nvPr/>
          </p:nvSpPr>
          <p:spPr>
            <a:xfrm>
              <a:off x="2753122" y="4543103"/>
              <a:ext cx="81985" cy="78895"/>
            </a:xfrm>
            <a:custGeom>
              <a:rect b="b" l="l" r="r" t="t"/>
              <a:pathLst>
                <a:path extrusionOk="0" h="3013" w="3131">
                  <a:moveTo>
                    <a:pt x="965" y="1"/>
                  </a:moveTo>
                  <a:lnTo>
                    <a:pt x="478" y="420"/>
                  </a:lnTo>
                  <a:cubicBezTo>
                    <a:pt x="30" y="802"/>
                    <a:pt x="1" y="1479"/>
                    <a:pt x="411" y="1899"/>
                  </a:cubicBezTo>
                  <a:lnTo>
                    <a:pt x="1213" y="2710"/>
                  </a:lnTo>
                  <a:cubicBezTo>
                    <a:pt x="1410" y="2912"/>
                    <a:pt x="1671" y="3012"/>
                    <a:pt x="1932" y="3012"/>
                  </a:cubicBezTo>
                  <a:cubicBezTo>
                    <a:pt x="2215" y="3012"/>
                    <a:pt x="2498" y="2895"/>
                    <a:pt x="2701" y="2662"/>
                  </a:cubicBezTo>
                  <a:lnTo>
                    <a:pt x="3130" y="2176"/>
                  </a:lnTo>
                  <a:lnTo>
                    <a:pt x="3130" y="2176"/>
                  </a:lnTo>
                  <a:cubicBezTo>
                    <a:pt x="2981" y="2250"/>
                    <a:pt x="2822" y="2286"/>
                    <a:pt x="2665" y="2286"/>
                  </a:cubicBezTo>
                  <a:cubicBezTo>
                    <a:pt x="2399" y="2286"/>
                    <a:pt x="2139" y="2183"/>
                    <a:pt x="1947" y="1985"/>
                  </a:cubicBezTo>
                  <a:lnTo>
                    <a:pt x="1146" y="1164"/>
                  </a:lnTo>
                  <a:cubicBezTo>
                    <a:pt x="841" y="859"/>
                    <a:pt x="764" y="392"/>
                    <a:pt x="965" y="1"/>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8"/>
            <p:cNvSpPr/>
            <p:nvPr/>
          </p:nvSpPr>
          <p:spPr>
            <a:xfrm>
              <a:off x="2926990" y="4373241"/>
              <a:ext cx="70726" cy="73711"/>
            </a:xfrm>
            <a:custGeom>
              <a:rect b="b" l="l" r="r" t="t"/>
              <a:pathLst>
                <a:path extrusionOk="0" h="2815" w="2701">
                  <a:moveTo>
                    <a:pt x="1222" y="0"/>
                  </a:moveTo>
                  <a:lnTo>
                    <a:pt x="993" y="220"/>
                  </a:lnTo>
                  <a:cubicBezTo>
                    <a:pt x="974" y="239"/>
                    <a:pt x="955" y="259"/>
                    <a:pt x="939" y="280"/>
                  </a:cubicBezTo>
                  <a:lnTo>
                    <a:pt x="939" y="280"/>
                  </a:lnTo>
                  <a:lnTo>
                    <a:pt x="1222" y="0"/>
                  </a:lnTo>
                  <a:close/>
                  <a:moveTo>
                    <a:pt x="2701" y="1918"/>
                  </a:moveTo>
                  <a:lnTo>
                    <a:pt x="2692" y="1926"/>
                  </a:lnTo>
                  <a:lnTo>
                    <a:pt x="2692" y="1926"/>
                  </a:lnTo>
                  <a:cubicBezTo>
                    <a:pt x="2695" y="1924"/>
                    <a:pt x="2698" y="1921"/>
                    <a:pt x="2701" y="1918"/>
                  </a:cubicBezTo>
                  <a:close/>
                  <a:moveTo>
                    <a:pt x="939" y="280"/>
                  </a:moveTo>
                  <a:lnTo>
                    <a:pt x="421" y="792"/>
                  </a:lnTo>
                  <a:cubicBezTo>
                    <a:pt x="1" y="1212"/>
                    <a:pt x="1" y="1899"/>
                    <a:pt x="421" y="2319"/>
                  </a:cubicBezTo>
                  <a:lnTo>
                    <a:pt x="602" y="2500"/>
                  </a:lnTo>
                  <a:cubicBezTo>
                    <a:pt x="812" y="2710"/>
                    <a:pt x="1088" y="2815"/>
                    <a:pt x="1365" y="2815"/>
                  </a:cubicBezTo>
                  <a:cubicBezTo>
                    <a:pt x="1642" y="2815"/>
                    <a:pt x="1918" y="2710"/>
                    <a:pt x="2128" y="2500"/>
                  </a:cubicBezTo>
                  <a:lnTo>
                    <a:pt x="2692" y="1926"/>
                  </a:lnTo>
                  <a:lnTo>
                    <a:pt x="2692" y="1926"/>
                  </a:lnTo>
                  <a:cubicBezTo>
                    <a:pt x="2545" y="2073"/>
                    <a:pt x="2354" y="2147"/>
                    <a:pt x="2162" y="2147"/>
                  </a:cubicBezTo>
                  <a:cubicBezTo>
                    <a:pt x="1966" y="2147"/>
                    <a:pt x="1770" y="2071"/>
                    <a:pt x="1623" y="1918"/>
                  </a:cubicBezTo>
                  <a:lnTo>
                    <a:pt x="993" y="1298"/>
                  </a:lnTo>
                  <a:cubicBezTo>
                    <a:pt x="717" y="1021"/>
                    <a:pt x="698" y="579"/>
                    <a:pt x="939" y="280"/>
                  </a:cubicBezTo>
                  <a:close/>
                </a:path>
              </a:pathLst>
            </a:custGeom>
            <a:solidFill>
              <a:srgbClr val="9BA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3" name="Google Shape;2103;p48"/>
          <p:cNvGrpSpPr/>
          <p:nvPr/>
        </p:nvGrpSpPr>
        <p:grpSpPr>
          <a:xfrm>
            <a:off x="2027740" y="3312494"/>
            <a:ext cx="644913" cy="537917"/>
            <a:chOff x="7421488" y="2318518"/>
            <a:chExt cx="342620" cy="328459"/>
          </a:xfrm>
        </p:grpSpPr>
        <p:sp>
          <p:nvSpPr>
            <p:cNvPr id="2104" name="Google Shape;2104;p48"/>
            <p:cNvSpPr/>
            <p:nvPr/>
          </p:nvSpPr>
          <p:spPr>
            <a:xfrm>
              <a:off x="7531754" y="2515641"/>
              <a:ext cx="9117" cy="18969"/>
            </a:xfrm>
            <a:custGeom>
              <a:rect b="b" l="l" r="r" t="t"/>
              <a:pathLst>
                <a:path extrusionOk="0" h="722" w="347">
                  <a:moveTo>
                    <a:pt x="305" y="1"/>
                  </a:moveTo>
                  <a:lnTo>
                    <a:pt x="0" y="299"/>
                  </a:lnTo>
                  <a:cubicBezTo>
                    <a:pt x="104" y="451"/>
                    <a:pt x="222" y="590"/>
                    <a:pt x="347" y="722"/>
                  </a:cubicBezTo>
                  <a:cubicBezTo>
                    <a:pt x="319" y="479"/>
                    <a:pt x="305" y="236"/>
                    <a:pt x="305" y="1"/>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8"/>
            <p:cNvSpPr/>
            <p:nvPr/>
          </p:nvSpPr>
          <p:spPr>
            <a:xfrm>
              <a:off x="7540844" y="2339983"/>
              <a:ext cx="223264" cy="234902"/>
            </a:xfrm>
            <a:custGeom>
              <a:rect b="b" l="l" r="r" t="t"/>
              <a:pathLst>
                <a:path extrusionOk="0" h="8941" w="8498">
                  <a:moveTo>
                    <a:pt x="7409" y="0"/>
                  </a:moveTo>
                  <a:cubicBezTo>
                    <a:pt x="7409" y="0"/>
                    <a:pt x="7721" y="2081"/>
                    <a:pt x="6625" y="3170"/>
                  </a:cubicBezTo>
                  <a:lnTo>
                    <a:pt x="3178" y="6631"/>
                  </a:lnTo>
                  <a:cubicBezTo>
                    <a:pt x="2481" y="7323"/>
                    <a:pt x="1387" y="7449"/>
                    <a:pt x="681" y="7449"/>
                  </a:cubicBezTo>
                  <a:cubicBezTo>
                    <a:pt x="277" y="7449"/>
                    <a:pt x="1" y="7408"/>
                    <a:pt x="1" y="7408"/>
                  </a:cubicBezTo>
                  <a:lnTo>
                    <a:pt x="1" y="7408"/>
                  </a:lnTo>
                  <a:cubicBezTo>
                    <a:pt x="341" y="7748"/>
                    <a:pt x="764" y="7997"/>
                    <a:pt x="1236" y="8129"/>
                  </a:cubicBezTo>
                  <a:lnTo>
                    <a:pt x="2047" y="8941"/>
                  </a:lnTo>
                  <a:cubicBezTo>
                    <a:pt x="2734" y="8497"/>
                    <a:pt x="3372" y="7984"/>
                    <a:pt x="3955" y="7408"/>
                  </a:cubicBezTo>
                  <a:lnTo>
                    <a:pt x="7409" y="3947"/>
                  </a:lnTo>
                  <a:cubicBezTo>
                    <a:pt x="8498" y="2858"/>
                    <a:pt x="8498" y="1089"/>
                    <a:pt x="740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8"/>
            <p:cNvSpPr/>
            <p:nvPr/>
          </p:nvSpPr>
          <p:spPr>
            <a:xfrm>
              <a:off x="7520456" y="2318518"/>
              <a:ext cx="235270" cy="227756"/>
            </a:xfrm>
            <a:custGeom>
              <a:rect b="b" l="l" r="r" t="t"/>
              <a:pathLst>
                <a:path extrusionOk="0" h="8669" w="8955">
                  <a:moveTo>
                    <a:pt x="6211" y="1422"/>
                  </a:moveTo>
                  <a:cubicBezTo>
                    <a:pt x="6562" y="1422"/>
                    <a:pt x="6912" y="1556"/>
                    <a:pt x="7179" y="1823"/>
                  </a:cubicBezTo>
                  <a:cubicBezTo>
                    <a:pt x="7713" y="2357"/>
                    <a:pt x="7713" y="3224"/>
                    <a:pt x="7179" y="3765"/>
                  </a:cubicBezTo>
                  <a:lnTo>
                    <a:pt x="5445" y="5499"/>
                  </a:lnTo>
                  <a:lnTo>
                    <a:pt x="5077" y="5589"/>
                  </a:lnTo>
                  <a:lnTo>
                    <a:pt x="3822" y="7122"/>
                  </a:lnTo>
                  <a:lnTo>
                    <a:pt x="3725" y="7219"/>
                  </a:lnTo>
                  <a:cubicBezTo>
                    <a:pt x="3455" y="7496"/>
                    <a:pt x="3097" y="7635"/>
                    <a:pt x="2739" y="7635"/>
                  </a:cubicBezTo>
                  <a:cubicBezTo>
                    <a:pt x="2388" y="7635"/>
                    <a:pt x="2037" y="7501"/>
                    <a:pt x="1769" y="7233"/>
                  </a:cubicBezTo>
                  <a:cubicBezTo>
                    <a:pt x="1228" y="6692"/>
                    <a:pt x="1235" y="5811"/>
                    <a:pt x="1783" y="5277"/>
                  </a:cubicBezTo>
                  <a:lnTo>
                    <a:pt x="5237" y="1823"/>
                  </a:lnTo>
                  <a:cubicBezTo>
                    <a:pt x="5507" y="1556"/>
                    <a:pt x="5859" y="1422"/>
                    <a:pt x="6211" y="1422"/>
                  </a:cubicBezTo>
                  <a:close/>
                  <a:moveTo>
                    <a:pt x="6211" y="0"/>
                  </a:moveTo>
                  <a:cubicBezTo>
                    <a:pt x="5495" y="0"/>
                    <a:pt x="4779" y="273"/>
                    <a:pt x="4231" y="817"/>
                  </a:cubicBezTo>
                  <a:lnTo>
                    <a:pt x="777" y="4271"/>
                  </a:lnTo>
                  <a:lnTo>
                    <a:pt x="0" y="6678"/>
                  </a:lnTo>
                  <a:cubicBezTo>
                    <a:pt x="63" y="7080"/>
                    <a:pt x="208" y="7469"/>
                    <a:pt x="437" y="7809"/>
                  </a:cubicBezTo>
                  <a:lnTo>
                    <a:pt x="479" y="7767"/>
                  </a:lnTo>
                  <a:cubicBezTo>
                    <a:pt x="548" y="7941"/>
                    <a:pt x="652" y="8093"/>
                    <a:pt x="784" y="8225"/>
                  </a:cubicBezTo>
                  <a:cubicBezTo>
                    <a:pt x="1082" y="8523"/>
                    <a:pt x="1494" y="8668"/>
                    <a:pt x="1951" y="8668"/>
                  </a:cubicBezTo>
                  <a:cubicBezTo>
                    <a:pt x="2079" y="8668"/>
                    <a:pt x="2211" y="8657"/>
                    <a:pt x="2345" y="8634"/>
                  </a:cubicBezTo>
                  <a:cubicBezTo>
                    <a:pt x="2948" y="8523"/>
                    <a:pt x="3600" y="8183"/>
                    <a:pt x="4148" y="7642"/>
                  </a:cubicBezTo>
                  <a:lnTo>
                    <a:pt x="7602" y="4188"/>
                  </a:lnTo>
                  <a:cubicBezTo>
                    <a:pt x="8691" y="3092"/>
                    <a:pt x="8955" y="1587"/>
                    <a:pt x="8185" y="817"/>
                  </a:cubicBezTo>
                  <a:cubicBezTo>
                    <a:pt x="7640" y="273"/>
                    <a:pt x="6926" y="0"/>
                    <a:pt x="6211"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8"/>
            <p:cNvSpPr/>
            <p:nvPr/>
          </p:nvSpPr>
          <p:spPr>
            <a:xfrm>
              <a:off x="7450283" y="2573598"/>
              <a:ext cx="152013" cy="73379"/>
            </a:xfrm>
            <a:custGeom>
              <a:rect b="b" l="l" r="r" t="t"/>
              <a:pathLst>
                <a:path extrusionOk="0" h="2793" w="5786">
                  <a:moveTo>
                    <a:pt x="4370" y="0"/>
                  </a:moveTo>
                  <a:lnTo>
                    <a:pt x="3171" y="1193"/>
                  </a:lnTo>
                  <a:cubicBezTo>
                    <a:pt x="2482" y="1886"/>
                    <a:pt x="1398" y="2013"/>
                    <a:pt x="693" y="2013"/>
                  </a:cubicBezTo>
                  <a:cubicBezTo>
                    <a:pt x="283" y="2013"/>
                    <a:pt x="1" y="1970"/>
                    <a:pt x="1" y="1970"/>
                  </a:cubicBezTo>
                  <a:lnTo>
                    <a:pt x="1" y="1970"/>
                  </a:lnTo>
                  <a:cubicBezTo>
                    <a:pt x="545" y="2518"/>
                    <a:pt x="1260" y="2792"/>
                    <a:pt x="1974" y="2792"/>
                  </a:cubicBezTo>
                  <a:cubicBezTo>
                    <a:pt x="2688" y="2792"/>
                    <a:pt x="3403" y="2518"/>
                    <a:pt x="3947" y="1970"/>
                  </a:cubicBezTo>
                  <a:lnTo>
                    <a:pt x="5785" y="139"/>
                  </a:lnTo>
                  <a:lnTo>
                    <a:pt x="4370"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8"/>
            <p:cNvSpPr/>
            <p:nvPr/>
          </p:nvSpPr>
          <p:spPr>
            <a:xfrm>
              <a:off x="7565093" y="2530958"/>
              <a:ext cx="83310" cy="46713"/>
            </a:xfrm>
            <a:custGeom>
              <a:rect b="b" l="l" r="r" t="t"/>
              <a:pathLst>
                <a:path extrusionOk="0" h="1778" w="3171">
                  <a:moveTo>
                    <a:pt x="3170" y="0"/>
                  </a:moveTo>
                  <a:lnTo>
                    <a:pt x="3032" y="132"/>
                  </a:lnTo>
                  <a:cubicBezTo>
                    <a:pt x="2507" y="663"/>
                    <a:pt x="1792" y="953"/>
                    <a:pt x="1054" y="953"/>
                  </a:cubicBezTo>
                  <a:cubicBezTo>
                    <a:pt x="935" y="953"/>
                    <a:pt x="814" y="945"/>
                    <a:pt x="694" y="930"/>
                  </a:cubicBezTo>
                  <a:lnTo>
                    <a:pt x="0" y="1623"/>
                  </a:lnTo>
                  <a:cubicBezTo>
                    <a:pt x="346" y="1728"/>
                    <a:pt x="704" y="1777"/>
                    <a:pt x="1064" y="1777"/>
                  </a:cubicBezTo>
                  <a:cubicBezTo>
                    <a:pt x="1181" y="1777"/>
                    <a:pt x="1298" y="1772"/>
                    <a:pt x="1415" y="1762"/>
                  </a:cubicBezTo>
                  <a:lnTo>
                    <a:pt x="3032" y="139"/>
                  </a:lnTo>
                  <a:cubicBezTo>
                    <a:pt x="3080" y="97"/>
                    <a:pt x="3122" y="49"/>
                    <a:pt x="317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8"/>
            <p:cNvSpPr/>
            <p:nvPr/>
          </p:nvSpPr>
          <p:spPr>
            <a:xfrm>
              <a:off x="7421488" y="2409447"/>
              <a:ext cx="236558" cy="227599"/>
            </a:xfrm>
            <a:custGeom>
              <a:rect b="b" l="l" r="r" t="t"/>
              <a:pathLst>
                <a:path extrusionOk="0" h="8663" w="9004">
                  <a:moveTo>
                    <a:pt x="6524" y="0"/>
                  </a:moveTo>
                  <a:cubicBezTo>
                    <a:pt x="5810" y="0"/>
                    <a:pt x="5095" y="273"/>
                    <a:pt x="4551" y="817"/>
                  </a:cubicBezTo>
                  <a:lnTo>
                    <a:pt x="1097" y="4271"/>
                  </a:lnTo>
                  <a:cubicBezTo>
                    <a:pt x="1" y="5360"/>
                    <a:pt x="1" y="7129"/>
                    <a:pt x="1097" y="8225"/>
                  </a:cubicBezTo>
                  <a:cubicBezTo>
                    <a:pt x="1393" y="8521"/>
                    <a:pt x="1801" y="8663"/>
                    <a:pt x="2255" y="8663"/>
                  </a:cubicBezTo>
                  <a:cubicBezTo>
                    <a:pt x="2386" y="8663"/>
                    <a:pt x="2520" y="8651"/>
                    <a:pt x="2657" y="8627"/>
                  </a:cubicBezTo>
                  <a:cubicBezTo>
                    <a:pt x="3261" y="8523"/>
                    <a:pt x="3913" y="8183"/>
                    <a:pt x="4461" y="7642"/>
                  </a:cubicBezTo>
                  <a:lnTo>
                    <a:pt x="5779" y="6325"/>
                  </a:lnTo>
                  <a:cubicBezTo>
                    <a:pt x="5779" y="6325"/>
                    <a:pt x="5632" y="6119"/>
                    <a:pt x="5240" y="6119"/>
                  </a:cubicBezTo>
                  <a:cubicBezTo>
                    <a:pt x="5206" y="6119"/>
                    <a:pt x="5171" y="6120"/>
                    <a:pt x="5134" y="6123"/>
                  </a:cubicBezTo>
                  <a:lnTo>
                    <a:pt x="4045" y="7219"/>
                  </a:lnTo>
                  <a:cubicBezTo>
                    <a:pt x="3775" y="7496"/>
                    <a:pt x="3417" y="7635"/>
                    <a:pt x="3059" y="7635"/>
                  </a:cubicBezTo>
                  <a:cubicBezTo>
                    <a:pt x="2708" y="7635"/>
                    <a:pt x="2356" y="7501"/>
                    <a:pt x="2089" y="7233"/>
                  </a:cubicBezTo>
                  <a:cubicBezTo>
                    <a:pt x="1548" y="6692"/>
                    <a:pt x="1554" y="5811"/>
                    <a:pt x="2102" y="5277"/>
                  </a:cubicBezTo>
                  <a:lnTo>
                    <a:pt x="5557" y="1823"/>
                  </a:lnTo>
                  <a:cubicBezTo>
                    <a:pt x="5820" y="1559"/>
                    <a:pt x="6168" y="1427"/>
                    <a:pt x="6517" y="1427"/>
                  </a:cubicBezTo>
                  <a:cubicBezTo>
                    <a:pt x="6847" y="1427"/>
                    <a:pt x="7177" y="1545"/>
                    <a:pt x="7436" y="1781"/>
                  </a:cubicBezTo>
                  <a:cubicBezTo>
                    <a:pt x="7977" y="2274"/>
                    <a:pt x="8040" y="3099"/>
                    <a:pt x="7582" y="3661"/>
                  </a:cubicBezTo>
                  <a:lnTo>
                    <a:pt x="8914" y="2336"/>
                  </a:lnTo>
                  <a:cubicBezTo>
                    <a:pt x="9004" y="1740"/>
                    <a:pt x="8872" y="1192"/>
                    <a:pt x="8498" y="817"/>
                  </a:cubicBezTo>
                  <a:cubicBezTo>
                    <a:pt x="7953" y="273"/>
                    <a:pt x="7239" y="0"/>
                    <a:pt x="652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8"/>
            <p:cNvSpPr/>
            <p:nvPr/>
          </p:nvSpPr>
          <p:spPr>
            <a:xfrm>
              <a:off x="7556161" y="2553368"/>
              <a:ext cx="36650" cy="22253"/>
            </a:xfrm>
            <a:custGeom>
              <a:rect b="b" l="l" r="r" t="t"/>
              <a:pathLst>
                <a:path extrusionOk="0" h="847" w="1395">
                  <a:moveTo>
                    <a:pt x="653" y="0"/>
                  </a:moveTo>
                  <a:lnTo>
                    <a:pt x="1" y="645"/>
                  </a:lnTo>
                  <a:cubicBezTo>
                    <a:pt x="209" y="736"/>
                    <a:pt x="431" y="798"/>
                    <a:pt x="646" y="847"/>
                  </a:cubicBezTo>
                  <a:lnTo>
                    <a:pt x="1395" y="104"/>
                  </a:lnTo>
                  <a:cubicBezTo>
                    <a:pt x="1145" y="104"/>
                    <a:pt x="895" y="70"/>
                    <a:pt x="653"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8"/>
          <p:cNvGrpSpPr/>
          <p:nvPr/>
        </p:nvGrpSpPr>
        <p:grpSpPr>
          <a:xfrm>
            <a:off x="2077625" y="2418729"/>
            <a:ext cx="572023" cy="594807"/>
            <a:chOff x="830742" y="2763601"/>
            <a:chExt cx="384734" cy="381556"/>
          </a:xfrm>
        </p:grpSpPr>
        <p:sp>
          <p:nvSpPr>
            <p:cNvPr id="2112" name="Google Shape;2112;p48"/>
            <p:cNvSpPr/>
            <p:nvPr/>
          </p:nvSpPr>
          <p:spPr>
            <a:xfrm>
              <a:off x="830742" y="2881012"/>
              <a:ext cx="174423" cy="83678"/>
            </a:xfrm>
            <a:custGeom>
              <a:rect b="b" l="l" r="r" t="t"/>
              <a:pathLst>
                <a:path extrusionOk="0" h="3185" w="6639">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8"/>
            <p:cNvSpPr/>
            <p:nvPr/>
          </p:nvSpPr>
          <p:spPr>
            <a:xfrm>
              <a:off x="1013520" y="2973045"/>
              <a:ext cx="83494" cy="172111"/>
            </a:xfrm>
            <a:custGeom>
              <a:rect b="b" l="l" r="r" t="t"/>
              <a:pathLst>
                <a:path extrusionOk="0" h="6551" w="3178">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8"/>
            <p:cNvSpPr/>
            <p:nvPr/>
          </p:nvSpPr>
          <p:spPr>
            <a:xfrm>
              <a:off x="830742" y="2885557"/>
              <a:ext cx="125583" cy="72932"/>
            </a:xfrm>
            <a:custGeom>
              <a:rect b="b" l="l" r="r" t="t"/>
              <a:pathLst>
                <a:path extrusionOk="0" h="2776" w="4780">
                  <a:moveTo>
                    <a:pt x="4780" y="1"/>
                  </a:moveTo>
                  <a:lnTo>
                    <a:pt x="4780" y="1"/>
                  </a:lnTo>
                  <a:cubicBezTo>
                    <a:pt x="3032" y="237"/>
                    <a:pt x="1409" y="1034"/>
                    <a:pt x="160" y="2283"/>
                  </a:cubicBezTo>
                  <a:cubicBezTo>
                    <a:pt x="1" y="2443"/>
                    <a:pt x="105" y="2713"/>
                    <a:pt x="327" y="2734"/>
                  </a:cubicBezTo>
                  <a:lnTo>
                    <a:pt x="791" y="2775"/>
                  </a:lnTo>
                  <a:cubicBezTo>
                    <a:pt x="646" y="2664"/>
                    <a:pt x="625" y="2449"/>
                    <a:pt x="750" y="2318"/>
                  </a:cubicBezTo>
                  <a:cubicBezTo>
                    <a:pt x="1867" y="1201"/>
                    <a:pt x="3261" y="403"/>
                    <a:pt x="4780" y="1"/>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8"/>
            <p:cNvSpPr/>
            <p:nvPr/>
          </p:nvSpPr>
          <p:spPr>
            <a:xfrm>
              <a:off x="1013520" y="3041012"/>
              <a:ext cx="24460" cy="104144"/>
            </a:xfrm>
            <a:custGeom>
              <a:rect b="b" l="l" r="r" t="t"/>
              <a:pathLst>
                <a:path extrusionOk="0" h="3964" w="931">
                  <a:moveTo>
                    <a:pt x="583" y="1"/>
                  </a:moveTo>
                  <a:lnTo>
                    <a:pt x="1" y="590"/>
                  </a:lnTo>
                  <a:lnTo>
                    <a:pt x="278" y="3718"/>
                  </a:lnTo>
                  <a:cubicBezTo>
                    <a:pt x="292" y="3870"/>
                    <a:pt x="415" y="3963"/>
                    <a:pt x="543" y="3963"/>
                  </a:cubicBezTo>
                  <a:cubicBezTo>
                    <a:pt x="608" y="3963"/>
                    <a:pt x="675" y="3939"/>
                    <a:pt x="729" y="3885"/>
                  </a:cubicBezTo>
                  <a:cubicBezTo>
                    <a:pt x="798" y="3815"/>
                    <a:pt x="861" y="3746"/>
                    <a:pt x="930" y="3677"/>
                  </a:cubicBezTo>
                  <a:cubicBezTo>
                    <a:pt x="909" y="3642"/>
                    <a:pt x="902" y="3607"/>
                    <a:pt x="902" y="3573"/>
                  </a:cubicBezTo>
                  <a:lnTo>
                    <a:pt x="583" y="1"/>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8"/>
            <p:cNvSpPr/>
            <p:nvPr/>
          </p:nvSpPr>
          <p:spPr>
            <a:xfrm>
              <a:off x="903281" y="2763601"/>
              <a:ext cx="312038" cy="310383"/>
            </a:xfrm>
            <a:custGeom>
              <a:rect b="b" l="l" r="r" t="t"/>
              <a:pathLst>
                <a:path extrusionOk="0" h="11814" w="11877">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8"/>
            <p:cNvSpPr/>
            <p:nvPr/>
          </p:nvSpPr>
          <p:spPr>
            <a:xfrm>
              <a:off x="903281" y="2763601"/>
              <a:ext cx="312012" cy="232065"/>
            </a:xfrm>
            <a:custGeom>
              <a:rect b="b" l="l" r="r" t="t"/>
              <a:pathLst>
                <a:path extrusionOk="0" h="8833" w="11876">
                  <a:moveTo>
                    <a:pt x="11637" y="0"/>
                  </a:moveTo>
                  <a:cubicBezTo>
                    <a:pt x="11618" y="0"/>
                    <a:pt x="11597" y="3"/>
                    <a:pt x="11577" y="10"/>
                  </a:cubicBezTo>
                  <a:lnTo>
                    <a:pt x="7207" y="1286"/>
                  </a:lnTo>
                  <a:cubicBezTo>
                    <a:pt x="7068" y="1327"/>
                    <a:pt x="6943" y="1404"/>
                    <a:pt x="6839" y="1501"/>
                  </a:cubicBezTo>
                  <a:lnTo>
                    <a:pt x="91" y="8257"/>
                  </a:lnTo>
                  <a:cubicBezTo>
                    <a:pt x="0" y="8340"/>
                    <a:pt x="0" y="8479"/>
                    <a:pt x="91" y="8569"/>
                  </a:cubicBezTo>
                  <a:lnTo>
                    <a:pt x="361" y="8832"/>
                  </a:lnTo>
                  <a:lnTo>
                    <a:pt x="1117" y="8069"/>
                  </a:lnTo>
                  <a:lnTo>
                    <a:pt x="7179" y="2007"/>
                  </a:lnTo>
                  <a:cubicBezTo>
                    <a:pt x="7269" y="1917"/>
                    <a:pt x="7387" y="1848"/>
                    <a:pt x="7512" y="1813"/>
                  </a:cubicBezTo>
                  <a:lnTo>
                    <a:pt x="11750" y="571"/>
                  </a:lnTo>
                  <a:lnTo>
                    <a:pt x="11833" y="266"/>
                  </a:lnTo>
                  <a:cubicBezTo>
                    <a:pt x="11876" y="128"/>
                    <a:pt x="11767" y="0"/>
                    <a:pt x="11637"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8"/>
            <p:cNvSpPr/>
            <p:nvPr/>
          </p:nvSpPr>
          <p:spPr>
            <a:xfrm>
              <a:off x="1060732" y="2852218"/>
              <a:ext cx="65261" cy="65261"/>
            </a:xfrm>
            <a:custGeom>
              <a:rect b="b" l="l" r="r" t="t"/>
              <a:pathLst>
                <a:path extrusionOk="0" h="2484" w="2484">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8"/>
            <p:cNvSpPr/>
            <p:nvPr/>
          </p:nvSpPr>
          <p:spPr>
            <a:xfrm>
              <a:off x="1060732" y="2852218"/>
              <a:ext cx="40302" cy="65287"/>
            </a:xfrm>
            <a:custGeom>
              <a:rect b="b" l="l" r="r" t="t"/>
              <a:pathLst>
                <a:path extrusionOk="0" h="2485" w="1534">
                  <a:moveTo>
                    <a:pt x="1239" y="0"/>
                  </a:moveTo>
                  <a:cubicBezTo>
                    <a:pt x="572" y="0"/>
                    <a:pt x="0" y="539"/>
                    <a:pt x="0" y="1242"/>
                  </a:cubicBezTo>
                  <a:cubicBezTo>
                    <a:pt x="0" y="1945"/>
                    <a:pt x="572" y="2484"/>
                    <a:pt x="1239" y="2484"/>
                  </a:cubicBezTo>
                  <a:cubicBezTo>
                    <a:pt x="1336" y="2484"/>
                    <a:pt x="1434" y="2473"/>
                    <a:pt x="1533" y="2449"/>
                  </a:cubicBezTo>
                  <a:cubicBezTo>
                    <a:pt x="590" y="2220"/>
                    <a:pt x="264" y="1048"/>
                    <a:pt x="944" y="361"/>
                  </a:cubicBezTo>
                  <a:cubicBezTo>
                    <a:pt x="1110" y="202"/>
                    <a:pt x="1311" y="91"/>
                    <a:pt x="1533" y="35"/>
                  </a:cubicBezTo>
                  <a:cubicBezTo>
                    <a:pt x="1434" y="12"/>
                    <a:pt x="1336" y="0"/>
                    <a:pt x="1239" y="0"/>
                  </a:cubicBez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8"/>
            <p:cNvSpPr/>
            <p:nvPr/>
          </p:nvSpPr>
          <p:spPr>
            <a:xfrm>
              <a:off x="895084" y="2998739"/>
              <a:ext cx="84387" cy="83520"/>
            </a:xfrm>
            <a:custGeom>
              <a:rect b="b" l="l" r="r" t="t"/>
              <a:pathLst>
                <a:path extrusionOk="0" h="3179" w="3212">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8"/>
            <p:cNvSpPr/>
            <p:nvPr/>
          </p:nvSpPr>
          <p:spPr>
            <a:xfrm>
              <a:off x="895084" y="2998555"/>
              <a:ext cx="32814" cy="36650"/>
            </a:xfrm>
            <a:custGeom>
              <a:rect b="b" l="l" r="r" t="t"/>
              <a:pathLst>
                <a:path extrusionOk="0" h="1395" w="1249">
                  <a:moveTo>
                    <a:pt x="833" y="0"/>
                  </a:moveTo>
                  <a:lnTo>
                    <a:pt x="125" y="708"/>
                  </a:lnTo>
                  <a:cubicBezTo>
                    <a:pt x="0" y="833"/>
                    <a:pt x="0" y="1041"/>
                    <a:pt x="125" y="1173"/>
                  </a:cubicBezTo>
                  <a:lnTo>
                    <a:pt x="347" y="1395"/>
                  </a:lnTo>
                  <a:cubicBezTo>
                    <a:pt x="361" y="1325"/>
                    <a:pt x="396" y="1270"/>
                    <a:pt x="444" y="1221"/>
                  </a:cubicBezTo>
                  <a:lnTo>
                    <a:pt x="1249" y="417"/>
                  </a:lnTo>
                  <a:lnTo>
                    <a:pt x="833" y="0"/>
                  </a:ln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8"/>
            <p:cNvSpPr/>
            <p:nvPr/>
          </p:nvSpPr>
          <p:spPr>
            <a:xfrm>
              <a:off x="903281" y="2964480"/>
              <a:ext cx="110266" cy="109504"/>
            </a:xfrm>
            <a:custGeom>
              <a:rect b="b" l="l" r="r" t="t"/>
              <a:pathLst>
                <a:path extrusionOk="0" h="4168" w="4197">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rgbClr val="BBC6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8"/>
            <p:cNvSpPr/>
            <p:nvPr/>
          </p:nvSpPr>
          <p:spPr>
            <a:xfrm>
              <a:off x="903281" y="2964480"/>
              <a:ext cx="29557" cy="31185"/>
            </a:xfrm>
            <a:custGeom>
              <a:rect b="b" l="l" r="r" t="t"/>
              <a:pathLst>
                <a:path extrusionOk="0" h="1187" w="1125">
                  <a:moveTo>
                    <a:pt x="701" y="0"/>
                  </a:moveTo>
                  <a:lnTo>
                    <a:pt x="91" y="611"/>
                  </a:lnTo>
                  <a:cubicBezTo>
                    <a:pt x="0" y="694"/>
                    <a:pt x="0" y="833"/>
                    <a:pt x="91" y="923"/>
                  </a:cubicBezTo>
                  <a:lnTo>
                    <a:pt x="361" y="1186"/>
                  </a:lnTo>
                  <a:lnTo>
                    <a:pt x="1124" y="423"/>
                  </a:lnTo>
                  <a:lnTo>
                    <a:pt x="701" y="0"/>
                  </a:ln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8"/>
            <p:cNvSpPr/>
            <p:nvPr/>
          </p:nvSpPr>
          <p:spPr>
            <a:xfrm>
              <a:off x="854992" y="3038831"/>
              <a:ext cx="34154" cy="31185"/>
            </a:xfrm>
            <a:custGeom>
              <a:rect b="b" l="l" r="r" t="t"/>
              <a:pathLst>
                <a:path extrusionOk="0" h="1187" w="130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8"/>
            <p:cNvSpPr/>
            <p:nvPr/>
          </p:nvSpPr>
          <p:spPr>
            <a:xfrm>
              <a:off x="873934" y="3057800"/>
              <a:ext cx="34286" cy="31343"/>
            </a:xfrm>
            <a:custGeom>
              <a:rect b="b" l="l" r="r" t="t"/>
              <a:pathLst>
                <a:path extrusionOk="0" h="1193" w="1305">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8"/>
            <p:cNvSpPr/>
            <p:nvPr/>
          </p:nvSpPr>
          <p:spPr>
            <a:xfrm>
              <a:off x="912213" y="3095895"/>
              <a:ext cx="34102" cy="31343"/>
            </a:xfrm>
            <a:custGeom>
              <a:rect b="b" l="l" r="r" t="t"/>
              <a:pathLst>
                <a:path extrusionOk="0" h="1193" w="1298">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8"/>
            <p:cNvSpPr/>
            <p:nvPr/>
          </p:nvSpPr>
          <p:spPr>
            <a:xfrm>
              <a:off x="893061" y="3076926"/>
              <a:ext cx="34312" cy="31343"/>
            </a:xfrm>
            <a:custGeom>
              <a:rect b="b" l="l" r="r" t="t"/>
              <a:pathLst>
                <a:path extrusionOk="0" h="1193" w="1306">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8"/>
            <p:cNvSpPr/>
            <p:nvPr/>
          </p:nvSpPr>
          <p:spPr>
            <a:xfrm>
              <a:off x="1141809" y="2763601"/>
              <a:ext cx="73668" cy="72801"/>
            </a:xfrm>
            <a:custGeom>
              <a:rect b="b" l="l" r="r" t="t"/>
              <a:pathLst>
                <a:path extrusionOk="0" h="2771" w="2804">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8"/>
            <p:cNvSpPr/>
            <p:nvPr/>
          </p:nvSpPr>
          <p:spPr>
            <a:xfrm>
              <a:off x="1141809" y="2763601"/>
              <a:ext cx="73484" cy="31974"/>
            </a:xfrm>
            <a:custGeom>
              <a:rect b="b" l="l" r="r" t="t"/>
              <a:pathLst>
                <a:path extrusionOk="0" h="1217" w="2797">
                  <a:moveTo>
                    <a:pt x="2563" y="0"/>
                  </a:moveTo>
                  <a:cubicBezTo>
                    <a:pt x="2544" y="0"/>
                    <a:pt x="2524" y="3"/>
                    <a:pt x="2505" y="10"/>
                  </a:cubicBezTo>
                  <a:lnTo>
                    <a:pt x="1686" y="245"/>
                  </a:lnTo>
                  <a:lnTo>
                    <a:pt x="1" y="745"/>
                  </a:lnTo>
                  <a:lnTo>
                    <a:pt x="472" y="1217"/>
                  </a:lnTo>
                  <a:lnTo>
                    <a:pt x="2671" y="578"/>
                  </a:lnTo>
                  <a:lnTo>
                    <a:pt x="2754" y="266"/>
                  </a:lnTo>
                  <a:cubicBezTo>
                    <a:pt x="2797" y="133"/>
                    <a:pt x="2692" y="0"/>
                    <a:pt x="2563"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8"/>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8"/>
            <p:cNvSpPr/>
            <p:nvPr/>
          </p:nvSpPr>
          <p:spPr>
            <a:xfrm>
              <a:off x="919491" y="2924099"/>
              <a:ext cx="135435" cy="133780"/>
            </a:xfrm>
            <a:custGeom>
              <a:rect b="b" l="l" r="r" t="t"/>
              <a:pathLst>
                <a:path extrusionOk="0" h="5092" w="5155">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8"/>
            <p:cNvSpPr/>
            <p:nvPr/>
          </p:nvSpPr>
          <p:spPr>
            <a:xfrm>
              <a:off x="919491" y="2924152"/>
              <a:ext cx="133254" cy="133648"/>
            </a:xfrm>
            <a:custGeom>
              <a:rect b="b" l="l" r="r" t="t"/>
              <a:pathLst>
                <a:path extrusionOk="0" h="5087" w="5072">
                  <a:moveTo>
                    <a:pt x="4762" y="1"/>
                  </a:moveTo>
                  <a:cubicBezTo>
                    <a:pt x="4676" y="1"/>
                    <a:pt x="4589" y="34"/>
                    <a:pt x="4523" y="100"/>
                  </a:cubicBezTo>
                  <a:lnTo>
                    <a:pt x="132" y="4490"/>
                  </a:lnTo>
                  <a:cubicBezTo>
                    <a:pt x="1" y="4622"/>
                    <a:pt x="1" y="4837"/>
                    <a:pt x="132" y="4962"/>
                  </a:cubicBezTo>
                  <a:lnTo>
                    <a:pt x="153" y="4990"/>
                  </a:lnTo>
                  <a:cubicBezTo>
                    <a:pt x="216" y="5045"/>
                    <a:pt x="299" y="5080"/>
                    <a:pt x="382" y="5087"/>
                  </a:cubicBezTo>
                  <a:cubicBezTo>
                    <a:pt x="306" y="4955"/>
                    <a:pt x="327" y="4781"/>
                    <a:pt x="438" y="4671"/>
                  </a:cubicBezTo>
                  <a:lnTo>
                    <a:pt x="4828" y="280"/>
                  </a:lnTo>
                  <a:cubicBezTo>
                    <a:pt x="4891" y="217"/>
                    <a:pt x="4974" y="183"/>
                    <a:pt x="5071" y="183"/>
                  </a:cubicBezTo>
                  <a:cubicBezTo>
                    <a:pt x="5057" y="162"/>
                    <a:pt x="5036" y="141"/>
                    <a:pt x="5022" y="120"/>
                  </a:cubicBezTo>
                  <a:lnTo>
                    <a:pt x="5002" y="100"/>
                  </a:lnTo>
                  <a:cubicBezTo>
                    <a:pt x="4936" y="34"/>
                    <a:pt x="4849" y="1"/>
                    <a:pt x="4762" y="1"/>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3" name="Google Shape;2133;p48"/>
          <p:cNvSpPr txBox="1"/>
          <p:nvPr/>
        </p:nvSpPr>
        <p:spPr>
          <a:xfrm>
            <a:off x="1359837" y="1045400"/>
            <a:ext cx="2160000" cy="3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lita One"/>
                <a:ea typeface="Lilita One"/>
                <a:cs typeface="Lilita One"/>
                <a:sym typeface="Lilita One"/>
              </a:rPr>
              <a:t>Likes</a:t>
            </a:r>
            <a:endParaRPr sz="1600">
              <a:solidFill>
                <a:schemeClr val="dk1"/>
              </a:solidFill>
              <a:latin typeface="Lilita One"/>
              <a:ea typeface="Lilita One"/>
              <a:cs typeface="Lilita One"/>
              <a:sym typeface="Lilita One"/>
            </a:endParaRPr>
          </a:p>
          <a:p>
            <a:pPr indent="0" lvl="0" marL="0" rtl="0" algn="ctr">
              <a:spcBef>
                <a:spcPts val="0"/>
              </a:spcBef>
              <a:spcAft>
                <a:spcPts val="0"/>
              </a:spcAft>
              <a:buNone/>
            </a:pPr>
            <a:r>
              <a:t/>
            </a:r>
            <a:endParaRPr sz="1600">
              <a:solidFill>
                <a:schemeClr val="dk1"/>
              </a:solidFill>
              <a:latin typeface="Lilita One"/>
              <a:ea typeface="Lilita One"/>
              <a:cs typeface="Lilita One"/>
              <a:sym typeface="Lilita One"/>
            </a:endParaRPr>
          </a:p>
          <a:p>
            <a:pPr indent="0" lvl="0" marL="0" rtl="0" algn="ctr">
              <a:spcBef>
                <a:spcPts val="0"/>
              </a:spcBef>
              <a:spcAft>
                <a:spcPts val="0"/>
              </a:spcAft>
              <a:buNone/>
            </a:pPr>
            <a:r>
              <a:t/>
            </a:r>
            <a:endParaRPr sz="1600">
              <a:solidFill>
                <a:schemeClr val="dk1"/>
              </a:solidFill>
              <a:latin typeface="Lilita One"/>
              <a:ea typeface="Lilita One"/>
              <a:cs typeface="Lilita One"/>
              <a:sym typeface="Lilita One"/>
            </a:endParaRPr>
          </a:p>
        </p:txBody>
      </p:sp>
      <p:sp>
        <p:nvSpPr>
          <p:cNvPr id="2134" name="Google Shape;2134;p48"/>
          <p:cNvSpPr txBox="1"/>
          <p:nvPr/>
        </p:nvSpPr>
        <p:spPr>
          <a:xfrm>
            <a:off x="5455950" y="965000"/>
            <a:ext cx="22935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lita One"/>
                <a:ea typeface="Lilita One"/>
                <a:cs typeface="Lilita One"/>
                <a:sym typeface="Lilita One"/>
              </a:rPr>
              <a:t>Disl</a:t>
            </a:r>
            <a:r>
              <a:rPr lang="en" sz="1600">
                <a:solidFill>
                  <a:schemeClr val="dk1"/>
                </a:solidFill>
                <a:latin typeface="Lilita One"/>
                <a:ea typeface="Lilita One"/>
                <a:cs typeface="Lilita One"/>
                <a:sym typeface="Lilita One"/>
              </a:rPr>
              <a:t>ikes</a:t>
            </a:r>
            <a:endParaRPr sz="1600">
              <a:solidFill>
                <a:schemeClr val="dk1"/>
              </a:solidFill>
              <a:latin typeface="Lilita One"/>
              <a:ea typeface="Lilita One"/>
              <a:cs typeface="Lilita One"/>
              <a:sym typeface="Lilita One"/>
            </a:endParaRPr>
          </a:p>
          <a:p>
            <a:pPr indent="0" lvl="0" marL="0" rtl="0" algn="ctr">
              <a:spcBef>
                <a:spcPts val="0"/>
              </a:spcBef>
              <a:spcAft>
                <a:spcPts val="0"/>
              </a:spcAft>
              <a:buNone/>
            </a:pPr>
            <a:r>
              <a:t/>
            </a:r>
            <a:endParaRPr sz="1600">
              <a:solidFill>
                <a:schemeClr val="dk1"/>
              </a:solidFill>
              <a:latin typeface="Lilita One"/>
              <a:ea typeface="Lilita One"/>
              <a:cs typeface="Lilita One"/>
              <a:sym typeface="Lilita One"/>
            </a:endParaRPr>
          </a:p>
        </p:txBody>
      </p:sp>
      <p:grpSp>
        <p:nvGrpSpPr>
          <p:cNvPr id="2135" name="Google Shape;2135;p48"/>
          <p:cNvGrpSpPr/>
          <p:nvPr/>
        </p:nvGrpSpPr>
        <p:grpSpPr>
          <a:xfrm>
            <a:off x="6295343" y="2600575"/>
            <a:ext cx="614702" cy="549060"/>
            <a:chOff x="2276348" y="1981809"/>
            <a:chExt cx="415901" cy="372699"/>
          </a:xfrm>
        </p:grpSpPr>
        <p:sp>
          <p:nvSpPr>
            <p:cNvPr id="2136" name="Google Shape;2136;p48"/>
            <p:cNvSpPr/>
            <p:nvPr/>
          </p:nvSpPr>
          <p:spPr>
            <a:xfrm>
              <a:off x="2350510" y="2034606"/>
              <a:ext cx="267209" cy="267183"/>
            </a:xfrm>
            <a:custGeom>
              <a:rect b="b" l="l" r="r" t="t"/>
              <a:pathLst>
                <a:path extrusionOk="0" h="10192" w="10193">
                  <a:moveTo>
                    <a:pt x="5096" y="0"/>
                  </a:moveTo>
                  <a:cubicBezTo>
                    <a:pt x="2282" y="0"/>
                    <a:pt x="1" y="2281"/>
                    <a:pt x="1" y="5096"/>
                  </a:cubicBezTo>
                  <a:cubicBezTo>
                    <a:pt x="1" y="7911"/>
                    <a:pt x="2282" y="10192"/>
                    <a:pt x="5096" y="10192"/>
                  </a:cubicBezTo>
                  <a:cubicBezTo>
                    <a:pt x="7911" y="10192"/>
                    <a:pt x="10192" y="7911"/>
                    <a:pt x="10192" y="5096"/>
                  </a:cubicBezTo>
                  <a:cubicBezTo>
                    <a:pt x="10192" y="2281"/>
                    <a:pt x="7911" y="0"/>
                    <a:pt x="5096" y="0"/>
                  </a:cubicBezTo>
                  <a:close/>
                </a:path>
              </a:pathLst>
            </a:custGeom>
            <a:solidFill>
              <a:srgbClr val="D3DC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8"/>
            <p:cNvSpPr/>
            <p:nvPr/>
          </p:nvSpPr>
          <p:spPr>
            <a:xfrm>
              <a:off x="2324033" y="2037254"/>
              <a:ext cx="254312" cy="264614"/>
            </a:xfrm>
            <a:custGeom>
              <a:rect b="b" l="l" r="r" t="t"/>
              <a:pathLst>
                <a:path extrusionOk="0" h="10094" w="9701">
                  <a:moveTo>
                    <a:pt x="5067" y="0"/>
                  </a:moveTo>
                  <a:lnTo>
                    <a:pt x="5067" y="0"/>
                  </a:lnTo>
                  <a:cubicBezTo>
                    <a:pt x="1718" y="693"/>
                    <a:pt x="0" y="4403"/>
                    <a:pt x="1603" y="7406"/>
                  </a:cubicBezTo>
                  <a:cubicBezTo>
                    <a:pt x="2546" y="9157"/>
                    <a:pt x="4320" y="10094"/>
                    <a:pt x="6115" y="10094"/>
                  </a:cubicBezTo>
                  <a:cubicBezTo>
                    <a:pt x="7397" y="10094"/>
                    <a:pt x="8691" y="9616"/>
                    <a:pt x="9701" y="8618"/>
                  </a:cubicBezTo>
                  <a:lnTo>
                    <a:pt x="9701" y="8618"/>
                  </a:lnTo>
                  <a:cubicBezTo>
                    <a:pt x="9354" y="8676"/>
                    <a:pt x="9008" y="8719"/>
                    <a:pt x="8647" y="8719"/>
                  </a:cubicBezTo>
                  <a:cubicBezTo>
                    <a:pt x="4100" y="8719"/>
                    <a:pt x="1834" y="3205"/>
                    <a:pt x="506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8"/>
            <p:cNvSpPr/>
            <p:nvPr/>
          </p:nvSpPr>
          <p:spPr>
            <a:xfrm>
              <a:off x="2405771" y="2035734"/>
              <a:ext cx="211948" cy="264169"/>
            </a:xfrm>
            <a:custGeom>
              <a:rect b="b" l="l" r="r" t="t"/>
              <a:pathLst>
                <a:path extrusionOk="0" h="10077" w="8085">
                  <a:moveTo>
                    <a:pt x="3725" y="0"/>
                  </a:moveTo>
                  <a:lnTo>
                    <a:pt x="4071" y="419"/>
                  </a:lnTo>
                  <a:cubicBezTo>
                    <a:pt x="4114" y="477"/>
                    <a:pt x="4129" y="549"/>
                    <a:pt x="4100" y="607"/>
                  </a:cubicBezTo>
                  <a:lnTo>
                    <a:pt x="3869" y="1155"/>
                  </a:lnTo>
                  <a:cubicBezTo>
                    <a:pt x="3853" y="1188"/>
                    <a:pt x="3823" y="1207"/>
                    <a:pt x="3792" y="1207"/>
                  </a:cubicBezTo>
                  <a:cubicBezTo>
                    <a:pt x="3768" y="1207"/>
                    <a:pt x="3744" y="1195"/>
                    <a:pt x="3725" y="1170"/>
                  </a:cubicBezTo>
                  <a:lnTo>
                    <a:pt x="3508" y="852"/>
                  </a:lnTo>
                  <a:cubicBezTo>
                    <a:pt x="3465" y="809"/>
                    <a:pt x="3407" y="780"/>
                    <a:pt x="3349" y="780"/>
                  </a:cubicBezTo>
                  <a:lnTo>
                    <a:pt x="3118" y="794"/>
                  </a:lnTo>
                  <a:cubicBezTo>
                    <a:pt x="3032" y="794"/>
                    <a:pt x="2960" y="838"/>
                    <a:pt x="2902" y="910"/>
                  </a:cubicBezTo>
                  <a:lnTo>
                    <a:pt x="2252" y="1892"/>
                  </a:lnTo>
                  <a:cubicBezTo>
                    <a:pt x="2194" y="1978"/>
                    <a:pt x="2238" y="2094"/>
                    <a:pt x="2353" y="2122"/>
                  </a:cubicBezTo>
                  <a:lnTo>
                    <a:pt x="2656" y="2180"/>
                  </a:lnTo>
                  <a:cubicBezTo>
                    <a:pt x="2667" y="2182"/>
                    <a:pt x="2677" y="2182"/>
                    <a:pt x="2688" y="2182"/>
                  </a:cubicBezTo>
                  <a:cubicBezTo>
                    <a:pt x="2778" y="2182"/>
                    <a:pt x="2861" y="2128"/>
                    <a:pt x="2887" y="2050"/>
                  </a:cubicBezTo>
                  <a:lnTo>
                    <a:pt x="3046" y="1646"/>
                  </a:lnTo>
                  <a:cubicBezTo>
                    <a:pt x="3063" y="1579"/>
                    <a:pt x="3124" y="1541"/>
                    <a:pt x="3186" y="1541"/>
                  </a:cubicBezTo>
                  <a:cubicBezTo>
                    <a:pt x="3231" y="1541"/>
                    <a:pt x="3276" y="1561"/>
                    <a:pt x="3306" y="1603"/>
                  </a:cubicBezTo>
                  <a:lnTo>
                    <a:pt x="3436" y="1776"/>
                  </a:lnTo>
                  <a:lnTo>
                    <a:pt x="3364" y="2310"/>
                  </a:lnTo>
                  <a:cubicBezTo>
                    <a:pt x="3364" y="2353"/>
                    <a:pt x="3335" y="2368"/>
                    <a:pt x="3292" y="2382"/>
                  </a:cubicBezTo>
                  <a:lnTo>
                    <a:pt x="2613" y="2483"/>
                  </a:lnTo>
                  <a:cubicBezTo>
                    <a:pt x="2584" y="2483"/>
                    <a:pt x="2555" y="2498"/>
                    <a:pt x="2526" y="2512"/>
                  </a:cubicBezTo>
                  <a:lnTo>
                    <a:pt x="1848" y="3017"/>
                  </a:lnTo>
                  <a:cubicBezTo>
                    <a:pt x="1776" y="3061"/>
                    <a:pt x="1733" y="3147"/>
                    <a:pt x="1718" y="3220"/>
                  </a:cubicBezTo>
                  <a:lnTo>
                    <a:pt x="1646" y="3494"/>
                  </a:lnTo>
                  <a:cubicBezTo>
                    <a:pt x="1617" y="3580"/>
                    <a:pt x="1545" y="3638"/>
                    <a:pt x="1458" y="3638"/>
                  </a:cubicBezTo>
                  <a:lnTo>
                    <a:pt x="1141" y="3595"/>
                  </a:lnTo>
                  <a:cubicBezTo>
                    <a:pt x="1069" y="3595"/>
                    <a:pt x="996" y="3638"/>
                    <a:pt x="967" y="3710"/>
                  </a:cubicBezTo>
                  <a:lnTo>
                    <a:pt x="794" y="4172"/>
                  </a:lnTo>
                  <a:cubicBezTo>
                    <a:pt x="765" y="4273"/>
                    <a:pt x="809" y="4374"/>
                    <a:pt x="910" y="4403"/>
                  </a:cubicBezTo>
                  <a:lnTo>
                    <a:pt x="1299" y="4519"/>
                  </a:lnTo>
                  <a:cubicBezTo>
                    <a:pt x="1317" y="4524"/>
                    <a:pt x="1335" y="4526"/>
                    <a:pt x="1353" y="4526"/>
                  </a:cubicBezTo>
                  <a:cubicBezTo>
                    <a:pt x="1435" y="4526"/>
                    <a:pt x="1509" y="4475"/>
                    <a:pt x="1545" y="4403"/>
                  </a:cubicBezTo>
                  <a:lnTo>
                    <a:pt x="1790" y="3855"/>
                  </a:lnTo>
                  <a:cubicBezTo>
                    <a:pt x="1834" y="3754"/>
                    <a:pt x="1906" y="3696"/>
                    <a:pt x="2007" y="3653"/>
                  </a:cubicBezTo>
                  <a:lnTo>
                    <a:pt x="2411" y="3523"/>
                  </a:lnTo>
                  <a:lnTo>
                    <a:pt x="2974" y="4201"/>
                  </a:lnTo>
                  <a:lnTo>
                    <a:pt x="2916" y="4360"/>
                  </a:lnTo>
                  <a:cubicBezTo>
                    <a:pt x="2887" y="4447"/>
                    <a:pt x="2931" y="4562"/>
                    <a:pt x="3032" y="4591"/>
                  </a:cubicBezTo>
                  <a:cubicBezTo>
                    <a:pt x="3046" y="4591"/>
                    <a:pt x="3075" y="4605"/>
                    <a:pt x="3089" y="4605"/>
                  </a:cubicBezTo>
                  <a:cubicBezTo>
                    <a:pt x="3176" y="4605"/>
                    <a:pt x="3248" y="4548"/>
                    <a:pt x="3277" y="4475"/>
                  </a:cubicBezTo>
                  <a:lnTo>
                    <a:pt x="3320" y="4317"/>
                  </a:lnTo>
                  <a:cubicBezTo>
                    <a:pt x="3364" y="4201"/>
                    <a:pt x="3335" y="4071"/>
                    <a:pt x="3263" y="3970"/>
                  </a:cubicBezTo>
                  <a:lnTo>
                    <a:pt x="2801" y="3407"/>
                  </a:lnTo>
                  <a:lnTo>
                    <a:pt x="2916" y="3364"/>
                  </a:lnTo>
                  <a:lnTo>
                    <a:pt x="3306" y="3609"/>
                  </a:lnTo>
                  <a:cubicBezTo>
                    <a:pt x="3393" y="3667"/>
                    <a:pt x="3450" y="3754"/>
                    <a:pt x="3479" y="3855"/>
                  </a:cubicBezTo>
                  <a:lnTo>
                    <a:pt x="3566" y="4273"/>
                  </a:lnTo>
                  <a:cubicBezTo>
                    <a:pt x="3580" y="4360"/>
                    <a:pt x="3652" y="4418"/>
                    <a:pt x="3739" y="4418"/>
                  </a:cubicBezTo>
                  <a:lnTo>
                    <a:pt x="3782" y="4418"/>
                  </a:lnTo>
                  <a:cubicBezTo>
                    <a:pt x="3883" y="4403"/>
                    <a:pt x="3941" y="4302"/>
                    <a:pt x="3927" y="4201"/>
                  </a:cubicBezTo>
                  <a:lnTo>
                    <a:pt x="3883" y="3956"/>
                  </a:lnTo>
                  <a:cubicBezTo>
                    <a:pt x="3855" y="3869"/>
                    <a:pt x="3912" y="3797"/>
                    <a:pt x="3999" y="3783"/>
                  </a:cubicBezTo>
                  <a:cubicBezTo>
                    <a:pt x="4071" y="3768"/>
                    <a:pt x="4114" y="3725"/>
                    <a:pt x="4129" y="3667"/>
                  </a:cubicBezTo>
                  <a:lnTo>
                    <a:pt x="4215" y="3234"/>
                  </a:lnTo>
                  <a:cubicBezTo>
                    <a:pt x="4244" y="3147"/>
                    <a:pt x="4316" y="3104"/>
                    <a:pt x="4403" y="3104"/>
                  </a:cubicBezTo>
                  <a:lnTo>
                    <a:pt x="4490" y="3104"/>
                  </a:lnTo>
                  <a:cubicBezTo>
                    <a:pt x="4533" y="3104"/>
                    <a:pt x="4591" y="3090"/>
                    <a:pt x="4620" y="3061"/>
                  </a:cubicBezTo>
                  <a:cubicBezTo>
                    <a:pt x="4649" y="3017"/>
                    <a:pt x="4706" y="3003"/>
                    <a:pt x="4750" y="3003"/>
                  </a:cubicBezTo>
                  <a:lnTo>
                    <a:pt x="5024" y="3032"/>
                  </a:lnTo>
                  <a:cubicBezTo>
                    <a:pt x="5082" y="3046"/>
                    <a:pt x="5125" y="3090"/>
                    <a:pt x="5139" y="3147"/>
                  </a:cubicBezTo>
                  <a:lnTo>
                    <a:pt x="5168" y="3263"/>
                  </a:lnTo>
                  <a:cubicBezTo>
                    <a:pt x="5183" y="3349"/>
                    <a:pt x="5139" y="3451"/>
                    <a:pt x="5053" y="3479"/>
                  </a:cubicBezTo>
                  <a:lnTo>
                    <a:pt x="4259" y="3710"/>
                  </a:lnTo>
                  <a:cubicBezTo>
                    <a:pt x="4158" y="3739"/>
                    <a:pt x="4129" y="3840"/>
                    <a:pt x="4201" y="3912"/>
                  </a:cubicBezTo>
                  <a:lnTo>
                    <a:pt x="4273" y="3999"/>
                  </a:lnTo>
                  <a:cubicBezTo>
                    <a:pt x="4302" y="4028"/>
                    <a:pt x="4345" y="4057"/>
                    <a:pt x="4403" y="4057"/>
                  </a:cubicBezTo>
                  <a:lnTo>
                    <a:pt x="4865" y="4014"/>
                  </a:lnTo>
                  <a:cubicBezTo>
                    <a:pt x="4952" y="4014"/>
                    <a:pt x="5024" y="4071"/>
                    <a:pt x="5038" y="4158"/>
                  </a:cubicBezTo>
                  <a:lnTo>
                    <a:pt x="5067" y="4273"/>
                  </a:lnTo>
                  <a:cubicBezTo>
                    <a:pt x="5096" y="4475"/>
                    <a:pt x="4952" y="4663"/>
                    <a:pt x="4750" y="4692"/>
                  </a:cubicBezTo>
                  <a:lnTo>
                    <a:pt x="3855" y="4764"/>
                  </a:lnTo>
                  <a:cubicBezTo>
                    <a:pt x="3754" y="4764"/>
                    <a:pt x="3696" y="4865"/>
                    <a:pt x="3725" y="4966"/>
                  </a:cubicBezTo>
                  <a:cubicBezTo>
                    <a:pt x="3750" y="5070"/>
                    <a:pt x="3661" y="5173"/>
                    <a:pt x="3559" y="5173"/>
                  </a:cubicBezTo>
                  <a:cubicBezTo>
                    <a:pt x="3547" y="5173"/>
                    <a:pt x="3535" y="5171"/>
                    <a:pt x="3523" y="5168"/>
                  </a:cubicBezTo>
                  <a:lnTo>
                    <a:pt x="2859" y="4937"/>
                  </a:lnTo>
                  <a:cubicBezTo>
                    <a:pt x="2772" y="4909"/>
                    <a:pt x="2700" y="4836"/>
                    <a:pt x="2685" y="4750"/>
                  </a:cubicBezTo>
                  <a:cubicBezTo>
                    <a:pt x="2671" y="4620"/>
                    <a:pt x="2555" y="4533"/>
                    <a:pt x="2440" y="4533"/>
                  </a:cubicBezTo>
                  <a:lnTo>
                    <a:pt x="1805" y="4548"/>
                  </a:lnTo>
                  <a:cubicBezTo>
                    <a:pt x="1574" y="4562"/>
                    <a:pt x="1357" y="4605"/>
                    <a:pt x="1155" y="4692"/>
                  </a:cubicBezTo>
                  <a:lnTo>
                    <a:pt x="939" y="4793"/>
                  </a:lnTo>
                  <a:cubicBezTo>
                    <a:pt x="809" y="4851"/>
                    <a:pt x="737" y="4966"/>
                    <a:pt x="722" y="5096"/>
                  </a:cubicBezTo>
                  <a:lnTo>
                    <a:pt x="722" y="5284"/>
                  </a:lnTo>
                  <a:lnTo>
                    <a:pt x="87" y="6006"/>
                  </a:lnTo>
                  <a:cubicBezTo>
                    <a:pt x="44" y="6063"/>
                    <a:pt x="0" y="6150"/>
                    <a:pt x="0" y="6237"/>
                  </a:cubicBezTo>
                  <a:lnTo>
                    <a:pt x="0" y="7002"/>
                  </a:lnTo>
                  <a:cubicBezTo>
                    <a:pt x="0" y="7146"/>
                    <a:pt x="58" y="7290"/>
                    <a:pt x="159" y="7391"/>
                  </a:cubicBezTo>
                  <a:lnTo>
                    <a:pt x="722" y="7925"/>
                  </a:lnTo>
                  <a:cubicBezTo>
                    <a:pt x="809" y="8012"/>
                    <a:pt x="924" y="8055"/>
                    <a:pt x="1040" y="8070"/>
                  </a:cubicBezTo>
                  <a:lnTo>
                    <a:pt x="2700" y="8214"/>
                  </a:lnTo>
                  <a:cubicBezTo>
                    <a:pt x="2801" y="8229"/>
                    <a:pt x="2887" y="8315"/>
                    <a:pt x="2873" y="8416"/>
                  </a:cubicBezTo>
                  <a:lnTo>
                    <a:pt x="2859" y="8503"/>
                  </a:lnTo>
                  <a:cubicBezTo>
                    <a:pt x="2844" y="8618"/>
                    <a:pt x="2902" y="8748"/>
                    <a:pt x="3003" y="8820"/>
                  </a:cubicBezTo>
                  <a:lnTo>
                    <a:pt x="3407" y="9124"/>
                  </a:lnTo>
                  <a:lnTo>
                    <a:pt x="3335" y="9326"/>
                  </a:lnTo>
                  <a:cubicBezTo>
                    <a:pt x="3306" y="9470"/>
                    <a:pt x="3349" y="9614"/>
                    <a:pt x="3450" y="9701"/>
                  </a:cubicBezTo>
                  <a:lnTo>
                    <a:pt x="3883" y="10076"/>
                  </a:lnTo>
                  <a:cubicBezTo>
                    <a:pt x="4302" y="10004"/>
                    <a:pt x="4721" y="9874"/>
                    <a:pt x="5096" y="9701"/>
                  </a:cubicBezTo>
                  <a:lnTo>
                    <a:pt x="5774" y="8893"/>
                  </a:lnTo>
                  <a:cubicBezTo>
                    <a:pt x="5890" y="8763"/>
                    <a:pt x="5977" y="8618"/>
                    <a:pt x="6034" y="8460"/>
                  </a:cubicBezTo>
                  <a:lnTo>
                    <a:pt x="6785" y="6727"/>
                  </a:lnTo>
                  <a:cubicBezTo>
                    <a:pt x="6872" y="6540"/>
                    <a:pt x="6742" y="6323"/>
                    <a:pt x="6540" y="6323"/>
                  </a:cubicBezTo>
                  <a:cubicBezTo>
                    <a:pt x="6526" y="6324"/>
                    <a:pt x="6512" y="6325"/>
                    <a:pt x="6498" y="6325"/>
                  </a:cubicBezTo>
                  <a:cubicBezTo>
                    <a:pt x="6296" y="6325"/>
                    <a:pt x="6097" y="6226"/>
                    <a:pt x="5962" y="6063"/>
                  </a:cubicBezTo>
                  <a:lnTo>
                    <a:pt x="5226" y="5168"/>
                  </a:lnTo>
                  <a:cubicBezTo>
                    <a:pt x="5109" y="5030"/>
                    <a:pt x="5227" y="4868"/>
                    <a:pt x="5361" y="4868"/>
                  </a:cubicBezTo>
                  <a:cubicBezTo>
                    <a:pt x="5409" y="4868"/>
                    <a:pt x="5459" y="4888"/>
                    <a:pt x="5500" y="4937"/>
                  </a:cubicBezTo>
                  <a:lnTo>
                    <a:pt x="6251" y="5832"/>
                  </a:lnTo>
                  <a:cubicBezTo>
                    <a:pt x="6309" y="5919"/>
                    <a:pt x="6410" y="5962"/>
                    <a:pt x="6511" y="5962"/>
                  </a:cubicBezTo>
                  <a:cubicBezTo>
                    <a:pt x="6626" y="5962"/>
                    <a:pt x="6727" y="5890"/>
                    <a:pt x="6785" y="5803"/>
                  </a:cubicBezTo>
                  <a:lnTo>
                    <a:pt x="7218" y="4937"/>
                  </a:lnTo>
                  <a:cubicBezTo>
                    <a:pt x="7261" y="4851"/>
                    <a:pt x="7232" y="4764"/>
                    <a:pt x="7160" y="4706"/>
                  </a:cubicBezTo>
                  <a:lnTo>
                    <a:pt x="7045" y="4620"/>
                  </a:lnTo>
                  <a:cubicBezTo>
                    <a:pt x="6987" y="4591"/>
                    <a:pt x="6973" y="4519"/>
                    <a:pt x="7016" y="4475"/>
                  </a:cubicBezTo>
                  <a:lnTo>
                    <a:pt x="7074" y="4374"/>
                  </a:lnTo>
                  <a:cubicBezTo>
                    <a:pt x="7139" y="4276"/>
                    <a:pt x="7251" y="4224"/>
                    <a:pt x="7365" y="4224"/>
                  </a:cubicBezTo>
                  <a:cubicBezTo>
                    <a:pt x="7452" y="4224"/>
                    <a:pt x="7539" y="4254"/>
                    <a:pt x="7608" y="4317"/>
                  </a:cubicBezTo>
                  <a:lnTo>
                    <a:pt x="8084" y="4779"/>
                  </a:lnTo>
                  <a:cubicBezTo>
                    <a:pt x="8070" y="4576"/>
                    <a:pt x="8041" y="4360"/>
                    <a:pt x="8012" y="4158"/>
                  </a:cubicBezTo>
                  <a:cubicBezTo>
                    <a:pt x="7622" y="1993"/>
                    <a:pt x="5904" y="318"/>
                    <a:pt x="3725"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8"/>
            <p:cNvSpPr/>
            <p:nvPr/>
          </p:nvSpPr>
          <p:spPr>
            <a:xfrm>
              <a:off x="2437177" y="2084939"/>
              <a:ext cx="17066" cy="27264"/>
            </a:xfrm>
            <a:custGeom>
              <a:rect b="b" l="l" r="r" t="t"/>
              <a:pathLst>
                <a:path extrusionOk="0" h="1040" w="651">
                  <a:moveTo>
                    <a:pt x="462" y="0"/>
                  </a:moveTo>
                  <a:cubicBezTo>
                    <a:pt x="361" y="0"/>
                    <a:pt x="289" y="87"/>
                    <a:pt x="289" y="188"/>
                  </a:cubicBezTo>
                  <a:lnTo>
                    <a:pt x="289" y="577"/>
                  </a:lnTo>
                  <a:lnTo>
                    <a:pt x="130" y="736"/>
                  </a:lnTo>
                  <a:cubicBezTo>
                    <a:pt x="0" y="837"/>
                    <a:pt x="87" y="1039"/>
                    <a:pt x="246" y="1039"/>
                  </a:cubicBezTo>
                  <a:cubicBezTo>
                    <a:pt x="289" y="1039"/>
                    <a:pt x="332" y="1025"/>
                    <a:pt x="376" y="996"/>
                  </a:cubicBezTo>
                  <a:lnTo>
                    <a:pt x="592" y="794"/>
                  </a:lnTo>
                  <a:cubicBezTo>
                    <a:pt x="636" y="751"/>
                    <a:pt x="650" y="707"/>
                    <a:pt x="650" y="650"/>
                  </a:cubicBezTo>
                  <a:lnTo>
                    <a:pt x="650" y="188"/>
                  </a:lnTo>
                  <a:cubicBezTo>
                    <a:pt x="650" y="87"/>
                    <a:pt x="563" y="0"/>
                    <a:pt x="462"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8"/>
            <p:cNvSpPr/>
            <p:nvPr/>
          </p:nvSpPr>
          <p:spPr>
            <a:xfrm>
              <a:off x="2405771" y="2174621"/>
              <a:ext cx="153279" cy="125281"/>
            </a:xfrm>
            <a:custGeom>
              <a:rect b="b" l="l" r="r" t="t"/>
              <a:pathLst>
                <a:path extrusionOk="0" h="4779" w="5847">
                  <a:moveTo>
                    <a:pt x="693" y="0"/>
                  </a:moveTo>
                  <a:lnTo>
                    <a:pt x="87" y="708"/>
                  </a:lnTo>
                  <a:cubicBezTo>
                    <a:pt x="29" y="765"/>
                    <a:pt x="0" y="852"/>
                    <a:pt x="0" y="939"/>
                  </a:cubicBezTo>
                  <a:lnTo>
                    <a:pt x="0" y="1704"/>
                  </a:lnTo>
                  <a:cubicBezTo>
                    <a:pt x="0" y="1848"/>
                    <a:pt x="58" y="1992"/>
                    <a:pt x="159" y="2079"/>
                  </a:cubicBezTo>
                  <a:lnTo>
                    <a:pt x="708" y="2627"/>
                  </a:lnTo>
                  <a:cubicBezTo>
                    <a:pt x="794" y="2714"/>
                    <a:pt x="910" y="2757"/>
                    <a:pt x="1025" y="2772"/>
                  </a:cubicBezTo>
                  <a:lnTo>
                    <a:pt x="2700" y="2916"/>
                  </a:lnTo>
                  <a:cubicBezTo>
                    <a:pt x="2801" y="2931"/>
                    <a:pt x="2873" y="3017"/>
                    <a:pt x="2859" y="3118"/>
                  </a:cubicBezTo>
                  <a:lnTo>
                    <a:pt x="2844" y="3205"/>
                  </a:lnTo>
                  <a:cubicBezTo>
                    <a:pt x="2830" y="3320"/>
                    <a:pt x="2887" y="3450"/>
                    <a:pt x="2988" y="3522"/>
                  </a:cubicBezTo>
                  <a:lnTo>
                    <a:pt x="3393" y="3826"/>
                  </a:lnTo>
                  <a:lnTo>
                    <a:pt x="3335" y="4028"/>
                  </a:lnTo>
                  <a:cubicBezTo>
                    <a:pt x="3292" y="4172"/>
                    <a:pt x="3335" y="4316"/>
                    <a:pt x="3436" y="4403"/>
                  </a:cubicBezTo>
                  <a:lnTo>
                    <a:pt x="3869" y="4778"/>
                  </a:lnTo>
                  <a:lnTo>
                    <a:pt x="3883" y="4778"/>
                  </a:lnTo>
                  <a:cubicBezTo>
                    <a:pt x="4187" y="4721"/>
                    <a:pt x="4490" y="4648"/>
                    <a:pt x="4778" y="4533"/>
                  </a:cubicBezTo>
                  <a:lnTo>
                    <a:pt x="4851" y="4504"/>
                  </a:lnTo>
                  <a:lnTo>
                    <a:pt x="5038" y="4432"/>
                  </a:lnTo>
                  <a:lnTo>
                    <a:pt x="5096" y="4403"/>
                  </a:lnTo>
                  <a:lnTo>
                    <a:pt x="5760" y="3595"/>
                  </a:lnTo>
                  <a:cubicBezTo>
                    <a:pt x="5803" y="3551"/>
                    <a:pt x="5818" y="3522"/>
                    <a:pt x="5847" y="3479"/>
                  </a:cubicBezTo>
                  <a:lnTo>
                    <a:pt x="5529" y="3479"/>
                  </a:lnTo>
                  <a:cubicBezTo>
                    <a:pt x="3349" y="3479"/>
                    <a:pt x="1401" y="2079"/>
                    <a:pt x="693" y="0"/>
                  </a:cubicBezTo>
                  <a:close/>
                </a:path>
              </a:pathLst>
            </a:custGeom>
            <a:solidFill>
              <a:srgbClr val="ADB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8"/>
            <p:cNvSpPr/>
            <p:nvPr/>
          </p:nvSpPr>
          <p:spPr>
            <a:xfrm>
              <a:off x="2329827" y="2084651"/>
              <a:ext cx="362422" cy="269857"/>
            </a:xfrm>
            <a:custGeom>
              <a:rect b="b" l="l" r="r" t="t"/>
              <a:pathLst>
                <a:path extrusionOk="0" h="10294" w="13825">
                  <a:moveTo>
                    <a:pt x="12099" y="0"/>
                  </a:moveTo>
                  <a:cubicBezTo>
                    <a:pt x="11949" y="0"/>
                    <a:pt x="11796" y="149"/>
                    <a:pt x="11891" y="329"/>
                  </a:cubicBezTo>
                  <a:cubicBezTo>
                    <a:pt x="13305" y="3331"/>
                    <a:pt x="12295" y="6911"/>
                    <a:pt x="9523" y="8730"/>
                  </a:cubicBezTo>
                  <a:cubicBezTo>
                    <a:pt x="8406" y="9463"/>
                    <a:pt x="7140" y="9818"/>
                    <a:pt x="5883" y="9818"/>
                  </a:cubicBezTo>
                  <a:cubicBezTo>
                    <a:pt x="4020" y="9818"/>
                    <a:pt x="2178" y="9037"/>
                    <a:pt x="876" y="7546"/>
                  </a:cubicBezTo>
                  <a:lnTo>
                    <a:pt x="876" y="7546"/>
                  </a:lnTo>
                  <a:lnTo>
                    <a:pt x="1641" y="7806"/>
                  </a:lnTo>
                  <a:cubicBezTo>
                    <a:pt x="1674" y="7819"/>
                    <a:pt x="1705" y="7825"/>
                    <a:pt x="1733" y="7825"/>
                  </a:cubicBezTo>
                  <a:cubicBezTo>
                    <a:pt x="1957" y="7825"/>
                    <a:pt x="2042" y="7464"/>
                    <a:pt x="1786" y="7388"/>
                  </a:cubicBezTo>
                  <a:lnTo>
                    <a:pt x="313" y="6897"/>
                  </a:lnTo>
                  <a:cubicBezTo>
                    <a:pt x="287" y="6887"/>
                    <a:pt x="261" y="6883"/>
                    <a:pt x="236" y="6883"/>
                  </a:cubicBezTo>
                  <a:cubicBezTo>
                    <a:pt x="107" y="6883"/>
                    <a:pt x="1" y="6997"/>
                    <a:pt x="25" y="7142"/>
                  </a:cubicBezTo>
                  <a:lnTo>
                    <a:pt x="270" y="8860"/>
                  </a:lnTo>
                  <a:cubicBezTo>
                    <a:pt x="284" y="8961"/>
                    <a:pt x="371" y="9048"/>
                    <a:pt x="487" y="9048"/>
                  </a:cubicBezTo>
                  <a:lnTo>
                    <a:pt x="515" y="9048"/>
                  </a:lnTo>
                  <a:cubicBezTo>
                    <a:pt x="631" y="9019"/>
                    <a:pt x="718" y="8918"/>
                    <a:pt x="703" y="8802"/>
                  </a:cubicBezTo>
                  <a:lnTo>
                    <a:pt x="573" y="7878"/>
                  </a:lnTo>
                  <a:lnTo>
                    <a:pt x="573" y="7878"/>
                  </a:lnTo>
                  <a:cubicBezTo>
                    <a:pt x="1964" y="9467"/>
                    <a:pt x="3921" y="10294"/>
                    <a:pt x="5902" y="10294"/>
                  </a:cubicBezTo>
                  <a:cubicBezTo>
                    <a:pt x="7252" y="10294"/>
                    <a:pt x="8612" y="9910"/>
                    <a:pt x="9812" y="9120"/>
                  </a:cubicBezTo>
                  <a:cubicBezTo>
                    <a:pt x="12757" y="7171"/>
                    <a:pt x="13825" y="3331"/>
                    <a:pt x="12295" y="141"/>
                  </a:cubicBezTo>
                  <a:cubicBezTo>
                    <a:pt x="12255" y="41"/>
                    <a:pt x="12177" y="0"/>
                    <a:pt x="12099" y="0"/>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8"/>
            <p:cNvSpPr/>
            <p:nvPr/>
          </p:nvSpPr>
          <p:spPr>
            <a:xfrm>
              <a:off x="2276348" y="1981809"/>
              <a:ext cx="361793" cy="268704"/>
            </a:xfrm>
            <a:custGeom>
              <a:rect b="b" l="l" r="r" t="t"/>
              <a:pathLst>
                <a:path extrusionOk="0" h="10250" w="13801">
                  <a:moveTo>
                    <a:pt x="7918" y="1"/>
                  </a:moveTo>
                  <a:cubicBezTo>
                    <a:pt x="6569" y="1"/>
                    <a:pt x="5210" y="385"/>
                    <a:pt x="4013" y="1177"/>
                  </a:cubicBezTo>
                  <a:cubicBezTo>
                    <a:pt x="1069" y="3126"/>
                    <a:pt x="0" y="6937"/>
                    <a:pt x="1516" y="10141"/>
                  </a:cubicBezTo>
                  <a:cubicBezTo>
                    <a:pt x="1559" y="10217"/>
                    <a:pt x="1628" y="10249"/>
                    <a:pt x="1698" y="10249"/>
                  </a:cubicBezTo>
                  <a:cubicBezTo>
                    <a:pt x="1841" y="10249"/>
                    <a:pt x="1988" y="10114"/>
                    <a:pt x="1920" y="9939"/>
                  </a:cubicBezTo>
                  <a:cubicBezTo>
                    <a:pt x="1487" y="9059"/>
                    <a:pt x="1271" y="8091"/>
                    <a:pt x="1271" y="7110"/>
                  </a:cubicBezTo>
                  <a:cubicBezTo>
                    <a:pt x="1271" y="4338"/>
                    <a:pt x="2989" y="1855"/>
                    <a:pt x="5587" y="874"/>
                  </a:cubicBezTo>
                  <a:cubicBezTo>
                    <a:pt x="6347" y="591"/>
                    <a:pt x="7136" y="454"/>
                    <a:pt x="7917" y="454"/>
                  </a:cubicBezTo>
                  <a:cubicBezTo>
                    <a:pt x="9805" y="454"/>
                    <a:pt x="11648" y="1255"/>
                    <a:pt x="12935" y="2736"/>
                  </a:cubicBezTo>
                  <a:lnTo>
                    <a:pt x="12169" y="2476"/>
                  </a:lnTo>
                  <a:cubicBezTo>
                    <a:pt x="12143" y="2468"/>
                    <a:pt x="12118" y="2464"/>
                    <a:pt x="12095" y="2464"/>
                  </a:cubicBezTo>
                  <a:cubicBezTo>
                    <a:pt x="11874" y="2464"/>
                    <a:pt x="11790" y="2803"/>
                    <a:pt x="12025" y="2895"/>
                  </a:cubicBezTo>
                  <a:lnTo>
                    <a:pt x="13498" y="3386"/>
                  </a:lnTo>
                  <a:cubicBezTo>
                    <a:pt x="13526" y="3386"/>
                    <a:pt x="13541" y="3400"/>
                    <a:pt x="13570" y="3400"/>
                  </a:cubicBezTo>
                  <a:cubicBezTo>
                    <a:pt x="13700" y="3400"/>
                    <a:pt x="13801" y="3270"/>
                    <a:pt x="13786" y="3140"/>
                  </a:cubicBezTo>
                  <a:lnTo>
                    <a:pt x="13541" y="1422"/>
                  </a:lnTo>
                  <a:cubicBezTo>
                    <a:pt x="13528" y="1280"/>
                    <a:pt x="13425" y="1216"/>
                    <a:pt x="13322" y="1216"/>
                  </a:cubicBezTo>
                  <a:cubicBezTo>
                    <a:pt x="13195" y="1216"/>
                    <a:pt x="13068" y="1313"/>
                    <a:pt x="13108" y="1480"/>
                  </a:cubicBezTo>
                  <a:lnTo>
                    <a:pt x="13238" y="2389"/>
                  </a:lnTo>
                  <a:cubicBezTo>
                    <a:pt x="11841" y="821"/>
                    <a:pt x="9889" y="1"/>
                    <a:pt x="7918" y="1"/>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6" name="Shape 2146"/>
        <p:cNvGrpSpPr/>
        <p:nvPr/>
      </p:nvGrpSpPr>
      <p:grpSpPr>
        <a:xfrm>
          <a:off x="0" y="0"/>
          <a:ext cx="0" cy="0"/>
          <a:chOff x="0" y="0"/>
          <a:chExt cx="0" cy="0"/>
        </a:xfrm>
      </p:grpSpPr>
      <p:sp>
        <p:nvSpPr>
          <p:cNvPr id="2147" name="Google Shape;2147;p49"/>
          <p:cNvSpPr txBox="1"/>
          <p:nvPr>
            <p:ph type="title"/>
          </p:nvPr>
        </p:nvSpPr>
        <p:spPr>
          <a:xfrm>
            <a:off x="389175" y="2164325"/>
            <a:ext cx="3140100" cy="36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BUDGET</a:t>
            </a:r>
            <a:endParaRPr/>
          </a:p>
        </p:txBody>
      </p:sp>
      <p:grpSp>
        <p:nvGrpSpPr>
          <p:cNvPr id="2148" name="Google Shape;2148;p49"/>
          <p:cNvGrpSpPr/>
          <p:nvPr/>
        </p:nvGrpSpPr>
        <p:grpSpPr>
          <a:xfrm>
            <a:off x="4002471" y="-7955"/>
            <a:ext cx="4992480" cy="4711460"/>
            <a:chOff x="6636943" y="2757805"/>
            <a:chExt cx="1807364" cy="1691727"/>
          </a:xfrm>
        </p:grpSpPr>
        <p:sp>
          <p:nvSpPr>
            <p:cNvPr id="2149" name="Google Shape;2149;p49"/>
            <p:cNvSpPr/>
            <p:nvPr/>
          </p:nvSpPr>
          <p:spPr>
            <a:xfrm>
              <a:off x="6653545" y="4336491"/>
              <a:ext cx="52498" cy="103906"/>
            </a:xfrm>
            <a:custGeom>
              <a:rect b="b" l="l" r="r" t="t"/>
              <a:pathLst>
                <a:path extrusionOk="0" h="3242" w="1638">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9"/>
            <p:cNvSpPr/>
            <p:nvPr/>
          </p:nvSpPr>
          <p:spPr>
            <a:xfrm>
              <a:off x="6845781" y="4336491"/>
              <a:ext cx="51985" cy="103906"/>
            </a:xfrm>
            <a:custGeom>
              <a:rect b="b" l="l" r="r" t="t"/>
              <a:pathLst>
                <a:path extrusionOk="0" h="3242" w="1622">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9"/>
            <p:cNvSpPr/>
            <p:nvPr/>
          </p:nvSpPr>
          <p:spPr>
            <a:xfrm>
              <a:off x="6981256" y="4336491"/>
              <a:ext cx="52530" cy="103906"/>
            </a:xfrm>
            <a:custGeom>
              <a:rect b="b" l="l" r="r" t="t"/>
              <a:pathLst>
                <a:path extrusionOk="0" h="3242" w="1639">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9"/>
            <p:cNvSpPr/>
            <p:nvPr/>
          </p:nvSpPr>
          <p:spPr>
            <a:xfrm>
              <a:off x="7147820" y="4336491"/>
              <a:ext cx="52498" cy="103906"/>
            </a:xfrm>
            <a:custGeom>
              <a:rect b="b" l="l" r="r" t="t"/>
              <a:pathLst>
                <a:path extrusionOk="0" h="3242" w="1638">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9"/>
            <p:cNvSpPr/>
            <p:nvPr/>
          </p:nvSpPr>
          <p:spPr>
            <a:xfrm>
              <a:off x="6636943" y="3822922"/>
              <a:ext cx="575682" cy="516806"/>
            </a:xfrm>
            <a:custGeom>
              <a:rect b="b" l="l" r="r" t="t"/>
              <a:pathLst>
                <a:path extrusionOk="0" h="16125" w="17962">
                  <a:moveTo>
                    <a:pt x="0" y="1"/>
                  </a:moveTo>
                  <a:lnTo>
                    <a:pt x="0" y="16125"/>
                  </a:lnTo>
                  <a:lnTo>
                    <a:pt x="17962" y="16125"/>
                  </a:lnTo>
                  <a:lnTo>
                    <a:pt x="179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9"/>
            <p:cNvSpPr/>
            <p:nvPr/>
          </p:nvSpPr>
          <p:spPr>
            <a:xfrm>
              <a:off x="7057824" y="3822922"/>
              <a:ext cx="154801" cy="516806"/>
            </a:xfrm>
            <a:custGeom>
              <a:rect b="b" l="l" r="r" t="t"/>
              <a:pathLst>
                <a:path extrusionOk="0" h="16125" w="4830">
                  <a:moveTo>
                    <a:pt x="1" y="1"/>
                  </a:moveTo>
                  <a:lnTo>
                    <a:pt x="135" y="16125"/>
                  </a:lnTo>
                  <a:lnTo>
                    <a:pt x="4830" y="16125"/>
                  </a:lnTo>
                  <a:lnTo>
                    <a:pt x="4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9"/>
            <p:cNvSpPr/>
            <p:nvPr/>
          </p:nvSpPr>
          <p:spPr>
            <a:xfrm>
              <a:off x="6663160" y="3860966"/>
              <a:ext cx="369537" cy="131213"/>
            </a:xfrm>
            <a:custGeom>
              <a:rect b="b" l="l" r="r" t="t"/>
              <a:pathLst>
                <a:path extrusionOk="0" h="4094" w="11530">
                  <a:moveTo>
                    <a:pt x="1" y="0"/>
                  </a:moveTo>
                  <a:lnTo>
                    <a:pt x="1" y="4094"/>
                  </a:lnTo>
                  <a:lnTo>
                    <a:pt x="11530" y="4094"/>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9"/>
            <p:cNvSpPr/>
            <p:nvPr/>
          </p:nvSpPr>
          <p:spPr>
            <a:xfrm>
              <a:off x="6663160" y="4018395"/>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9"/>
            <p:cNvSpPr/>
            <p:nvPr/>
          </p:nvSpPr>
          <p:spPr>
            <a:xfrm>
              <a:off x="6663160" y="4176370"/>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9"/>
            <p:cNvSpPr/>
            <p:nvPr/>
          </p:nvSpPr>
          <p:spPr>
            <a:xfrm>
              <a:off x="6788476" y="3674050"/>
              <a:ext cx="221209" cy="148392"/>
            </a:xfrm>
            <a:custGeom>
              <a:rect b="b" l="l" r="r" t="t"/>
              <a:pathLst>
                <a:path extrusionOk="0" h="4630" w="6902">
                  <a:moveTo>
                    <a:pt x="502" y="1"/>
                  </a:moveTo>
                  <a:lnTo>
                    <a:pt x="1" y="4629"/>
                  </a:lnTo>
                  <a:lnTo>
                    <a:pt x="6383" y="4629"/>
                  </a:lnTo>
                  <a:lnTo>
                    <a:pt x="69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9"/>
            <p:cNvSpPr/>
            <p:nvPr/>
          </p:nvSpPr>
          <p:spPr>
            <a:xfrm>
              <a:off x="6797578" y="3684787"/>
              <a:ext cx="199255" cy="129610"/>
            </a:xfrm>
            <a:custGeom>
              <a:rect b="b" l="l" r="r" t="t"/>
              <a:pathLst>
                <a:path extrusionOk="0" h="4044" w="6217">
                  <a:moveTo>
                    <a:pt x="485" y="0"/>
                  </a:moveTo>
                  <a:lnTo>
                    <a:pt x="1" y="4043"/>
                  </a:lnTo>
                  <a:lnTo>
                    <a:pt x="5748" y="4043"/>
                  </a:lnTo>
                  <a:lnTo>
                    <a:pt x="6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9"/>
            <p:cNvSpPr/>
            <p:nvPr/>
          </p:nvSpPr>
          <p:spPr>
            <a:xfrm>
              <a:off x="6834531" y="3706741"/>
              <a:ext cx="122143" cy="85702"/>
            </a:xfrm>
            <a:custGeom>
              <a:rect b="b" l="l" r="r" t="t"/>
              <a:pathLst>
                <a:path extrusionOk="0" h="2674" w="3811">
                  <a:moveTo>
                    <a:pt x="301" y="0"/>
                  </a:moveTo>
                  <a:lnTo>
                    <a:pt x="1" y="2673"/>
                  </a:lnTo>
                  <a:lnTo>
                    <a:pt x="3626" y="2673"/>
                  </a:lnTo>
                  <a:lnTo>
                    <a:pt x="38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9"/>
            <p:cNvSpPr/>
            <p:nvPr/>
          </p:nvSpPr>
          <p:spPr>
            <a:xfrm>
              <a:off x="6993051" y="3737797"/>
              <a:ext cx="51953" cy="85157"/>
            </a:xfrm>
            <a:custGeom>
              <a:rect b="b" l="l" r="r" t="t"/>
              <a:pathLst>
                <a:path extrusionOk="0" h="2657" w="1621">
                  <a:moveTo>
                    <a:pt x="301" y="0"/>
                  </a:moveTo>
                  <a:lnTo>
                    <a:pt x="0" y="2640"/>
                  </a:lnTo>
                  <a:lnTo>
                    <a:pt x="1621" y="2657"/>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9"/>
            <p:cNvSpPr/>
            <p:nvPr/>
          </p:nvSpPr>
          <p:spPr>
            <a:xfrm>
              <a:off x="6829724" y="3919873"/>
              <a:ext cx="31601" cy="27082"/>
            </a:xfrm>
            <a:custGeom>
              <a:rect b="b" l="l" r="r" t="t"/>
              <a:pathLst>
                <a:path extrusionOk="0" h="845" w="986">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9"/>
            <p:cNvSpPr/>
            <p:nvPr/>
          </p:nvSpPr>
          <p:spPr>
            <a:xfrm>
              <a:off x="6829724" y="4079450"/>
              <a:ext cx="31601" cy="26986"/>
            </a:xfrm>
            <a:custGeom>
              <a:rect b="b" l="l" r="r" t="t"/>
              <a:pathLst>
                <a:path extrusionOk="0" h="842" w="986">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9"/>
            <p:cNvSpPr/>
            <p:nvPr/>
          </p:nvSpPr>
          <p:spPr>
            <a:xfrm>
              <a:off x="6829724" y="4238483"/>
              <a:ext cx="31601" cy="27114"/>
            </a:xfrm>
            <a:custGeom>
              <a:rect b="b" l="l" r="r" t="t"/>
              <a:pathLst>
                <a:path extrusionOk="0" h="846" w="986">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9"/>
            <p:cNvSpPr/>
            <p:nvPr/>
          </p:nvSpPr>
          <p:spPr>
            <a:xfrm>
              <a:off x="6705466" y="2979494"/>
              <a:ext cx="335820" cy="426297"/>
            </a:xfrm>
            <a:custGeom>
              <a:rect b="b" l="l" r="r" t="t"/>
              <a:pathLst>
                <a:path extrusionOk="0" h="13301" w="10478">
                  <a:moveTo>
                    <a:pt x="1" y="1"/>
                  </a:moveTo>
                  <a:lnTo>
                    <a:pt x="285" y="13267"/>
                  </a:lnTo>
                  <a:lnTo>
                    <a:pt x="10477" y="13301"/>
                  </a:lnTo>
                  <a:lnTo>
                    <a:pt x="10193"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9"/>
            <p:cNvSpPr/>
            <p:nvPr/>
          </p:nvSpPr>
          <p:spPr>
            <a:xfrm>
              <a:off x="6725273" y="2993981"/>
              <a:ext cx="294027" cy="389343"/>
            </a:xfrm>
            <a:custGeom>
              <a:rect b="b" l="l" r="r" t="t"/>
              <a:pathLst>
                <a:path extrusionOk="0" h="12148" w="9174">
                  <a:moveTo>
                    <a:pt x="1" y="0"/>
                  </a:moveTo>
                  <a:lnTo>
                    <a:pt x="252" y="12030"/>
                  </a:lnTo>
                  <a:lnTo>
                    <a:pt x="9174" y="12147"/>
                  </a:lnTo>
                  <a:lnTo>
                    <a:pt x="8907" y="234"/>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9"/>
            <p:cNvSpPr/>
            <p:nvPr/>
          </p:nvSpPr>
          <p:spPr>
            <a:xfrm>
              <a:off x="6772419" y="3056094"/>
              <a:ext cx="195473" cy="269380"/>
            </a:xfrm>
            <a:custGeom>
              <a:rect b="b" l="l" r="r" t="t"/>
              <a:pathLst>
                <a:path extrusionOk="0" h="8405" w="6099">
                  <a:moveTo>
                    <a:pt x="0" y="0"/>
                  </a:moveTo>
                  <a:lnTo>
                    <a:pt x="184" y="8405"/>
                  </a:lnTo>
                  <a:lnTo>
                    <a:pt x="6099" y="8288"/>
                  </a:lnTo>
                  <a:lnTo>
                    <a:pt x="5915" y="100"/>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9"/>
            <p:cNvSpPr/>
            <p:nvPr/>
          </p:nvSpPr>
          <p:spPr>
            <a:xfrm>
              <a:off x="6772419" y="3056094"/>
              <a:ext cx="192268" cy="269380"/>
            </a:xfrm>
            <a:custGeom>
              <a:rect b="b" l="l" r="r" t="t"/>
              <a:pathLst>
                <a:path extrusionOk="0" h="8405" w="5999">
                  <a:moveTo>
                    <a:pt x="0" y="0"/>
                  </a:moveTo>
                  <a:lnTo>
                    <a:pt x="184" y="8405"/>
                  </a:lnTo>
                  <a:lnTo>
                    <a:pt x="5999" y="3960"/>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9"/>
            <p:cNvSpPr/>
            <p:nvPr/>
          </p:nvSpPr>
          <p:spPr>
            <a:xfrm>
              <a:off x="8150280" y="2757805"/>
              <a:ext cx="294027" cy="374344"/>
            </a:xfrm>
            <a:custGeom>
              <a:rect b="b" l="l" r="r" t="t"/>
              <a:pathLst>
                <a:path extrusionOk="0" h="11680" w="9174">
                  <a:moveTo>
                    <a:pt x="0" y="1"/>
                  </a:moveTo>
                  <a:lnTo>
                    <a:pt x="234" y="11646"/>
                  </a:lnTo>
                  <a:lnTo>
                    <a:pt x="9173" y="11680"/>
                  </a:lnTo>
                  <a:lnTo>
                    <a:pt x="9173" y="11680"/>
                  </a:lnTo>
                  <a:lnTo>
                    <a:pt x="8923" y="1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9"/>
            <p:cNvSpPr/>
            <p:nvPr/>
          </p:nvSpPr>
          <p:spPr>
            <a:xfrm>
              <a:off x="8167427" y="2770657"/>
              <a:ext cx="257586" cy="341685"/>
            </a:xfrm>
            <a:custGeom>
              <a:rect b="b" l="l" r="r" t="t"/>
              <a:pathLst>
                <a:path extrusionOk="0" h="10661" w="8037">
                  <a:moveTo>
                    <a:pt x="0" y="1"/>
                  </a:moveTo>
                  <a:lnTo>
                    <a:pt x="217" y="10560"/>
                  </a:lnTo>
                  <a:lnTo>
                    <a:pt x="8037" y="10661"/>
                  </a:lnTo>
                  <a:lnTo>
                    <a:pt x="7820" y="218"/>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9"/>
            <p:cNvSpPr/>
            <p:nvPr/>
          </p:nvSpPr>
          <p:spPr>
            <a:xfrm>
              <a:off x="8208643" y="2825270"/>
              <a:ext cx="171403" cy="236753"/>
            </a:xfrm>
            <a:custGeom>
              <a:rect b="b" l="l" r="r" t="t"/>
              <a:pathLst>
                <a:path extrusionOk="0" h="7387" w="5348">
                  <a:moveTo>
                    <a:pt x="1" y="1"/>
                  </a:moveTo>
                  <a:lnTo>
                    <a:pt x="168" y="7386"/>
                  </a:lnTo>
                  <a:lnTo>
                    <a:pt x="5347" y="7269"/>
                  </a:lnTo>
                  <a:lnTo>
                    <a:pt x="5197" y="8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9"/>
            <p:cNvSpPr/>
            <p:nvPr/>
          </p:nvSpPr>
          <p:spPr>
            <a:xfrm>
              <a:off x="8208643" y="2825270"/>
              <a:ext cx="168711" cy="236753"/>
            </a:xfrm>
            <a:custGeom>
              <a:rect b="b" l="l" r="r" t="t"/>
              <a:pathLst>
                <a:path extrusionOk="0" h="7387" w="5264">
                  <a:moveTo>
                    <a:pt x="1" y="1"/>
                  </a:moveTo>
                  <a:lnTo>
                    <a:pt x="168" y="7386"/>
                  </a:lnTo>
                  <a:lnTo>
                    <a:pt x="5264" y="3476"/>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9"/>
            <p:cNvSpPr/>
            <p:nvPr/>
          </p:nvSpPr>
          <p:spPr>
            <a:xfrm>
              <a:off x="8114416" y="4163518"/>
              <a:ext cx="72305" cy="166051"/>
            </a:xfrm>
            <a:custGeom>
              <a:rect b="b" l="l" r="r" t="t"/>
              <a:pathLst>
                <a:path extrusionOk="0" h="5181" w="2256">
                  <a:moveTo>
                    <a:pt x="33" y="0"/>
                  </a:moveTo>
                  <a:cubicBezTo>
                    <a:pt x="0" y="117"/>
                    <a:pt x="1337" y="5180"/>
                    <a:pt x="1337" y="5180"/>
                  </a:cubicBezTo>
                  <a:lnTo>
                    <a:pt x="2256" y="4996"/>
                  </a:lnTo>
                  <a:lnTo>
                    <a:pt x="98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9"/>
            <p:cNvSpPr/>
            <p:nvPr/>
          </p:nvSpPr>
          <p:spPr>
            <a:xfrm>
              <a:off x="8284153" y="4140474"/>
              <a:ext cx="89996" cy="189095"/>
            </a:xfrm>
            <a:custGeom>
              <a:rect b="b" l="l" r="r" t="t"/>
              <a:pathLst>
                <a:path extrusionOk="0" h="5900" w="2808">
                  <a:moveTo>
                    <a:pt x="1822" y="1"/>
                  </a:moveTo>
                  <a:lnTo>
                    <a:pt x="1" y="5899"/>
                  </a:lnTo>
                  <a:lnTo>
                    <a:pt x="1070" y="5899"/>
                  </a:lnTo>
                  <a:lnTo>
                    <a:pt x="2808" y="419"/>
                  </a:lnTo>
                  <a:lnTo>
                    <a:pt x="182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9"/>
            <p:cNvSpPr/>
            <p:nvPr/>
          </p:nvSpPr>
          <p:spPr>
            <a:xfrm>
              <a:off x="8329151" y="4111052"/>
              <a:ext cx="99099" cy="218517"/>
            </a:xfrm>
            <a:custGeom>
              <a:rect b="b" l="l" r="r" t="t"/>
              <a:pathLst>
                <a:path extrusionOk="0" h="6818" w="3092">
                  <a:moveTo>
                    <a:pt x="2089" y="0"/>
                  </a:moveTo>
                  <a:lnTo>
                    <a:pt x="0" y="6817"/>
                  </a:lnTo>
                  <a:lnTo>
                    <a:pt x="1069" y="6817"/>
                  </a:lnTo>
                  <a:lnTo>
                    <a:pt x="3091" y="434"/>
                  </a:lnTo>
                  <a:lnTo>
                    <a:pt x="20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9"/>
            <p:cNvSpPr/>
            <p:nvPr/>
          </p:nvSpPr>
          <p:spPr>
            <a:xfrm>
              <a:off x="8136370" y="4316140"/>
              <a:ext cx="237779" cy="118361"/>
            </a:xfrm>
            <a:custGeom>
              <a:rect b="b" l="l" r="r" t="t"/>
              <a:pathLst>
                <a:path extrusionOk="0" h="3693" w="7419">
                  <a:moveTo>
                    <a:pt x="0" y="0"/>
                  </a:moveTo>
                  <a:lnTo>
                    <a:pt x="1069" y="3693"/>
                  </a:lnTo>
                  <a:lnTo>
                    <a:pt x="6433" y="3693"/>
                  </a:lnTo>
                  <a:lnTo>
                    <a:pt x="74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9"/>
            <p:cNvSpPr/>
            <p:nvPr/>
          </p:nvSpPr>
          <p:spPr>
            <a:xfrm>
              <a:off x="8139575" y="4071951"/>
              <a:ext cx="85702" cy="244221"/>
            </a:xfrm>
            <a:custGeom>
              <a:rect b="b" l="l" r="r" t="t"/>
              <a:pathLst>
                <a:path extrusionOk="0" h="7620" w="2674">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9"/>
            <p:cNvSpPr/>
            <p:nvPr/>
          </p:nvSpPr>
          <p:spPr>
            <a:xfrm>
              <a:off x="7078176" y="2889530"/>
              <a:ext cx="1006274" cy="1378983"/>
            </a:xfrm>
            <a:custGeom>
              <a:rect b="b" l="l" r="r" t="t"/>
              <a:pathLst>
                <a:path extrusionOk="0" h="43026" w="31397">
                  <a:moveTo>
                    <a:pt x="1" y="1"/>
                  </a:moveTo>
                  <a:lnTo>
                    <a:pt x="1" y="43025"/>
                  </a:lnTo>
                  <a:lnTo>
                    <a:pt x="31396" y="43025"/>
                  </a:lnTo>
                  <a:lnTo>
                    <a:pt x="3139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9"/>
            <p:cNvSpPr/>
            <p:nvPr/>
          </p:nvSpPr>
          <p:spPr>
            <a:xfrm>
              <a:off x="7162275" y="2945233"/>
              <a:ext cx="882529" cy="1241329"/>
            </a:xfrm>
            <a:custGeom>
              <a:rect b="b" l="l" r="r" t="t"/>
              <a:pathLst>
                <a:path extrusionOk="0" h="38731" w="27536">
                  <a:moveTo>
                    <a:pt x="0" y="1"/>
                  </a:moveTo>
                  <a:lnTo>
                    <a:pt x="0" y="38731"/>
                  </a:lnTo>
                  <a:lnTo>
                    <a:pt x="27536" y="38731"/>
                  </a:lnTo>
                  <a:lnTo>
                    <a:pt x="27536" y="33902"/>
                  </a:lnTo>
                  <a:lnTo>
                    <a:pt x="275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9"/>
            <p:cNvSpPr/>
            <p:nvPr/>
          </p:nvSpPr>
          <p:spPr>
            <a:xfrm>
              <a:off x="7155833" y="2928631"/>
              <a:ext cx="875061" cy="1234919"/>
            </a:xfrm>
            <a:custGeom>
              <a:rect b="b" l="l" r="r" t="t"/>
              <a:pathLst>
                <a:path extrusionOk="0" h="38531" w="27303">
                  <a:moveTo>
                    <a:pt x="1" y="1"/>
                  </a:moveTo>
                  <a:lnTo>
                    <a:pt x="1" y="38530"/>
                  </a:lnTo>
                  <a:lnTo>
                    <a:pt x="27302" y="38530"/>
                  </a:lnTo>
                  <a:lnTo>
                    <a:pt x="27302" y="33735"/>
                  </a:lnTo>
                  <a:lnTo>
                    <a:pt x="27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9"/>
            <p:cNvSpPr/>
            <p:nvPr/>
          </p:nvSpPr>
          <p:spPr>
            <a:xfrm>
              <a:off x="7139776" y="2931836"/>
              <a:ext cx="882561" cy="1217259"/>
            </a:xfrm>
            <a:custGeom>
              <a:rect b="b" l="l" r="r" t="t"/>
              <a:pathLst>
                <a:path extrusionOk="0" h="37980" w="27537">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9"/>
            <p:cNvSpPr/>
            <p:nvPr/>
          </p:nvSpPr>
          <p:spPr>
            <a:xfrm>
              <a:off x="7138686" y="2930778"/>
              <a:ext cx="884708" cy="1219374"/>
            </a:xfrm>
            <a:custGeom>
              <a:rect b="b" l="l" r="r" t="t"/>
              <a:pathLst>
                <a:path extrusionOk="0" h="38046" w="27604">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9"/>
            <p:cNvSpPr/>
            <p:nvPr/>
          </p:nvSpPr>
          <p:spPr>
            <a:xfrm>
              <a:off x="7400566" y="2846711"/>
              <a:ext cx="361492" cy="123713"/>
            </a:xfrm>
            <a:custGeom>
              <a:rect b="b" l="l" r="r" t="t"/>
              <a:pathLst>
                <a:path extrusionOk="0" h="3860" w="11279">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9"/>
            <p:cNvSpPr/>
            <p:nvPr/>
          </p:nvSpPr>
          <p:spPr>
            <a:xfrm>
              <a:off x="7476076" y="2779759"/>
              <a:ext cx="207812" cy="66985"/>
            </a:xfrm>
            <a:custGeom>
              <a:rect b="b" l="l" r="r" t="t"/>
              <a:pathLst>
                <a:path extrusionOk="0" h="2090" w="6484">
                  <a:moveTo>
                    <a:pt x="0" y="1"/>
                  </a:moveTo>
                  <a:lnTo>
                    <a:pt x="418" y="2089"/>
                  </a:lnTo>
                  <a:lnTo>
                    <a:pt x="6132" y="2089"/>
                  </a:lnTo>
                  <a:lnTo>
                    <a:pt x="6483"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9"/>
            <p:cNvSpPr/>
            <p:nvPr/>
          </p:nvSpPr>
          <p:spPr>
            <a:xfrm>
              <a:off x="7231887" y="3125707"/>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9"/>
            <p:cNvSpPr/>
            <p:nvPr/>
          </p:nvSpPr>
          <p:spPr>
            <a:xfrm>
              <a:off x="7443930" y="3160513"/>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9"/>
            <p:cNvSpPr/>
            <p:nvPr/>
          </p:nvSpPr>
          <p:spPr>
            <a:xfrm>
              <a:off x="7443930" y="3191569"/>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9"/>
            <p:cNvSpPr/>
            <p:nvPr/>
          </p:nvSpPr>
          <p:spPr>
            <a:xfrm>
              <a:off x="7443930" y="3222626"/>
              <a:ext cx="462193" cy="2179"/>
            </a:xfrm>
            <a:custGeom>
              <a:rect b="b" l="l" r="r" t="t"/>
              <a:pathLst>
                <a:path extrusionOk="0" h="68" w="14421">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9"/>
            <p:cNvSpPr/>
            <p:nvPr/>
          </p:nvSpPr>
          <p:spPr>
            <a:xfrm>
              <a:off x="7443930" y="3253137"/>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9"/>
            <p:cNvSpPr/>
            <p:nvPr/>
          </p:nvSpPr>
          <p:spPr>
            <a:xfrm>
              <a:off x="7231887" y="3354896"/>
              <a:ext cx="148904" cy="148904"/>
            </a:xfrm>
            <a:custGeom>
              <a:rect b="b" l="l" r="r" t="t"/>
              <a:pathLst>
                <a:path extrusionOk="0" h="4646" w="4646">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9"/>
            <p:cNvSpPr/>
            <p:nvPr/>
          </p:nvSpPr>
          <p:spPr>
            <a:xfrm>
              <a:off x="7261854" y="3364543"/>
              <a:ext cx="145699" cy="114611"/>
            </a:xfrm>
            <a:custGeom>
              <a:rect b="b" l="l" r="r" t="t"/>
              <a:pathLst>
                <a:path extrusionOk="0" h="3576" w="4546">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9"/>
            <p:cNvSpPr/>
            <p:nvPr/>
          </p:nvSpPr>
          <p:spPr>
            <a:xfrm>
              <a:off x="7443930" y="3389702"/>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9"/>
            <p:cNvSpPr/>
            <p:nvPr/>
          </p:nvSpPr>
          <p:spPr>
            <a:xfrm>
              <a:off x="7443930" y="3420759"/>
              <a:ext cx="462193" cy="2179"/>
            </a:xfrm>
            <a:custGeom>
              <a:rect b="b" l="l" r="r" t="t"/>
              <a:pathLst>
                <a:path extrusionOk="0" h="68" w="14421">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9"/>
            <p:cNvSpPr/>
            <p:nvPr/>
          </p:nvSpPr>
          <p:spPr>
            <a:xfrm>
              <a:off x="7443930" y="3451815"/>
              <a:ext cx="462193" cy="2179"/>
            </a:xfrm>
            <a:custGeom>
              <a:rect b="b" l="l" r="r" t="t"/>
              <a:pathLst>
                <a:path extrusionOk="0" h="68" w="14421">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9"/>
            <p:cNvSpPr/>
            <p:nvPr/>
          </p:nvSpPr>
          <p:spPr>
            <a:xfrm>
              <a:off x="7443930" y="3482359"/>
              <a:ext cx="462193" cy="2179"/>
            </a:xfrm>
            <a:custGeom>
              <a:rect b="b" l="l" r="r" t="t"/>
              <a:pathLst>
                <a:path extrusionOk="0" h="68"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9"/>
            <p:cNvSpPr/>
            <p:nvPr/>
          </p:nvSpPr>
          <p:spPr>
            <a:xfrm>
              <a:off x="7231887" y="3576586"/>
              <a:ext cx="148904" cy="148904"/>
            </a:xfrm>
            <a:custGeom>
              <a:rect b="b" l="l" r="r" t="t"/>
              <a:pathLst>
                <a:path extrusionOk="0" h="4646" w="4646">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9"/>
            <p:cNvSpPr/>
            <p:nvPr/>
          </p:nvSpPr>
          <p:spPr>
            <a:xfrm>
              <a:off x="7261854" y="3586233"/>
              <a:ext cx="145699" cy="114643"/>
            </a:xfrm>
            <a:custGeom>
              <a:rect b="b" l="l" r="r" t="t"/>
              <a:pathLst>
                <a:path extrusionOk="0" h="3577" w="4546">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9"/>
            <p:cNvSpPr/>
            <p:nvPr/>
          </p:nvSpPr>
          <p:spPr>
            <a:xfrm>
              <a:off x="7443930" y="3611392"/>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9"/>
            <p:cNvSpPr/>
            <p:nvPr/>
          </p:nvSpPr>
          <p:spPr>
            <a:xfrm>
              <a:off x="7443930" y="3642481"/>
              <a:ext cx="462193" cy="2147"/>
            </a:xfrm>
            <a:custGeom>
              <a:rect b="b" l="l" r="r" t="t"/>
              <a:pathLst>
                <a:path extrusionOk="0" h="67" w="14421">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9"/>
            <p:cNvSpPr/>
            <p:nvPr/>
          </p:nvSpPr>
          <p:spPr>
            <a:xfrm>
              <a:off x="7443930" y="3673537"/>
              <a:ext cx="462193" cy="2147"/>
            </a:xfrm>
            <a:custGeom>
              <a:rect b="b" l="l" r="r" t="t"/>
              <a:pathLst>
                <a:path extrusionOk="0" h="67"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9"/>
            <p:cNvSpPr/>
            <p:nvPr/>
          </p:nvSpPr>
          <p:spPr>
            <a:xfrm>
              <a:off x="7443930" y="3704049"/>
              <a:ext cx="462193" cy="2179"/>
            </a:xfrm>
            <a:custGeom>
              <a:rect b="b" l="l" r="r" t="t"/>
              <a:pathLst>
                <a:path extrusionOk="0" h="68" w="14421">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9"/>
            <p:cNvSpPr/>
            <p:nvPr/>
          </p:nvSpPr>
          <p:spPr>
            <a:xfrm>
              <a:off x="7231887" y="3790808"/>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9"/>
            <p:cNvSpPr/>
            <p:nvPr/>
          </p:nvSpPr>
          <p:spPr>
            <a:xfrm>
              <a:off x="7261854" y="3800455"/>
              <a:ext cx="145699" cy="114611"/>
            </a:xfrm>
            <a:custGeom>
              <a:rect b="b" l="l" r="r" t="t"/>
              <a:pathLst>
                <a:path extrusionOk="0" h="3576" w="4546">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9"/>
            <p:cNvSpPr/>
            <p:nvPr/>
          </p:nvSpPr>
          <p:spPr>
            <a:xfrm>
              <a:off x="7443930" y="3825614"/>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9"/>
            <p:cNvSpPr/>
            <p:nvPr/>
          </p:nvSpPr>
          <p:spPr>
            <a:xfrm>
              <a:off x="7443930" y="3856671"/>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9"/>
            <p:cNvSpPr/>
            <p:nvPr/>
          </p:nvSpPr>
          <p:spPr>
            <a:xfrm>
              <a:off x="7443930" y="3887727"/>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9"/>
            <p:cNvSpPr/>
            <p:nvPr/>
          </p:nvSpPr>
          <p:spPr>
            <a:xfrm>
              <a:off x="7443930" y="3918239"/>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9"/>
            <p:cNvSpPr/>
            <p:nvPr/>
          </p:nvSpPr>
          <p:spPr>
            <a:xfrm>
              <a:off x="7766866" y="3947693"/>
              <a:ext cx="96951" cy="200313"/>
            </a:xfrm>
            <a:custGeom>
              <a:rect b="b" l="l" r="r" t="t"/>
              <a:pathLst>
                <a:path extrusionOk="0" h="6250" w="3025">
                  <a:moveTo>
                    <a:pt x="3024" y="1"/>
                  </a:moveTo>
                  <a:lnTo>
                    <a:pt x="0" y="6250"/>
                  </a:lnTo>
                  <a:lnTo>
                    <a:pt x="2156" y="6250"/>
                  </a:lnTo>
                  <a:lnTo>
                    <a:pt x="30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9"/>
            <p:cNvSpPr/>
            <p:nvPr/>
          </p:nvSpPr>
          <p:spPr>
            <a:xfrm>
              <a:off x="7835934" y="3948783"/>
              <a:ext cx="186403" cy="200313"/>
            </a:xfrm>
            <a:custGeom>
              <a:rect b="b" l="l" r="r" t="t"/>
              <a:pathLst>
                <a:path extrusionOk="0" h="6250" w="5816">
                  <a:moveTo>
                    <a:pt x="869" y="0"/>
                  </a:moveTo>
                  <a:lnTo>
                    <a:pt x="1" y="6249"/>
                  </a:lnTo>
                  <a:lnTo>
                    <a:pt x="1" y="6249"/>
                  </a:lnTo>
                  <a:lnTo>
                    <a:pt x="5815" y="1538"/>
                  </a:lnTo>
                  <a:lnTo>
                    <a:pt x="8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9"/>
            <p:cNvSpPr/>
            <p:nvPr/>
          </p:nvSpPr>
          <p:spPr>
            <a:xfrm>
              <a:off x="7835934" y="3947693"/>
              <a:ext cx="189063" cy="201402"/>
            </a:xfrm>
            <a:custGeom>
              <a:rect b="b" l="l" r="r" t="t"/>
              <a:pathLst>
                <a:path extrusionOk="0" h="6284" w="5899">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9"/>
            <p:cNvSpPr/>
            <p:nvPr/>
          </p:nvSpPr>
          <p:spPr>
            <a:xfrm>
              <a:off x="7658152" y="2779759"/>
              <a:ext cx="25736" cy="66985"/>
            </a:xfrm>
            <a:custGeom>
              <a:rect b="b" l="l" r="r" t="t"/>
              <a:pathLst>
                <a:path extrusionOk="0" h="2090" w="803">
                  <a:moveTo>
                    <a:pt x="368" y="1"/>
                  </a:moveTo>
                  <a:lnTo>
                    <a:pt x="0" y="2089"/>
                  </a:lnTo>
                  <a:lnTo>
                    <a:pt x="451" y="2089"/>
                  </a:lnTo>
                  <a:lnTo>
                    <a:pt x="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9"/>
            <p:cNvSpPr/>
            <p:nvPr/>
          </p:nvSpPr>
          <p:spPr>
            <a:xfrm>
              <a:off x="7028915" y="3262304"/>
              <a:ext cx="108201" cy="222331"/>
            </a:xfrm>
            <a:custGeom>
              <a:rect b="b" l="l" r="r" t="t"/>
              <a:pathLst>
                <a:path extrusionOk="0" h="6937" w="3376">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9"/>
            <p:cNvSpPr/>
            <p:nvPr/>
          </p:nvSpPr>
          <p:spPr>
            <a:xfrm>
              <a:off x="7012858" y="3237048"/>
              <a:ext cx="149449" cy="180217"/>
            </a:xfrm>
            <a:custGeom>
              <a:rect b="b" l="l" r="r" t="t"/>
              <a:pathLst>
                <a:path extrusionOk="0" h="5623" w="4663">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9"/>
            <p:cNvSpPr/>
            <p:nvPr/>
          </p:nvSpPr>
          <p:spPr>
            <a:xfrm>
              <a:off x="6966257" y="3207114"/>
              <a:ext cx="65895" cy="70286"/>
            </a:xfrm>
            <a:custGeom>
              <a:rect b="b" l="l" r="r" t="t"/>
              <a:pathLst>
                <a:path extrusionOk="0" h="2193" w="2056">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9"/>
            <p:cNvSpPr/>
            <p:nvPr/>
          </p:nvSpPr>
          <p:spPr>
            <a:xfrm>
              <a:off x="7011800" y="3263329"/>
              <a:ext cx="14999" cy="14487"/>
            </a:xfrm>
            <a:custGeom>
              <a:rect b="b" l="l" r="r" t="t"/>
              <a:pathLst>
                <a:path extrusionOk="0" h="452" w="468">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9"/>
            <p:cNvSpPr/>
            <p:nvPr/>
          </p:nvSpPr>
          <p:spPr>
            <a:xfrm>
              <a:off x="6981256" y="3242977"/>
              <a:ext cx="35383" cy="37050"/>
            </a:xfrm>
            <a:custGeom>
              <a:rect b="b" l="l" r="r" t="t"/>
              <a:pathLst>
                <a:path extrusionOk="0" h="1156" w="1104">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9"/>
            <p:cNvSpPr/>
            <p:nvPr/>
          </p:nvSpPr>
          <p:spPr>
            <a:xfrm>
              <a:off x="6964654" y="3274354"/>
              <a:ext cx="50895" cy="50799"/>
            </a:xfrm>
            <a:custGeom>
              <a:rect b="b" l="l" r="r" t="t"/>
              <a:pathLst>
                <a:path extrusionOk="0" h="1585" w="1588">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9"/>
            <p:cNvSpPr/>
            <p:nvPr/>
          </p:nvSpPr>
          <p:spPr>
            <a:xfrm>
              <a:off x="6934143" y="3561619"/>
              <a:ext cx="81407" cy="138296"/>
            </a:xfrm>
            <a:custGeom>
              <a:rect b="b" l="l" r="r" t="t"/>
              <a:pathLst>
                <a:path extrusionOk="0" h="4315" w="254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9"/>
            <p:cNvSpPr/>
            <p:nvPr/>
          </p:nvSpPr>
          <p:spPr>
            <a:xfrm>
              <a:off x="7270956" y="3173910"/>
              <a:ext cx="146244" cy="114611"/>
            </a:xfrm>
            <a:custGeom>
              <a:rect b="b" l="l" r="r" t="t"/>
              <a:pathLst>
                <a:path extrusionOk="0" h="3576" w="4563">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9"/>
            <p:cNvSpPr/>
            <p:nvPr/>
          </p:nvSpPr>
          <p:spPr>
            <a:xfrm>
              <a:off x="7195479" y="3247785"/>
              <a:ext cx="175121" cy="251721"/>
            </a:xfrm>
            <a:custGeom>
              <a:rect b="b" l="l" r="r" t="t"/>
              <a:pathLst>
                <a:path extrusionOk="0" h="7854" w="5464">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9"/>
            <p:cNvSpPr/>
            <p:nvPr/>
          </p:nvSpPr>
          <p:spPr>
            <a:xfrm>
              <a:off x="7069073" y="4391105"/>
              <a:ext cx="111438" cy="48492"/>
            </a:xfrm>
            <a:custGeom>
              <a:rect b="b" l="l" r="r" t="t"/>
              <a:pathLst>
                <a:path extrusionOk="0" h="1513" w="3477">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9"/>
            <p:cNvSpPr/>
            <p:nvPr/>
          </p:nvSpPr>
          <p:spPr>
            <a:xfrm>
              <a:off x="7069073" y="4421007"/>
              <a:ext cx="21986" cy="16730"/>
            </a:xfrm>
            <a:custGeom>
              <a:rect b="b" l="l" r="r" t="t"/>
              <a:pathLst>
                <a:path extrusionOk="0" h="522" w="686">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9"/>
            <p:cNvSpPr/>
            <p:nvPr/>
          </p:nvSpPr>
          <p:spPr>
            <a:xfrm>
              <a:off x="7069618" y="4429116"/>
              <a:ext cx="102304" cy="10801"/>
            </a:xfrm>
            <a:custGeom>
              <a:rect b="b" l="l" r="r" t="t"/>
              <a:pathLst>
                <a:path extrusionOk="0" h="337" w="3192">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9"/>
            <p:cNvSpPr/>
            <p:nvPr/>
          </p:nvSpPr>
          <p:spPr>
            <a:xfrm>
              <a:off x="7072823" y="4435558"/>
              <a:ext cx="95894" cy="2404"/>
            </a:xfrm>
            <a:custGeom>
              <a:rect b="b" l="l" r="r" t="t"/>
              <a:pathLst>
                <a:path extrusionOk="0" h="75" w="2992">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9"/>
            <p:cNvSpPr/>
            <p:nvPr/>
          </p:nvSpPr>
          <p:spPr>
            <a:xfrm>
              <a:off x="7148878" y="4428058"/>
              <a:ext cx="5929" cy="9679"/>
            </a:xfrm>
            <a:custGeom>
              <a:rect b="b" l="l" r="r" t="t"/>
              <a:pathLst>
                <a:path extrusionOk="0" h="302" w="185">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9"/>
            <p:cNvSpPr/>
            <p:nvPr/>
          </p:nvSpPr>
          <p:spPr>
            <a:xfrm>
              <a:off x="7131218" y="4423764"/>
              <a:ext cx="3237" cy="5384"/>
            </a:xfrm>
            <a:custGeom>
              <a:rect b="b" l="l" r="r" t="t"/>
              <a:pathLst>
                <a:path extrusionOk="0" h="168" w="101">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9"/>
            <p:cNvSpPr/>
            <p:nvPr/>
          </p:nvSpPr>
          <p:spPr>
            <a:xfrm>
              <a:off x="7126379" y="4423091"/>
              <a:ext cx="3782" cy="3397"/>
            </a:xfrm>
            <a:custGeom>
              <a:rect b="b" l="l" r="r" t="t"/>
              <a:pathLst>
                <a:path extrusionOk="0" h="106" w="118">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9"/>
            <p:cNvSpPr/>
            <p:nvPr/>
          </p:nvSpPr>
          <p:spPr>
            <a:xfrm>
              <a:off x="7123174" y="4420559"/>
              <a:ext cx="6442" cy="577"/>
            </a:xfrm>
            <a:custGeom>
              <a:rect b="b" l="l" r="r" t="t"/>
              <a:pathLst>
                <a:path extrusionOk="0" h="18" w="201">
                  <a:moveTo>
                    <a:pt x="0" y="1"/>
                  </a:moveTo>
                  <a:lnTo>
                    <a:pt x="0" y="17"/>
                  </a:lnTo>
                  <a:lnTo>
                    <a:pt x="101" y="17"/>
                  </a:lnTo>
                  <a:cubicBezTo>
                    <a:pt x="134" y="17"/>
                    <a:pt x="168" y="17"/>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9"/>
            <p:cNvSpPr/>
            <p:nvPr/>
          </p:nvSpPr>
          <p:spPr>
            <a:xfrm>
              <a:off x="7122116" y="4416809"/>
              <a:ext cx="6987" cy="1154"/>
            </a:xfrm>
            <a:custGeom>
              <a:rect b="b" l="l" r="r" t="t"/>
              <a:pathLst>
                <a:path extrusionOk="0" h="36" w="218">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9"/>
            <p:cNvSpPr/>
            <p:nvPr/>
          </p:nvSpPr>
          <p:spPr>
            <a:xfrm>
              <a:off x="7133334" y="4418187"/>
              <a:ext cx="11282" cy="6698"/>
            </a:xfrm>
            <a:custGeom>
              <a:rect b="b" l="l" r="r" t="t"/>
              <a:pathLst>
                <a:path extrusionOk="0" h="209" w="352">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9"/>
            <p:cNvSpPr/>
            <p:nvPr/>
          </p:nvSpPr>
          <p:spPr>
            <a:xfrm>
              <a:off x="7129071" y="4416264"/>
              <a:ext cx="5929" cy="7532"/>
            </a:xfrm>
            <a:custGeom>
              <a:rect b="b" l="l" r="r" t="t"/>
              <a:pathLst>
                <a:path extrusionOk="0" h="235" w="185">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9"/>
            <p:cNvSpPr/>
            <p:nvPr/>
          </p:nvSpPr>
          <p:spPr>
            <a:xfrm>
              <a:off x="7069618" y="4420559"/>
              <a:ext cx="21441" cy="16634"/>
            </a:xfrm>
            <a:custGeom>
              <a:rect b="b" l="l" r="r" t="t"/>
              <a:pathLst>
                <a:path extrusionOk="0" h="519" w="669">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9"/>
            <p:cNvSpPr/>
            <p:nvPr/>
          </p:nvSpPr>
          <p:spPr>
            <a:xfrm>
              <a:off x="7074971" y="4395912"/>
              <a:ext cx="1122" cy="24679"/>
            </a:xfrm>
            <a:custGeom>
              <a:rect b="b" l="l" r="r" t="t"/>
              <a:pathLst>
                <a:path extrusionOk="0" h="770" w="35">
                  <a:moveTo>
                    <a:pt x="17" y="1"/>
                  </a:moveTo>
                  <a:cubicBezTo>
                    <a:pt x="1" y="252"/>
                    <a:pt x="1" y="502"/>
                    <a:pt x="17" y="770"/>
                  </a:cubicBezTo>
                  <a:cubicBezTo>
                    <a:pt x="34" y="502"/>
                    <a:pt x="34" y="252"/>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9"/>
            <p:cNvSpPr/>
            <p:nvPr/>
          </p:nvSpPr>
          <p:spPr>
            <a:xfrm>
              <a:off x="7098527" y="4431552"/>
              <a:ext cx="17724" cy="1058"/>
            </a:xfrm>
            <a:custGeom>
              <a:rect b="b" l="l" r="r" t="t"/>
              <a:pathLst>
                <a:path extrusionOk="0" h="33" w="553">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9"/>
            <p:cNvSpPr/>
            <p:nvPr/>
          </p:nvSpPr>
          <p:spPr>
            <a:xfrm>
              <a:off x="7086765" y="4431808"/>
              <a:ext cx="2179" cy="3782"/>
            </a:xfrm>
            <a:custGeom>
              <a:rect b="b" l="l" r="r" t="t"/>
              <a:pathLst>
                <a:path extrusionOk="0" h="118" w="68">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9"/>
            <p:cNvSpPr/>
            <p:nvPr/>
          </p:nvSpPr>
          <p:spPr>
            <a:xfrm>
              <a:off x="7082470" y="4426456"/>
              <a:ext cx="2179" cy="2404"/>
            </a:xfrm>
            <a:custGeom>
              <a:rect b="b" l="l" r="r" t="t"/>
              <a:pathLst>
                <a:path extrusionOk="0" h="75" w="68">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9"/>
            <p:cNvSpPr/>
            <p:nvPr/>
          </p:nvSpPr>
          <p:spPr>
            <a:xfrm>
              <a:off x="7076060" y="4423764"/>
              <a:ext cx="3782" cy="1635"/>
            </a:xfrm>
            <a:custGeom>
              <a:rect b="b" l="l" r="r" t="t"/>
              <a:pathLst>
                <a:path extrusionOk="0" h="51" w="118">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9"/>
            <p:cNvSpPr/>
            <p:nvPr/>
          </p:nvSpPr>
          <p:spPr>
            <a:xfrm>
              <a:off x="7071221" y="4422834"/>
              <a:ext cx="2179" cy="961"/>
            </a:xfrm>
            <a:custGeom>
              <a:rect b="b" l="l" r="r" t="t"/>
              <a:pathLst>
                <a:path extrusionOk="0" h="30" w="68">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9"/>
            <p:cNvSpPr/>
            <p:nvPr/>
          </p:nvSpPr>
          <p:spPr>
            <a:xfrm>
              <a:off x="6862928" y="4349888"/>
              <a:ext cx="83907" cy="99483"/>
            </a:xfrm>
            <a:custGeom>
              <a:rect b="b" l="l" r="r" t="t"/>
              <a:pathLst>
                <a:path extrusionOk="0" h="3104" w="2618">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9"/>
            <p:cNvSpPr/>
            <p:nvPr/>
          </p:nvSpPr>
          <p:spPr>
            <a:xfrm>
              <a:off x="6863441" y="4371843"/>
              <a:ext cx="19839" cy="27339"/>
            </a:xfrm>
            <a:custGeom>
              <a:rect b="b" l="l" r="r" t="t"/>
              <a:pathLst>
                <a:path extrusionOk="0" h="853" w="619">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9"/>
            <p:cNvSpPr/>
            <p:nvPr/>
          </p:nvSpPr>
          <p:spPr>
            <a:xfrm>
              <a:off x="6862928" y="4384695"/>
              <a:ext cx="80894" cy="64837"/>
            </a:xfrm>
            <a:custGeom>
              <a:rect b="b" l="l" r="r" t="t"/>
              <a:pathLst>
                <a:path extrusionOk="0" h="2023" w="2524">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9"/>
            <p:cNvSpPr/>
            <p:nvPr/>
          </p:nvSpPr>
          <p:spPr>
            <a:xfrm>
              <a:off x="6863441" y="4383605"/>
              <a:ext cx="77369" cy="64933"/>
            </a:xfrm>
            <a:custGeom>
              <a:rect b="b" l="l" r="r" t="t"/>
              <a:pathLst>
                <a:path extrusionOk="0" h="2026" w="2414">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9"/>
            <p:cNvSpPr/>
            <p:nvPr/>
          </p:nvSpPr>
          <p:spPr>
            <a:xfrm>
              <a:off x="6923951" y="4432770"/>
              <a:ext cx="10769" cy="3878"/>
            </a:xfrm>
            <a:custGeom>
              <a:rect b="b" l="l" r="r" t="t"/>
              <a:pathLst>
                <a:path extrusionOk="0" h="121" w="336">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9"/>
            <p:cNvSpPr/>
            <p:nvPr/>
          </p:nvSpPr>
          <p:spPr>
            <a:xfrm>
              <a:off x="6915938" y="4416809"/>
              <a:ext cx="5897" cy="1635"/>
            </a:xfrm>
            <a:custGeom>
              <a:rect b="b" l="l" r="r" t="t"/>
              <a:pathLst>
                <a:path extrusionOk="0" h="51" w="184">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9"/>
            <p:cNvSpPr/>
            <p:nvPr/>
          </p:nvSpPr>
          <p:spPr>
            <a:xfrm>
              <a:off x="6914336" y="4413059"/>
              <a:ext cx="4840" cy="577"/>
            </a:xfrm>
            <a:custGeom>
              <a:rect b="b" l="l" r="r" t="t"/>
              <a:pathLst>
                <a:path extrusionOk="0" h="18" w="151">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9"/>
            <p:cNvSpPr/>
            <p:nvPr/>
          </p:nvSpPr>
          <p:spPr>
            <a:xfrm>
              <a:off x="6915394" y="4407162"/>
              <a:ext cx="4840" cy="4327"/>
            </a:xfrm>
            <a:custGeom>
              <a:rect b="b" l="l" r="r" t="t"/>
              <a:pathLst>
                <a:path extrusionOk="0" h="135" w="151">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9"/>
            <p:cNvSpPr/>
            <p:nvPr/>
          </p:nvSpPr>
          <p:spPr>
            <a:xfrm>
              <a:off x="6916996" y="4403412"/>
              <a:ext cx="5384" cy="4872"/>
            </a:xfrm>
            <a:custGeom>
              <a:rect b="b" l="l" r="r" t="t"/>
              <a:pathLst>
                <a:path extrusionOk="0" h="152" w="168">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9"/>
            <p:cNvSpPr/>
            <p:nvPr/>
          </p:nvSpPr>
          <p:spPr>
            <a:xfrm>
              <a:off x="6920746" y="4414886"/>
              <a:ext cx="11826" cy="6250"/>
            </a:xfrm>
            <a:custGeom>
              <a:rect b="b" l="l" r="r" t="t"/>
              <a:pathLst>
                <a:path extrusionOk="0" h="195" w="369">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9"/>
            <p:cNvSpPr/>
            <p:nvPr/>
          </p:nvSpPr>
          <p:spPr>
            <a:xfrm>
              <a:off x="6920746" y="4408251"/>
              <a:ext cx="4327" cy="8589"/>
            </a:xfrm>
            <a:custGeom>
              <a:rect b="b" l="l" r="r" t="t"/>
              <a:pathLst>
                <a:path extrusionOk="0" h="268" w="135">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9"/>
            <p:cNvSpPr/>
            <p:nvPr/>
          </p:nvSpPr>
          <p:spPr>
            <a:xfrm>
              <a:off x="6874690" y="4372355"/>
              <a:ext cx="10737" cy="26281"/>
            </a:xfrm>
            <a:custGeom>
              <a:rect b="b" l="l" r="r" t="t"/>
              <a:pathLst>
                <a:path extrusionOk="0" h="820" w="335">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9"/>
            <p:cNvSpPr/>
            <p:nvPr/>
          </p:nvSpPr>
          <p:spPr>
            <a:xfrm>
              <a:off x="6879530" y="4356843"/>
              <a:ext cx="16089" cy="18781"/>
            </a:xfrm>
            <a:custGeom>
              <a:rect b="b" l="l" r="r" t="t"/>
              <a:pathLst>
                <a:path extrusionOk="0" h="586" w="502">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9"/>
            <p:cNvSpPr/>
            <p:nvPr/>
          </p:nvSpPr>
          <p:spPr>
            <a:xfrm>
              <a:off x="6889689" y="4399149"/>
              <a:ext cx="13429" cy="11282"/>
            </a:xfrm>
            <a:custGeom>
              <a:rect b="b" l="l" r="r" t="t"/>
              <a:pathLst>
                <a:path extrusionOk="0" h="352" w="419">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9"/>
            <p:cNvSpPr/>
            <p:nvPr/>
          </p:nvSpPr>
          <p:spPr>
            <a:xfrm>
              <a:off x="6879530" y="4391649"/>
              <a:ext cx="1635" cy="3782"/>
            </a:xfrm>
            <a:custGeom>
              <a:rect b="b" l="l" r="r" t="t"/>
              <a:pathLst>
                <a:path extrusionOk="0" h="118" w="51">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9"/>
            <p:cNvSpPr/>
            <p:nvPr/>
          </p:nvSpPr>
          <p:spPr>
            <a:xfrm>
              <a:off x="6880587" y="4384695"/>
              <a:ext cx="577" cy="3237"/>
            </a:xfrm>
            <a:custGeom>
              <a:rect b="b" l="l" r="r" t="t"/>
              <a:pathLst>
                <a:path extrusionOk="0" h="101" w="18">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9"/>
            <p:cNvSpPr/>
            <p:nvPr/>
          </p:nvSpPr>
          <p:spPr>
            <a:xfrm>
              <a:off x="6877382" y="4378797"/>
              <a:ext cx="2179" cy="3237"/>
            </a:xfrm>
            <a:custGeom>
              <a:rect b="b" l="l" r="r" t="t"/>
              <a:pathLst>
                <a:path extrusionOk="0" h="101" w="68">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9"/>
            <p:cNvSpPr/>
            <p:nvPr/>
          </p:nvSpPr>
          <p:spPr>
            <a:xfrm>
              <a:off x="6874690" y="4375048"/>
              <a:ext cx="1122" cy="1635"/>
            </a:xfrm>
            <a:custGeom>
              <a:rect b="b" l="l" r="r" t="t"/>
              <a:pathLst>
                <a:path extrusionOk="0" h="51" w="35">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9"/>
            <p:cNvSpPr/>
            <p:nvPr/>
          </p:nvSpPr>
          <p:spPr>
            <a:xfrm>
              <a:off x="6868280" y="3742060"/>
              <a:ext cx="330435" cy="671031"/>
            </a:xfrm>
            <a:custGeom>
              <a:rect b="b" l="l" r="r" t="t"/>
              <a:pathLst>
                <a:path extrusionOk="0" h="20937" w="1031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9"/>
            <p:cNvSpPr/>
            <p:nvPr/>
          </p:nvSpPr>
          <p:spPr>
            <a:xfrm>
              <a:off x="6975904" y="3711548"/>
              <a:ext cx="179961" cy="699940"/>
            </a:xfrm>
            <a:custGeom>
              <a:rect b="b" l="l" r="r" t="t"/>
              <a:pathLst>
                <a:path extrusionOk="0" h="21839" w="5615">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9"/>
            <p:cNvSpPr/>
            <p:nvPr/>
          </p:nvSpPr>
          <p:spPr>
            <a:xfrm>
              <a:off x="7037504" y="3852921"/>
              <a:ext cx="39646" cy="289219"/>
            </a:xfrm>
            <a:custGeom>
              <a:rect b="b" l="l" r="r" t="t"/>
              <a:pathLst>
                <a:path extrusionOk="0" h="9024" w="1237">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9"/>
            <p:cNvSpPr/>
            <p:nvPr/>
          </p:nvSpPr>
          <p:spPr>
            <a:xfrm>
              <a:off x="7015550" y="3841671"/>
              <a:ext cx="53556" cy="11282"/>
            </a:xfrm>
            <a:custGeom>
              <a:rect b="b" l="l" r="r" t="t"/>
              <a:pathLst>
                <a:path extrusionOk="0" h="352" w="1671">
                  <a:moveTo>
                    <a:pt x="0" y="1"/>
                  </a:moveTo>
                  <a:cubicBezTo>
                    <a:pt x="551" y="184"/>
                    <a:pt x="1103" y="301"/>
                    <a:pt x="1671" y="352"/>
                  </a:cubicBezTo>
                  <a:cubicBezTo>
                    <a:pt x="1119" y="218"/>
                    <a:pt x="568" y="1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9"/>
            <p:cNvSpPr/>
            <p:nvPr/>
          </p:nvSpPr>
          <p:spPr>
            <a:xfrm>
              <a:off x="7083528" y="4082207"/>
              <a:ext cx="55735" cy="9583"/>
            </a:xfrm>
            <a:custGeom>
              <a:rect b="b" l="l" r="r" t="t"/>
              <a:pathLst>
                <a:path extrusionOk="0" h="299" w="1739">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9"/>
            <p:cNvSpPr/>
            <p:nvPr/>
          </p:nvSpPr>
          <p:spPr>
            <a:xfrm>
              <a:off x="7044459" y="4124417"/>
              <a:ext cx="131758" cy="171403"/>
            </a:xfrm>
            <a:custGeom>
              <a:rect b="b" l="l" r="r" t="t"/>
              <a:pathLst>
                <a:path extrusionOk="0" h="5348" w="4111">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9"/>
            <p:cNvSpPr/>
            <p:nvPr/>
          </p:nvSpPr>
          <p:spPr>
            <a:xfrm>
              <a:off x="7110322" y="3758149"/>
              <a:ext cx="51440" cy="20127"/>
            </a:xfrm>
            <a:custGeom>
              <a:rect b="b" l="l" r="r" t="t"/>
              <a:pathLst>
                <a:path extrusionOk="0" h="628" w="1605">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9"/>
            <p:cNvSpPr/>
            <p:nvPr/>
          </p:nvSpPr>
          <p:spPr>
            <a:xfrm>
              <a:off x="6984461" y="3278841"/>
              <a:ext cx="37531" cy="124835"/>
            </a:xfrm>
            <a:custGeom>
              <a:rect b="b" l="l" r="r" t="t"/>
              <a:pathLst>
                <a:path extrusionOk="0" h="3895" w="1171">
                  <a:moveTo>
                    <a:pt x="1003" y="1"/>
                  </a:moveTo>
                  <a:lnTo>
                    <a:pt x="1003" y="1"/>
                  </a:lnTo>
                  <a:cubicBezTo>
                    <a:pt x="1" y="1137"/>
                    <a:pt x="68" y="2858"/>
                    <a:pt x="1171" y="3894"/>
                  </a:cubicBezTo>
                  <a:lnTo>
                    <a:pt x="10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9"/>
            <p:cNvSpPr/>
            <p:nvPr/>
          </p:nvSpPr>
          <p:spPr>
            <a:xfrm>
              <a:off x="6937348" y="3468962"/>
              <a:ext cx="65895" cy="130347"/>
            </a:xfrm>
            <a:custGeom>
              <a:rect b="b" l="l" r="r" t="t"/>
              <a:pathLst>
                <a:path extrusionOk="0" h="4067" w="2056">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9"/>
            <p:cNvSpPr/>
            <p:nvPr/>
          </p:nvSpPr>
          <p:spPr>
            <a:xfrm>
              <a:off x="6953405" y="3421849"/>
              <a:ext cx="290277" cy="327231"/>
            </a:xfrm>
            <a:custGeom>
              <a:rect b="b" l="l" r="r" t="t"/>
              <a:pathLst>
                <a:path extrusionOk="0" h="10210" w="9057">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9"/>
            <p:cNvSpPr/>
            <p:nvPr/>
          </p:nvSpPr>
          <p:spPr>
            <a:xfrm>
              <a:off x="7132212" y="3501621"/>
              <a:ext cx="110412" cy="39966"/>
            </a:xfrm>
            <a:custGeom>
              <a:rect b="b" l="l" r="r" t="t"/>
              <a:pathLst>
                <a:path extrusionOk="0" h="1247" w="3445">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9"/>
            <p:cNvSpPr/>
            <p:nvPr/>
          </p:nvSpPr>
          <p:spPr>
            <a:xfrm>
              <a:off x="6974301" y="3458802"/>
              <a:ext cx="257073" cy="2147"/>
            </a:xfrm>
            <a:custGeom>
              <a:rect b="b" l="l" r="r" t="t"/>
              <a:pathLst>
                <a:path extrusionOk="0" h="67" w="8021">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9"/>
            <p:cNvSpPr/>
            <p:nvPr/>
          </p:nvSpPr>
          <p:spPr>
            <a:xfrm>
              <a:off x="6951258" y="3496813"/>
              <a:ext cx="286014" cy="2179"/>
            </a:xfrm>
            <a:custGeom>
              <a:rect b="b" l="l" r="r" t="t"/>
              <a:pathLst>
                <a:path extrusionOk="0" h="68" w="8924">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9"/>
            <p:cNvSpPr/>
            <p:nvPr/>
          </p:nvSpPr>
          <p:spPr>
            <a:xfrm>
              <a:off x="6943245" y="3540466"/>
              <a:ext cx="24134" cy="2019"/>
            </a:xfrm>
            <a:custGeom>
              <a:rect b="b" l="l" r="r" t="t"/>
              <a:pathLst>
                <a:path extrusionOk="0" h="63" w="753">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9"/>
            <p:cNvSpPr/>
            <p:nvPr/>
          </p:nvSpPr>
          <p:spPr>
            <a:xfrm>
              <a:off x="6967347" y="3541780"/>
              <a:ext cx="186916" cy="2179"/>
            </a:xfrm>
            <a:custGeom>
              <a:rect b="b" l="l" r="r" t="t"/>
              <a:pathLst>
                <a:path extrusionOk="0" h="68" w="5832">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9"/>
            <p:cNvSpPr/>
            <p:nvPr/>
          </p:nvSpPr>
          <p:spPr>
            <a:xfrm>
              <a:off x="6982346" y="3586233"/>
              <a:ext cx="167621" cy="2179"/>
            </a:xfrm>
            <a:custGeom>
              <a:rect b="b" l="l" r="r" t="t"/>
              <a:pathLst>
                <a:path extrusionOk="0" h="68" w="523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9"/>
            <p:cNvSpPr/>
            <p:nvPr/>
          </p:nvSpPr>
          <p:spPr>
            <a:xfrm>
              <a:off x="6996801" y="3627994"/>
              <a:ext cx="152109" cy="2179"/>
            </a:xfrm>
            <a:custGeom>
              <a:rect b="b" l="l" r="r" t="t"/>
              <a:pathLst>
                <a:path extrusionOk="0" h="68" w="4746">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9"/>
            <p:cNvSpPr/>
            <p:nvPr/>
          </p:nvSpPr>
          <p:spPr>
            <a:xfrm>
              <a:off x="6992506" y="3661743"/>
              <a:ext cx="162814" cy="2179"/>
            </a:xfrm>
            <a:custGeom>
              <a:rect b="b" l="l" r="r" t="t"/>
              <a:pathLst>
                <a:path extrusionOk="0" h="68" w="508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9"/>
            <p:cNvSpPr/>
            <p:nvPr/>
          </p:nvSpPr>
          <p:spPr>
            <a:xfrm>
              <a:off x="6980711" y="3704594"/>
              <a:ext cx="185345" cy="2179"/>
            </a:xfrm>
            <a:custGeom>
              <a:rect b="b" l="l" r="r" t="t"/>
              <a:pathLst>
                <a:path extrusionOk="0" h="68" w="5783">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9"/>
            <p:cNvSpPr/>
            <p:nvPr/>
          </p:nvSpPr>
          <p:spPr>
            <a:xfrm>
              <a:off x="6959302" y="3515563"/>
              <a:ext cx="34293" cy="100156"/>
            </a:xfrm>
            <a:custGeom>
              <a:rect b="b" l="l" r="r" t="t"/>
              <a:pathLst>
                <a:path extrusionOk="0" h="3125" w="107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0" name="Shape 2280"/>
        <p:cNvGrpSpPr/>
        <p:nvPr/>
      </p:nvGrpSpPr>
      <p:grpSpPr>
        <a:xfrm>
          <a:off x="0" y="0"/>
          <a:ext cx="0" cy="0"/>
          <a:chOff x="0" y="0"/>
          <a:chExt cx="0" cy="0"/>
        </a:xfrm>
      </p:grpSpPr>
      <p:sp>
        <p:nvSpPr>
          <p:cNvPr id="2281" name="Google Shape;2281;p5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 COSTS</a:t>
            </a:r>
            <a:endParaRPr/>
          </a:p>
        </p:txBody>
      </p:sp>
      <p:sp>
        <p:nvSpPr>
          <p:cNvPr id="2282" name="Google Shape;2282;p50"/>
          <p:cNvSpPr/>
          <p:nvPr/>
        </p:nvSpPr>
        <p:spPr>
          <a:xfrm>
            <a:off x="2286445" y="3273448"/>
            <a:ext cx="5048164" cy="381703"/>
          </a:xfrm>
          <a:custGeom>
            <a:rect b="b" l="l" r="r" t="t"/>
            <a:pathLst>
              <a:path extrusionOk="0" h="16474" w="217875">
                <a:moveTo>
                  <a:pt x="439" y="0"/>
                </a:moveTo>
                <a:lnTo>
                  <a:pt x="1" y="16345"/>
                </a:lnTo>
                <a:cubicBezTo>
                  <a:pt x="1" y="16345"/>
                  <a:pt x="22573" y="16473"/>
                  <a:pt x="53283" y="16473"/>
                </a:cubicBezTo>
                <a:cubicBezTo>
                  <a:pt x="112089" y="16473"/>
                  <a:pt x="200736" y="16005"/>
                  <a:pt x="217875" y="13275"/>
                </a:cubicBezTo>
                <a:lnTo>
                  <a:pt x="217344" y="601"/>
                </a:lnTo>
                <a:lnTo>
                  <a:pt x="43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3" name="Google Shape;2283;p50" title="Chart"/>
          <p:cNvPicPr preferRelativeResize="0"/>
          <p:nvPr/>
        </p:nvPicPr>
        <p:blipFill>
          <a:blip r:embed="rId3">
            <a:alphaModFix/>
          </a:blip>
          <a:stretch>
            <a:fillRect/>
          </a:stretch>
        </p:blipFill>
        <p:spPr>
          <a:xfrm flipH="1" rot="10800000">
            <a:off x="2389700" y="3315396"/>
            <a:ext cx="4932575" cy="323875"/>
          </a:xfrm>
          <a:prstGeom prst="rect">
            <a:avLst/>
          </a:prstGeom>
          <a:noFill/>
          <a:ln>
            <a:noFill/>
          </a:ln>
        </p:spPr>
      </p:pic>
      <p:sp>
        <p:nvSpPr>
          <p:cNvPr id="2284" name="Google Shape;2284;p50"/>
          <p:cNvSpPr/>
          <p:nvPr/>
        </p:nvSpPr>
        <p:spPr>
          <a:xfrm>
            <a:off x="1105864" y="3147681"/>
            <a:ext cx="2846921" cy="645725"/>
          </a:xfrm>
          <a:custGeom>
            <a:rect b="b" l="l" r="r" t="t"/>
            <a:pathLst>
              <a:path extrusionOk="0" h="27869" w="122871">
                <a:moveTo>
                  <a:pt x="50143" y="0"/>
                </a:moveTo>
                <a:cubicBezTo>
                  <a:pt x="30137" y="0"/>
                  <a:pt x="8192" y="1462"/>
                  <a:pt x="1663" y="7206"/>
                </a:cubicBezTo>
                <a:cubicBezTo>
                  <a:pt x="93" y="8568"/>
                  <a:pt x="0" y="10969"/>
                  <a:pt x="1432" y="12493"/>
                </a:cubicBezTo>
                <a:cubicBezTo>
                  <a:pt x="5576" y="16794"/>
                  <a:pt x="18441" y="26455"/>
                  <a:pt x="50207" y="26455"/>
                </a:cubicBezTo>
                <a:cubicBezTo>
                  <a:pt x="51005" y="26455"/>
                  <a:pt x="51816" y="26449"/>
                  <a:pt x="52639" y="26437"/>
                </a:cubicBezTo>
                <a:lnTo>
                  <a:pt x="80367" y="27868"/>
                </a:lnTo>
                <a:lnTo>
                  <a:pt x="80367" y="27868"/>
                </a:lnTo>
                <a:lnTo>
                  <a:pt x="79928" y="5982"/>
                </a:lnTo>
                <a:lnTo>
                  <a:pt x="79928" y="5982"/>
                </a:lnTo>
                <a:cubicBezTo>
                  <a:pt x="79929" y="5982"/>
                  <a:pt x="95303" y="6571"/>
                  <a:pt x="107638" y="6571"/>
                </a:cubicBezTo>
                <a:cubicBezTo>
                  <a:pt x="115890" y="6571"/>
                  <a:pt x="122783" y="6307"/>
                  <a:pt x="122801" y="5428"/>
                </a:cubicBezTo>
                <a:cubicBezTo>
                  <a:pt x="122870" y="3235"/>
                  <a:pt x="100106" y="2381"/>
                  <a:pt x="82699" y="1134"/>
                </a:cubicBezTo>
                <a:cubicBezTo>
                  <a:pt x="76310" y="669"/>
                  <a:pt x="63670" y="0"/>
                  <a:pt x="501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0"/>
          <p:cNvSpPr/>
          <p:nvPr/>
        </p:nvSpPr>
        <p:spPr>
          <a:xfrm>
            <a:off x="1109617" y="3166472"/>
            <a:ext cx="2843168" cy="626401"/>
          </a:xfrm>
          <a:custGeom>
            <a:rect b="b" l="l" r="r" t="t"/>
            <a:pathLst>
              <a:path extrusionOk="0" h="27035" w="122709">
                <a:moveTo>
                  <a:pt x="77596" y="0"/>
                </a:moveTo>
                <a:lnTo>
                  <a:pt x="78058" y="21678"/>
                </a:lnTo>
                <a:lnTo>
                  <a:pt x="50330" y="20316"/>
                </a:lnTo>
                <a:cubicBezTo>
                  <a:pt x="49383" y="20333"/>
                  <a:pt x="48452" y="20341"/>
                  <a:pt x="47537" y="20341"/>
                </a:cubicBezTo>
                <a:cubicBezTo>
                  <a:pt x="19023" y="20341"/>
                  <a:pt x="5832" y="12501"/>
                  <a:pt x="508" y="7826"/>
                </a:cubicBezTo>
                <a:lnTo>
                  <a:pt x="508" y="7826"/>
                </a:lnTo>
                <a:cubicBezTo>
                  <a:pt x="0" y="9142"/>
                  <a:pt x="300" y="10643"/>
                  <a:pt x="1270" y="11659"/>
                </a:cubicBezTo>
                <a:cubicBezTo>
                  <a:pt x="5414" y="15983"/>
                  <a:pt x="18279" y="25644"/>
                  <a:pt x="50045" y="25644"/>
                </a:cubicBezTo>
                <a:cubicBezTo>
                  <a:pt x="50844" y="25644"/>
                  <a:pt x="51654" y="25638"/>
                  <a:pt x="52477" y="25626"/>
                </a:cubicBezTo>
                <a:lnTo>
                  <a:pt x="80205" y="27034"/>
                </a:lnTo>
                <a:lnTo>
                  <a:pt x="80205" y="27034"/>
                </a:lnTo>
                <a:lnTo>
                  <a:pt x="79766" y="5171"/>
                </a:lnTo>
                <a:lnTo>
                  <a:pt x="79766" y="5171"/>
                </a:lnTo>
                <a:cubicBezTo>
                  <a:pt x="79767" y="5171"/>
                  <a:pt x="95141" y="5760"/>
                  <a:pt x="107476" y="5760"/>
                </a:cubicBezTo>
                <a:cubicBezTo>
                  <a:pt x="115728" y="5760"/>
                  <a:pt x="122621" y="5496"/>
                  <a:pt x="122639" y="4617"/>
                </a:cubicBezTo>
                <a:cubicBezTo>
                  <a:pt x="122708" y="2424"/>
                  <a:pt x="99944" y="1570"/>
                  <a:pt x="82537" y="323"/>
                </a:cubicBezTo>
                <a:cubicBezTo>
                  <a:pt x="81151" y="231"/>
                  <a:pt x="79489" y="115"/>
                  <a:pt x="77596" y="0"/>
                </a:cubicBezTo>
                <a:close/>
              </a:path>
            </a:pathLst>
          </a:custGeom>
          <a:solidFill>
            <a:srgbClr val="263238">
              <a:alpha val="32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0"/>
          <p:cNvSpPr/>
          <p:nvPr/>
        </p:nvSpPr>
        <p:spPr>
          <a:xfrm>
            <a:off x="7322282" y="3287350"/>
            <a:ext cx="438654" cy="294236"/>
          </a:xfrm>
          <a:custGeom>
            <a:rect b="b" l="l" r="r" t="t"/>
            <a:pathLst>
              <a:path extrusionOk="0" h="12699" w="18932">
                <a:moveTo>
                  <a:pt x="1" y="1"/>
                </a:moveTo>
                <a:lnTo>
                  <a:pt x="347" y="12698"/>
                </a:lnTo>
                <a:cubicBezTo>
                  <a:pt x="347" y="12698"/>
                  <a:pt x="18932" y="8566"/>
                  <a:pt x="17501" y="5957"/>
                </a:cubicBezTo>
                <a:cubicBezTo>
                  <a:pt x="16092" y="3348"/>
                  <a:pt x="1" y="1"/>
                  <a:pt x="1" y="1"/>
                </a:cubicBezTo>
                <a:close/>
              </a:path>
            </a:pathLst>
          </a:custGeom>
          <a:solidFill>
            <a:srgbClr val="045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0"/>
          <p:cNvSpPr txBox="1"/>
          <p:nvPr>
            <p:ph idx="4294967295" type="subTitle"/>
          </p:nvPr>
        </p:nvSpPr>
        <p:spPr>
          <a:xfrm>
            <a:off x="3018300" y="1855321"/>
            <a:ext cx="1411800" cy="277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600">
                <a:solidFill>
                  <a:schemeClr val="dk1"/>
                </a:solidFill>
                <a:latin typeface="Lilita One"/>
                <a:ea typeface="Lilita One"/>
                <a:cs typeface="Lilita One"/>
                <a:sym typeface="Lilita One"/>
              </a:rPr>
              <a:t>AWS Sagemaker</a:t>
            </a:r>
            <a:endParaRPr sz="1600">
              <a:solidFill>
                <a:schemeClr val="dk1"/>
              </a:solidFill>
              <a:latin typeface="Lilita One"/>
              <a:ea typeface="Lilita One"/>
              <a:cs typeface="Lilita One"/>
              <a:sym typeface="Lilita One"/>
            </a:endParaRPr>
          </a:p>
        </p:txBody>
      </p:sp>
      <p:sp>
        <p:nvSpPr>
          <p:cNvPr id="2288" name="Google Shape;2288;p50"/>
          <p:cNvSpPr txBox="1"/>
          <p:nvPr>
            <p:ph idx="4294967295" type="subTitle"/>
          </p:nvPr>
        </p:nvSpPr>
        <p:spPr>
          <a:xfrm>
            <a:off x="2061000" y="3808800"/>
            <a:ext cx="5045400" cy="7920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n" sz="2700">
                <a:solidFill>
                  <a:schemeClr val="dk1"/>
                </a:solidFill>
                <a:latin typeface="Lilita One"/>
                <a:ea typeface="Lilita One"/>
                <a:cs typeface="Lilita One"/>
                <a:sym typeface="Lilita One"/>
              </a:rPr>
              <a:t>Total: $81.94</a:t>
            </a:r>
            <a:endParaRPr sz="2700">
              <a:solidFill>
                <a:schemeClr val="dk1"/>
              </a:solidFill>
              <a:latin typeface="Lilita One"/>
              <a:ea typeface="Lilita One"/>
              <a:cs typeface="Lilita One"/>
              <a:sym typeface="Lilita One"/>
            </a:endParaRPr>
          </a:p>
        </p:txBody>
      </p:sp>
      <p:sp>
        <p:nvSpPr>
          <p:cNvPr id="2289" name="Google Shape;2289;p50"/>
          <p:cNvSpPr txBox="1"/>
          <p:nvPr>
            <p:ph idx="4294967295" type="subTitle"/>
          </p:nvPr>
        </p:nvSpPr>
        <p:spPr>
          <a:xfrm>
            <a:off x="3018300" y="12930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90%</a:t>
            </a:r>
            <a:endParaRPr sz="1600">
              <a:solidFill>
                <a:schemeClr val="dk1"/>
              </a:solidFill>
              <a:latin typeface="Lilita One"/>
              <a:ea typeface="Lilita One"/>
              <a:cs typeface="Lilita One"/>
              <a:sym typeface="Lilita One"/>
            </a:endParaRPr>
          </a:p>
        </p:txBody>
      </p:sp>
      <p:sp>
        <p:nvSpPr>
          <p:cNvPr id="2290" name="Google Shape;2290;p50"/>
          <p:cNvSpPr txBox="1"/>
          <p:nvPr>
            <p:ph idx="4294967295" type="subTitle"/>
          </p:nvPr>
        </p:nvSpPr>
        <p:spPr>
          <a:xfrm>
            <a:off x="4713900" y="1855321"/>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Sales Tax</a:t>
            </a:r>
            <a:endParaRPr sz="1600">
              <a:solidFill>
                <a:schemeClr val="dk1"/>
              </a:solidFill>
              <a:latin typeface="Lilita One"/>
              <a:ea typeface="Lilita One"/>
              <a:cs typeface="Lilita One"/>
              <a:sym typeface="Lilita One"/>
            </a:endParaRPr>
          </a:p>
        </p:txBody>
      </p:sp>
      <p:sp>
        <p:nvSpPr>
          <p:cNvPr id="2291" name="Google Shape;2291;p50"/>
          <p:cNvSpPr txBox="1"/>
          <p:nvPr>
            <p:ph idx="4294967295" type="subTitle"/>
          </p:nvPr>
        </p:nvSpPr>
        <p:spPr>
          <a:xfrm>
            <a:off x="4713900" y="1293025"/>
            <a:ext cx="1411800" cy="27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Lilita One"/>
                <a:ea typeface="Lilita One"/>
                <a:cs typeface="Lilita One"/>
                <a:sym typeface="Lilita One"/>
              </a:rPr>
              <a:t>1</a:t>
            </a:r>
            <a:r>
              <a:rPr lang="en" sz="1600">
                <a:solidFill>
                  <a:schemeClr val="dk1"/>
                </a:solidFill>
                <a:latin typeface="Lilita One"/>
                <a:ea typeface="Lilita One"/>
                <a:cs typeface="Lilita One"/>
                <a:sym typeface="Lilita One"/>
              </a:rPr>
              <a:t>0%</a:t>
            </a:r>
            <a:endParaRPr sz="1600">
              <a:solidFill>
                <a:schemeClr val="dk1"/>
              </a:solidFill>
              <a:latin typeface="Lilita One"/>
              <a:ea typeface="Lilita One"/>
              <a:cs typeface="Lilita One"/>
              <a:sym typeface="Lilita One"/>
            </a:endParaRPr>
          </a:p>
        </p:txBody>
      </p:sp>
      <p:sp>
        <p:nvSpPr>
          <p:cNvPr id="2292" name="Google Shape;2292;p50"/>
          <p:cNvSpPr/>
          <p:nvPr/>
        </p:nvSpPr>
        <p:spPr>
          <a:xfrm>
            <a:off x="5268300" y="1729507"/>
            <a:ext cx="303000" cy="125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0"/>
          <p:cNvSpPr/>
          <p:nvPr/>
        </p:nvSpPr>
        <p:spPr>
          <a:xfrm>
            <a:off x="3573600" y="1729507"/>
            <a:ext cx="303000" cy="12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50"/>
          <p:cNvCxnSpPr/>
          <p:nvPr/>
        </p:nvCxnSpPr>
        <p:spPr>
          <a:xfrm>
            <a:off x="4276650" y="2425050"/>
            <a:ext cx="397200" cy="786000"/>
          </a:xfrm>
          <a:prstGeom prst="straightConnector1">
            <a:avLst/>
          </a:prstGeom>
          <a:noFill/>
          <a:ln cap="flat" cmpd="sng" w="9525">
            <a:solidFill>
              <a:schemeClr val="dk1"/>
            </a:solidFill>
            <a:prstDash val="solid"/>
            <a:round/>
            <a:headEnd len="med" w="med" type="none"/>
            <a:tailEnd len="med" w="med" type="triangle"/>
          </a:ln>
        </p:spPr>
      </p:cxnSp>
      <p:cxnSp>
        <p:nvCxnSpPr>
          <p:cNvPr id="2295" name="Google Shape;2295;p50"/>
          <p:cNvCxnSpPr/>
          <p:nvPr/>
        </p:nvCxnSpPr>
        <p:spPr>
          <a:xfrm>
            <a:off x="5925000" y="2200650"/>
            <a:ext cx="1018500" cy="10185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0" name="Shape 1140"/>
        <p:cNvGrpSpPr/>
        <p:nvPr/>
      </p:nvGrpSpPr>
      <p:grpSpPr>
        <a:xfrm>
          <a:off x="0" y="0"/>
          <a:ext cx="0" cy="0"/>
          <a:chOff x="0" y="0"/>
          <a:chExt cx="0" cy="0"/>
        </a:xfrm>
      </p:grpSpPr>
      <p:sp>
        <p:nvSpPr>
          <p:cNvPr id="1141" name="Google Shape;1141;p3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TABLE OF CONTENTS</a:t>
            </a:r>
            <a:endParaRPr sz="3000"/>
          </a:p>
        </p:txBody>
      </p:sp>
      <p:sp>
        <p:nvSpPr>
          <p:cNvPr id="1142" name="Google Shape;1142;p33"/>
          <p:cNvSpPr txBox="1"/>
          <p:nvPr>
            <p:ph idx="1" type="subTitle"/>
          </p:nvPr>
        </p:nvSpPr>
        <p:spPr>
          <a:xfrm>
            <a:off x="2428325" y="1665600"/>
            <a:ext cx="2044800" cy="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System Architecture</a:t>
            </a:r>
            <a:endParaRPr sz="1800"/>
          </a:p>
        </p:txBody>
      </p:sp>
      <p:sp>
        <p:nvSpPr>
          <p:cNvPr id="1143" name="Google Shape;1143;p33"/>
          <p:cNvSpPr txBox="1"/>
          <p:nvPr>
            <p:ph idx="3" type="subTitle"/>
          </p:nvPr>
        </p:nvSpPr>
        <p:spPr>
          <a:xfrm>
            <a:off x="2428325" y="2508699"/>
            <a:ext cx="2044800" cy="6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Approach</a:t>
            </a:r>
            <a:endParaRPr sz="1800"/>
          </a:p>
        </p:txBody>
      </p:sp>
      <p:sp>
        <p:nvSpPr>
          <p:cNvPr id="1144" name="Google Shape;1144;p33"/>
          <p:cNvSpPr txBox="1"/>
          <p:nvPr>
            <p:ph idx="5" type="subTitle"/>
          </p:nvPr>
        </p:nvSpPr>
        <p:spPr>
          <a:xfrm>
            <a:off x="2428321" y="3727550"/>
            <a:ext cx="2044800" cy="64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Likes/Dislikes for each Technology</a:t>
            </a:r>
            <a:endParaRPr sz="1800"/>
          </a:p>
        </p:txBody>
      </p:sp>
      <p:sp>
        <p:nvSpPr>
          <p:cNvPr id="1145" name="Google Shape;1145;p33"/>
          <p:cNvSpPr txBox="1"/>
          <p:nvPr>
            <p:ph idx="7" type="subTitle"/>
          </p:nvPr>
        </p:nvSpPr>
        <p:spPr>
          <a:xfrm>
            <a:off x="4670975" y="1460275"/>
            <a:ext cx="2044800" cy="6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Budget</a:t>
            </a:r>
            <a:endParaRPr sz="1800"/>
          </a:p>
        </p:txBody>
      </p:sp>
      <p:sp>
        <p:nvSpPr>
          <p:cNvPr id="1146" name="Google Shape;1146;p33"/>
          <p:cNvSpPr txBox="1"/>
          <p:nvPr>
            <p:ph idx="14" type="subTitle"/>
          </p:nvPr>
        </p:nvSpPr>
        <p:spPr>
          <a:xfrm>
            <a:off x="4670971" y="3512050"/>
            <a:ext cx="2044800" cy="647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Scaling</a:t>
            </a:r>
            <a:endParaRPr sz="1800"/>
          </a:p>
        </p:txBody>
      </p:sp>
      <p:sp>
        <p:nvSpPr>
          <p:cNvPr id="1147" name="Google Shape;1147;p33"/>
          <p:cNvSpPr txBox="1"/>
          <p:nvPr>
            <p:ph idx="9" type="subTitle"/>
          </p:nvPr>
        </p:nvSpPr>
        <p:spPr>
          <a:xfrm>
            <a:off x="4670975" y="2620349"/>
            <a:ext cx="2044800" cy="6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What would we do differently?</a:t>
            </a:r>
            <a:endParaRPr sz="1800"/>
          </a:p>
        </p:txBody>
      </p:sp>
      <p:sp>
        <p:nvSpPr>
          <p:cNvPr id="1148" name="Google Shape;1148;p33"/>
          <p:cNvSpPr txBox="1"/>
          <p:nvPr>
            <p:ph idx="18" type="title"/>
          </p:nvPr>
        </p:nvSpPr>
        <p:spPr>
          <a:xfrm>
            <a:off x="1768425" y="36513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149" name="Google Shape;1149;p33"/>
          <p:cNvSpPr txBox="1"/>
          <p:nvPr>
            <p:ph idx="19" type="title"/>
          </p:nvPr>
        </p:nvSpPr>
        <p:spPr>
          <a:xfrm flipH="1">
            <a:off x="6715775" y="158940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150" name="Google Shape;1150;p33"/>
          <p:cNvSpPr txBox="1"/>
          <p:nvPr>
            <p:ph idx="20" type="title"/>
          </p:nvPr>
        </p:nvSpPr>
        <p:spPr>
          <a:xfrm flipH="1">
            <a:off x="6715775" y="2606585"/>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151" name="Google Shape;1151;p33"/>
          <p:cNvSpPr txBox="1"/>
          <p:nvPr>
            <p:ph idx="21" type="title"/>
          </p:nvPr>
        </p:nvSpPr>
        <p:spPr>
          <a:xfrm flipH="1">
            <a:off x="6715775" y="36513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152" name="Google Shape;1152;p33"/>
          <p:cNvGrpSpPr/>
          <p:nvPr/>
        </p:nvGrpSpPr>
        <p:grpSpPr>
          <a:xfrm>
            <a:off x="6776267" y="1531164"/>
            <a:ext cx="1774160" cy="3142919"/>
            <a:chOff x="6795211" y="1526652"/>
            <a:chExt cx="1774160" cy="3142919"/>
          </a:xfrm>
        </p:grpSpPr>
        <p:sp>
          <p:nvSpPr>
            <p:cNvPr id="1153" name="Google Shape;1153;p33"/>
            <p:cNvSpPr/>
            <p:nvPr/>
          </p:nvSpPr>
          <p:spPr>
            <a:xfrm>
              <a:off x="7309838" y="1526652"/>
              <a:ext cx="1259533" cy="3142919"/>
            </a:xfrm>
            <a:custGeom>
              <a:rect b="b" l="l" r="r" t="t"/>
              <a:pathLst>
                <a:path extrusionOk="0" h="98063" w="39299">
                  <a:moveTo>
                    <a:pt x="886" y="0"/>
                  </a:moveTo>
                  <a:lnTo>
                    <a:pt x="0" y="98063"/>
                  </a:lnTo>
                  <a:lnTo>
                    <a:pt x="39265" y="98063"/>
                  </a:lnTo>
                  <a:lnTo>
                    <a:pt x="392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a:off x="8004906" y="1526652"/>
              <a:ext cx="564465" cy="3142919"/>
            </a:xfrm>
            <a:custGeom>
              <a:rect b="b" l="l" r="r" t="t"/>
              <a:pathLst>
                <a:path extrusionOk="0" h="98063" w="17612">
                  <a:moveTo>
                    <a:pt x="352" y="0"/>
                  </a:moveTo>
                  <a:lnTo>
                    <a:pt x="1" y="98063"/>
                  </a:lnTo>
                  <a:lnTo>
                    <a:pt x="17578" y="98063"/>
                  </a:lnTo>
                  <a:lnTo>
                    <a:pt x="1761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a:off x="7377848" y="1553414"/>
              <a:ext cx="596034" cy="424150"/>
            </a:xfrm>
            <a:custGeom>
              <a:rect b="b" l="l" r="r" t="t"/>
              <a:pathLst>
                <a:path extrusionOk="0" h="13234" w="18597">
                  <a:moveTo>
                    <a:pt x="0" y="1"/>
                  </a:moveTo>
                  <a:lnTo>
                    <a:pt x="0" y="13234"/>
                  </a:lnTo>
                  <a:lnTo>
                    <a:pt x="18597" y="13234"/>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3"/>
            <p:cNvSpPr/>
            <p:nvPr/>
          </p:nvSpPr>
          <p:spPr>
            <a:xfrm>
              <a:off x="7583481" y="1648730"/>
              <a:ext cx="182076" cy="71792"/>
            </a:xfrm>
            <a:custGeom>
              <a:rect b="b" l="l" r="r" t="t"/>
              <a:pathLst>
                <a:path extrusionOk="0" h="2240" w="5681">
                  <a:moveTo>
                    <a:pt x="5681" y="1"/>
                  </a:moveTo>
                  <a:lnTo>
                    <a:pt x="0" y="185"/>
                  </a:lnTo>
                  <a:lnTo>
                    <a:pt x="0" y="2240"/>
                  </a:lnTo>
                  <a:lnTo>
                    <a:pt x="5681" y="2240"/>
                  </a:lnTo>
                  <a:lnTo>
                    <a:pt x="568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3"/>
            <p:cNvSpPr/>
            <p:nvPr/>
          </p:nvSpPr>
          <p:spPr>
            <a:xfrm>
              <a:off x="7583481" y="1775648"/>
              <a:ext cx="187973" cy="27339"/>
            </a:xfrm>
            <a:custGeom>
              <a:rect b="b" l="l" r="r" t="t"/>
              <a:pathLst>
                <a:path extrusionOk="0" h="853" w="5865">
                  <a:moveTo>
                    <a:pt x="0" y="1"/>
                  </a:moveTo>
                  <a:lnTo>
                    <a:pt x="0" y="853"/>
                  </a:lnTo>
                  <a:lnTo>
                    <a:pt x="5865" y="853"/>
                  </a:lnTo>
                  <a:lnTo>
                    <a:pt x="58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3"/>
            <p:cNvSpPr/>
            <p:nvPr/>
          </p:nvSpPr>
          <p:spPr>
            <a:xfrm>
              <a:off x="6795211" y="2034292"/>
              <a:ext cx="596034" cy="445046"/>
            </a:xfrm>
            <a:custGeom>
              <a:rect b="b" l="l" r="r" t="t"/>
              <a:pathLst>
                <a:path extrusionOk="0" h="13886" w="18597">
                  <a:moveTo>
                    <a:pt x="0" y="1"/>
                  </a:moveTo>
                  <a:lnTo>
                    <a:pt x="0" y="13886"/>
                  </a:lnTo>
                  <a:lnTo>
                    <a:pt x="18597" y="13886"/>
                  </a:lnTo>
                  <a:lnTo>
                    <a:pt x="18597" y="653"/>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3"/>
            <p:cNvSpPr/>
            <p:nvPr/>
          </p:nvSpPr>
          <p:spPr>
            <a:xfrm>
              <a:off x="7000844" y="2151050"/>
              <a:ext cx="182621" cy="71792"/>
            </a:xfrm>
            <a:custGeom>
              <a:rect b="b" l="l" r="r" t="t"/>
              <a:pathLst>
                <a:path extrusionOk="0" h="2240" w="5698">
                  <a:moveTo>
                    <a:pt x="5698" y="0"/>
                  </a:moveTo>
                  <a:lnTo>
                    <a:pt x="0" y="184"/>
                  </a:lnTo>
                  <a:lnTo>
                    <a:pt x="0" y="2239"/>
                  </a:lnTo>
                  <a:lnTo>
                    <a:pt x="5698" y="2239"/>
                  </a:lnTo>
                  <a:lnTo>
                    <a:pt x="56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3"/>
            <p:cNvSpPr/>
            <p:nvPr/>
          </p:nvSpPr>
          <p:spPr>
            <a:xfrm>
              <a:off x="7000844" y="2277968"/>
              <a:ext cx="188518" cy="26794"/>
            </a:xfrm>
            <a:custGeom>
              <a:rect b="b" l="l" r="r" t="t"/>
              <a:pathLst>
                <a:path extrusionOk="0" h="836" w="5882">
                  <a:moveTo>
                    <a:pt x="0" y="0"/>
                  </a:moveTo>
                  <a:lnTo>
                    <a:pt x="0" y="836"/>
                  </a:lnTo>
                  <a:lnTo>
                    <a:pt x="5882" y="836"/>
                  </a:lnTo>
                  <a:lnTo>
                    <a:pt x="588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3"/>
            <p:cNvSpPr/>
            <p:nvPr/>
          </p:nvSpPr>
          <p:spPr>
            <a:xfrm>
              <a:off x="7377848" y="3594229"/>
              <a:ext cx="596034" cy="445591"/>
            </a:xfrm>
            <a:custGeom>
              <a:rect b="b" l="l" r="r" t="t"/>
              <a:pathLst>
                <a:path extrusionOk="0" h="13903" w="18597">
                  <a:moveTo>
                    <a:pt x="0" y="1"/>
                  </a:moveTo>
                  <a:lnTo>
                    <a:pt x="0" y="13902"/>
                  </a:lnTo>
                  <a:lnTo>
                    <a:pt x="18597" y="13902"/>
                  </a:lnTo>
                  <a:lnTo>
                    <a:pt x="18597" y="669"/>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3"/>
            <p:cNvSpPr/>
            <p:nvPr/>
          </p:nvSpPr>
          <p:spPr>
            <a:xfrm>
              <a:off x="7583481" y="3710987"/>
              <a:ext cx="182076" cy="71792"/>
            </a:xfrm>
            <a:custGeom>
              <a:rect b="b" l="l" r="r" t="t"/>
              <a:pathLst>
                <a:path extrusionOk="0" h="2240" w="5681">
                  <a:moveTo>
                    <a:pt x="5681" y="0"/>
                  </a:moveTo>
                  <a:lnTo>
                    <a:pt x="0" y="184"/>
                  </a:lnTo>
                  <a:lnTo>
                    <a:pt x="0" y="2239"/>
                  </a:lnTo>
                  <a:lnTo>
                    <a:pt x="5681" y="2239"/>
                  </a:lnTo>
                  <a:lnTo>
                    <a:pt x="568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3"/>
            <p:cNvSpPr/>
            <p:nvPr/>
          </p:nvSpPr>
          <p:spPr>
            <a:xfrm>
              <a:off x="7583481" y="3837905"/>
              <a:ext cx="187973" cy="26794"/>
            </a:xfrm>
            <a:custGeom>
              <a:rect b="b" l="l" r="r" t="t"/>
              <a:pathLst>
                <a:path extrusionOk="0" h="836" w="5865">
                  <a:moveTo>
                    <a:pt x="0" y="0"/>
                  </a:moveTo>
                  <a:lnTo>
                    <a:pt x="0" y="836"/>
                  </a:lnTo>
                  <a:lnTo>
                    <a:pt x="5865" y="836"/>
                  </a:lnTo>
                  <a:lnTo>
                    <a:pt x="586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3"/>
            <p:cNvSpPr/>
            <p:nvPr/>
          </p:nvSpPr>
          <p:spPr>
            <a:xfrm>
              <a:off x="7369804" y="2567668"/>
              <a:ext cx="596066" cy="445046"/>
            </a:xfrm>
            <a:custGeom>
              <a:rect b="b" l="l" r="r" t="t"/>
              <a:pathLst>
                <a:path extrusionOk="0" h="13886" w="18598">
                  <a:moveTo>
                    <a:pt x="0" y="1"/>
                  </a:moveTo>
                  <a:lnTo>
                    <a:pt x="0" y="13885"/>
                  </a:lnTo>
                  <a:lnTo>
                    <a:pt x="18597" y="13885"/>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3"/>
            <p:cNvSpPr/>
            <p:nvPr/>
          </p:nvSpPr>
          <p:spPr>
            <a:xfrm>
              <a:off x="7579731" y="2762596"/>
              <a:ext cx="171371" cy="67497"/>
            </a:xfrm>
            <a:custGeom>
              <a:rect b="b" l="l" r="r" t="t"/>
              <a:pathLst>
                <a:path extrusionOk="0" h="2106" w="5347">
                  <a:moveTo>
                    <a:pt x="5347" y="1"/>
                  </a:moveTo>
                  <a:lnTo>
                    <a:pt x="0" y="168"/>
                  </a:lnTo>
                  <a:lnTo>
                    <a:pt x="0" y="2106"/>
                  </a:lnTo>
                  <a:lnTo>
                    <a:pt x="5347" y="2106"/>
                  </a:lnTo>
                  <a:lnTo>
                    <a:pt x="5347"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3"/>
            <p:cNvSpPr/>
            <p:nvPr/>
          </p:nvSpPr>
          <p:spPr>
            <a:xfrm>
              <a:off x="7579731" y="2882014"/>
              <a:ext cx="176724" cy="25191"/>
            </a:xfrm>
            <a:custGeom>
              <a:rect b="b" l="l" r="r" t="t"/>
              <a:pathLst>
                <a:path extrusionOk="0" h="786" w="5514">
                  <a:moveTo>
                    <a:pt x="0" y="1"/>
                  </a:moveTo>
                  <a:lnTo>
                    <a:pt x="0" y="786"/>
                  </a:lnTo>
                  <a:lnTo>
                    <a:pt x="5514" y="786"/>
                  </a:lnTo>
                  <a:lnTo>
                    <a:pt x="55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7391213" y="2062143"/>
              <a:ext cx="582124" cy="415047"/>
            </a:xfrm>
            <a:custGeom>
              <a:rect b="b" l="l" r="r" t="t"/>
              <a:pathLst>
                <a:path extrusionOk="0" h="12950" w="18163">
                  <a:moveTo>
                    <a:pt x="1" y="1"/>
                  </a:moveTo>
                  <a:lnTo>
                    <a:pt x="1"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6795211" y="3078545"/>
              <a:ext cx="596034" cy="445046"/>
            </a:xfrm>
            <a:custGeom>
              <a:rect b="b" l="l" r="r" t="t"/>
              <a:pathLst>
                <a:path extrusionOk="0" h="13886" w="18597">
                  <a:moveTo>
                    <a:pt x="0" y="1"/>
                  </a:moveTo>
                  <a:lnTo>
                    <a:pt x="0" y="13885"/>
                  </a:lnTo>
                  <a:lnTo>
                    <a:pt x="18597" y="13885"/>
                  </a:lnTo>
                  <a:lnTo>
                    <a:pt x="18597" y="652"/>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7000844" y="3195303"/>
              <a:ext cx="182621" cy="71760"/>
            </a:xfrm>
            <a:custGeom>
              <a:rect b="b" l="l" r="r" t="t"/>
              <a:pathLst>
                <a:path extrusionOk="0" h="2239" w="5698">
                  <a:moveTo>
                    <a:pt x="5698" y="0"/>
                  </a:moveTo>
                  <a:lnTo>
                    <a:pt x="0" y="184"/>
                  </a:lnTo>
                  <a:lnTo>
                    <a:pt x="0" y="2239"/>
                  </a:lnTo>
                  <a:lnTo>
                    <a:pt x="5698" y="2239"/>
                  </a:lnTo>
                  <a:lnTo>
                    <a:pt x="569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7000844" y="3322189"/>
              <a:ext cx="188518" cy="26826"/>
            </a:xfrm>
            <a:custGeom>
              <a:rect b="b" l="l" r="r" t="t"/>
              <a:pathLst>
                <a:path extrusionOk="0" h="837" w="5882">
                  <a:moveTo>
                    <a:pt x="0" y="1"/>
                  </a:moveTo>
                  <a:lnTo>
                    <a:pt x="0" y="836"/>
                  </a:lnTo>
                  <a:lnTo>
                    <a:pt x="5882" y="836"/>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7391213" y="3106396"/>
              <a:ext cx="582124" cy="415048"/>
            </a:xfrm>
            <a:custGeom>
              <a:rect b="b" l="l" r="r" t="t"/>
              <a:pathLst>
                <a:path extrusionOk="0" h="12950" w="18163">
                  <a:moveTo>
                    <a:pt x="1" y="0"/>
                  </a:moveTo>
                  <a:lnTo>
                    <a:pt x="1" y="12950"/>
                  </a:lnTo>
                  <a:lnTo>
                    <a:pt x="18163" y="12950"/>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6795211" y="4109401"/>
              <a:ext cx="596034" cy="445046"/>
            </a:xfrm>
            <a:custGeom>
              <a:rect b="b" l="l" r="r" t="t"/>
              <a:pathLst>
                <a:path extrusionOk="0" h="13886" w="18597">
                  <a:moveTo>
                    <a:pt x="0" y="0"/>
                  </a:moveTo>
                  <a:lnTo>
                    <a:pt x="0" y="13885"/>
                  </a:lnTo>
                  <a:lnTo>
                    <a:pt x="18597" y="13885"/>
                  </a:lnTo>
                  <a:lnTo>
                    <a:pt x="18597" y="652"/>
                  </a:lnTo>
                  <a:lnTo>
                    <a:pt x="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7000844" y="4226127"/>
              <a:ext cx="182621" cy="71792"/>
            </a:xfrm>
            <a:custGeom>
              <a:rect b="b" l="l" r="r" t="t"/>
              <a:pathLst>
                <a:path extrusionOk="0" h="2240" w="5698">
                  <a:moveTo>
                    <a:pt x="5698" y="1"/>
                  </a:moveTo>
                  <a:lnTo>
                    <a:pt x="0" y="185"/>
                  </a:lnTo>
                  <a:lnTo>
                    <a:pt x="0" y="2240"/>
                  </a:lnTo>
                  <a:lnTo>
                    <a:pt x="5698" y="2240"/>
                  </a:lnTo>
                  <a:lnTo>
                    <a:pt x="5698"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7000844" y="4353045"/>
              <a:ext cx="188518" cy="26826"/>
            </a:xfrm>
            <a:custGeom>
              <a:rect b="b" l="l" r="r" t="t"/>
              <a:pathLst>
                <a:path extrusionOk="0" h="837" w="5882">
                  <a:moveTo>
                    <a:pt x="0" y="1"/>
                  </a:moveTo>
                  <a:lnTo>
                    <a:pt x="0" y="836"/>
                  </a:lnTo>
                  <a:lnTo>
                    <a:pt x="5882" y="836"/>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7391213" y="4137252"/>
              <a:ext cx="582124" cy="415047"/>
            </a:xfrm>
            <a:custGeom>
              <a:rect b="b" l="l" r="r" t="t"/>
              <a:pathLst>
                <a:path extrusionOk="0" h="12950" w="18163">
                  <a:moveTo>
                    <a:pt x="1" y="0"/>
                  </a:moveTo>
                  <a:lnTo>
                    <a:pt x="1" y="12949"/>
                  </a:lnTo>
                  <a:lnTo>
                    <a:pt x="18163" y="12949"/>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33"/>
          <p:cNvGrpSpPr/>
          <p:nvPr/>
        </p:nvGrpSpPr>
        <p:grpSpPr>
          <a:xfrm>
            <a:off x="563450" y="1531138"/>
            <a:ext cx="1774192" cy="3142951"/>
            <a:chOff x="575781" y="1520210"/>
            <a:chExt cx="1774192" cy="3142951"/>
          </a:xfrm>
        </p:grpSpPr>
        <p:sp>
          <p:nvSpPr>
            <p:cNvPr id="1177" name="Google Shape;1177;p33"/>
            <p:cNvSpPr/>
            <p:nvPr/>
          </p:nvSpPr>
          <p:spPr>
            <a:xfrm>
              <a:off x="575781" y="1520210"/>
              <a:ext cx="1259020" cy="3142951"/>
            </a:xfrm>
            <a:custGeom>
              <a:rect b="b" l="l" r="r" t="t"/>
              <a:pathLst>
                <a:path extrusionOk="0" h="98064" w="39283">
                  <a:moveTo>
                    <a:pt x="1" y="1"/>
                  </a:moveTo>
                  <a:lnTo>
                    <a:pt x="34" y="98063"/>
                  </a:lnTo>
                  <a:lnTo>
                    <a:pt x="39283" y="98063"/>
                  </a:lnTo>
                  <a:lnTo>
                    <a:pt x="384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575781" y="1520210"/>
              <a:ext cx="564465" cy="3142951"/>
            </a:xfrm>
            <a:custGeom>
              <a:rect b="b" l="l" r="r" t="t"/>
              <a:pathLst>
                <a:path extrusionOk="0" h="98064" w="17612">
                  <a:moveTo>
                    <a:pt x="1" y="1"/>
                  </a:moveTo>
                  <a:lnTo>
                    <a:pt x="34" y="98063"/>
                  </a:lnTo>
                  <a:lnTo>
                    <a:pt x="17612" y="98063"/>
                  </a:lnTo>
                  <a:lnTo>
                    <a:pt x="1726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3"/>
            <p:cNvSpPr/>
            <p:nvPr/>
          </p:nvSpPr>
          <p:spPr>
            <a:xfrm>
              <a:off x="1171270" y="1546459"/>
              <a:ext cx="596066" cy="424695"/>
            </a:xfrm>
            <a:custGeom>
              <a:rect b="b" l="l" r="r" t="t"/>
              <a:pathLst>
                <a:path extrusionOk="0" h="13251" w="18598">
                  <a:moveTo>
                    <a:pt x="1" y="0"/>
                  </a:moveTo>
                  <a:lnTo>
                    <a:pt x="1" y="13250"/>
                  </a:lnTo>
                  <a:lnTo>
                    <a:pt x="18597" y="13250"/>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1379595" y="1642320"/>
              <a:ext cx="182108" cy="71792"/>
            </a:xfrm>
            <a:custGeom>
              <a:rect b="b" l="l" r="r" t="t"/>
              <a:pathLst>
                <a:path extrusionOk="0" h="2240" w="5682">
                  <a:moveTo>
                    <a:pt x="0" y="0"/>
                  </a:moveTo>
                  <a:lnTo>
                    <a:pt x="0" y="2239"/>
                  </a:lnTo>
                  <a:lnTo>
                    <a:pt x="5681" y="2239"/>
                  </a:lnTo>
                  <a:lnTo>
                    <a:pt x="5681" y="184"/>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1373697" y="1769238"/>
              <a:ext cx="188005" cy="26794"/>
            </a:xfrm>
            <a:custGeom>
              <a:rect b="b" l="l" r="r" t="t"/>
              <a:pathLst>
                <a:path extrusionOk="0" h="836" w="5866">
                  <a:moveTo>
                    <a:pt x="0" y="0"/>
                  </a:moveTo>
                  <a:lnTo>
                    <a:pt x="0" y="836"/>
                  </a:lnTo>
                  <a:lnTo>
                    <a:pt x="5865" y="836"/>
                  </a:lnTo>
                  <a:lnTo>
                    <a:pt x="5865"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1753906" y="2027337"/>
              <a:ext cx="596066" cy="445591"/>
            </a:xfrm>
            <a:custGeom>
              <a:rect b="b" l="l" r="r" t="t"/>
              <a:pathLst>
                <a:path extrusionOk="0" h="13903" w="18598">
                  <a:moveTo>
                    <a:pt x="18597" y="1"/>
                  </a:moveTo>
                  <a:lnTo>
                    <a:pt x="1" y="669"/>
                  </a:lnTo>
                  <a:lnTo>
                    <a:pt x="1" y="13902"/>
                  </a:lnTo>
                  <a:lnTo>
                    <a:pt x="18597" y="13902"/>
                  </a:lnTo>
                  <a:lnTo>
                    <a:pt x="1859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1961687" y="2144095"/>
              <a:ext cx="182653" cy="71792"/>
            </a:xfrm>
            <a:custGeom>
              <a:rect b="b" l="l" r="r" t="t"/>
              <a:pathLst>
                <a:path extrusionOk="0" h="2240" w="5699">
                  <a:moveTo>
                    <a:pt x="1" y="0"/>
                  </a:moveTo>
                  <a:lnTo>
                    <a:pt x="1" y="2239"/>
                  </a:lnTo>
                  <a:lnTo>
                    <a:pt x="5698" y="2239"/>
                  </a:lnTo>
                  <a:lnTo>
                    <a:pt x="5698" y="184"/>
                  </a:lnTo>
                  <a:lnTo>
                    <a:pt x="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1955789" y="2271013"/>
              <a:ext cx="188550" cy="27339"/>
            </a:xfrm>
            <a:custGeom>
              <a:rect b="b" l="l" r="r" t="t"/>
              <a:pathLst>
                <a:path extrusionOk="0" h="853" w="5883">
                  <a:moveTo>
                    <a:pt x="1" y="0"/>
                  </a:moveTo>
                  <a:lnTo>
                    <a:pt x="1" y="852"/>
                  </a:lnTo>
                  <a:lnTo>
                    <a:pt x="5882" y="852"/>
                  </a:lnTo>
                  <a:lnTo>
                    <a:pt x="5882"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1171270" y="3587819"/>
              <a:ext cx="596066" cy="445046"/>
            </a:xfrm>
            <a:custGeom>
              <a:rect b="b" l="l" r="r" t="t"/>
              <a:pathLst>
                <a:path extrusionOk="0" h="13886" w="18598">
                  <a:moveTo>
                    <a:pt x="18597" y="0"/>
                  </a:moveTo>
                  <a:lnTo>
                    <a:pt x="1" y="652"/>
                  </a:lnTo>
                  <a:lnTo>
                    <a:pt x="1" y="13885"/>
                  </a:lnTo>
                  <a:lnTo>
                    <a:pt x="18597" y="13885"/>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1379595" y="3704033"/>
              <a:ext cx="182108" cy="71792"/>
            </a:xfrm>
            <a:custGeom>
              <a:rect b="b" l="l" r="r" t="t"/>
              <a:pathLst>
                <a:path extrusionOk="0" h="2240" w="5682">
                  <a:moveTo>
                    <a:pt x="0" y="0"/>
                  </a:moveTo>
                  <a:lnTo>
                    <a:pt x="0" y="2239"/>
                  </a:lnTo>
                  <a:lnTo>
                    <a:pt x="5681" y="2239"/>
                  </a:lnTo>
                  <a:lnTo>
                    <a:pt x="5681" y="201"/>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1373697" y="3831463"/>
              <a:ext cx="188005" cy="26826"/>
            </a:xfrm>
            <a:custGeom>
              <a:rect b="b" l="l" r="r" t="t"/>
              <a:pathLst>
                <a:path extrusionOk="0" h="837" w="5866">
                  <a:moveTo>
                    <a:pt x="0" y="1"/>
                  </a:moveTo>
                  <a:lnTo>
                    <a:pt x="0" y="836"/>
                  </a:lnTo>
                  <a:lnTo>
                    <a:pt x="5865" y="836"/>
                  </a:lnTo>
                  <a:lnTo>
                    <a:pt x="5865"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1179314" y="2560713"/>
              <a:ext cx="595521" cy="445046"/>
            </a:xfrm>
            <a:custGeom>
              <a:rect b="b" l="l" r="r" t="t"/>
              <a:pathLst>
                <a:path extrusionOk="0" h="13886" w="18581">
                  <a:moveTo>
                    <a:pt x="0" y="0"/>
                  </a:moveTo>
                  <a:lnTo>
                    <a:pt x="0" y="13885"/>
                  </a:lnTo>
                  <a:lnTo>
                    <a:pt x="18580" y="13885"/>
                  </a:lnTo>
                  <a:lnTo>
                    <a:pt x="1858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1394049" y="2755641"/>
              <a:ext cx="171403" cy="67497"/>
            </a:xfrm>
            <a:custGeom>
              <a:rect b="b" l="l" r="r" t="t"/>
              <a:pathLst>
                <a:path extrusionOk="0" h="2106" w="5348">
                  <a:moveTo>
                    <a:pt x="0" y="0"/>
                  </a:moveTo>
                  <a:lnTo>
                    <a:pt x="0" y="2106"/>
                  </a:lnTo>
                  <a:lnTo>
                    <a:pt x="5347" y="2106"/>
                  </a:lnTo>
                  <a:lnTo>
                    <a:pt x="5347" y="184"/>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1388697" y="2875059"/>
              <a:ext cx="176756" cy="25191"/>
            </a:xfrm>
            <a:custGeom>
              <a:rect b="b" l="l" r="r" t="t"/>
              <a:pathLst>
                <a:path extrusionOk="0" h="786" w="5515">
                  <a:moveTo>
                    <a:pt x="0" y="0"/>
                  </a:moveTo>
                  <a:lnTo>
                    <a:pt x="0" y="786"/>
                  </a:lnTo>
                  <a:lnTo>
                    <a:pt x="5514" y="786"/>
                  </a:lnTo>
                  <a:lnTo>
                    <a:pt x="5514"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1171814" y="2055733"/>
              <a:ext cx="582124" cy="415047"/>
            </a:xfrm>
            <a:custGeom>
              <a:rect b="b" l="l" r="r" t="t"/>
              <a:pathLst>
                <a:path extrusionOk="0" h="12950" w="18163">
                  <a:moveTo>
                    <a:pt x="0" y="0"/>
                  </a:moveTo>
                  <a:lnTo>
                    <a:pt x="0" y="12949"/>
                  </a:lnTo>
                  <a:lnTo>
                    <a:pt x="18163" y="12949"/>
                  </a:lnTo>
                  <a:lnTo>
                    <a:pt x="1816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1753906" y="3071590"/>
              <a:ext cx="596066" cy="445559"/>
            </a:xfrm>
            <a:custGeom>
              <a:rect b="b" l="l" r="r" t="t"/>
              <a:pathLst>
                <a:path extrusionOk="0" h="13902" w="18598">
                  <a:moveTo>
                    <a:pt x="18597" y="0"/>
                  </a:moveTo>
                  <a:lnTo>
                    <a:pt x="1" y="669"/>
                  </a:lnTo>
                  <a:lnTo>
                    <a:pt x="1" y="13902"/>
                  </a:lnTo>
                  <a:lnTo>
                    <a:pt x="18597" y="13902"/>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1961687" y="3188316"/>
              <a:ext cx="182653" cy="71792"/>
            </a:xfrm>
            <a:custGeom>
              <a:rect b="b" l="l" r="r" t="t"/>
              <a:pathLst>
                <a:path extrusionOk="0" h="2240" w="5699">
                  <a:moveTo>
                    <a:pt x="1" y="1"/>
                  </a:moveTo>
                  <a:lnTo>
                    <a:pt x="1" y="2240"/>
                  </a:lnTo>
                  <a:lnTo>
                    <a:pt x="5698" y="2240"/>
                  </a:lnTo>
                  <a:lnTo>
                    <a:pt x="5698" y="185"/>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3"/>
            <p:cNvSpPr/>
            <p:nvPr/>
          </p:nvSpPr>
          <p:spPr>
            <a:xfrm>
              <a:off x="1955789" y="3315234"/>
              <a:ext cx="188550" cy="27339"/>
            </a:xfrm>
            <a:custGeom>
              <a:rect b="b" l="l" r="r" t="t"/>
              <a:pathLst>
                <a:path extrusionOk="0" h="853" w="5883">
                  <a:moveTo>
                    <a:pt x="1" y="1"/>
                  </a:moveTo>
                  <a:lnTo>
                    <a:pt x="1" y="853"/>
                  </a:lnTo>
                  <a:lnTo>
                    <a:pt x="5882" y="853"/>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3"/>
            <p:cNvSpPr/>
            <p:nvPr/>
          </p:nvSpPr>
          <p:spPr>
            <a:xfrm>
              <a:off x="1171814" y="3099954"/>
              <a:ext cx="582124" cy="415080"/>
            </a:xfrm>
            <a:custGeom>
              <a:rect b="b" l="l" r="r" t="t"/>
              <a:pathLst>
                <a:path extrusionOk="0" h="12951" w="18163">
                  <a:moveTo>
                    <a:pt x="0" y="1"/>
                  </a:moveTo>
                  <a:lnTo>
                    <a:pt x="0"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1753906" y="4102446"/>
              <a:ext cx="596066" cy="445559"/>
            </a:xfrm>
            <a:custGeom>
              <a:rect b="b" l="l" r="r" t="t"/>
              <a:pathLst>
                <a:path extrusionOk="0" h="13902" w="18598">
                  <a:moveTo>
                    <a:pt x="18597" y="0"/>
                  </a:moveTo>
                  <a:lnTo>
                    <a:pt x="1" y="669"/>
                  </a:lnTo>
                  <a:lnTo>
                    <a:pt x="1" y="13902"/>
                  </a:lnTo>
                  <a:lnTo>
                    <a:pt x="18597" y="13902"/>
                  </a:lnTo>
                  <a:lnTo>
                    <a:pt x="1859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1961687" y="4219172"/>
              <a:ext cx="182653" cy="71792"/>
            </a:xfrm>
            <a:custGeom>
              <a:rect b="b" l="l" r="r" t="t"/>
              <a:pathLst>
                <a:path extrusionOk="0" h="2240" w="5699">
                  <a:moveTo>
                    <a:pt x="1" y="1"/>
                  </a:moveTo>
                  <a:lnTo>
                    <a:pt x="1" y="2240"/>
                  </a:lnTo>
                  <a:lnTo>
                    <a:pt x="5698" y="2240"/>
                  </a:lnTo>
                  <a:lnTo>
                    <a:pt x="5698" y="185"/>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1955789" y="4346090"/>
              <a:ext cx="188550" cy="27339"/>
            </a:xfrm>
            <a:custGeom>
              <a:rect b="b" l="l" r="r" t="t"/>
              <a:pathLst>
                <a:path extrusionOk="0" h="853" w="5883">
                  <a:moveTo>
                    <a:pt x="1" y="1"/>
                  </a:moveTo>
                  <a:lnTo>
                    <a:pt x="1" y="853"/>
                  </a:lnTo>
                  <a:lnTo>
                    <a:pt x="5882" y="853"/>
                  </a:lnTo>
                  <a:lnTo>
                    <a:pt x="588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1171814" y="4130810"/>
              <a:ext cx="582124" cy="415047"/>
            </a:xfrm>
            <a:custGeom>
              <a:rect b="b" l="l" r="r" t="t"/>
              <a:pathLst>
                <a:path extrusionOk="0" h="12950" w="18163">
                  <a:moveTo>
                    <a:pt x="0" y="1"/>
                  </a:moveTo>
                  <a:lnTo>
                    <a:pt x="0" y="12950"/>
                  </a:lnTo>
                  <a:lnTo>
                    <a:pt x="18163" y="12950"/>
                  </a:lnTo>
                  <a:lnTo>
                    <a:pt x="1816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0" name="Google Shape;1200;p33"/>
          <p:cNvSpPr txBox="1"/>
          <p:nvPr>
            <p:ph idx="16" type="title"/>
          </p:nvPr>
        </p:nvSpPr>
        <p:spPr>
          <a:xfrm>
            <a:off x="1768450" y="158940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01" name="Google Shape;1201;p33"/>
          <p:cNvSpPr txBox="1"/>
          <p:nvPr>
            <p:ph idx="17" type="title"/>
          </p:nvPr>
        </p:nvSpPr>
        <p:spPr>
          <a:xfrm>
            <a:off x="1768325" y="2620350"/>
            <a:ext cx="660000" cy="8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9" name="Shape 2299"/>
        <p:cNvGrpSpPr/>
        <p:nvPr/>
      </p:nvGrpSpPr>
      <p:grpSpPr>
        <a:xfrm>
          <a:off x="0" y="0"/>
          <a:ext cx="0" cy="0"/>
          <a:chOff x="0" y="0"/>
          <a:chExt cx="0" cy="0"/>
        </a:xfrm>
      </p:grpSpPr>
      <p:sp>
        <p:nvSpPr>
          <p:cNvPr id="2300" name="Google Shape;2300;p5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DEVELOPMENT COSTS</a:t>
            </a:r>
            <a:endParaRPr/>
          </a:p>
        </p:txBody>
      </p:sp>
      <p:pic>
        <p:nvPicPr>
          <p:cNvPr id="2301" name="Google Shape;2301;p51"/>
          <p:cNvPicPr preferRelativeResize="0"/>
          <p:nvPr/>
        </p:nvPicPr>
        <p:blipFill>
          <a:blip r:embed="rId3">
            <a:alphaModFix/>
          </a:blip>
          <a:stretch>
            <a:fillRect/>
          </a:stretch>
        </p:blipFill>
        <p:spPr>
          <a:xfrm>
            <a:off x="359525" y="957525"/>
            <a:ext cx="8516952" cy="3598950"/>
          </a:xfrm>
          <a:prstGeom prst="rect">
            <a:avLst/>
          </a:prstGeom>
          <a:noFill/>
          <a:ln>
            <a:noFill/>
          </a:ln>
        </p:spPr>
      </p:pic>
      <p:sp>
        <p:nvSpPr>
          <p:cNvPr id="2302" name="Google Shape;2302;p51"/>
          <p:cNvSpPr/>
          <p:nvPr/>
        </p:nvSpPr>
        <p:spPr>
          <a:xfrm>
            <a:off x="427675" y="3365725"/>
            <a:ext cx="8448900" cy="2415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1"/>
          <p:cNvSpPr/>
          <p:nvPr/>
        </p:nvSpPr>
        <p:spPr>
          <a:xfrm>
            <a:off x="8229475" y="1009300"/>
            <a:ext cx="647100" cy="241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1"/>
          <p:cNvSpPr/>
          <p:nvPr/>
        </p:nvSpPr>
        <p:spPr>
          <a:xfrm>
            <a:off x="8384550" y="4257350"/>
            <a:ext cx="492000" cy="241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8" name="Shape 2308"/>
        <p:cNvGrpSpPr/>
        <p:nvPr/>
      </p:nvGrpSpPr>
      <p:grpSpPr>
        <a:xfrm>
          <a:off x="0" y="0"/>
          <a:ext cx="0" cy="0"/>
          <a:chOff x="0" y="0"/>
          <a:chExt cx="0" cy="0"/>
        </a:xfrm>
      </p:grpSpPr>
      <p:sp>
        <p:nvSpPr>
          <p:cNvPr id="2309" name="Google Shape;2309;p5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a:t>
            </a:r>
            <a:r>
              <a:rPr lang="en"/>
              <a:t>PERATION COSTS FOR 24 HRS</a:t>
            </a:r>
            <a:endParaRPr/>
          </a:p>
        </p:txBody>
      </p:sp>
      <p:grpSp>
        <p:nvGrpSpPr>
          <p:cNvPr id="2310" name="Google Shape;2310;p52"/>
          <p:cNvGrpSpPr/>
          <p:nvPr/>
        </p:nvGrpSpPr>
        <p:grpSpPr>
          <a:xfrm>
            <a:off x="142827" y="1370212"/>
            <a:ext cx="8863273" cy="2854287"/>
            <a:chOff x="3358415" y="3361302"/>
            <a:chExt cx="1882758" cy="1024695"/>
          </a:xfrm>
        </p:grpSpPr>
        <p:grpSp>
          <p:nvGrpSpPr>
            <p:cNvPr id="2311" name="Google Shape;2311;p52"/>
            <p:cNvGrpSpPr/>
            <p:nvPr/>
          </p:nvGrpSpPr>
          <p:grpSpPr>
            <a:xfrm>
              <a:off x="3358415" y="3361302"/>
              <a:ext cx="441300" cy="1024695"/>
              <a:chOff x="3358415" y="3361302"/>
              <a:chExt cx="441300" cy="1024695"/>
            </a:xfrm>
          </p:grpSpPr>
          <p:sp>
            <p:nvSpPr>
              <p:cNvPr id="2312" name="Google Shape;2312;p52"/>
              <p:cNvSpPr/>
              <p:nvPr/>
            </p:nvSpPr>
            <p:spPr>
              <a:xfrm>
                <a:off x="3358415"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AWS Service</a:t>
                </a:r>
                <a:endParaRPr>
                  <a:latin typeface="Josefin Sans"/>
                  <a:ea typeface="Josefin Sans"/>
                  <a:cs typeface="Josefin Sans"/>
                  <a:sym typeface="Josefin Sans"/>
                </a:endParaRPr>
              </a:p>
            </p:txBody>
          </p:sp>
          <p:sp>
            <p:nvSpPr>
              <p:cNvPr id="2313" name="Google Shape;2313;p52"/>
              <p:cNvSpPr/>
              <p:nvPr/>
            </p:nvSpPr>
            <p:spPr>
              <a:xfrm>
                <a:off x="3358415"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Lambda</a:t>
                </a:r>
                <a:endParaRPr>
                  <a:latin typeface="Josefin Sans"/>
                  <a:ea typeface="Josefin Sans"/>
                  <a:cs typeface="Josefin Sans"/>
                  <a:sym typeface="Josefin Sans"/>
                </a:endParaRPr>
              </a:p>
            </p:txBody>
          </p:sp>
          <p:sp>
            <p:nvSpPr>
              <p:cNvPr id="2314" name="Google Shape;2314;p52"/>
              <p:cNvSpPr/>
              <p:nvPr/>
            </p:nvSpPr>
            <p:spPr>
              <a:xfrm>
                <a:off x="3358415"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API Gateway</a:t>
                </a:r>
                <a:endParaRPr>
                  <a:latin typeface="Josefin Sans"/>
                  <a:ea typeface="Josefin Sans"/>
                  <a:cs typeface="Josefin Sans"/>
                  <a:sym typeface="Josefin Sans"/>
                </a:endParaRPr>
              </a:p>
            </p:txBody>
          </p:sp>
          <p:sp>
            <p:nvSpPr>
              <p:cNvPr id="2315" name="Google Shape;2315;p52"/>
              <p:cNvSpPr/>
              <p:nvPr/>
            </p:nvSpPr>
            <p:spPr>
              <a:xfrm>
                <a:off x="3358415"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S3</a:t>
                </a:r>
                <a:endParaRPr>
                  <a:latin typeface="Josefin Sans"/>
                  <a:ea typeface="Josefin Sans"/>
                  <a:cs typeface="Josefin Sans"/>
                  <a:sym typeface="Josefin Sans"/>
                </a:endParaRPr>
              </a:p>
            </p:txBody>
          </p:sp>
          <p:sp>
            <p:nvSpPr>
              <p:cNvPr id="2316" name="Google Shape;2316;p52"/>
              <p:cNvSpPr/>
              <p:nvPr/>
            </p:nvSpPr>
            <p:spPr>
              <a:xfrm>
                <a:off x="3358415"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Sagemaker</a:t>
                </a:r>
                <a:endParaRPr>
                  <a:latin typeface="Josefin Sans"/>
                  <a:ea typeface="Josefin Sans"/>
                  <a:cs typeface="Josefin Sans"/>
                  <a:sym typeface="Josefin Sans"/>
                </a:endParaRPr>
              </a:p>
            </p:txBody>
          </p:sp>
          <p:sp>
            <p:nvSpPr>
              <p:cNvPr id="2317" name="Google Shape;2317;p52"/>
              <p:cNvSpPr/>
              <p:nvPr/>
            </p:nvSpPr>
            <p:spPr>
              <a:xfrm>
                <a:off x="3358415"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Grand Total:</a:t>
                </a:r>
                <a:endParaRPr>
                  <a:latin typeface="Josefin Sans"/>
                  <a:ea typeface="Josefin Sans"/>
                  <a:cs typeface="Josefin Sans"/>
                  <a:sym typeface="Josefin Sans"/>
                </a:endParaRPr>
              </a:p>
            </p:txBody>
          </p:sp>
        </p:grpSp>
        <p:grpSp>
          <p:nvGrpSpPr>
            <p:cNvPr id="2318" name="Google Shape;2318;p52"/>
            <p:cNvGrpSpPr/>
            <p:nvPr/>
          </p:nvGrpSpPr>
          <p:grpSpPr>
            <a:xfrm>
              <a:off x="3838901" y="3361302"/>
              <a:ext cx="441300" cy="1024695"/>
              <a:chOff x="3838901" y="3361302"/>
              <a:chExt cx="441300" cy="1024695"/>
            </a:xfrm>
          </p:grpSpPr>
          <p:sp>
            <p:nvSpPr>
              <p:cNvPr id="2319" name="Google Shape;2319;p52"/>
              <p:cNvSpPr/>
              <p:nvPr/>
            </p:nvSpPr>
            <p:spPr>
              <a:xfrm>
                <a:off x="3838901"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Estimated Usage/Size</a:t>
                </a:r>
                <a:endParaRPr>
                  <a:latin typeface="Josefin Sans"/>
                  <a:ea typeface="Josefin Sans"/>
                  <a:cs typeface="Josefin Sans"/>
                  <a:sym typeface="Josefin Sans"/>
                </a:endParaRPr>
              </a:p>
            </p:txBody>
          </p:sp>
          <p:sp>
            <p:nvSpPr>
              <p:cNvPr id="2320" name="Google Shape;2320;p52"/>
              <p:cNvSpPr/>
              <p:nvPr/>
            </p:nvSpPr>
            <p:spPr>
              <a:xfrm>
                <a:off x="3838901"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128 MB</a:t>
                </a:r>
                <a:endParaRPr>
                  <a:latin typeface="Josefin Sans"/>
                  <a:ea typeface="Josefin Sans"/>
                  <a:cs typeface="Josefin Sans"/>
                  <a:sym typeface="Josefin Sans"/>
                </a:endParaRPr>
              </a:p>
            </p:txBody>
          </p:sp>
          <p:sp>
            <p:nvSpPr>
              <p:cNvPr id="2321" name="Google Shape;2321;p52"/>
              <p:cNvSpPr/>
              <p:nvPr/>
            </p:nvSpPr>
            <p:spPr>
              <a:xfrm>
                <a:off x="3838901"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10 M calls/day</a:t>
                </a:r>
                <a:endParaRPr>
                  <a:latin typeface="Josefin Sans"/>
                  <a:ea typeface="Josefin Sans"/>
                  <a:cs typeface="Josefin Sans"/>
                  <a:sym typeface="Josefin Sans"/>
                </a:endParaRPr>
              </a:p>
            </p:txBody>
          </p:sp>
          <p:sp>
            <p:nvSpPr>
              <p:cNvPr id="2322" name="Google Shape;2322;p52"/>
              <p:cNvSpPr/>
              <p:nvPr/>
            </p:nvSpPr>
            <p:spPr>
              <a:xfrm>
                <a:off x="3838901"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&lt;1 GB</a:t>
                </a:r>
                <a:endParaRPr>
                  <a:latin typeface="Josefin Sans"/>
                  <a:ea typeface="Josefin Sans"/>
                  <a:cs typeface="Josefin Sans"/>
                  <a:sym typeface="Josefin Sans"/>
                </a:endParaRPr>
              </a:p>
            </p:txBody>
          </p:sp>
          <p:sp>
            <p:nvSpPr>
              <p:cNvPr id="2323" name="Google Shape;2323;p52"/>
              <p:cNvSpPr/>
              <p:nvPr/>
            </p:nvSpPr>
            <p:spPr>
              <a:xfrm>
                <a:off x="3838901"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ml.m4.xlarge</a:t>
                </a:r>
                <a:endParaRPr>
                  <a:latin typeface="Josefin Sans"/>
                  <a:ea typeface="Josefin Sans"/>
                  <a:cs typeface="Josefin Sans"/>
                  <a:sym typeface="Josefin Sans"/>
                </a:endParaRPr>
              </a:p>
            </p:txBody>
          </p:sp>
          <p:sp>
            <p:nvSpPr>
              <p:cNvPr id="2324" name="Google Shape;2324;p52"/>
              <p:cNvSpPr/>
              <p:nvPr/>
            </p:nvSpPr>
            <p:spPr>
              <a:xfrm>
                <a:off x="3838901"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efin Sans"/>
                  <a:ea typeface="Josefin Sans"/>
                  <a:cs typeface="Josefin Sans"/>
                  <a:sym typeface="Josefin Sans"/>
                </a:endParaRPr>
              </a:p>
            </p:txBody>
          </p:sp>
        </p:grpSp>
        <p:grpSp>
          <p:nvGrpSpPr>
            <p:cNvPr id="2325" name="Google Shape;2325;p52"/>
            <p:cNvGrpSpPr/>
            <p:nvPr/>
          </p:nvGrpSpPr>
          <p:grpSpPr>
            <a:xfrm>
              <a:off x="4319387" y="3361302"/>
              <a:ext cx="441300" cy="1024695"/>
              <a:chOff x="4319387" y="3361302"/>
              <a:chExt cx="441300" cy="1024695"/>
            </a:xfrm>
          </p:grpSpPr>
          <p:sp>
            <p:nvSpPr>
              <p:cNvPr id="2326" name="Google Shape;2326;p52"/>
              <p:cNvSpPr/>
              <p:nvPr/>
            </p:nvSpPr>
            <p:spPr>
              <a:xfrm>
                <a:off x="4319387"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Cost/hr</a:t>
                </a:r>
                <a:endParaRPr>
                  <a:latin typeface="Josefin Sans"/>
                  <a:ea typeface="Josefin Sans"/>
                  <a:cs typeface="Josefin Sans"/>
                  <a:sym typeface="Josefin Sans"/>
                </a:endParaRPr>
              </a:p>
            </p:txBody>
          </p:sp>
          <p:sp>
            <p:nvSpPr>
              <p:cNvPr id="2327" name="Google Shape;2327;p52"/>
              <p:cNvSpPr/>
              <p:nvPr/>
            </p:nvSpPr>
            <p:spPr>
              <a:xfrm>
                <a:off x="4319387"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$0.0000822351</a:t>
                </a:r>
                <a:endParaRPr>
                  <a:latin typeface="Josefin Sans"/>
                  <a:ea typeface="Josefin Sans"/>
                  <a:cs typeface="Josefin Sans"/>
                  <a:sym typeface="Josefin Sans"/>
                </a:endParaRPr>
              </a:p>
            </p:txBody>
          </p:sp>
          <p:sp>
            <p:nvSpPr>
              <p:cNvPr id="2328" name="Google Shape;2328;p52"/>
              <p:cNvSpPr/>
              <p:nvPr/>
            </p:nvSpPr>
            <p:spPr>
              <a:xfrm>
                <a:off x="4319387"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1 $/million calls</a:t>
                </a:r>
                <a:endParaRPr>
                  <a:latin typeface="Josefin Sans"/>
                  <a:ea typeface="Josefin Sans"/>
                  <a:cs typeface="Josefin Sans"/>
                  <a:sym typeface="Josefin Sans"/>
                </a:endParaRPr>
              </a:p>
            </p:txBody>
          </p:sp>
          <p:sp>
            <p:nvSpPr>
              <p:cNvPr id="2329" name="Google Shape;2329;p52"/>
              <p:cNvSpPr/>
              <p:nvPr/>
            </p:nvSpPr>
            <p:spPr>
              <a:xfrm>
                <a:off x="4319387"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$0.0000031944</a:t>
                </a:r>
                <a:endParaRPr>
                  <a:latin typeface="Josefin Sans"/>
                  <a:ea typeface="Josefin Sans"/>
                  <a:cs typeface="Josefin Sans"/>
                  <a:sym typeface="Josefin Sans"/>
                </a:endParaRPr>
              </a:p>
            </p:txBody>
          </p:sp>
          <p:sp>
            <p:nvSpPr>
              <p:cNvPr id="2330" name="Google Shape;2330;p52"/>
              <p:cNvSpPr/>
              <p:nvPr/>
            </p:nvSpPr>
            <p:spPr>
              <a:xfrm>
                <a:off x="4319387"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$0.28</a:t>
                </a:r>
                <a:endParaRPr>
                  <a:latin typeface="Josefin Sans"/>
                  <a:ea typeface="Josefin Sans"/>
                  <a:cs typeface="Josefin Sans"/>
                  <a:sym typeface="Josefin Sans"/>
                </a:endParaRPr>
              </a:p>
            </p:txBody>
          </p:sp>
          <p:sp>
            <p:nvSpPr>
              <p:cNvPr id="2331" name="Google Shape;2331;p52"/>
              <p:cNvSpPr/>
              <p:nvPr/>
            </p:nvSpPr>
            <p:spPr>
              <a:xfrm>
                <a:off x="4319387"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Josefin Sans"/>
                  <a:ea typeface="Josefin Sans"/>
                  <a:cs typeface="Josefin Sans"/>
                  <a:sym typeface="Josefin Sans"/>
                </a:endParaRPr>
              </a:p>
            </p:txBody>
          </p:sp>
        </p:grpSp>
        <p:grpSp>
          <p:nvGrpSpPr>
            <p:cNvPr id="2332" name="Google Shape;2332;p52"/>
            <p:cNvGrpSpPr/>
            <p:nvPr/>
          </p:nvGrpSpPr>
          <p:grpSpPr>
            <a:xfrm>
              <a:off x="4799873" y="3361302"/>
              <a:ext cx="441300" cy="1024695"/>
              <a:chOff x="4799873" y="3361302"/>
              <a:chExt cx="441300" cy="1024695"/>
            </a:xfrm>
          </p:grpSpPr>
          <p:sp>
            <p:nvSpPr>
              <p:cNvPr id="2333" name="Google Shape;2333;p52"/>
              <p:cNvSpPr/>
              <p:nvPr/>
            </p:nvSpPr>
            <p:spPr>
              <a:xfrm>
                <a:off x="4799873" y="3361302"/>
                <a:ext cx="441300" cy="136500"/>
              </a:xfrm>
              <a:prstGeom prst="flowChartAlternateProcess">
                <a:avLst/>
              </a:prstGeom>
              <a:solidFill>
                <a:srgbClr val="7994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Cost/24 hrs</a:t>
                </a:r>
                <a:endParaRPr>
                  <a:latin typeface="Josefin Sans"/>
                  <a:ea typeface="Josefin Sans"/>
                  <a:cs typeface="Josefin Sans"/>
                  <a:sym typeface="Josefin Sans"/>
                </a:endParaRPr>
              </a:p>
            </p:txBody>
          </p:sp>
          <p:sp>
            <p:nvSpPr>
              <p:cNvPr id="2334" name="Google Shape;2334;p52"/>
              <p:cNvSpPr/>
              <p:nvPr/>
            </p:nvSpPr>
            <p:spPr>
              <a:xfrm>
                <a:off x="4799873"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$0.0019736425</a:t>
                </a:r>
                <a:endParaRPr>
                  <a:latin typeface="Josefin Sans"/>
                  <a:ea typeface="Josefin Sans"/>
                  <a:cs typeface="Josefin Sans"/>
                  <a:sym typeface="Josefin Sans"/>
                </a:endParaRPr>
              </a:p>
            </p:txBody>
          </p:sp>
          <p:sp>
            <p:nvSpPr>
              <p:cNvPr id="2335" name="Google Shape;2335;p52"/>
              <p:cNvSpPr/>
              <p:nvPr/>
            </p:nvSpPr>
            <p:spPr>
              <a:xfrm>
                <a:off x="4799873"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$10.00</a:t>
                </a:r>
                <a:endParaRPr>
                  <a:latin typeface="Josefin Sans"/>
                  <a:ea typeface="Josefin Sans"/>
                  <a:cs typeface="Josefin Sans"/>
                  <a:sym typeface="Josefin Sans"/>
                </a:endParaRPr>
              </a:p>
            </p:txBody>
          </p:sp>
          <p:sp>
            <p:nvSpPr>
              <p:cNvPr id="2336" name="Google Shape;2336;p52"/>
              <p:cNvSpPr/>
              <p:nvPr/>
            </p:nvSpPr>
            <p:spPr>
              <a:xfrm>
                <a:off x="4799873"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$0.0007666666</a:t>
                </a:r>
                <a:endParaRPr>
                  <a:latin typeface="Josefin Sans"/>
                  <a:ea typeface="Josefin Sans"/>
                  <a:cs typeface="Josefin Sans"/>
                  <a:sym typeface="Josefin Sans"/>
                </a:endParaRPr>
              </a:p>
            </p:txBody>
          </p:sp>
          <p:sp>
            <p:nvSpPr>
              <p:cNvPr id="2337" name="Google Shape;2337;p52"/>
              <p:cNvSpPr/>
              <p:nvPr/>
            </p:nvSpPr>
            <p:spPr>
              <a:xfrm>
                <a:off x="4799873"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$6.72</a:t>
                </a:r>
                <a:endParaRPr>
                  <a:latin typeface="Josefin Sans"/>
                  <a:ea typeface="Josefin Sans"/>
                  <a:cs typeface="Josefin Sans"/>
                  <a:sym typeface="Josefin Sans"/>
                </a:endParaRPr>
              </a:p>
            </p:txBody>
          </p:sp>
          <p:sp>
            <p:nvSpPr>
              <p:cNvPr id="2338" name="Google Shape;2338;p52"/>
              <p:cNvSpPr/>
              <p:nvPr/>
            </p:nvSpPr>
            <p:spPr>
              <a:xfrm>
                <a:off x="4799873"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osefin Sans"/>
                    <a:ea typeface="Josefin Sans"/>
                    <a:cs typeface="Josefin Sans"/>
                    <a:sym typeface="Josefin Sans"/>
                  </a:rPr>
                  <a:t>$16.7227423091</a:t>
                </a:r>
                <a:endParaRPr>
                  <a:latin typeface="Josefin Sans"/>
                  <a:ea typeface="Josefin Sans"/>
                  <a:cs typeface="Josefin Sans"/>
                  <a:sym typeface="Josefin Sans"/>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2" name="Shape 2342"/>
        <p:cNvGrpSpPr/>
        <p:nvPr/>
      </p:nvGrpSpPr>
      <p:grpSpPr>
        <a:xfrm>
          <a:off x="0" y="0"/>
          <a:ext cx="0" cy="0"/>
          <a:chOff x="0" y="0"/>
          <a:chExt cx="0" cy="0"/>
        </a:xfrm>
      </p:grpSpPr>
      <p:sp>
        <p:nvSpPr>
          <p:cNvPr id="2343" name="Google Shape;2343;p53"/>
          <p:cNvSpPr txBox="1"/>
          <p:nvPr>
            <p:ph type="title"/>
          </p:nvPr>
        </p:nvSpPr>
        <p:spPr>
          <a:xfrm>
            <a:off x="389175" y="2164325"/>
            <a:ext cx="3140100" cy="36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WOULD YOU DO DIFFERENTLY?</a:t>
            </a:r>
            <a:endParaRPr/>
          </a:p>
        </p:txBody>
      </p:sp>
      <p:grpSp>
        <p:nvGrpSpPr>
          <p:cNvPr id="2344" name="Google Shape;2344;p53"/>
          <p:cNvGrpSpPr/>
          <p:nvPr/>
        </p:nvGrpSpPr>
        <p:grpSpPr>
          <a:xfrm>
            <a:off x="4002471" y="-7955"/>
            <a:ext cx="4992480" cy="4711460"/>
            <a:chOff x="6636943" y="2757805"/>
            <a:chExt cx="1807364" cy="1691727"/>
          </a:xfrm>
        </p:grpSpPr>
        <p:sp>
          <p:nvSpPr>
            <p:cNvPr id="2345" name="Google Shape;2345;p53"/>
            <p:cNvSpPr/>
            <p:nvPr/>
          </p:nvSpPr>
          <p:spPr>
            <a:xfrm>
              <a:off x="6653545" y="4336491"/>
              <a:ext cx="52498" cy="103906"/>
            </a:xfrm>
            <a:custGeom>
              <a:rect b="b" l="l" r="r" t="t"/>
              <a:pathLst>
                <a:path extrusionOk="0" h="3242" w="1638">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3"/>
            <p:cNvSpPr/>
            <p:nvPr/>
          </p:nvSpPr>
          <p:spPr>
            <a:xfrm>
              <a:off x="6845781" y="4336491"/>
              <a:ext cx="51985" cy="103906"/>
            </a:xfrm>
            <a:custGeom>
              <a:rect b="b" l="l" r="r" t="t"/>
              <a:pathLst>
                <a:path extrusionOk="0" h="3242" w="1622">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3"/>
            <p:cNvSpPr/>
            <p:nvPr/>
          </p:nvSpPr>
          <p:spPr>
            <a:xfrm>
              <a:off x="6981256" y="4336491"/>
              <a:ext cx="52530" cy="103906"/>
            </a:xfrm>
            <a:custGeom>
              <a:rect b="b" l="l" r="r" t="t"/>
              <a:pathLst>
                <a:path extrusionOk="0" h="3242" w="1639">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3"/>
            <p:cNvSpPr/>
            <p:nvPr/>
          </p:nvSpPr>
          <p:spPr>
            <a:xfrm>
              <a:off x="7147820" y="4336491"/>
              <a:ext cx="52498" cy="103906"/>
            </a:xfrm>
            <a:custGeom>
              <a:rect b="b" l="l" r="r" t="t"/>
              <a:pathLst>
                <a:path extrusionOk="0" h="3242" w="1638">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3"/>
            <p:cNvSpPr/>
            <p:nvPr/>
          </p:nvSpPr>
          <p:spPr>
            <a:xfrm>
              <a:off x="6636943" y="3822922"/>
              <a:ext cx="575682" cy="516806"/>
            </a:xfrm>
            <a:custGeom>
              <a:rect b="b" l="l" r="r" t="t"/>
              <a:pathLst>
                <a:path extrusionOk="0" h="16125" w="17962">
                  <a:moveTo>
                    <a:pt x="0" y="1"/>
                  </a:moveTo>
                  <a:lnTo>
                    <a:pt x="0" y="16125"/>
                  </a:lnTo>
                  <a:lnTo>
                    <a:pt x="17962" y="16125"/>
                  </a:lnTo>
                  <a:lnTo>
                    <a:pt x="179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3"/>
            <p:cNvSpPr/>
            <p:nvPr/>
          </p:nvSpPr>
          <p:spPr>
            <a:xfrm>
              <a:off x="7057824" y="3822922"/>
              <a:ext cx="154801" cy="516806"/>
            </a:xfrm>
            <a:custGeom>
              <a:rect b="b" l="l" r="r" t="t"/>
              <a:pathLst>
                <a:path extrusionOk="0" h="16125" w="4830">
                  <a:moveTo>
                    <a:pt x="1" y="1"/>
                  </a:moveTo>
                  <a:lnTo>
                    <a:pt x="135" y="16125"/>
                  </a:lnTo>
                  <a:lnTo>
                    <a:pt x="4830" y="16125"/>
                  </a:lnTo>
                  <a:lnTo>
                    <a:pt x="4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3"/>
            <p:cNvSpPr/>
            <p:nvPr/>
          </p:nvSpPr>
          <p:spPr>
            <a:xfrm>
              <a:off x="6663160" y="3860966"/>
              <a:ext cx="369537" cy="131213"/>
            </a:xfrm>
            <a:custGeom>
              <a:rect b="b" l="l" r="r" t="t"/>
              <a:pathLst>
                <a:path extrusionOk="0" h="4094" w="11530">
                  <a:moveTo>
                    <a:pt x="1" y="0"/>
                  </a:moveTo>
                  <a:lnTo>
                    <a:pt x="1" y="4094"/>
                  </a:lnTo>
                  <a:lnTo>
                    <a:pt x="11530" y="4094"/>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3"/>
            <p:cNvSpPr/>
            <p:nvPr/>
          </p:nvSpPr>
          <p:spPr>
            <a:xfrm>
              <a:off x="6663160" y="4018395"/>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3"/>
            <p:cNvSpPr/>
            <p:nvPr/>
          </p:nvSpPr>
          <p:spPr>
            <a:xfrm>
              <a:off x="6663160" y="4176370"/>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3"/>
            <p:cNvSpPr/>
            <p:nvPr/>
          </p:nvSpPr>
          <p:spPr>
            <a:xfrm>
              <a:off x="6788476" y="3674050"/>
              <a:ext cx="221209" cy="148392"/>
            </a:xfrm>
            <a:custGeom>
              <a:rect b="b" l="l" r="r" t="t"/>
              <a:pathLst>
                <a:path extrusionOk="0" h="4630" w="6902">
                  <a:moveTo>
                    <a:pt x="502" y="1"/>
                  </a:moveTo>
                  <a:lnTo>
                    <a:pt x="1" y="4629"/>
                  </a:lnTo>
                  <a:lnTo>
                    <a:pt x="6383" y="4629"/>
                  </a:lnTo>
                  <a:lnTo>
                    <a:pt x="69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3"/>
            <p:cNvSpPr/>
            <p:nvPr/>
          </p:nvSpPr>
          <p:spPr>
            <a:xfrm>
              <a:off x="6797578" y="3684787"/>
              <a:ext cx="199255" cy="129610"/>
            </a:xfrm>
            <a:custGeom>
              <a:rect b="b" l="l" r="r" t="t"/>
              <a:pathLst>
                <a:path extrusionOk="0" h="4044" w="6217">
                  <a:moveTo>
                    <a:pt x="485" y="0"/>
                  </a:moveTo>
                  <a:lnTo>
                    <a:pt x="1" y="4043"/>
                  </a:lnTo>
                  <a:lnTo>
                    <a:pt x="5748" y="4043"/>
                  </a:lnTo>
                  <a:lnTo>
                    <a:pt x="6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3"/>
            <p:cNvSpPr/>
            <p:nvPr/>
          </p:nvSpPr>
          <p:spPr>
            <a:xfrm>
              <a:off x="6834531" y="3706741"/>
              <a:ext cx="122143" cy="85702"/>
            </a:xfrm>
            <a:custGeom>
              <a:rect b="b" l="l" r="r" t="t"/>
              <a:pathLst>
                <a:path extrusionOk="0" h="2674" w="3811">
                  <a:moveTo>
                    <a:pt x="301" y="0"/>
                  </a:moveTo>
                  <a:lnTo>
                    <a:pt x="1" y="2673"/>
                  </a:lnTo>
                  <a:lnTo>
                    <a:pt x="3626" y="2673"/>
                  </a:lnTo>
                  <a:lnTo>
                    <a:pt x="38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3"/>
            <p:cNvSpPr/>
            <p:nvPr/>
          </p:nvSpPr>
          <p:spPr>
            <a:xfrm>
              <a:off x="6993051" y="3737797"/>
              <a:ext cx="51953" cy="85157"/>
            </a:xfrm>
            <a:custGeom>
              <a:rect b="b" l="l" r="r" t="t"/>
              <a:pathLst>
                <a:path extrusionOk="0" h="2657" w="1621">
                  <a:moveTo>
                    <a:pt x="301" y="0"/>
                  </a:moveTo>
                  <a:lnTo>
                    <a:pt x="0" y="2640"/>
                  </a:lnTo>
                  <a:lnTo>
                    <a:pt x="1621" y="2657"/>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3"/>
            <p:cNvSpPr/>
            <p:nvPr/>
          </p:nvSpPr>
          <p:spPr>
            <a:xfrm>
              <a:off x="6829724" y="3919873"/>
              <a:ext cx="31601" cy="27082"/>
            </a:xfrm>
            <a:custGeom>
              <a:rect b="b" l="l" r="r" t="t"/>
              <a:pathLst>
                <a:path extrusionOk="0" h="845" w="986">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3"/>
            <p:cNvSpPr/>
            <p:nvPr/>
          </p:nvSpPr>
          <p:spPr>
            <a:xfrm>
              <a:off x="6829724" y="4079450"/>
              <a:ext cx="31601" cy="26986"/>
            </a:xfrm>
            <a:custGeom>
              <a:rect b="b" l="l" r="r" t="t"/>
              <a:pathLst>
                <a:path extrusionOk="0" h="842" w="986">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3"/>
            <p:cNvSpPr/>
            <p:nvPr/>
          </p:nvSpPr>
          <p:spPr>
            <a:xfrm>
              <a:off x="6829724" y="4238483"/>
              <a:ext cx="31601" cy="27114"/>
            </a:xfrm>
            <a:custGeom>
              <a:rect b="b" l="l" r="r" t="t"/>
              <a:pathLst>
                <a:path extrusionOk="0" h="846" w="986">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3"/>
            <p:cNvSpPr/>
            <p:nvPr/>
          </p:nvSpPr>
          <p:spPr>
            <a:xfrm>
              <a:off x="6705466" y="2979494"/>
              <a:ext cx="335820" cy="426297"/>
            </a:xfrm>
            <a:custGeom>
              <a:rect b="b" l="l" r="r" t="t"/>
              <a:pathLst>
                <a:path extrusionOk="0" h="13301" w="10478">
                  <a:moveTo>
                    <a:pt x="1" y="1"/>
                  </a:moveTo>
                  <a:lnTo>
                    <a:pt x="285" y="13267"/>
                  </a:lnTo>
                  <a:lnTo>
                    <a:pt x="10477" y="13301"/>
                  </a:lnTo>
                  <a:lnTo>
                    <a:pt x="10193"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3"/>
            <p:cNvSpPr/>
            <p:nvPr/>
          </p:nvSpPr>
          <p:spPr>
            <a:xfrm>
              <a:off x="6725273" y="2993981"/>
              <a:ext cx="294027" cy="389343"/>
            </a:xfrm>
            <a:custGeom>
              <a:rect b="b" l="l" r="r" t="t"/>
              <a:pathLst>
                <a:path extrusionOk="0" h="12148" w="9174">
                  <a:moveTo>
                    <a:pt x="1" y="0"/>
                  </a:moveTo>
                  <a:lnTo>
                    <a:pt x="252" y="12030"/>
                  </a:lnTo>
                  <a:lnTo>
                    <a:pt x="9174" y="12147"/>
                  </a:lnTo>
                  <a:lnTo>
                    <a:pt x="8907" y="234"/>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3"/>
            <p:cNvSpPr/>
            <p:nvPr/>
          </p:nvSpPr>
          <p:spPr>
            <a:xfrm>
              <a:off x="6772419" y="3056094"/>
              <a:ext cx="195473" cy="269380"/>
            </a:xfrm>
            <a:custGeom>
              <a:rect b="b" l="l" r="r" t="t"/>
              <a:pathLst>
                <a:path extrusionOk="0" h="8405" w="6099">
                  <a:moveTo>
                    <a:pt x="0" y="0"/>
                  </a:moveTo>
                  <a:lnTo>
                    <a:pt x="184" y="8405"/>
                  </a:lnTo>
                  <a:lnTo>
                    <a:pt x="6099" y="8288"/>
                  </a:lnTo>
                  <a:lnTo>
                    <a:pt x="5915" y="100"/>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3"/>
            <p:cNvSpPr/>
            <p:nvPr/>
          </p:nvSpPr>
          <p:spPr>
            <a:xfrm>
              <a:off x="6772419" y="3056094"/>
              <a:ext cx="192268" cy="269380"/>
            </a:xfrm>
            <a:custGeom>
              <a:rect b="b" l="l" r="r" t="t"/>
              <a:pathLst>
                <a:path extrusionOk="0" h="8405" w="5999">
                  <a:moveTo>
                    <a:pt x="0" y="0"/>
                  </a:moveTo>
                  <a:lnTo>
                    <a:pt x="184" y="8405"/>
                  </a:lnTo>
                  <a:lnTo>
                    <a:pt x="5999" y="3960"/>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3"/>
            <p:cNvSpPr/>
            <p:nvPr/>
          </p:nvSpPr>
          <p:spPr>
            <a:xfrm>
              <a:off x="8150280" y="2757805"/>
              <a:ext cx="294027" cy="374344"/>
            </a:xfrm>
            <a:custGeom>
              <a:rect b="b" l="l" r="r" t="t"/>
              <a:pathLst>
                <a:path extrusionOk="0" h="11680" w="9174">
                  <a:moveTo>
                    <a:pt x="0" y="1"/>
                  </a:moveTo>
                  <a:lnTo>
                    <a:pt x="234" y="11646"/>
                  </a:lnTo>
                  <a:lnTo>
                    <a:pt x="9173" y="11680"/>
                  </a:lnTo>
                  <a:lnTo>
                    <a:pt x="9173" y="11680"/>
                  </a:lnTo>
                  <a:lnTo>
                    <a:pt x="8923" y="1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3"/>
            <p:cNvSpPr/>
            <p:nvPr/>
          </p:nvSpPr>
          <p:spPr>
            <a:xfrm>
              <a:off x="8167427" y="2770657"/>
              <a:ext cx="257586" cy="341685"/>
            </a:xfrm>
            <a:custGeom>
              <a:rect b="b" l="l" r="r" t="t"/>
              <a:pathLst>
                <a:path extrusionOk="0" h="10661" w="8037">
                  <a:moveTo>
                    <a:pt x="0" y="1"/>
                  </a:moveTo>
                  <a:lnTo>
                    <a:pt x="217" y="10560"/>
                  </a:lnTo>
                  <a:lnTo>
                    <a:pt x="8037" y="10661"/>
                  </a:lnTo>
                  <a:lnTo>
                    <a:pt x="7820" y="218"/>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3"/>
            <p:cNvSpPr/>
            <p:nvPr/>
          </p:nvSpPr>
          <p:spPr>
            <a:xfrm>
              <a:off x="8208643" y="2825270"/>
              <a:ext cx="171403" cy="236753"/>
            </a:xfrm>
            <a:custGeom>
              <a:rect b="b" l="l" r="r" t="t"/>
              <a:pathLst>
                <a:path extrusionOk="0" h="7387" w="5348">
                  <a:moveTo>
                    <a:pt x="1" y="1"/>
                  </a:moveTo>
                  <a:lnTo>
                    <a:pt x="168" y="7386"/>
                  </a:lnTo>
                  <a:lnTo>
                    <a:pt x="5347" y="7269"/>
                  </a:lnTo>
                  <a:lnTo>
                    <a:pt x="5197" y="8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3"/>
            <p:cNvSpPr/>
            <p:nvPr/>
          </p:nvSpPr>
          <p:spPr>
            <a:xfrm>
              <a:off x="8208643" y="2825270"/>
              <a:ext cx="168711" cy="236753"/>
            </a:xfrm>
            <a:custGeom>
              <a:rect b="b" l="l" r="r" t="t"/>
              <a:pathLst>
                <a:path extrusionOk="0" h="7387" w="5264">
                  <a:moveTo>
                    <a:pt x="1" y="1"/>
                  </a:moveTo>
                  <a:lnTo>
                    <a:pt x="168" y="7386"/>
                  </a:lnTo>
                  <a:lnTo>
                    <a:pt x="5264" y="3476"/>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3"/>
            <p:cNvSpPr/>
            <p:nvPr/>
          </p:nvSpPr>
          <p:spPr>
            <a:xfrm>
              <a:off x="8114416" y="4163518"/>
              <a:ext cx="72305" cy="166051"/>
            </a:xfrm>
            <a:custGeom>
              <a:rect b="b" l="l" r="r" t="t"/>
              <a:pathLst>
                <a:path extrusionOk="0" h="5181" w="2256">
                  <a:moveTo>
                    <a:pt x="33" y="0"/>
                  </a:moveTo>
                  <a:cubicBezTo>
                    <a:pt x="0" y="117"/>
                    <a:pt x="1337" y="5180"/>
                    <a:pt x="1337" y="5180"/>
                  </a:cubicBezTo>
                  <a:lnTo>
                    <a:pt x="2256" y="4996"/>
                  </a:lnTo>
                  <a:lnTo>
                    <a:pt x="98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3"/>
            <p:cNvSpPr/>
            <p:nvPr/>
          </p:nvSpPr>
          <p:spPr>
            <a:xfrm>
              <a:off x="8284153" y="4140474"/>
              <a:ext cx="89996" cy="189095"/>
            </a:xfrm>
            <a:custGeom>
              <a:rect b="b" l="l" r="r" t="t"/>
              <a:pathLst>
                <a:path extrusionOk="0" h="5900" w="2808">
                  <a:moveTo>
                    <a:pt x="1822" y="1"/>
                  </a:moveTo>
                  <a:lnTo>
                    <a:pt x="1" y="5899"/>
                  </a:lnTo>
                  <a:lnTo>
                    <a:pt x="1070" y="5899"/>
                  </a:lnTo>
                  <a:lnTo>
                    <a:pt x="2808" y="419"/>
                  </a:lnTo>
                  <a:lnTo>
                    <a:pt x="182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3"/>
            <p:cNvSpPr/>
            <p:nvPr/>
          </p:nvSpPr>
          <p:spPr>
            <a:xfrm>
              <a:off x="8329151" y="4111052"/>
              <a:ext cx="99099" cy="218517"/>
            </a:xfrm>
            <a:custGeom>
              <a:rect b="b" l="l" r="r" t="t"/>
              <a:pathLst>
                <a:path extrusionOk="0" h="6818" w="3092">
                  <a:moveTo>
                    <a:pt x="2089" y="0"/>
                  </a:moveTo>
                  <a:lnTo>
                    <a:pt x="0" y="6817"/>
                  </a:lnTo>
                  <a:lnTo>
                    <a:pt x="1069" y="6817"/>
                  </a:lnTo>
                  <a:lnTo>
                    <a:pt x="3091" y="434"/>
                  </a:lnTo>
                  <a:lnTo>
                    <a:pt x="20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3"/>
            <p:cNvSpPr/>
            <p:nvPr/>
          </p:nvSpPr>
          <p:spPr>
            <a:xfrm>
              <a:off x="8136370" y="4316140"/>
              <a:ext cx="237779" cy="118361"/>
            </a:xfrm>
            <a:custGeom>
              <a:rect b="b" l="l" r="r" t="t"/>
              <a:pathLst>
                <a:path extrusionOk="0" h="3693" w="7419">
                  <a:moveTo>
                    <a:pt x="0" y="0"/>
                  </a:moveTo>
                  <a:lnTo>
                    <a:pt x="1069" y="3693"/>
                  </a:lnTo>
                  <a:lnTo>
                    <a:pt x="6433" y="3693"/>
                  </a:lnTo>
                  <a:lnTo>
                    <a:pt x="74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3"/>
            <p:cNvSpPr/>
            <p:nvPr/>
          </p:nvSpPr>
          <p:spPr>
            <a:xfrm>
              <a:off x="8139575" y="4071951"/>
              <a:ext cx="85702" cy="244221"/>
            </a:xfrm>
            <a:custGeom>
              <a:rect b="b" l="l" r="r" t="t"/>
              <a:pathLst>
                <a:path extrusionOk="0" h="7620" w="2674">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3"/>
            <p:cNvSpPr/>
            <p:nvPr/>
          </p:nvSpPr>
          <p:spPr>
            <a:xfrm>
              <a:off x="7078176" y="2889530"/>
              <a:ext cx="1006274" cy="1378983"/>
            </a:xfrm>
            <a:custGeom>
              <a:rect b="b" l="l" r="r" t="t"/>
              <a:pathLst>
                <a:path extrusionOk="0" h="43026" w="31397">
                  <a:moveTo>
                    <a:pt x="1" y="1"/>
                  </a:moveTo>
                  <a:lnTo>
                    <a:pt x="1" y="43025"/>
                  </a:lnTo>
                  <a:lnTo>
                    <a:pt x="31396" y="43025"/>
                  </a:lnTo>
                  <a:lnTo>
                    <a:pt x="3139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3"/>
            <p:cNvSpPr/>
            <p:nvPr/>
          </p:nvSpPr>
          <p:spPr>
            <a:xfrm>
              <a:off x="7162275" y="2945233"/>
              <a:ext cx="882529" cy="1241329"/>
            </a:xfrm>
            <a:custGeom>
              <a:rect b="b" l="l" r="r" t="t"/>
              <a:pathLst>
                <a:path extrusionOk="0" h="38731" w="27536">
                  <a:moveTo>
                    <a:pt x="0" y="1"/>
                  </a:moveTo>
                  <a:lnTo>
                    <a:pt x="0" y="38731"/>
                  </a:lnTo>
                  <a:lnTo>
                    <a:pt x="27536" y="38731"/>
                  </a:lnTo>
                  <a:lnTo>
                    <a:pt x="27536" y="33902"/>
                  </a:lnTo>
                  <a:lnTo>
                    <a:pt x="275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3"/>
            <p:cNvSpPr/>
            <p:nvPr/>
          </p:nvSpPr>
          <p:spPr>
            <a:xfrm>
              <a:off x="7155833" y="2928631"/>
              <a:ext cx="875061" cy="1234919"/>
            </a:xfrm>
            <a:custGeom>
              <a:rect b="b" l="l" r="r" t="t"/>
              <a:pathLst>
                <a:path extrusionOk="0" h="38531" w="27303">
                  <a:moveTo>
                    <a:pt x="1" y="1"/>
                  </a:moveTo>
                  <a:lnTo>
                    <a:pt x="1" y="38530"/>
                  </a:lnTo>
                  <a:lnTo>
                    <a:pt x="27302" y="38530"/>
                  </a:lnTo>
                  <a:lnTo>
                    <a:pt x="27302" y="33735"/>
                  </a:lnTo>
                  <a:lnTo>
                    <a:pt x="27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3"/>
            <p:cNvSpPr/>
            <p:nvPr/>
          </p:nvSpPr>
          <p:spPr>
            <a:xfrm>
              <a:off x="7139776" y="2931836"/>
              <a:ext cx="882561" cy="1217259"/>
            </a:xfrm>
            <a:custGeom>
              <a:rect b="b" l="l" r="r" t="t"/>
              <a:pathLst>
                <a:path extrusionOk="0" h="37980" w="27537">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3"/>
            <p:cNvSpPr/>
            <p:nvPr/>
          </p:nvSpPr>
          <p:spPr>
            <a:xfrm>
              <a:off x="7138686" y="2930778"/>
              <a:ext cx="884708" cy="1219374"/>
            </a:xfrm>
            <a:custGeom>
              <a:rect b="b" l="l" r="r" t="t"/>
              <a:pathLst>
                <a:path extrusionOk="0" h="38046" w="27604">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3"/>
            <p:cNvSpPr/>
            <p:nvPr/>
          </p:nvSpPr>
          <p:spPr>
            <a:xfrm>
              <a:off x="7400566" y="2846711"/>
              <a:ext cx="361492" cy="123713"/>
            </a:xfrm>
            <a:custGeom>
              <a:rect b="b" l="l" r="r" t="t"/>
              <a:pathLst>
                <a:path extrusionOk="0" h="3860" w="11279">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3"/>
            <p:cNvSpPr/>
            <p:nvPr/>
          </p:nvSpPr>
          <p:spPr>
            <a:xfrm>
              <a:off x="7476076" y="2779759"/>
              <a:ext cx="207812" cy="66985"/>
            </a:xfrm>
            <a:custGeom>
              <a:rect b="b" l="l" r="r" t="t"/>
              <a:pathLst>
                <a:path extrusionOk="0" h="2090" w="6484">
                  <a:moveTo>
                    <a:pt x="0" y="1"/>
                  </a:moveTo>
                  <a:lnTo>
                    <a:pt x="418" y="2089"/>
                  </a:lnTo>
                  <a:lnTo>
                    <a:pt x="6132" y="2089"/>
                  </a:lnTo>
                  <a:lnTo>
                    <a:pt x="6483"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3"/>
            <p:cNvSpPr/>
            <p:nvPr/>
          </p:nvSpPr>
          <p:spPr>
            <a:xfrm>
              <a:off x="7231887" y="3125707"/>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3"/>
            <p:cNvSpPr/>
            <p:nvPr/>
          </p:nvSpPr>
          <p:spPr>
            <a:xfrm>
              <a:off x="7443930" y="3160513"/>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3"/>
            <p:cNvSpPr/>
            <p:nvPr/>
          </p:nvSpPr>
          <p:spPr>
            <a:xfrm>
              <a:off x="7443930" y="3191569"/>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3"/>
            <p:cNvSpPr/>
            <p:nvPr/>
          </p:nvSpPr>
          <p:spPr>
            <a:xfrm>
              <a:off x="7443930" y="3222626"/>
              <a:ext cx="462193" cy="2179"/>
            </a:xfrm>
            <a:custGeom>
              <a:rect b="b" l="l" r="r" t="t"/>
              <a:pathLst>
                <a:path extrusionOk="0" h="68" w="14421">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3"/>
            <p:cNvSpPr/>
            <p:nvPr/>
          </p:nvSpPr>
          <p:spPr>
            <a:xfrm>
              <a:off x="7443930" y="3253137"/>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3"/>
            <p:cNvSpPr/>
            <p:nvPr/>
          </p:nvSpPr>
          <p:spPr>
            <a:xfrm>
              <a:off x="7231887" y="3354896"/>
              <a:ext cx="148904" cy="148904"/>
            </a:xfrm>
            <a:custGeom>
              <a:rect b="b" l="l" r="r" t="t"/>
              <a:pathLst>
                <a:path extrusionOk="0" h="4646" w="4646">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3"/>
            <p:cNvSpPr/>
            <p:nvPr/>
          </p:nvSpPr>
          <p:spPr>
            <a:xfrm>
              <a:off x="7261854" y="3364543"/>
              <a:ext cx="145699" cy="114611"/>
            </a:xfrm>
            <a:custGeom>
              <a:rect b="b" l="l" r="r" t="t"/>
              <a:pathLst>
                <a:path extrusionOk="0" h="3576" w="4546">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3"/>
            <p:cNvSpPr/>
            <p:nvPr/>
          </p:nvSpPr>
          <p:spPr>
            <a:xfrm>
              <a:off x="7443930" y="3389702"/>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3"/>
            <p:cNvSpPr/>
            <p:nvPr/>
          </p:nvSpPr>
          <p:spPr>
            <a:xfrm>
              <a:off x="7443930" y="3420759"/>
              <a:ext cx="462193" cy="2179"/>
            </a:xfrm>
            <a:custGeom>
              <a:rect b="b" l="l" r="r" t="t"/>
              <a:pathLst>
                <a:path extrusionOk="0" h="68" w="14421">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3"/>
            <p:cNvSpPr/>
            <p:nvPr/>
          </p:nvSpPr>
          <p:spPr>
            <a:xfrm>
              <a:off x="7443930" y="3451815"/>
              <a:ext cx="462193" cy="2179"/>
            </a:xfrm>
            <a:custGeom>
              <a:rect b="b" l="l" r="r" t="t"/>
              <a:pathLst>
                <a:path extrusionOk="0" h="68" w="14421">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3"/>
            <p:cNvSpPr/>
            <p:nvPr/>
          </p:nvSpPr>
          <p:spPr>
            <a:xfrm>
              <a:off x="7443930" y="3482359"/>
              <a:ext cx="462193" cy="2179"/>
            </a:xfrm>
            <a:custGeom>
              <a:rect b="b" l="l" r="r" t="t"/>
              <a:pathLst>
                <a:path extrusionOk="0" h="68"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3"/>
            <p:cNvSpPr/>
            <p:nvPr/>
          </p:nvSpPr>
          <p:spPr>
            <a:xfrm>
              <a:off x="7231887" y="3576586"/>
              <a:ext cx="148904" cy="148904"/>
            </a:xfrm>
            <a:custGeom>
              <a:rect b="b" l="l" r="r" t="t"/>
              <a:pathLst>
                <a:path extrusionOk="0" h="4646" w="4646">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3"/>
            <p:cNvSpPr/>
            <p:nvPr/>
          </p:nvSpPr>
          <p:spPr>
            <a:xfrm>
              <a:off x="7261854" y="3586233"/>
              <a:ext cx="145699" cy="114643"/>
            </a:xfrm>
            <a:custGeom>
              <a:rect b="b" l="l" r="r" t="t"/>
              <a:pathLst>
                <a:path extrusionOk="0" h="3577" w="4546">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3"/>
            <p:cNvSpPr/>
            <p:nvPr/>
          </p:nvSpPr>
          <p:spPr>
            <a:xfrm>
              <a:off x="7443930" y="3611392"/>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3"/>
            <p:cNvSpPr/>
            <p:nvPr/>
          </p:nvSpPr>
          <p:spPr>
            <a:xfrm>
              <a:off x="7443930" y="3642481"/>
              <a:ext cx="462193" cy="2147"/>
            </a:xfrm>
            <a:custGeom>
              <a:rect b="b" l="l" r="r" t="t"/>
              <a:pathLst>
                <a:path extrusionOk="0" h="67" w="14421">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3"/>
            <p:cNvSpPr/>
            <p:nvPr/>
          </p:nvSpPr>
          <p:spPr>
            <a:xfrm>
              <a:off x="7443930" y="3673537"/>
              <a:ext cx="462193" cy="2147"/>
            </a:xfrm>
            <a:custGeom>
              <a:rect b="b" l="l" r="r" t="t"/>
              <a:pathLst>
                <a:path extrusionOk="0" h="67"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3"/>
            <p:cNvSpPr/>
            <p:nvPr/>
          </p:nvSpPr>
          <p:spPr>
            <a:xfrm>
              <a:off x="7443930" y="3704049"/>
              <a:ext cx="462193" cy="2179"/>
            </a:xfrm>
            <a:custGeom>
              <a:rect b="b" l="l" r="r" t="t"/>
              <a:pathLst>
                <a:path extrusionOk="0" h="68" w="14421">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3"/>
            <p:cNvSpPr/>
            <p:nvPr/>
          </p:nvSpPr>
          <p:spPr>
            <a:xfrm>
              <a:off x="7231887" y="3790808"/>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3"/>
            <p:cNvSpPr/>
            <p:nvPr/>
          </p:nvSpPr>
          <p:spPr>
            <a:xfrm>
              <a:off x="7261854" y="3800455"/>
              <a:ext cx="145699" cy="114611"/>
            </a:xfrm>
            <a:custGeom>
              <a:rect b="b" l="l" r="r" t="t"/>
              <a:pathLst>
                <a:path extrusionOk="0" h="3576" w="4546">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3"/>
            <p:cNvSpPr/>
            <p:nvPr/>
          </p:nvSpPr>
          <p:spPr>
            <a:xfrm>
              <a:off x="7443930" y="3825614"/>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3"/>
            <p:cNvSpPr/>
            <p:nvPr/>
          </p:nvSpPr>
          <p:spPr>
            <a:xfrm>
              <a:off x="7443930" y="3856671"/>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3"/>
            <p:cNvSpPr/>
            <p:nvPr/>
          </p:nvSpPr>
          <p:spPr>
            <a:xfrm>
              <a:off x="7443930" y="3887727"/>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3"/>
            <p:cNvSpPr/>
            <p:nvPr/>
          </p:nvSpPr>
          <p:spPr>
            <a:xfrm>
              <a:off x="7443930" y="3918239"/>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3"/>
            <p:cNvSpPr/>
            <p:nvPr/>
          </p:nvSpPr>
          <p:spPr>
            <a:xfrm>
              <a:off x="7766866" y="3947693"/>
              <a:ext cx="96951" cy="200313"/>
            </a:xfrm>
            <a:custGeom>
              <a:rect b="b" l="l" r="r" t="t"/>
              <a:pathLst>
                <a:path extrusionOk="0" h="6250" w="3025">
                  <a:moveTo>
                    <a:pt x="3024" y="1"/>
                  </a:moveTo>
                  <a:lnTo>
                    <a:pt x="0" y="6250"/>
                  </a:lnTo>
                  <a:lnTo>
                    <a:pt x="2156" y="6250"/>
                  </a:lnTo>
                  <a:lnTo>
                    <a:pt x="30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3"/>
            <p:cNvSpPr/>
            <p:nvPr/>
          </p:nvSpPr>
          <p:spPr>
            <a:xfrm>
              <a:off x="7835934" y="3948783"/>
              <a:ext cx="186403" cy="200313"/>
            </a:xfrm>
            <a:custGeom>
              <a:rect b="b" l="l" r="r" t="t"/>
              <a:pathLst>
                <a:path extrusionOk="0" h="6250" w="5816">
                  <a:moveTo>
                    <a:pt x="869" y="0"/>
                  </a:moveTo>
                  <a:lnTo>
                    <a:pt x="1" y="6249"/>
                  </a:lnTo>
                  <a:lnTo>
                    <a:pt x="1" y="6249"/>
                  </a:lnTo>
                  <a:lnTo>
                    <a:pt x="5815" y="1538"/>
                  </a:lnTo>
                  <a:lnTo>
                    <a:pt x="8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3"/>
            <p:cNvSpPr/>
            <p:nvPr/>
          </p:nvSpPr>
          <p:spPr>
            <a:xfrm>
              <a:off x="7835934" y="3947693"/>
              <a:ext cx="189063" cy="201402"/>
            </a:xfrm>
            <a:custGeom>
              <a:rect b="b" l="l" r="r" t="t"/>
              <a:pathLst>
                <a:path extrusionOk="0" h="6284" w="5899">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3"/>
            <p:cNvSpPr/>
            <p:nvPr/>
          </p:nvSpPr>
          <p:spPr>
            <a:xfrm>
              <a:off x="7658152" y="2779759"/>
              <a:ext cx="25736" cy="66985"/>
            </a:xfrm>
            <a:custGeom>
              <a:rect b="b" l="l" r="r" t="t"/>
              <a:pathLst>
                <a:path extrusionOk="0" h="2090" w="803">
                  <a:moveTo>
                    <a:pt x="368" y="1"/>
                  </a:moveTo>
                  <a:lnTo>
                    <a:pt x="0" y="2089"/>
                  </a:lnTo>
                  <a:lnTo>
                    <a:pt x="451" y="2089"/>
                  </a:lnTo>
                  <a:lnTo>
                    <a:pt x="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3"/>
            <p:cNvSpPr/>
            <p:nvPr/>
          </p:nvSpPr>
          <p:spPr>
            <a:xfrm>
              <a:off x="7028915" y="3262304"/>
              <a:ext cx="108201" cy="222331"/>
            </a:xfrm>
            <a:custGeom>
              <a:rect b="b" l="l" r="r" t="t"/>
              <a:pathLst>
                <a:path extrusionOk="0" h="6937" w="3376">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3"/>
            <p:cNvSpPr/>
            <p:nvPr/>
          </p:nvSpPr>
          <p:spPr>
            <a:xfrm>
              <a:off x="7012858" y="3237048"/>
              <a:ext cx="149449" cy="180217"/>
            </a:xfrm>
            <a:custGeom>
              <a:rect b="b" l="l" r="r" t="t"/>
              <a:pathLst>
                <a:path extrusionOk="0" h="5623" w="4663">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3"/>
            <p:cNvSpPr/>
            <p:nvPr/>
          </p:nvSpPr>
          <p:spPr>
            <a:xfrm>
              <a:off x="6966257" y="3207114"/>
              <a:ext cx="65895" cy="70286"/>
            </a:xfrm>
            <a:custGeom>
              <a:rect b="b" l="l" r="r" t="t"/>
              <a:pathLst>
                <a:path extrusionOk="0" h="2193" w="2056">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3"/>
            <p:cNvSpPr/>
            <p:nvPr/>
          </p:nvSpPr>
          <p:spPr>
            <a:xfrm>
              <a:off x="7011800" y="3263329"/>
              <a:ext cx="14999" cy="14487"/>
            </a:xfrm>
            <a:custGeom>
              <a:rect b="b" l="l" r="r" t="t"/>
              <a:pathLst>
                <a:path extrusionOk="0" h="452" w="468">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3"/>
            <p:cNvSpPr/>
            <p:nvPr/>
          </p:nvSpPr>
          <p:spPr>
            <a:xfrm>
              <a:off x="6981256" y="3242977"/>
              <a:ext cx="35383" cy="37050"/>
            </a:xfrm>
            <a:custGeom>
              <a:rect b="b" l="l" r="r" t="t"/>
              <a:pathLst>
                <a:path extrusionOk="0" h="1156" w="1104">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3"/>
            <p:cNvSpPr/>
            <p:nvPr/>
          </p:nvSpPr>
          <p:spPr>
            <a:xfrm>
              <a:off x="6964654" y="3274354"/>
              <a:ext cx="50895" cy="50799"/>
            </a:xfrm>
            <a:custGeom>
              <a:rect b="b" l="l" r="r" t="t"/>
              <a:pathLst>
                <a:path extrusionOk="0" h="1585" w="1588">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3"/>
            <p:cNvSpPr/>
            <p:nvPr/>
          </p:nvSpPr>
          <p:spPr>
            <a:xfrm>
              <a:off x="6934143" y="3561619"/>
              <a:ext cx="81407" cy="138296"/>
            </a:xfrm>
            <a:custGeom>
              <a:rect b="b" l="l" r="r" t="t"/>
              <a:pathLst>
                <a:path extrusionOk="0" h="4315" w="254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3"/>
            <p:cNvSpPr/>
            <p:nvPr/>
          </p:nvSpPr>
          <p:spPr>
            <a:xfrm>
              <a:off x="7270956" y="3173910"/>
              <a:ext cx="146244" cy="114611"/>
            </a:xfrm>
            <a:custGeom>
              <a:rect b="b" l="l" r="r" t="t"/>
              <a:pathLst>
                <a:path extrusionOk="0" h="3576" w="4563">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3"/>
            <p:cNvSpPr/>
            <p:nvPr/>
          </p:nvSpPr>
          <p:spPr>
            <a:xfrm>
              <a:off x="7195479" y="3247785"/>
              <a:ext cx="175121" cy="251721"/>
            </a:xfrm>
            <a:custGeom>
              <a:rect b="b" l="l" r="r" t="t"/>
              <a:pathLst>
                <a:path extrusionOk="0" h="7854" w="5464">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3"/>
            <p:cNvSpPr/>
            <p:nvPr/>
          </p:nvSpPr>
          <p:spPr>
            <a:xfrm>
              <a:off x="7069073" y="4391105"/>
              <a:ext cx="111438" cy="48492"/>
            </a:xfrm>
            <a:custGeom>
              <a:rect b="b" l="l" r="r" t="t"/>
              <a:pathLst>
                <a:path extrusionOk="0" h="1513" w="3477">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3"/>
            <p:cNvSpPr/>
            <p:nvPr/>
          </p:nvSpPr>
          <p:spPr>
            <a:xfrm>
              <a:off x="7069073" y="4421007"/>
              <a:ext cx="21986" cy="16730"/>
            </a:xfrm>
            <a:custGeom>
              <a:rect b="b" l="l" r="r" t="t"/>
              <a:pathLst>
                <a:path extrusionOk="0" h="522" w="686">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3"/>
            <p:cNvSpPr/>
            <p:nvPr/>
          </p:nvSpPr>
          <p:spPr>
            <a:xfrm>
              <a:off x="7069618" y="4429116"/>
              <a:ext cx="102304" cy="10801"/>
            </a:xfrm>
            <a:custGeom>
              <a:rect b="b" l="l" r="r" t="t"/>
              <a:pathLst>
                <a:path extrusionOk="0" h="337" w="3192">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3"/>
            <p:cNvSpPr/>
            <p:nvPr/>
          </p:nvSpPr>
          <p:spPr>
            <a:xfrm>
              <a:off x="7072823" y="4435558"/>
              <a:ext cx="95894" cy="2404"/>
            </a:xfrm>
            <a:custGeom>
              <a:rect b="b" l="l" r="r" t="t"/>
              <a:pathLst>
                <a:path extrusionOk="0" h="75" w="2992">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3"/>
            <p:cNvSpPr/>
            <p:nvPr/>
          </p:nvSpPr>
          <p:spPr>
            <a:xfrm>
              <a:off x="7148878" y="4428058"/>
              <a:ext cx="5929" cy="9679"/>
            </a:xfrm>
            <a:custGeom>
              <a:rect b="b" l="l" r="r" t="t"/>
              <a:pathLst>
                <a:path extrusionOk="0" h="302" w="185">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3"/>
            <p:cNvSpPr/>
            <p:nvPr/>
          </p:nvSpPr>
          <p:spPr>
            <a:xfrm>
              <a:off x="7131218" y="4423764"/>
              <a:ext cx="3237" cy="5384"/>
            </a:xfrm>
            <a:custGeom>
              <a:rect b="b" l="l" r="r" t="t"/>
              <a:pathLst>
                <a:path extrusionOk="0" h="168" w="101">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3"/>
            <p:cNvSpPr/>
            <p:nvPr/>
          </p:nvSpPr>
          <p:spPr>
            <a:xfrm>
              <a:off x="7126379" y="4423091"/>
              <a:ext cx="3782" cy="3397"/>
            </a:xfrm>
            <a:custGeom>
              <a:rect b="b" l="l" r="r" t="t"/>
              <a:pathLst>
                <a:path extrusionOk="0" h="106" w="118">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3"/>
            <p:cNvSpPr/>
            <p:nvPr/>
          </p:nvSpPr>
          <p:spPr>
            <a:xfrm>
              <a:off x="7123174" y="4420559"/>
              <a:ext cx="6442" cy="577"/>
            </a:xfrm>
            <a:custGeom>
              <a:rect b="b" l="l" r="r" t="t"/>
              <a:pathLst>
                <a:path extrusionOk="0" h="18" w="201">
                  <a:moveTo>
                    <a:pt x="0" y="1"/>
                  </a:moveTo>
                  <a:lnTo>
                    <a:pt x="0" y="17"/>
                  </a:lnTo>
                  <a:lnTo>
                    <a:pt x="101" y="17"/>
                  </a:lnTo>
                  <a:cubicBezTo>
                    <a:pt x="134" y="17"/>
                    <a:pt x="168" y="17"/>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3"/>
            <p:cNvSpPr/>
            <p:nvPr/>
          </p:nvSpPr>
          <p:spPr>
            <a:xfrm>
              <a:off x="7122116" y="4416809"/>
              <a:ext cx="6987" cy="1154"/>
            </a:xfrm>
            <a:custGeom>
              <a:rect b="b" l="l" r="r" t="t"/>
              <a:pathLst>
                <a:path extrusionOk="0" h="36" w="218">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3"/>
            <p:cNvSpPr/>
            <p:nvPr/>
          </p:nvSpPr>
          <p:spPr>
            <a:xfrm>
              <a:off x="7133334" y="4418187"/>
              <a:ext cx="11282" cy="6698"/>
            </a:xfrm>
            <a:custGeom>
              <a:rect b="b" l="l" r="r" t="t"/>
              <a:pathLst>
                <a:path extrusionOk="0" h="209" w="352">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3"/>
            <p:cNvSpPr/>
            <p:nvPr/>
          </p:nvSpPr>
          <p:spPr>
            <a:xfrm>
              <a:off x="7129071" y="4416264"/>
              <a:ext cx="5929" cy="7532"/>
            </a:xfrm>
            <a:custGeom>
              <a:rect b="b" l="l" r="r" t="t"/>
              <a:pathLst>
                <a:path extrusionOk="0" h="235" w="185">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3"/>
            <p:cNvSpPr/>
            <p:nvPr/>
          </p:nvSpPr>
          <p:spPr>
            <a:xfrm>
              <a:off x="7069618" y="4420559"/>
              <a:ext cx="21441" cy="16634"/>
            </a:xfrm>
            <a:custGeom>
              <a:rect b="b" l="l" r="r" t="t"/>
              <a:pathLst>
                <a:path extrusionOk="0" h="519" w="669">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3"/>
            <p:cNvSpPr/>
            <p:nvPr/>
          </p:nvSpPr>
          <p:spPr>
            <a:xfrm>
              <a:off x="7074971" y="4395912"/>
              <a:ext cx="1122" cy="24679"/>
            </a:xfrm>
            <a:custGeom>
              <a:rect b="b" l="l" r="r" t="t"/>
              <a:pathLst>
                <a:path extrusionOk="0" h="770" w="35">
                  <a:moveTo>
                    <a:pt x="17" y="1"/>
                  </a:moveTo>
                  <a:cubicBezTo>
                    <a:pt x="1" y="252"/>
                    <a:pt x="1" y="502"/>
                    <a:pt x="17" y="770"/>
                  </a:cubicBezTo>
                  <a:cubicBezTo>
                    <a:pt x="34" y="502"/>
                    <a:pt x="34" y="252"/>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3"/>
            <p:cNvSpPr/>
            <p:nvPr/>
          </p:nvSpPr>
          <p:spPr>
            <a:xfrm>
              <a:off x="7098527" y="4431552"/>
              <a:ext cx="17724" cy="1058"/>
            </a:xfrm>
            <a:custGeom>
              <a:rect b="b" l="l" r="r" t="t"/>
              <a:pathLst>
                <a:path extrusionOk="0" h="33" w="553">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3"/>
            <p:cNvSpPr/>
            <p:nvPr/>
          </p:nvSpPr>
          <p:spPr>
            <a:xfrm>
              <a:off x="7086765" y="4431808"/>
              <a:ext cx="2179" cy="3782"/>
            </a:xfrm>
            <a:custGeom>
              <a:rect b="b" l="l" r="r" t="t"/>
              <a:pathLst>
                <a:path extrusionOk="0" h="118" w="68">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3"/>
            <p:cNvSpPr/>
            <p:nvPr/>
          </p:nvSpPr>
          <p:spPr>
            <a:xfrm>
              <a:off x="7082470" y="4426456"/>
              <a:ext cx="2179" cy="2404"/>
            </a:xfrm>
            <a:custGeom>
              <a:rect b="b" l="l" r="r" t="t"/>
              <a:pathLst>
                <a:path extrusionOk="0" h="75" w="68">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3"/>
            <p:cNvSpPr/>
            <p:nvPr/>
          </p:nvSpPr>
          <p:spPr>
            <a:xfrm>
              <a:off x="7076060" y="4423764"/>
              <a:ext cx="3782" cy="1635"/>
            </a:xfrm>
            <a:custGeom>
              <a:rect b="b" l="l" r="r" t="t"/>
              <a:pathLst>
                <a:path extrusionOk="0" h="51" w="118">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3"/>
            <p:cNvSpPr/>
            <p:nvPr/>
          </p:nvSpPr>
          <p:spPr>
            <a:xfrm>
              <a:off x="7071221" y="4422834"/>
              <a:ext cx="2179" cy="961"/>
            </a:xfrm>
            <a:custGeom>
              <a:rect b="b" l="l" r="r" t="t"/>
              <a:pathLst>
                <a:path extrusionOk="0" h="30" w="68">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3"/>
            <p:cNvSpPr/>
            <p:nvPr/>
          </p:nvSpPr>
          <p:spPr>
            <a:xfrm>
              <a:off x="6862928" y="4349888"/>
              <a:ext cx="83907" cy="99483"/>
            </a:xfrm>
            <a:custGeom>
              <a:rect b="b" l="l" r="r" t="t"/>
              <a:pathLst>
                <a:path extrusionOk="0" h="3104" w="2618">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3"/>
            <p:cNvSpPr/>
            <p:nvPr/>
          </p:nvSpPr>
          <p:spPr>
            <a:xfrm>
              <a:off x="6863441" y="4371843"/>
              <a:ext cx="19839" cy="27339"/>
            </a:xfrm>
            <a:custGeom>
              <a:rect b="b" l="l" r="r" t="t"/>
              <a:pathLst>
                <a:path extrusionOk="0" h="853" w="619">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3"/>
            <p:cNvSpPr/>
            <p:nvPr/>
          </p:nvSpPr>
          <p:spPr>
            <a:xfrm>
              <a:off x="6862928" y="4384695"/>
              <a:ext cx="80894" cy="64837"/>
            </a:xfrm>
            <a:custGeom>
              <a:rect b="b" l="l" r="r" t="t"/>
              <a:pathLst>
                <a:path extrusionOk="0" h="2023" w="2524">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3"/>
            <p:cNvSpPr/>
            <p:nvPr/>
          </p:nvSpPr>
          <p:spPr>
            <a:xfrm>
              <a:off x="6863441" y="4383605"/>
              <a:ext cx="77369" cy="64933"/>
            </a:xfrm>
            <a:custGeom>
              <a:rect b="b" l="l" r="r" t="t"/>
              <a:pathLst>
                <a:path extrusionOk="0" h="2026" w="2414">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3"/>
            <p:cNvSpPr/>
            <p:nvPr/>
          </p:nvSpPr>
          <p:spPr>
            <a:xfrm>
              <a:off x="6923951" y="4432770"/>
              <a:ext cx="10769" cy="3878"/>
            </a:xfrm>
            <a:custGeom>
              <a:rect b="b" l="l" r="r" t="t"/>
              <a:pathLst>
                <a:path extrusionOk="0" h="121" w="336">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3"/>
            <p:cNvSpPr/>
            <p:nvPr/>
          </p:nvSpPr>
          <p:spPr>
            <a:xfrm>
              <a:off x="6915938" y="4416809"/>
              <a:ext cx="5897" cy="1635"/>
            </a:xfrm>
            <a:custGeom>
              <a:rect b="b" l="l" r="r" t="t"/>
              <a:pathLst>
                <a:path extrusionOk="0" h="51" w="184">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3"/>
            <p:cNvSpPr/>
            <p:nvPr/>
          </p:nvSpPr>
          <p:spPr>
            <a:xfrm>
              <a:off x="6914336" y="4413059"/>
              <a:ext cx="4840" cy="577"/>
            </a:xfrm>
            <a:custGeom>
              <a:rect b="b" l="l" r="r" t="t"/>
              <a:pathLst>
                <a:path extrusionOk="0" h="18" w="151">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3"/>
            <p:cNvSpPr/>
            <p:nvPr/>
          </p:nvSpPr>
          <p:spPr>
            <a:xfrm>
              <a:off x="6915394" y="4407162"/>
              <a:ext cx="4840" cy="4327"/>
            </a:xfrm>
            <a:custGeom>
              <a:rect b="b" l="l" r="r" t="t"/>
              <a:pathLst>
                <a:path extrusionOk="0" h="135" w="151">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3"/>
            <p:cNvSpPr/>
            <p:nvPr/>
          </p:nvSpPr>
          <p:spPr>
            <a:xfrm>
              <a:off x="6916996" y="4403412"/>
              <a:ext cx="5384" cy="4872"/>
            </a:xfrm>
            <a:custGeom>
              <a:rect b="b" l="l" r="r" t="t"/>
              <a:pathLst>
                <a:path extrusionOk="0" h="152" w="168">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3"/>
            <p:cNvSpPr/>
            <p:nvPr/>
          </p:nvSpPr>
          <p:spPr>
            <a:xfrm>
              <a:off x="6920746" y="4414886"/>
              <a:ext cx="11826" cy="6250"/>
            </a:xfrm>
            <a:custGeom>
              <a:rect b="b" l="l" r="r" t="t"/>
              <a:pathLst>
                <a:path extrusionOk="0" h="195" w="369">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3"/>
            <p:cNvSpPr/>
            <p:nvPr/>
          </p:nvSpPr>
          <p:spPr>
            <a:xfrm>
              <a:off x="6920746" y="4408251"/>
              <a:ext cx="4327" cy="8589"/>
            </a:xfrm>
            <a:custGeom>
              <a:rect b="b" l="l" r="r" t="t"/>
              <a:pathLst>
                <a:path extrusionOk="0" h="268" w="135">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3"/>
            <p:cNvSpPr/>
            <p:nvPr/>
          </p:nvSpPr>
          <p:spPr>
            <a:xfrm>
              <a:off x="6874690" y="4372355"/>
              <a:ext cx="10737" cy="26281"/>
            </a:xfrm>
            <a:custGeom>
              <a:rect b="b" l="l" r="r" t="t"/>
              <a:pathLst>
                <a:path extrusionOk="0" h="820" w="335">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3"/>
            <p:cNvSpPr/>
            <p:nvPr/>
          </p:nvSpPr>
          <p:spPr>
            <a:xfrm>
              <a:off x="6879530" y="4356843"/>
              <a:ext cx="16089" cy="18781"/>
            </a:xfrm>
            <a:custGeom>
              <a:rect b="b" l="l" r="r" t="t"/>
              <a:pathLst>
                <a:path extrusionOk="0" h="586" w="502">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3"/>
            <p:cNvSpPr/>
            <p:nvPr/>
          </p:nvSpPr>
          <p:spPr>
            <a:xfrm>
              <a:off x="6889689" y="4399149"/>
              <a:ext cx="13429" cy="11282"/>
            </a:xfrm>
            <a:custGeom>
              <a:rect b="b" l="l" r="r" t="t"/>
              <a:pathLst>
                <a:path extrusionOk="0" h="352" w="419">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3"/>
            <p:cNvSpPr/>
            <p:nvPr/>
          </p:nvSpPr>
          <p:spPr>
            <a:xfrm>
              <a:off x="6879530" y="4391649"/>
              <a:ext cx="1635" cy="3782"/>
            </a:xfrm>
            <a:custGeom>
              <a:rect b="b" l="l" r="r" t="t"/>
              <a:pathLst>
                <a:path extrusionOk="0" h="118" w="51">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3"/>
            <p:cNvSpPr/>
            <p:nvPr/>
          </p:nvSpPr>
          <p:spPr>
            <a:xfrm>
              <a:off x="6880587" y="4384695"/>
              <a:ext cx="577" cy="3237"/>
            </a:xfrm>
            <a:custGeom>
              <a:rect b="b" l="l" r="r" t="t"/>
              <a:pathLst>
                <a:path extrusionOk="0" h="101" w="18">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3"/>
            <p:cNvSpPr/>
            <p:nvPr/>
          </p:nvSpPr>
          <p:spPr>
            <a:xfrm>
              <a:off x="6877382" y="4378797"/>
              <a:ext cx="2179" cy="3237"/>
            </a:xfrm>
            <a:custGeom>
              <a:rect b="b" l="l" r="r" t="t"/>
              <a:pathLst>
                <a:path extrusionOk="0" h="101" w="68">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3"/>
            <p:cNvSpPr/>
            <p:nvPr/>
          </p:nvSpPr>
          <p:spPr>
            <a:xfrm>
              <a:off x="6874690" y="4375048"/>
              <a:ext cx="1122" cy="1635"/>
            </a:xfrm>
            <a:custGeom>
              <a:rect b="b" l="l" r="r" t="t"/>
              <a:pathLst>
                <a:path extrusionOk="0" h="51" w="35">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3"/>
            <p:cNvSpPr/>
            <p:nvPr/>
          </p:nvSpPr>
          <p:spPr>
            <a:xfrm>
              <a:off x="6868280" y="3742060"/>
              <a:ext cx="330435" cy="671031"/>
            </a:xfrm>
            <a:custGeom>
              <a:rect b="b" l="l" r="r" t="t"/>
              <a:pathLst>
                <a:path extrusionOk="0" h="20937" w="1031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3"/>
            <p:cNvSpPr/>
            <p:nvPr/>
          </p:nvSpPr>
          <p:spPr>
            <a:xfrm>
              <a:off x="6975904" y="3711548"/>
              <a:ext cx="179961" cy="699940"/>
            </a:xfrm>
            <a:custGeom>
              <a:rect b="b" l="l" r="r" t="t"/>
              <a:pathLst>
                <a:path extrusionOk="0" h="21839" w="5615">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3"/>
            <p:cNvSpPr/>
            <p:nvPr/>
          </p:nvSpPr>
          <p:spPr>
            <a:xfrm>
              <a:off x="7037504" y="3852921"/>
              <a:ext cx="39646" cy="289219"/>
            </a:xfrm>
            <a:custGeom>
              <a:rect b="b" l="l" r="r" t="t"/>
              <a:pathLst>
                <a:path extrusionOk="0" h="9024" w="1237">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3"/>
            <p:cNvSpPr/>
            <p:nvPr/>
          </p:nvSpPr>
          <p:spPr>
            <a:xfrm>
              <a:off x="7015550" y="3841671"/>
              <a:ext cx="53556" cy="11282"/>
            </a:xfrm>
            <a:custGeom>
              <a:rect b="b" l="l" r="r" t="t"/>
              <a:pathLst>
                <a:path extrusionOk="0" h="352" w="1671">
                  <a:moveTo>
                    <a:pt x="0" y="1"/>
                  </a:moveTo>
                  <a:cubicBezTo>
                    <a:pt x="551" y="184"/>
                    <a:pt x="1103" y="301"/>
                    <a:pt x="1671" y="352"/>
                  </a:cubicBezTo>
                  <a:cubicBezTo>
                    <a:pt x="1119" y="218"/>
                    <a:pt x="568" y="1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3"/>
            <p:cNvSpPr/>
            <p:nvPr/>
          </p:nvSpPr>
          <p:spPr>
            <a:xfrm>
              <a:off x="7083528" y="4082207"/>
              <a:ext cx="55735" cy="9583"/>
            </a:xfrm>
            <a:custGeom>
              <a:rect b="b" l="l" r="r" t="t"/>
              <a:pathLst>
                <a:path extrusionOk="0" h="299" w="1739">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3"/>
            <p:cNvSpPr/>
            <p:nvPr/>
          </p:nvSpPr>
          <p:spPr>
            <a:xfrm>
              <a:off x="7044459" y="4124417"/>
              <a:ext cx="131758" cy="171403"/>
            </a:xfrm>
            <a:custGeom>
              <a:rect b="b" l="l" r="r" t="t"/>
              <a:pathLst>
                <a:path extrusionOk="0" h="5348" w="4111">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3"/>
            <p:cNvSpPr/>
            <p:nvPr/>
          </p:nvSpPr>
          <p:spPr>
            <a:xfrm>
              <a:off x="7110322" y="3758149"/>
              <a:ext cx="51440" cy="20127"/>
            </a:xfrm>
            <a:custGeom>
              <a:rect b="b" l="l" r="r" t="t"/>
              <a:pathLst>
                <a:path extrusionOk="0" h="628" w="1605">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3"/>
            <p:cNvSpPr/>
            <p:nvPr/>
          </p:nvSpPr>
          <p:spPr>
            <a:xfrm>
              <a:off x="6984461" y="3278841"/>
              <a:ext cx="37531" cy="124835"/>
            </a:xfrm>
            <a:custGeom>
              <a:rect b="b" l="l" r="r" t="t"/>
              <a:pathLst>
                <a:path extrusionOk="0" h="3895" w="1171">
                  <a:moveTo>
                    <a:pt x="1003" y="1"/>
                  </a:moveTo>
                  <a:lnTo>
                    <a:pt x="1003" y="1"/>
                  </a:lnTo>
                  <a:cubicBezTo>
                    <a:pt x="1" y="1137"/>
                    <a:pt x="68" y="2858"/>
                    <a:pt x="1171" y="3894"/>
                  </a:cubicBezTo>
                  <a:lnTo>
                    <a:pt x="10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3"/>
            <p:cNvSpPr/>
            <p:nvPr/>
          </p:nvSpPr>
          <p:spPr>
            <a:xfrm>
              <a:off x="6937348" y="3468962"/>
              <a:ext cx="65895" cy="130347"/>
            </a:xfrm>
            <a:custGeom>
              <a:rect b="b" l="l" r="r" t="t"/>
              <a:pathLst>
                <a:path extrusionOk="0" h="4067" w="2056">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3"/>
            <p:cNvSpPr/>
            <p:nvPr/>
          </p:nvSpPr>
          <p:spPr>
            <a:xfrm>
              <a:off x="6953405" y="3421849"/>
              <a:ext cx="290277" cy="327231"/>
            </a:xfrm>
            <a:custGeom>
              <a:rect b="b" l="l" r="r" t="t"/>
              <a:pathLst>
                <a:path extrusionOk="0" h="10210" w="9057">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3"/>
            <p:cNvSpPr/>
            <p:nvPr/>
          </p:nvSpPr>
          <p:spPr>
            <a:xfrm>
              <a:off x="7132212" y="3501621"/>
              <a:ext cx="110412" cy="39966"/>
            </a:xfrm>
            <a:custGeom>
              <a:rect b="b" l="l" r="r" t="t"/>
              <a:pathLst>
                <a:path extrusionOk="0" h="1247" w="3445">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3"/>
            <p:cNvSpPr/>
            <p:nvPr/>
          </p:nvSpPr>
          <p:spPr>
            <a:xfrm>
              <a:off x="6974301" y="3458802"/>
              <a:ext cx="257073" cy="2147"/>
            </a:xfrm>
            <a:custGeom>
              <a:rect b="b" l="l" r="r" t="t"/>
              <a:pathLst>
                <a:path extrusionOk="0" h="67" w="8021">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3"/>
            <p:cNvSpPr/>
            <p:nvPr/>
          </p:nvSpPr>
          <p:spPr>
            <a:xfrm>
              <a:off x="6951258" y="3496813"/>
              <a:ext cx="286014" cy="2179"/>
            </a:xfrm>
            <a:custGeom>
              <a:rect b="b" l="l" r="r" t="t"/>
              <a:pathLst>
                <a:path extrusionOk="0" h="68" w="8924">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3"/>
            <p:cNvSpPr/>
            <p:nvPr/>
          </p:nvSpPr>
          <p:spPr>
            <a:xfrm>
              <a:off x="6943245" y="3540466"/>
              <a:ext cx="24134" cy="2019"/>
            </a:xfrm>
            <a:custGeom>
              <a:rect b="b" l="l" r="r" t="t"/>
              <a:pathLst>
                <a:path extrusionOk="0" h="63" w="753">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3"/>
            <p:cNvSpPr/>
            <p:nvPr/>
          </p:nvSpPr>
          <p:spPr>
            <a:xfrm>
              <a:off x="6967347" y="3541780"/>
              <a:ext cx="186916" cy="2179"/>
            </a:xfrm>
            <a:custGeom>
              <a:rect b="b" l="l" r="r" t="t"/>
              <a:pathLst>
                <a:path extrusionOk="0" h="68" w="5832">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3"/>
            <p:cNvSpPr/>
            <p:nvPr/>
          </p:nvSpPr>
          <p:spPr>
            <a:xfrm>
              <a:off x="6982346" y="3586233"/>
              <a:ext cx="167621" cy="2179"/>
            </a:xfrm>
            <a:custGeom>
              <a:rect b="b" l="l" r="r" t="t"/>
              <a:pathLst>
                <a:path extrusionOk="0" h="68" w="523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3"/>
            <p:cNvSpPr/>
            <p:nvPr/>
          </p:nvSpPr>
          <p:spPr>
            <a:xfrm>
              <a:off x="6996801" y="3627994"/>
              <a:ext cx="152109" cy="2179"/>
            </a:xfrm>
            <a:custGeom>
              <a:rect b="b" l="l" r="r" t="t"/>
              <a:pathLst>
                <a:path extrusionOk="0" h="68" w="4746">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3"/>
            <p:cNvSpPr/>
            <p:nvPr/>
          </p:nvSpPr>
          <p:spPr>
            <a:xfrm>
              <a:off x="6992506" y="3661743"/>
              <a:ext cx="162814" cy="2179"/>
            </a:xfrm>
            <a:custGeom>
              <a:rect b="b" l="l" r="r" t="t"/>
              <a:pathLst>
                <a:path extrusionOk="0" h="68" w="508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3"/>
            <p:cNvSpPr/>
            <p:nvPr/>
          </p:nvSpPr>
          <p:spPr>
            <a:xfrm>
              <a:off x="6980711" y="3704594"/>
              <a:ext cx="185345" cy="2179"/>
            </a:xfrm>
            <a:custGeom>
              <a:rect b="b" l="l" r="r" t="t"/>
              <a:pathLst>
                <a:path extrusionOk="0" h="68" w="5783">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3"/>
            <p:cNvSpPr/>
            <p:nvPr/>
          </p:nvSpPr>
          <p:spPr>
            <a:xfrm>
              <a:off x="6959302" y="3515563"/>
              <a:ext cx="34293" cy="100156"/>
            </a:xfrm>
            <a:custGeom>
              <a:rect b="b" l="l" r="r" t="t"/>
              <a:pathLst>
                <a:path extrusionOk="0" h="3125" w="107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6" name="Shape 2476"/>
        <p:cNvGrpSpPr/>
        <p:nvPr/>
      </p:nvGrpSpPr>
      <p:grpSpPr>
        <a:xfrm>
          <a:off x="0" y="0"/>
          <a:ext cx="0" cy="0"/>
          <a:chOff x="0" y="0"/>
          <a:chExt cx="0" cy="0"/>
        </a:xfrm>
      </p:grpSpPr>
      <p:sp>
        <p:nvSpPr>
          <p:cNvPr id="2477" name="Google Shape;2477;p5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WOULD WE DO DIFFERENTLY NEXT TIME AROUND?</a:t>
            </a:r>
            <a:endParaRPr/>
          </a:p>
        </p:txBody>
      </p:sp>
      <p:sp>
        <p:nvSpPr>
          <p:cNvPr id="2478" name="Google Shape;2478;p54"/>
          <p:cNvSpPr txBox="1"/>
          <p:nvPr>
            <p:ph idx="1" type="subTitle"/>
          </p:nvPr>
        </p:nvSpPr>
        <p:spPr>
          <a:xfrm>
            <a:off x="3581110" y="1994713"/>
            <a:ext cx="1977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2479" name="Google Shape;2479;p54"/>
          <p:cNvSpPr txBox="1"/>
          <p:nvPr>
            <p:ph idx="2" type="subTitle"/>
          </p:nvPr>
        </p:nvSpPr>
        <p:spPr>
          <a:xfrm>
            <a:off x="3581110" y="2266299"/>
            <a:ext cx="1977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Use feature scaling. Try n-gram features.</a:t>
            </a:r>
            <a:endParaRPr b="1"/>
          </a:p>
        </p:txBody>
      </p:sp>
      <p:sp>
        <p:nvSpPr>
          <p:cNvPr id="2480" name="Google Shape;2480;p54"/>
          <p:cNvSpPr txBox="1"/>
          <p:nvPr>
            <p:ph idx="3" type="subTitle"/>
          </p:nvPr>
        </p:nvSpPr>
        <p:spPr>
          <a:xfrm>
            <a:off x="4952710" y="3763376"/>
            <a:ext cx="1977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Analytics and Reporting</a:t>
            </a:r>
            <a:endParaRPr/>
          </a:p>
        </p:txBody>
      </p:sp>
      <p:sp>
        <p:nvSpPr>
          <p:cNvPr id="2481" name="Google Shape;2481;p54"/>
          <p:cNvSpPr txBox="1"/>
          <p:nvPr>
            <p:ph idx="4" type="subTitle"/>
          </p:nvPr>
        </p:nvSpPr>
        <p:spPr>
          <a:xfrm>
            <a:off x="4952710" y="4128351"/>
            <a:ext cx="1977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Use AWS EMR, Kinesis for large scale analytics.</a:t>
            </a:r>
            <a:endParaRPr b="1"/>
          </a:p>
        </p:txBody>
      </p:sp>
      <p:sp>
        <p:nvSpPr>
          <p:cNvPr id="2482" name="Google Shape;2482;p54"/>
          <p:cNvSpPr txBox="1"/>
          <p:nvPr>
            <p:ph idx="5" type="subTitle"/>
          </p:nvPr>
        </p:nvSpPr>
        <p:spPr>
          <a:xfrm>
            <a:off x="6306189" y="1994713"/>
            <a:ext cx="1983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2483" name="Google Shape;2483;p54"/>
          <p:cNvSpPr txBox="1"/>
          <p:nvPr>
            <p:ph idx="6" type="subTitle"/>
          </p:nvPr>
        </p:nvSpPr>
        <p:spPr>
          <a:xfrm>
            <a:off x="6306189" y="2271314"/>
            <a:ext cx="1983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Apply LSTM in AWS. Use SageMaker Autopilot.</a:t>
            </a:r>
            <a:endParaRPr b="1"/>
          </a:p>
        </p:txBody>
      </p:sp>
      <p:sp>
        <p:nvSpPr>
          <p:cNvPr id="2484" name="Google Shape;2484;p54"/>
          <p:cNvSpPr txBox="1"/>
          <p:nvPr>
            <p:ph idx="7" type="subTitle"/>
          </p:nvPr>
        </p:nvSpPr>
        <p:spPr>
          <a:xfrm>
            <a:off x="854812" y="1994713"/>
            <a:ext cx="1980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Training Dataset</a:t>
            </a:r>
            <a:endParaRPr/>
          </a:p>
        </p:txBody>
      </p:sp>
      <p:sp>
        <p:nvSpPr>
          <p:cNvPr id="2485" name="Google Shape;2485;p54"/>
          <p:cNvSpPr txBox="1"/>
          <p:nvPr>
            <p:ph idx="8" type="subTitle"/>
          </p:nvPr>
        </p:nvSpPr>
        <p:spPr>
          <a:xfrm>
            <a:off x="854812" y="2266299"/>
            <a:ext cx="1980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Scale dataset. Include more DGA algorithms.</a:t>
            </a:r>
            <a:endParaRPr b="1"/>
          </a:p>
        </p:txBody>
      </p:sp>
      <p:sp>
        <p:nvSpPr>
          <p:cNvPr id="2486" name="Google Shape;2486;p54"/>
          <p:cNvSpPr txBox="1"/>
          <p:nvPr>
            <p:ph idx="9" type="subTitle"/>
          </p:nvPr>
        </p:nvSpPr>
        <p:spPr>
          <a:xfrm>
            <a:off x="2226412" y="3763376"/>
            <a:ext cx="1980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Hyperparameter Tuning</a:t>
            </a:r>
            <a:endParaRPr/>
          </a:p>
        </p:txBody>
      </p:sp>
      <p:sp>
        <p:nvSpPr>
          <p:cNvPr id="2487" name="Google Shape;2487;p54"/>
          <p:cNvSpPr txBox="1"/>
          <p:nvPr>
            <p:ph idx="13" type="subTitle"/>
          </p:nvPr>
        </p:nvSpPr>
        <p:spPr>
          <a:xfrm>
            <a:off x="2226412" y="4282076"/>
            <a:ext cx="1980000" cy="45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Use GridSearch to find optimum model parameters.</a:t>
            </a:r>
            <a:endParaRPr b="1"/>
          </a:p>
        </p:txBody>
      </p:sp>
      <p:grpSp>
        <p:nvGrpSpPr>
          <p:cNvPr id="2488" name="Google Shape;2488;p54"/>
          <p:cNvGrpSpPr/>
          <p:nvPr/>
        </p:nvGrpSpPr>
        <p:grpSpPr>
          <a:xfrm>
            <a:off x="2944124" y="3079765"/>
            <a:ext cx="544563" cy="511895"/>
            <a:chOff x="4815575" y="1416800"/>
            <a:chExt cx="73750" cy="71400"/>
          </a:xfrm>
        </p:grpSpPr>
        <p:sp>
          <p:nvSpPr>
            <p:cNvPr id="2489" name="Google Shape;2489;p54"/>
            <p:cNvSpPr/>
            <p:nvPr/>
          </p:nvSpPr>
          <p:spPr>
            <a:xfrm>
              <a:off x="4815575" y="1416800"/>
              <a:ext cx="43100" cy="52150"/>
            </a:xfrm>
            <a:custGeom>
              <a:rect b="b" l="l" r="r" t="t"/>
              <a:pathLst>
                <a:path extrusionOk="0" h="2086" w="1724">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4"/>
            <p:cNvSpPr/>
            <p:nvPr/>
          </p:nvSpPr>
          <p:spPr>
            <a:xfrm>
              <a:off x="4861725" y="1421125"/>
              <a:ext cx="27600" cy="51250"/>
            </a:xfrm>
            <a:custGeom>
              <a:rect b="b" l="l" r="r" t="t"/>
              <a:pathLst>
                <a:path extrusionOk="0" h="2050" w="1104">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4"/>
            <p:cNvSpPr/>
            <p:nvPr/>
          </p:nvSpPr>
          <p:spPr>
            <a:xfrm>
              <a:off x="4829450" y="1467825"/>
              <a:ext cx="49250" cy="20375"/>
            </a:xfrm>
            <a:custGeom>
              <a:rect b="b" l="l" r="r" t="t"/>
              <a:pathLst>
                <a:path extrusionOk="0" h="815" w="197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2" name="Google Shape;2492;p54"/>
          <p:cNvGrpSpPr/>
          <p:nvPr/>
        </p:nvGrpSpPr>
        <p:grpSpPr>
          <a:xfrm>
            <a:off x="6980197" y="1386676"/>
            <a:ext cx="634998" cy="434566"/>
            <a:chOff x="6988887" y="1538854"/>
            <a:chExt cx="499920" cy="300136"/>
          </a:xfrm>
        </p:grpSpPr>
        <p:sp>
          <p:nvSpPr>
            <p:cNvPr id="2493" name="Google Shape;2493;p54"/>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4"/>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4"/>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4"/>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4"/>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4"/>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4"/>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4"/>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4"/>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4"/>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4"/>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4"/>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4"/>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6" name="Google Shape;2506;p54"/>
          <p:cNvGrpSpPr/>
          <p:nvPr/>
        </p:nvGrpSpPr>
        <p:grpSpPr>
          <a:xfrm>
            <a:off x="4255838" y="1325827"/>
            <a:ext cx="632305" cy="551228"/>
            <a:chOff x="6086331" y="2905337"/>
            <a:chExt cx="364441" cy="364834"/>
          </a:xfrm>
        </p:grpSpPr>
        <p:sp>
          <p:nvSpPr>
            <p:cNvPr id="2507" name="Google Shape;2507;p54"/>
            <p:cNvSpPr/>
            <p:nvPr/>
          </p:nvSpPr>
          <p:spPr>
            <a:xfrm>
              <a:off x="6086331" y="2905337"/>
              <a:ext cx="277407" cy="277433"/>
            </a:xfrm>
            <a:custGeom>
              <a:rect b="b" l="l" r="r" t="t"/>
              <a:pathLst>
                <a:path extrusionOk="0" h="10583" w="10582">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rgbClr val="C2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4"/>
            <p:cNvSpPr/>
            <p:nvPr/>
          </p:nvSpPr>
          <p:spPr>
            <a:xfrm>
              <a:off x="6143480" y="2983301"/>
              <a:ext cx="142321" cy="121821"/>
            </a:xfrm>
            <a:custGeom>
              <a:rect b="b" l="l" r="r" t="t"/>
              <a:pathLst>
                <a:path extrusionOk="0" h="4647" w="5429">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rgbClr val="EBE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4"/>
            <p:cNvSpPr/>
            <p:nvPr/>
          </p:nvSpPr>
          <p:spPr>
            <a:xfrm>
              <a:off x="6184349" y="3013946"/>
              <a:ext cx="70781" cy="60557"/>
            </a:xfrm>
            <a:custGeom>
              <a:rect b="b" l="l" r="r" t="t"/>
              <a:pathLst>
                <a:path extrusionOk="0" h="2310" w="270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4"/>
            <p:cNvSpPr/>
            <p:nvPr/>
          </p:nvSpPr>
          <p:spPr>
            <a:xfrm>
              <a:off x="6268368" y="3087374"/>
              <a:ext cx="182404" cy="182797"/>
            </a:xfrm>
            <a:custGeom>
              <a:rect b="b" l="l" r="r" t="t"/>
              <a:pathLst>
                <a:path extrusionOk="0" h="6973" w="6958">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rgbClr val="95A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4"/>
            <p:cNvSpPr/>
            <p:nvPr/>
          </p:nvSpPr>
          <p:spPr>
            <a:xfrm>
              <a:off x="6298620" y="3133172"/>
              <a:ext cx="106747" cy="91412"/>
            </a:xfrm>
            <a:custGeom>
              <a:rect b="b" l="l" r="r" t="t"/>
              <a:pathLst>
                <a:path extrusionOk="0" h="3487" w="4072">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4"/>
            <p:cNvSpPr/>
            <p:nvPr/>
          </p:nvSpPr>
          <p:spPr>
            <a:xfrm>
              <a:off x="6322843" y="3151706"/>
              <a:ext cx="63991" cy="54527"/>
            </a:xfrm>
            <a:custGeom>
              <a:rect b="b" l="l" r="r" t="t"/>
              <a:pathLst>
                <a:path extrusionOk="0" h="2080" w="2441">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rgbClr val="95A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54"/>
          <p:cNvGrpSpPr/>
          <p:nvPr/>
        </p:nvGrpSpPr>
        <p:grpSpPr>
          <a:xfrm>
            <a:off x="5668925" y="3109518"/>
            <a:ext cx="544557" cy="452385"/>
            <a:chOff x="2617693" y="3817325"/>
            <a:chExt cx="420475" cy="326491"/>
          </a:xfrm>
        </p:grpSpPr>
        <p:sp>
          <p:nvSpPr>
            <p:cNvPr id="2514" name="Google Shape;2514;p54"/>
            <p:cNvSpPr/>
            <p:nvPr/>
          </p:nvSpPr>
          <p:spPr>
            <a:xfrm>
              <a:off x="2688542" y="3845712"/>
              <a:ext cx="337047" cy="217170"/>
            </a:xfrm>
            <a:custGeom>
              <a:rect b="b" l="l" r="r" t="t"/>
              <a:pathLst>
                <a:path extrusionOk="0" h="8270" w="12835">
                  <a:moveTo>
                    <a:pt x="12835" y="1"/>
                  </a:moveTo>
                  <a:lnTo>
                    <a:pt x="1" y="10"/>
                  </a:lnTo>
                  <a:lnTo>
                    <a:pt x="1" y="5284"/>
                  </a:lnTo>
                  <a:lnTo>
                    <a:pt x="900" y="5284"/>
                  </a:lnTo>
                  <a:lnTo>
                    <a:pt x="900" y="5867"/>
                  </a:lnTo>
                  <a:lnTo>
                    <a:pt x="1140" y="5944"/>
                  </a:lnTo>
                  <a:cubicBezTo>
                    <a:pt x="1274" y="5982"/>
                    <a:pt x="1417" y="6040"/>
                    <a:pt x="1542" y="6116"/>
                  </a:cubicBezTo>
                  <a:lnTo>
                    <a:pt x="1771" y="6231"/>
                  </a:lnTo>
                  <a:lnTo>
                    <a:pt x="2183" y="5819"/>
                  </a:lnTo>
                  <a:lnTo>
                    <a:pt x="2843" y="6480"/>
                  </a:lnTo>
                  <a:lnTo>
                    <a:pt x="2432" y="6891"/>
                  </a:lnTo>
                  <a:lnTo>
                    <a:pt x="2547" y="7121"/>
                  </a:lnTo>
                  <a:cubicBezTo>
                    <a:pt x="2623" y="7245"/>
                    <a:pt x="2681" y="7379"/>
                    <a:pt x="2719" y="7523"/>
                  </a:cubicBezTo>
                  <a:lnTo>
                    <a:pt x="2795" y="7762"/>
                  </a:lnTo>
                  <a:lnTo>
                    <a:pt x="3379" y="7762"/>
                  </a:lnTo>
                  <a:lnTo>
                    <a:pt x="3379" y="8269"/>
                  </a:lnTo>
                  <a:lnTo>
                    <a:pt x="12835" y="8269"/>
                  </a:lnTo>
                  <a:lnTo>
                    <a:pt x="12835" y="1"/>
                  </a:lnTo>
                  <a:close/>
                </a:path>
              </a:pathLst>
            </a:custGeom>
            <a:solidFill>
              <a:srgbClr val="DEE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4"/>
            <p:cNvSpPr/>
            <p:nvPr/>
          </p:nvSpPr>
          <p:spPr>
            <a:xfrm>
              <a:off x="2734786" y="4063119"/>
              <a:ext cx="57089" cy="27153"/>
            </a:xfrm>
            <a:custGeom>
              <a:rect b="b" l="l" r="r" t="t"/>
              <a:pathLst>
                <a:path extrusionOk="0" h="1034" w="2174">
                  <a:moveTo>
                    <a:pt x="1235" y="0"/>
                  </a:moveTo>
                  <a:lnTo>
                    <a:pt x="1235" y="38"/>
                  </a:lnTo>
                  <a:lnTo>
                    <a:pt x="479" y="38"/>
                  </a:lnTo>
                  <a:lnTo>
                    <a:pt x="479" y="48"/>
                  </a:lnTo>
                  <a:cubicBezTo>
                    <a:pt x="460" y="431"/>
                    <a:pt x="288" y="775"/>
                    <a:pt x="1" y="1034"/>
                  </a:cubicBezTo>
                  <a:lnTo>
                    <a:pt x="1379" y="1034"/>
                  </a:lnTo>
                  <a:cubicBezTo>
                    <a:pt x="1446" y="890"/>
                    <a:pt x="1494" y="747"/>
                    <a:pt x="1532" y="593"/>
                  </a:cubicBezTo>
                  <a:lnTo>
                    <a:pt x="2173" y="593"/>
                  </a:lnTo>
                  <a:lnTo>
                    <a:pt x="2173" y="0"/>
                  </a:lnTo>
                  <a:close/>
                </a:path>
              </a:pathLst>
            </a:custGeom>
            <a:solidFill>
              <a:srgbClr val="AAB6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4"/>
            <p:cNvSpPr/>
            <p:nvPr/>
          </p:nvSpPr>
          <p:spPr>
            <a:xfrm>
              <a:off x="2747864" y="3991981"/>
              <a:ext cx="44012" cy="70902"/>
            </a:xfrm>
            <a:custGeom>
              <a:rect b="b" l="l" r="r" t="t"/>
              <a:pathLst>
                <a:path extrusionOk="0" h="2700" w="1676">
                  <a:moveTo>
                    <a:pt x="307" y="1"/>
                  </a:moveTo>
                  <a:lnTo>
                    <a:pt x="0" y="307"/>
                  </a:lnTo>
                  <a:lnTo>
                    <a:pt x="594" y="910"/>
                  </a:lnTo>
                  <a:lnTo>
                    <a:pt x="182" y="1321"/>
                  </a:lnTo>
                  <a:lnTo>
                    <a:pt x="297" y="1551"/>
                  </a:lnTo>
                  <a:cubicBezTo>
                    <a:pt x="364" y="1675"/>
                    <a:pt x="422" y="1819"/>
                    <a:pt x="469" y="1963"/>
                  </a:cubicBezTo>
                  <a:lnTo>
                    <a:pt x="546" y="2202"/>
                  </a:lnTo>
                  <a:lnTo>
                    <a:pt x="1130" y="2202"/>
                  </a:lnTo>
                  <a:lnTo>
                    <a:pt x="1130" y="2699"/>
                  </a:lnTo>
                  <a:lnTo>
                    <a:pt x="1675" y="2699"/>
                  </a:lnTo>
                  <a:lnTo>
                    <a:pt x="1675" y="2030"/>
                  </a:lnTo>
                  <a:lnTo>
                    <a:pt x="1034" y="2030"/>
                  </a:lnTo>
                  <a:cubicBezTo>
                    <a:pt x="977" y="1790"/>
                    <a:pt x="881" y="1561"/>
                    <a:pt x="757" y="1360"/>
                  </a:cubicBezTo>
                  <a:lnTo>
                    <a:pt x="1206" y="910"/>
                  </a:lnTo>
                  <a:lnTo>
                    <a:pt x="307" y="1"/>
                  </a:lnTo>
                  <a:close/>
                </a:path>
              </a:pathLst>
            </a:custGeom>
            <a:solidFill>
              <a:srgbClr val="D6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4"/>
            <p:cNvSpPr/>
            <p:nvPr/>
          </p:nvSpPr>
          <p:spPr>
            <a:xfrm>
              <a:off x="2692823" y="3979927"/>
              <a:ext cx="49027" cy="29411"/>
            </a:xfrm>
            <a:custGeom>
              <a:rect b="b" l="l" r="r" t="t"/>
              <a:pathLst>
                <a:path extrusionOk="0" h="1120" w="1867">
                  <a:moveTo>
                    <a:pt x="1" y="0"/>
                  </a:moveTo>
                  <a:lnTo>
                    <a:pt x="1" y="163"/>
                  </a:lnTo>
                  <a:lnTo>
                    <a:pt x="737" y="163"/>
                  </a:lnTo>
                  <a:lnTo>
                    <a:pt x="737" y="756"/>
                  </a:lnTo>
                  <a:lnTo>
                    <a:pt x="977" y="833"/>
                  </a:lnTo>
                  <a:cubicBezTo>
                    <a:pt x="1111" y="871"/>
                    <a:pt x="1254" y="929"/>
                    <a:pt x="1379" y="996"/>
                  </a:cubicBezTo>
                  <a:lnTo>
                    <a:pt x="1608" y="1120"/>
                  </a:lnTo>
                  <a:lnTo>
                    <a:pt x="1867" y="862"/>
                  </a:lnTo>
                  <a:cubicBezTo>
                    <a:pt x="1675" y="766"/>
                    <a:pt x="1484" y="689"/>
                    <a:pt x="1283" y="632"/>
                  </a:cubicBezTo>
                  <a:lnTo>
                    <a:pt x="1283" y="0"/>
                  </a:lnTo>
                  <a:close/>
                </a:path>
              </a:pathLst>
            </a:custGeom>
            <a:solidFill>
              <a:srgbClr val="D6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4"/>
            <p:cNvSpPr/>
            <p:nvPr/>
          </p:nvSpPr>
          <p:spPr>
            <a:xfrm>
              <a:off x="2688542" y="3845975"/>
              <a:ext cx="11344" cy="133979"/>
            </a:xfrm>
            <a:custGeom>
              <a:rect b="b" l="l" r="r" t="t"/>
              <a:pathLst>
                <a:path extrusionOk="0" h="5102" w="432">
                  <a:moveTo>
                    <a:pt x="1" y="0"/>
                  </a:moveTo>
                  <a:lnTo>
                    <a:pt x="1" y="5101"/>
                  </a:lnTo>
                  <a:lnTo>
                    <a:pt x="432" y="5101"/>
                  </a:lnTo>
                  <a:lnTo>
                    <a:pt x="432" y="0"/>
                  </a:lnTo>
                  <a:close/>
                </a:path>
              </a:pathLst>
            </a:custGeom>
            <a:solidFill>
              <a:srgbClr val="D6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4"/>
            <p:cNvSpPr/>
            <p:nvPr/>
          </p:nvSpPr>
          <p:spPr>
            <a:xfrm>
              <a:off x="2688542" y="3844977"/>
              <a:ext cx="337047" cy="11082"/>
            </a:xfrm>
            <a:custGeom>
              <a:rect b="b" l="l" r="r" t="t"/>
              <a:pathLst>
                <a:path extrusionOk="0" h="422" w="12835">
                  <a:moveTo>
                    <a:pt x="1" y="0"/>
                  </a:moveTo>
                  <a:lnTo>
                    <a:pt x="1" y="421"/>
                  </a:lnTo>
                  <a:lnTo>
                    <a:pt x="12835" y="421"/>
                  </a:lnTo>
                  <a:lnTo>
                    <a:pt x="12835" y="0"/>
                  </a:lnTo>
                  <a:close/>
                </a:path>
              </a:pathLst>
            </a:custGeom>
            <a:solidFill>
              <a:srgbClr val="D6DF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4"/>
            <p:cNvSpPr/>
            <p:nvPr/>
          </p:nvSpPr>
          <p:spPr>
            <a:xfrm>
              <a:off x="2723232" y="4061596"/>
              <a:ext cx="314936" cy="29936"/>
            </a:xfrm>
            <a:custGeom>
              <a:rect b="b" l="l" r="r" t="t"/>
              <a:pathLst>
                <a:path extrusionOk="0" h="1140" w="11993">
                  <a:moveTo>
                    <a:pt x="1675" y="1"/>
                  </a:moveTo>
                  <a:cubicBezTo>
                    <a:pt x="1647" y="1"/>
                    <a:pt x="1628" y="20"/>
                    <a:pt x="1628" y="39"/>
                  </a:cubicBezTo>
                  <a:lnTo>
                    <a:pt x="546" y="39"/>
                  </a:lnTo>
                  <a:cubicBezTo>
                    <a:pt x="517" y="39"/>
                    <a:pt x="498" y="68"/>
                    <a:pt x="498" y="96"/>
                  </a:cubicBezTo>
                  <a:lnTo>
                    <a:pt x="498" y="163"/>
                  </a:lnTo>
                  <a:lnTo>
                    <a:pt x="498" y="202"/>
                  </a:lnTo>
                  <a:lnTo>
                    <a:pt x="498" y="221"/>
                  </a:lnTo>
                  <a:lnTo>
                    <a:pt x="498" y="240"/>
                  </a:lnTo>
                  <a:cubicBezTo>
                    <a:pt x="460" y="565"/>
                    <a:pt x="297" y="852"/>
                    <a:pt x="39" y="1044"/>
                  </a:cubicBezTo>
                  <a:cubicBezTo>
                    <a:pt x="1" y="1072"/>
                    <a:pt x="20" y="1139"/>
                    <a:pt x="68" y="1139"/>
                  </a:cubicBezTo>
                  <a:lnTo>
                    <a:pt x="11935" y="1139"/>
                  </a:lnTo>
                  <a:cubicBezTo>
                    <a:pt x="11963" y="1139"/>
                    <a:pt x="11992" y="1111"/>
                    <a:pt x="11992" y="1082"/>
                  </a:cubicBezTo>
                  <a:lnTo>
                    <a:pt x="11992" y="48"/>
                  </a:lnTo>
                  <a:cubicBezTo>
                    <a:pt x="11983" y="20"/>
                    <a:pt x="11963" y="1"/>
                    <a:pt x="11935" y="1"/>
                  </a:cubicBezTo>
                  <a:close/>
                </a:path>
              </a:pathLst>
            </a:custGeom>
            <a:solidFill>
              <a:srgbClr val="465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4"/>
            <p:cNvSpPr/>
            <p:nvPr/>
          </p:nvSpPr>
          <p:spPr>
            <a:xfrm>
              <a:off x="2676226" y="3817325"/>
              <a:ext cx="361679" cy="29936"/>
            </a:xfrm>
            <a:custGeom>
              <a:rect b="b" l="l" r="r" t="t"/>
              <a:pathLst>
                <a:path extrusionOk="0" h="1140" w="13773">
                  <a:moveTo>
                    <a:pt x="49" y="0"/>
                  </a:moveTo>
                  <a:cubicBezTo>
                    <a:pt x="20" y="0"/>
                    <a:pt x="1" y="19"/>
                    <a:pt x="1" y="48"/>
                  </a:cubicBezTo>
                  <a:lnTo>
                    <a:pt x="1" y="1082"/>
                  </a:lnTo>
                  <a:cubicBezTo>
                    <a:pt x="1" y="1110"/>
                    <a:pt x="20" y="1139"/>
                    <a:pt x="49" y="1139"/>
                  </a:cubicBezTo>
                  <a:lnTo>
                    <a:pt x="13725" y="1139"/>
                  </a:lnTo>
                  <a:cubicBezTo>
                    <a:pt x="13753" y="1139"/>
                    <a:pt x="13773" y="1110"/>
                    <a:pt x="13773" y="1082"/>
                  </a:cubicBezTo>
                  <a:lnTo>
                    <a:pt x="13773" y="48"/>
                  </a:lnTo>
                  <a:cubicBezTo>
                    <a:pt x="13773" y="19"/>
                    <a:pt x="13753" y="0"/>
                    <a:pt x="13725" y="0"/>
                  </a:cubicBezTo>
                  <a:close/>
                </a:path>
              </a:pathLst>
            </a:custGeom>
            <a:solidFill>
              <a:srgbClr val="465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4"/>
            <p:cNvSpPr/>
            <p:nvPr/>
          </p:nvSpPr>
          <p:spPr>
            <a:xfrm>
              <a:off x="2812463" y="3959051"/>
              <a:ext cx="28413" cy="66123"/>
            </a:xfrm>
            <a:custGeom>
              <a:rect b="b" l="l" r="r" t="t"/>
              <a:pathLst>
                <a:path extrusionOk="0" h="2518" w="1082">
                  <a:moveTo>
                    <a:pt x="0" y="1"/>
                  </a:moveTo>
                  <a:lnTo>
                    <a:pt x="0" y="2518"/>
                  </a:lnTo>
                  <a:lnTo>
                    <a:pt x="1081" y="2518"/>
                  </a:lnTo>
                  <a:lnTo>
                    <a:pt x="1081" y="1"/>
                  </a:lnTo>
                  <a:close/>
                </a:path>
              </a:pathLst>
            </a:custGeom>
            <a:solidFill>
              <a:srgbClr val="7F9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4"/>
            <p:cNvSpPr/>
            <p:nvPr/>
          </p:nvSpPr>
          <p:spPr>
            <a:xfrm>
              <a:off x="2860966" y="3930664"/>
              <a:ext cx="28413" cy="94510"/>
            </a:xfrm>
            <a:custGeom>
              <a:rect b="b" l="l" r="r" t="t"/>
              <a:pathLst>
                <a:path extrusionOk="0" h="3599" w="1082">
                  <a:moveTo>
                    <a:pt x="0" y="0"/>
                  </a:moveTo>
                  <a:lnTo>
                    <a:pt x="0" y="3599"/>
                  </a:lnTo>
                  <a:lnTo>
                    <a:pt x="1082" y="3599"/>
                  </a:lnTo>
                  <a:lnTo>
                    <a:pt x="1082" y="0"/>
                  </a:ln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4"/>
            <p:cNvSpPr/>
            <p:nvPr/>
          </p:nvSpPr>
          <p:spPr>
            <a:xfrm>
              <a:off x="2908207" y="3947759"/>
              <a:ext cx="28413" cy="77414"/>
            </a:xfrm>
            <a:custGeom>
              <a:rect b="b" l="l" r="r" t="t"/>
              <a:pathLst>
                <a:path extrusionOk="0" h="2948" w="1082">
                  <a:moveTo>
                    <a:pt x="0" y="0"/>
                  </a:moveTo>
                  <a:lnTo>
                    <a:pt x="0" y="2948"/>
                  </a:lnTo>
                  <a:lnTo>
                    <a:pt x="1082" y="2948"/>
                  </a:lnTo>
                  <a:lnTo>
                    <a:pt x="1082" y="0"/>
                  </a:lnTo>
                  <a:close/>
                </a:path>
              </a:pathLst>
            </a:custGeom>
            <a:solidFill>
              <a:srgbClr val="99A8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4"/>
            <p:cNvSpPr/>
            <p:nvPr/>
          </p:nvSpPr>
          <p:spPr>
            <a:xfrm>
              <a:off x="2716693" y="3882161"/>
              <a:ext cx="54069" cy="13603"/>
            </a:xfrm>
            <a:custGeom>
              <a:rect b="b" l="l" r="r" t="t"/>
              <a:pathLst>
                <a:path extrusionOk="0" h="518" w="2059">
                  <a:moveTo>
                    <a:pt x="345" y="0"/>
                  </a:moveTo>
                  <a:cubicBezTo>
                    <a:pt x="1" y="0"/>
                    <a:pt x="1" y="517"/>
                    <a:pt x="345" y="517"/>
                  </a:cubicBezTo>
                  <a:lnTo>
                    <a:pt x="1714" y="517"/>
                  </a:lnTo>
                  <a:cubicBezTo>
                    <a:pt x="2058" y="517"/>
                    <a:pt x="2058"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4"/>
            <p:cNvSpPr/>
            <p:nvPr/>
          </p:nvSpPr>
          <p:spPr>
            <a:xfrm>
              <a:off x="2716693" y="3904771"/>
              <a:ext cx="73659" cy="13340"/>
            </a:xfrm>
            <a:custGeom>
              <a:rect b="b" l="l" r="r" t="t"/>
              <a:pathLst>
                <a:path extrusionOk="0" h="508" w="2805">
                  <a:moveTo>
                    <a:pt x="345" y="1"/>
                  </a:moveTo>
                  <a:cubicBezTo>
                    <a:pt x="1" y="1"/>
                    <a:pt x="1" y="508"/>
                    <a:pt x="345" y="508"/>
                  </a:cubicBezTo>
                  <a:lnTo>
                    <a:pt x="2470" y="508"/>
                  </a:lnTo>
                  <a:cubicBezTo>
                    <a:pt x="2805" y="508"/>
                    <a:pt x="2805" y="1"/>
                    <a:pt x="2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4"/>
            <p:cNvSpPr/>
            <p:nvPr/>
          </p:nvSpPr>
          <p:spPr>
            <a:xfrm>
              <a:off x="2716693" y="3927145"/>
              <a:ext cx="73659" cy="13603"/>
            </a:xfrm>
            <a:custGeom>
              <a:rect b="b" l="l" r="r" t="t"/>
              <a:pathLst>
                <a:path extrusionOk="0" h="518" w="2805">
                  <a:moveTo>
                    <a:pt x="345" y="1"/>
                  </a:moveTo>
                  <a:cubicBezTo>
                    <a:pt x="1" y="1"/>
                    <a:pt x="1" y="517"/>
                    <a:pt x="345" y="517"/>
                  </a:cubicBezTo>
                  <a:lnTo>
                    <a:pt x="2470" y="517"/>
                  </a:lnTo>
                  <a:cubicBezTo>
                    <a:pt x="2805" y="517"/>
                    <a:pt x="2805" y="1"/>
                    <a:pt x="2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4"/>
            <p:cNvSpPr/>
            <p:nvPr/>
          </p:nvSpPr>
          <p:spPr>
            <a:xfrm>
              <a:off x="2716693" y="3949755"/>
              <a:ext cx="73659" cy="13603"/>
            </a:xfrm>
            <a:custGeom>
              <a:rect b="b" l="l" r="r" t="t"/>
              <a:pathLst>
                <a:path extrusionOk="0" h="518" w="2805">
                  <a:moveTo>
                    <a:pt x="345" y="1"/>
                  </a:moveTo>
                  <a:cubicBezTo>
                    <a:pt x="1" y="1"/>
                    <a:pt x="1" y="518"/>
                    <a:pt x="345" y="518"/>
                  </a:cubicBezTo>
                  <a:lnTo>
                    <a:pt x="2470" y="518"/>
                  </a:lnTo>
                  <a:cubicBezTo>
                    <a:pt x="2805" y="518"/>
                    <a:pt x="2805" y="1"/>
                    <a:pt x="24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4"/>
            <p:cNvSpPr/>
            <p:nvPr/>
          </p:nvSpPr>
          <p:spPr>
            <a:xfrm>
              <a:off x="2617693" y="3979428"/>
              <a:ext cx="164125" cy="164388"/>
            </a:xfrm>
            <a:custGeom>
              <a:rect b="b" l="l" r="r" t="t"/>
              <a:pathLst>
                <a:path extrusionOk="0" h="6260" w="6250">
                  <a:moveTo>
                    <a:pt x="3302" y="1866"/>
                  </a:moveTo>
                  <a:lnTo>
                    <a:pt x="3331" y="1876"/>
                  </a:lnTo>
                  <a:lnTo>
                    <a:pt x="3359" y="1876"/>
                  </a:lnTo>
                  <a:lnTo>
                    <a:pt x="3388" y="1885"/>
                  </a:lnTo>
                  <a:lnTo>
                    <a:pt x="3417" y="1895"/>
                  </a:lnTo>
                  <a:lnTo>
                    <a:pt x="3445" y="1905"/>
                  </a:lnTo>
                  <a:lnTo>
                    <a:pt x="3474" y="1905"/>
                  </a:lnTo>
                  <a:lnTo>
                    <a:pt x="3503" y="1924"/>
                  </a:lnTo>
                  <a:lnTo>
                    <a:pt x="3532" y="1933"/>
                  </a:lnTo>
                  <a:lnTo>
                    <a:pt x="3560" y="1943"/>
                  </a:lnTo>
                  <a:lnTo>
                    <a:pt x="3589" y="1952"/>
                  </a:lnTo>
                  <a:lnTo>
                    <a:pt x="3618" y="1972"/>
                  </a:lnTo>
                  <a:lnTo>
                    <a:pt x="3646" y="1981"/>
                  </a:lnTo>
                  <a:lnTo>
                    <a:pt x="3675" y="1991"/>
                  </a:lnTo>
                  <a:lnTo>
                    <a:pt x="3704" y="2010"/>
                  </a:lnTo>
                  <a:lnTo>
                    <a:pt x="3732" y="2019"/>
                  </a:lnTo>
                  <a:lnTo>
                    <a:pt x="3752" y="2039"/>
                  </a:lnTo>
                  <a:lnTo>
                    <a:pt x="3780" y="2058"/>
                  </a:lnTo>
                  <a:lnTo>
                    <a:pt x="3799" y="2067"/>
                  </a:lnTo>
                  <a:lnTo>
                    <a:pt x="3819" y="2086"/>
                  </a:lnTo>
                  <a:lnTo>
                    <a:pt x="3828" y="2086"/>
                  </a:lnTo>
                  <a:lnTo>
                    <a:pt x="3847" y="2096"/>
                  </a:lnTo>
                  <a:lnTo>
                    <a:pt x="3866" y="2115"/>
                  </a:lnTo>
                  <a:lnTo>
                    <a:pt x="3876" y="2115"/>
                  </a:lnTo>
                  <a:lnTo>
                    <a:pt x="3895" y="2125"/>
                  </a:lnTo>
                  <a:lnTo>
                    <a:pt x="3924" y="2153"/>
                  </a:lnTo>
                  <a:lnTo>
                    <a:pt x="3953" y="2182"/>
                  </a:lnTo>
                  <a:lnTo>
                    <a:pt x="3981" y="2211"/>
                  </a:lnTo>
                  <a:lnTo>
                    <a:pt x="3991" y="2220"/>
                  </a:lnTo>
                  <a:lnTo>
                    <a:pt x="4000" y="2230"/>
                  </a:lnTo>
                  <a:lnTo>
                    <a:pt x="4020" y="2249"/>
                  </a:lnTo>
                  <a:lnTo>
                    <a:pt x="4039" y="2268"/>
                  </a:lnTo>
                  <a:lnTo>
                    <a:pt x="4039" y="2278"/>
                  </a:lnTo>
                  <a:lnTo>
                    <a:pt x="4058" y="2297"/>
                  </a:lnTo>
                  <a:lnTo>
                    <a:pt x="4077" y="2316"/>
                  </a:lnTo>
                  <a:lnTo>
                    <a:pt x="4077" y="2326"/>
                  </a:lnTo>
                  <a:lnTo>
                    <a:pt x="4096" y="2345"/>
                  </a:lnTo>
                  <a:lnTo>
                    <a:pt x="4115" y="2364"/>
                  </a:lnTo>
                  <a:lnTo>
                    <a:pt x="4134" y="2393"/>
                  </a:lnTo>
                  <a:lnTo>
                    <a:pt x="4144" y="2421"/>
                  </a:lnTo>
                  <a:lnTo>
                    <a:pt x="4163" y="2441"/>
                  </a:lnTo>
                  <a:lnTo>
                    <a:pt x="4182" y="2469"/>
                  </a:lnTo>
                  <a:lnTo>
                    <a:pt x="4201" y="2498"/>
                  </a:lnTo>
                  <a:lnTo>
                    <a:pt x="4211" y="2527"/>
                  </a:lnTo>
                  <a:lnTo>
                    <a:pt x="4230" y="2555"/>
                  </a:lnTo>
                  <a:lnTo>
                    <a:pt x="4240" y="2575"/>
                  </a:lnTo>
                  <a:lnTo>
                    <a:pt x="4249" y="2603"/>
                  </a:lnTo>
                  <a:lnTo>
                    <a:pt x="4268" y="2632"/>
                  </a:lnTo>
                  <a:lnTo>
                    <a:pt x="4278" y="2661"/>
                  </a:lnTo>
                  <a:lnTo>
                    <a:pt x="4288" y="2689"/>
                  </a:lnTo>
                  <a:lnTo>
                    <a:pt x="4297" y="2728"/>
                  </a:lnTo>
                  <a:lnTo>
                    <a:pt x="4307" y="2747"/>
                  </a:lnTo>
                  <a:lnTo>
                    <a:pt x="4316" y="2775"/>
                  </a:lnTo>
                  <a:lnTo>
                    <a:pt x="4316" y="2785"/>
                  </a:lnTo>
                  <a:lnTo>
                    <a:pt x="4316" y="2814"/>
                  </a:lnTo>
                  <a:lnTo>
                    <a:pt x="4326" y="2842"/>
                  </a:lnTo>
                  <a:lnTo>
                    <a:pt x="4326" y="2852"/>
                  </a:lnTo>
                  <a:lnTo>
                    <a:pt x="4326" y="2871"/>
                  </a:lnTo>
                  <a:cubicBezTo>
                    <a:pt x="4326" y="2881"/>
                    <a:pt x="4326" y="2890"/>
                    <a:pt x="4326" y="2900"/>
                  </a:cubicBezTo>
                  <a:lnTo>
                    <a:pt x="4326" y="2909"/>
                  </a:lnTo>
                  <a:lnTo>
                    <a:pt x="4326" y="2929"/>
                  </a:lnTo>
                  <a:cubicBezTo>
                    <a:pt x="4326" y="2948"/>
                    <a:pt x="4326" y="2967"/>
                    <a:pt x="4335" y="2986"/>
                  </a:cubicBezTo>
                  <a:lnTo>
                    <a:pt x="4335" y="2996"/>
                  </a:lnTo>
                  <a:lnTo>
                    <a:pt x="4335" y="3024"/>
                  </a:lnTo>
                  <a:lnTo>
                    <a:pt x="4335" y="3034"/>
                  </a:lnTo>
                  <a:cubicBezTo>
                    <a:pt x="4422" y="3072"/>
                    <a:pt x="4431" y="3101"/>
                    <a:pt x="4431" y="3130"/>
                  </a:cubicBezTo>
                  <a:lnTo>
                    <a:pt x="4422" y="3130"/>
                  </a:lnTo>
                  <a:lnTo>
                    <a:pt x="4422" y="3206"/>
                  </a:lnTo>
                  <a:lnTo>
                    <a:pt x="4422" y="3225"/>
                  </a:lnTo>
                  <a:lnTo>
                    <a:pt x="4422" y="3283"/>
                  </a:lnTo>
                  <a:lnTo>
                    <a:pt x="4422" y="3302"/>
                  </a:lnTo>
                  <a:cubicBezTo>
                    <a:pt x="4422" y="3321"/>
                    <a:pt x="4422" y="3350"/>
                    <a:pt x="4412" y="3369"/>
                  </a:cubicBezTo>
                  <a:lnTo>
                    <a:pt x="4412" y="3378"/>
                  </a:lnTo>
                  <a:cubicBezTo>
                    <a:pt x="4412" y="3407"/>
                    <a:pt x="4402" y="3426"/>
                    <a:pt x="4402" y="3455"/>
                  </a:cubicBezTo>
                  <a:lnTo>
                    <a:pt x="4402" y="3465"/>
                  </a:lnTo>
                  <a:cubicBezTo>
                    <a:pt x="4402" y="3484"/>
                    <a:pt x="4383" y="3503"/>
                    <a:pt x="4383" y="3532"/>
                  </a:cubicBezTo>
                  <a:lnTo>
                    <a:pt x="4374" y="3551"/>
                  </a:lnTo>
                  <a:cubicBezTo>
                    <a:pt x="4364" y="3570"/>
                    <a:pt x="4364" y="3589"/>
                    <a:pt x="4355" y="3608"/>
                  </a:cubicBezTo>
                  <a:lnTo>
                    <a:pt x="4355" y="3618"/>
                  </a:lnTo>
                  <a:cubicBezTo>
                    <a:pt x="4335" y="3666"/>
                    <a:pt x="4307" y="3713"/>
                    <a:pt x="4288" y="3761"/>
                  </a:cubicBezTo>
                  <a:lnTo>
                    <a:pt x="4288" y="3771"/>
                  </a:lnTo>
                  <a:lnTo>
                    <a:pt x="4249" y="3828"/>
                  </a:lnTo>
                  <a:lnTo>
                    <a:pt x="4240" y="3838"/>
                  </a:lnTo>
                  <a:cubicBezTo>
                    <a:pt x="4201" y="3905"/>
                    <a:pt x="4154" y="3962"/>
                    <a:pt x="4096" y="4020"/>
                  </a:cubicBezTo>
                  <a:cubicBezTo>
                    <a:pt x="4048" y="4077"/>
                    <a:pt x="3981" y="4125"/>
                    <a:pt x="3924" y="4173"/>
                  </a:cubicBezTo>
                  <a:lnTo>
                    <a:pt x="3895" y="4192"/>
                  </a:lnTo>
                  <a:lnTo>
                    <a:pt x="3857" y="4221"/>
                  </a:lnTo>
                  <a:lnTo>
                    <a:pt x="3838" y="4230"/>
                  </a:lnTo>
                  <a:lnTo>
                    <a:pt x="3809" y="4240"/>
                  </a:lnTo>
                  <a:lnTo>
                    <a:pt x="3799" y="4249"/>
                  </a:lnTo>
                  <a:lnTo>
                    <a:pt x="3771" y="4268"/>
                  </a:lnTo>
                  <a:lnTo>
                    <a:pt x="3761" y="4268"/>
                  </a:lnTo>
                  <a:lnTo>
                    <a:pt x="3704" y="4297"/>
                  </a:lnTo>
                  <a:lnTo>
                    <a:pt x="3665" y="4307"/>
                  </a:lnTo>
                  <a:lnTo>
                    <a:pt x="3637" y="4326"/>
                  </a:lnTo>
                  <a:lnTo>
                    <a:pt x="3627" y="4326"/>
                  </a:lnTo>
                  <a:lnTo>
                    <a:pt x="3579" y="4335"/>
                  </a:lnTo>
                  <a:lnTo>
                    <a:pt x="3541" y="4335"/>
                  </a:lnTo>
                  <a:lnTo>
                    <a:pt x="3503" y="4355"/>
                  </a:lnTo>
                  <a:lnTo>
                    <a:pt x="3455" y="4355"/>
                  </a:lnTo>
                  <a:lnTo>
                    <a:pt x="3378" y="4374"/>
                  </a:lnTo>
                  <a:lnTo>
                    <a:pt x="3359" y="4374"/>
                  </a:lnTo>
                  <a:lnTo>
                    <a:pt x="3292" y="4383"/>
                  </a:lnTo>
                  <a:lnTo>
                    <a:pt x="2929" y="4383"/>
                  </a:lnTo>
                  <a:lnTo>
                    <a:pt x="2842" y="4364"/>
                  </a:lnTo>
                  <a:lnTo>
                    <a:pt x="2814" y="4364"/>
                  </a:lnTo>
                  <a:lnTo>
                    <a:pt x="2766" y="4345"/>
                  </a:lnTo>
                  <a:lnTo>
                    <a:pt x="2728" y="4335"/>
                  </a:lnTo>
                  <a:lnTo>
                    <a:pt x="2680" y="4316"/>
                  </a:lnTo>
                  <a:lnTo>
                    <a:pt x="2670" y="4316"/>
                  </a:lnTo>
                  <a:lnTo>
                    <a:pt x="2632" y="4307"/>
                  </a:lnTo>
                  <a:lnTo>
                    <a:pt x="2594" y="4288"/>
                  </a:lnTo>
                  <a:lnTo>
                    <a:pt x="2527" y="4259"/>
                  </a:lnTo>
                  <a:lnTo>
                    <a:pt x="2517" y="4259"/>
                  </a:lnTo>
                  <a:lnTo>
                    <a:pt x="2498" y="4249"/>
                  </a:lnTo>
                  <a:lnTo>
                    <a:pt x="2460" y="4221"/>
                  </a:lnTo>
                  <a:lnTo>
                    <a:pt x="2440" y="4211"/>
                  </a:lnTo>
                  <a:lnTo>
                    <a:pt x="2431" y="4211"/>
                  </a:lnTo>
                  <a:cubicBezTo>
                    <a:pt x="2106" y="4010"/>
                    <a:pt x="1895" y="3675"/>
                    <a:pt x="1838" y="3292"/>
                  </a:cubicBezTo>
                  <a:lnTo>
                    <a:pt x="1838" y="3283"/>
                  </a:lnTo>
                  <a:cubicBezTo>
                    <a:pt x="1838" y="3264"/>
                    <a:pt x="1838" y="3235"/>
                    <a:pt x="1838" y="3216"/>
                  </a:cubicBezTo>
                  <a:lnTo>
                    <a:pt x="1838" y="3197"/>
                  </a:lnTo>
                  <a:lnTo>
                    <a:pt x="1838" y="3120"/>
                  </a:lnTo>
                  <a:lnTo>
                    <a:pt x="1838" y="3024"/>
                  </a:lnTo>
                  <a:lnTo>
                    <a:pt x="1838" y="3015"/>
                  </a:lnTo>
                  <a:lnTo>
                    <a:pt x="1838" y="2986"/>
                  </a:lnTo>
                  <a:lnTo>
                    <a:pt x="1838" y="2976"/>
                  </a:lnTo>
                  <a:cubicBezTo>
                    <a:pt x="1838" y="2957"/>
                    <a:pt x="1838" y="2938"/>
                    <a:pt x="1838" y="2919"/>
                  </a:cubicBezTo>
                  <a:lnTo>
                    <a:pt x="1838" y="2909"/>
                  </a:lnTo>
                  <a:cubicBezTo>
                    <a:pt x="1838" y="2890"/>
                    <a:pt x="1838" y="2881"/>
                    <a:pt x="1847" y="2871"/>
                  </a:cubicBezTo>
                  <a:lnTo>
                    <a:pt x="1847" y="2842"/>
                  </a:lnTo>
                  <a:lnTo>
                    <a:pt x="1847" y="2833"/>
                  </a:lnTo>
                  <a:lnTo>
                    <a:pt x="1857" y="2804"/>
                  </a:lnTo>
                  <a:lnTo>
                    <a:pt x="1857" y="2785"/>
                  </a:lnTo>
                  <a:lnTo>
                    <a:pt x="1857" y="2775"/>
                  </a:lnTo>
                  <a:lnTo>
                    <a:pt x="1866" y="2747"/>
                  </a:lnTo>
                  <a:lnTo>
                    <a:pt x="1866" y="2718"/>
                  </a:lnTo>
                  <a:lnTo>
                    <a:pt x="1885" y="2689"/>
                  </a:lnTo>
                  <a:lnTo>
                    <a:pt x="1895" y="2661"/>
                  </a:lnTo>
                  <a:lnTo>
                    <a:pt x="1905" y="2632"/>
                  </a:lnTo>
                  <a:lnTo>
                    <a:pt x="1914" y="2603"/>
                  </a:lnTo>
                  <a:lnTo>
                    <a:pt x="1933" y="2575"/>
                  </a:lnTo>
                  <a:lnTo>
                    <a:pt x="1943" y="2546"/>
                  </a:lnTo>
                  <a:lnTo>
                    <a:pt x="1962" y="2517"/>
                  </a:lnTo>
                  <a:lnTo>
                    <a:pt x="1972" y="2498"/>
                  </a:lnTo>
                  <a:lnTo>
                    <a:pt x="1991" y="2469"/>
                  </a:lnTo>
                  <a:lnTo>
                    <a:pt x="2000" y="2441"/>
                  </a:lnTo>
                  <a:lnTo>
                    <a:pt x="2019" y="2412"/>
                  </a:lnTo>
                  <a:lnTo>
                    <a:pt x="2039" y="2393"/>
                  </a:lnTo>
                  <a:lnTo>
                    <a:pt x="2058" y="2364"/>
                  </a:lnTo>
                  <a:lnTo>
                    <a:pt x="2067" y="2335"/>
                  </a:lnTo>
                  <a:lnTo>
                    <a:pt x="2096" y="2316"/>
                  </a:lnTo>
                  <a:lnTo>
                    <a:pt x="2106" y="2297"/>
                  </a:lnTo>
                  <a:lnTo>
                    <a:pt x="2125" y="2268"/>
                  </a:lnTo>
                  <a:lnTo>
                    <a:pt x="2144" y="2259"/>
                  </a:lnTo>
                  <a:lnTo>
                    <a:pt x="2163" y="2230"/>
                  </a:lnTo>
                  <a:lnTo>
                    <a:pt x="2173" y="2220"/>
                  </a:lnTo>
                  <a:lnTo>
                    <a:pt x="2182" y="2211"/>
                  </a:lnTo>
                  <a:lnTo>
                    <a:pt x="2220" y="2173"/>
                  </a:lnTo>
                  <a:lnTo>
                    <a:pt x="2230" y="2173"/>
                  </a:lnTo>
                  <a:lnTo>
                    <a:pt x="2268" y="2134"/>
                  </a:lnTo>
                  <a:lnTo>
                    <a:pt x="2287" y="2125"/>
                  </a:lnTo>
                  <a:lnTo>
                    <a:pt x="2316" y="2096"/>
                  </a:lnTo>
                  <a:lnTo>
                    <a:pt x="2335" y="2086"/>
                  </a:lnTo>
                  <a:lnTo>
                    <a:pt x="2364" y="2067"/>
                  </a:lnTo>
                  <a:lnTo>
                    <a:pt x="2383" y="2048"/>
                  </a:lnTo>
                  <a:lnTo>
                    <a:pt x="2412" y="2029"/>
                  </a:lnTo>
                  <a:lnTo>
                    <a:pt x="2431" y="2019"/>
                  </a:lnTo>
                  <a:lnTo>
                    <a:pt x="2460" y="2010"/>
                  </a:lnTo>
                  <a:lnTo>
                    <a:pt x="2479" y="1991"/>
                  </a:lnTo>
                  <a:lnTo>
                    <a:pt x="2507" y="1981"/>
                  </a:lnTo>
                  <a:lnTo>
                    <a:pt x="2536" y="1972"/>
                  </a:lnTo>
                  <a:lnTo>
                    <a:pt x="2565" y="1952"/>
                  </a:lnTo>
                  <a:lnTo>
                    <a:pt x="2594" y="1943"/>
                  </a:lnTo>
                  <a:lnTo>
                    <a:pt x="2622" y="1933"/>
                  </a:lnTo>
                  <a:lnTo>
                    <a:pt x="2651" y="1924"/>
                  </a:lnTo>
                  <a:lnTo>
                    <a:pt x="2680" y="1905"/>
                  </a:lnTo>
                  <a:lnTo>
                    <a:pt x="2708" y="1905"/>
                  </a:lnTo>
                  <a:lnTo>
                    <a:pt x="2737" y="1895"/>
                  </a:lnTo>
                  <a:lnTo>
                    <a:pt x="2766" y="1885"/>
                  </a:lnTo>
                  <a:lnTo>
                    <a:pt x="2804" y="1876"/>
                  </a:lnTo>
                  <a:lnTo>
                    <a:pt x="2833" y="1876"/>
                  </a:lnTo>
                  <a:lnTo>
                    <a:pt x="2862" y="1866"/>
                  </a:lnTo>
                  <a:close/>
                  <a:moveTo>
                    <a:pt x="2507" y="0"/>
                  </a:moveTo>
                  <a:cubicBezTo>
                    <a:pt x="2460" y="0"/>
                    <a:pt x="2421" y="48"/>
                    <a:pt x="2421" y="96"/>
                  </a:cubicBezTo>
                  <a:lnTo>
                    <a:pt x="2421" y="641"/>
                  </a:lnTo>
                  <a:cubicBezTo>
                    <a:pt x="2230" y="699"/>
                    <a:pt x="2039" y="775"/>
                    <a:pt x="1866" y="871"/>
                  </a:cubicBezTo>
                  <a:lnTo>
                    <a:pt x="1483" y="488"/>
                  </a:lnTo>
                  <a:cubicBezTo>
                    <a:pt x="1464" y="469"/>
                    <a:pt x="1440" y="459"/>
                    <a:pt x="1416" y="459"/>
                  </a:cubicBezTo>
                  <a:cubicBezTo>
                    <a:pt x="1393" y="459"/>
                    <a:pt x="1369" y="469"/>
                    <a:pt x="1349" y="488"/>
                  </a:cubicBezTo>
                  <a:lnTo>
                    <a:pt x="479" y="1350"/>
                  </a:lnTo>
                  <a:cubicBezTo>
                    <a:pt x="440" y="1388"/>
                    <a:pt x="440" y="1445"/>
                    <a:pt x="479" y="1484"/>
                  </a:cubicBezTo>
                  <a:lnTo>
                    <a:pt x="871" y="1876"/>
                  </a:lnTo>
                  <a:cubicBezTo>
                    <a:pt x="775" y="2048"/>
                    <a:pt x="699" y="2230"/>
                    <a:pt x="641" y="2421"/>
                  </a:cubicBezTo>
                  <a:lnTo>
                    <a:pt x="96" y="2421"/>
                  </a:lnTo>
                  <a:cubicBezTo>
                    <a:pt x="38" y="2421"/>
                    <a:pt x="0" y="2460"/>
                    <a:pt x="0" y="2517"/>
                  </a:cubicBezTo>
                  <a:lnTo>
                    <a:pt x="0" y="3742"/>
                  </a:lnTo>
                  <a:cubicBezTo>
                    <a:pt x="0" y="3800"/>
                    <a:pt x="38" y="3838"/>
                    <a:pt x="96" y="3838"/>
                  </a:cubicBezTo>
                  <a:lnTo>
                    <a:pt x="641" y="3838"/>
                  </a:lnTo>
                  <a:cubicBezTo>
                    <a:pt x="699" y="4029"/>
                    <a:pt x="775" y="4211"/>
                    <a:pt x="871" y="4383"/>
                  </a:cubicBezTo>
                  <a:lnTo>
                    <a:pt x="479" y="4776"/>
                  </a:lnTo>
                  <a:cubicBezTo>
                    <a:pt x="440" y="4804"/>
                    <a:pt x="440" y="4871"/>
                    <a:pt x="479" y="4900"/>
                  </a:cubicBezTo>
                  <a:lnTo>
                    <a:pt x="1349" y="5771"/>
                  </a:lnTo>
                  <a:cubicBezTo>
                    <a:pt x="1369" y="5790"/>
                    <a:pt x="1393" y="5800"/>
                    <a:pt x="1416" y="5800"/>
                  </a:cubicBezTo>
                  <a:cubicBezTo>
                    <a:pt x="1440" y="5800"/>
                    <a:pt x="1464" y="5790"/>
                    <a:pt x="1483" y="5771"/>
                  </a:cubicBezTo>
                  <a:lnTo>
                    <a:pt x="1866" y="5388"/>
                  </a:lnTo>
                  <a:cubicBezTo>
                    <a:pt x="2039" y="5484"/>
                    <a:pt x="2230" y="5560"/>
                    <a:pt x="2421" y="5618"/>
                  </a:cubicBezTo>
                  <a:lnTo>
                    <a:pt x="2421" y="6163"/>
                  </a:lnTo>
                  <a:cubicBezTo>
                    <a:pt x="2421" y="6211"/>
                    <a:pt x="2460" y="6259"/>
                    <a:pt x="2507" y="6259"/>
                  </a:cubicBezTo>
                  <a:lnTo>
                    <a:pt x="3742" y="6259"/>
                  </a:lnTo>
                  <a:cubicBezTo>
                    <a:pt x="3790" y="6259"/>
                    <a:pt x="3838" y="6211"/>
                    <a:pt x="3838" y="6163"/>
                  </a:cubicBezTo>
                  <a:lnTo>
                    <a:pt x="3838" y="5618"/>
                  </a:lnTo>
                  <a:cubicBezTo>
                    <a:pt x="4029" y="5560"/>
                    <a:pt x="4211" y="5484"/>
                    <a:pt x="4383" y="5388"/>
                  </a:cubicBezTo>
                  <a:lnTo>
                    <a:pt x="4766" y="5771"/>
                  </a:lnTo>
                  <a:cubicBezTo>
                    <a:pt x="4785" y="5790"/>
                    <a:pt x="4809" y="5800"/>
                    <a:pt x="4833" y="5800"/>
                  </a:cubicBezTo>
                  <a:cubicBezTo>
                    <a:pt x="4857" y="5800"/>
                    <a:pt x="4881" y="5790"/>
                    <a:pt x="4900" y="5771"/>
                  </a:cubicBezTo>
                  <a:lnTo>
                    <a:pt x="5771" y="4900"/>
                  </a:lnTo>
                  <a:cubicBezTo>
                    <a:pt x="5809" y="4871"/>
                    <a:pt x="5809" y="4804"/>
                    <a:pt x="5771" y="4776"/>
                  </a:cubicBezTo>
                  <a:lnTo>
                    <a:pt x="5388" y="4383"/>
                  </a:lnTo>
                  <a:cubicBezTo>
                    <a:pt x="5484" y="4211"/>
                    <a:pt x="5560" y="4029"/>
                    <a:pt x="5608" y="3838"/>
                  </a:cubicBezTo>
                  <a:lnTo>
                    <a:pt x="6163" y="3838"/>
                  </a:lnTo>
                  <a:cubicBezTo>
                    <a:pt x="6211" y="3838"/>
                    <a:pt x="6249" y="3800"/>
                    <a:pt x="6249" y="3742"/>
                  </a:cubicBezTo>
                  <a:lnTo>
                    <a:pt x="6249" y="2517"/>
                  </a:lnTo>
                  <a:cubicBezTo>
                    <a:pt x="6249" y="2460"/>
                    <a:pt x="6211" y="2421"/>
                    <a:pt x="6163" y="2421"/>
                  </a:cubicBezTo>
                  <a:lnTo>
                    <a:pt x="5608" y="2421"/>
                  </a:lnTo>
                  <a:cubicBezTo>
                    <a:pt x="5560" y="2230"/>
                    <a:pt x="5484" y="2048"/>
                    <a:pt x="5388" y="1876"/>
                  </a:cubicBezTo>
                  <a:lnTo>
                    <a:pt x="5771" y="1484"/>
                  </a:lnTo>
                  <a:cubicBezTo>
                    <a:pt x="5809" y="1445"/>
                    <a:pt x="5809" y="1388"/>
                    <a:pt x="5771" y="1350"/>
                  </a:cubicBezTo>
                  <a:lnTo>
                    <a:pt x="4900" y="488"/>
                  </a:lnTo>
                  <a:cubicBezTo>
                    <a:pt x="4881" y="469"/>
                    <a:pt x="4857" y="459"/>
                    <a:pt x="4833" y="459"/>
                  </a:cubicBezTo>
                  <a:cubicBezTo>
                    <a:pt x="4809" y="459"/>
                    <a:pt x="4785" y="469"/>
                    <a:pt x="4766" y="488"/>
                  </a:cubicBezTo>
                  <a:lnTo>
                    <a:pt x="4383" y="871"/>
                  </a:lnTo>
                  <a:cubicBezTo>
                    <a:pt x="4211" y="775"/>
                    <a:pt x="4029" y="699"/>
                    <a:pt x="3838" y="641"/>
                  </a:cubicBezTo>
                  <a:lnTo>
                    <a:pt x="3838" y="96"/>
                  </a:lnTo>
                  <a:cubicBezTo>
                    <a:pt x="3838" y="48"/>
                    <a:pt x="3790" y="0"/>
                    <a:pt x="3742"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4"/>
            <p:cNvSpPr/>
            <p:nvPr/>
          </p:nvSpPr>
          <p:spPr>
            <a:xfrm>
              <a:off x="2658895" y="4028167"/>
              <a:ext cx="36711" cy="66622"/>
            </a:xfrm>
            <a:custGeom>
              <a:rect b="b" l="l" r="r" t="t"/>
              <a:pathLst>
                <a:path extrusionOk="0" h="2537" w="1398">
                  <a:moveTo>
                    <a:pt x="1015" y="1"/>
                  </a:moveTo>
                  <a:lnTo>
                    <a:pt x="977" y="10"/>
                  </a:lnTo>
                  <a:lnTo>
                    <a:pt x="948" y="20"/>
                  </a:lnTo>
                  <a:lnTo>
                    <a:pt x="919" y="29"/>
                  </a:lnTo>
                  <a:lnTo>
                    <a:pt x="891" y="39"/>
                  </a:lnTo>
                  <a:lnTo>
                    <a:pt x="852" y="49"/>
                  </a:lnTo>
                  <a:lnTo>
                    <a:pt x="833" y="58"/>
                  </a:lnTo>
                  <a:lnTo>
                    <a:pt x="795" y="68"/>
                  </a:lnTo>
                  <a:lnTo>
                    <a:pt x="776" y="77"/>
                  </a:lnTo>
                  <a:lnTo>
                    <a:pt x="738" y="96"/>
                  </a:lnTo>
                  <a:lnTo>
                    <a:pt x="718" y="106"/>
                  </a:lnTo>
                  <a:lnTo>
                    <a:pt x="690" y="125"/>
                  </a:lnTo>
                  <a:lnTo>
                    <a:pt x="661" y="135"/>
                  </a:lnTo>
                  <a:lnTo>
                    <a:pt x="632" y="154"/>
                  </a:lnTo>
                  <a:lnTo>
                    <a:pt x="613" y="163"/>
                  </a:lnTo>
                  <a:lnTo>
                    <a:pt x="584" y="183"/>
                  </a:lnTo>
                  <a:lnTo>
                    <a:pt x="565" y="192"/>
                  </a:lnTo>
                  <a:lnTo>
                    <a:pt x="537" y="211"/>
                  </a:lnTo>
                  <a:lnTo>
                    <a:pt x="517" y="230"/>
                  </a:lnTo>
                  <a:lnTo>
                    <a:pt x="489" y="250"/>
                  </a:lnTo>
                  <a:lnTo>
                    <a:pt x="479" y="259"/>
                  </a:lnTo>
                  <a:lnTo>
                    <a:pt x="431" y="297"/>
                  </a:lnTo>
                  <a:lnTo>
                    <a:pt x="383" y="336"/>
                  </a:lnTo>
                  <a:lnTo>
                    <a:pt x="374" y="355"/>
                  </a:lnTo>
                  <a:lnTo>
                    <a:pt x="364" y="364"/>
                  </a:lnTo>
                  <a:lnTo>
                    <a:pt x="345" y="384"/>
                  </a:lnTo>
                  <a:lnTo>
                    <a:pt x="336" y="403"/>
                  </a:lnTo>
                  <a:lnTo>
                    <a:pt x="307" y="422"/>
                  </a:lnTo>
                  <a:lnTo>
                    <a:pt x="269" y="451"/>
                  </a:lnTo>
                  <a:lnTo>
                    <a:pt x="249" y="479"/>
                  </a:lnTo>
                  <a:lnTo>
                    <a:pt x="230" y="498"/>
                  </a:lnTo>
                  <a:lnTo>
                    <a:pt x="211" y="527"/>
                  </a:lnTo>
                  <a:lnTo>
                    <a:pt x="192" y="556"/>
                  </a:lnTo>
                  <a:lnTo>
                    <a:pt x="173" y="585"/>
                  </a:lnTo>
                  <a:lnTo>
                    <a:pt x="163" y="604"/>
                  </a:lnTo>
                  <a:lnTo>
                    <a:pt x="144" y="632"/>
                  </a:lnTo>
                  <a:lnTo>
                    <a:pt x="135" y="661"/>
                  </a:lnTo>
                  <a:lnTo>
                    <a:pt x="115" y="690"/>
                  </a:lnTo>
                  <a:lnTo>
                    <a:pt x="106" y="719"/>
                  </a:lnTo>
                  <a:lnTo>
                    <a:pt x="96" y="747"/>
                  </a:lnTo>
                  <a:lnTo>
                    <a:pt x="77" y="776"/>
                  </a:lnTo>
                  <a:lnTo>
                    <a:pt x="68" y="805"/>
                  </a:lnTo>
                  <a:lnTo>
                    <a:pt x="58" y="833"/>
                  </a:lnTo>
                  <a:lnTo>
                    <a:pt x="48" y="862"/>
                  </a:lnTo>
                  <a:lnTo>
                    <a:pt x="39" y="891"/>
                  </a:lnTo>
                  <a:lnTo>
                    <a:pt x="29" y="919"/>
                  </a:lnTo>
                  <a:lnTo>
                    <a:pt x="29" y="929"/>
                  </a:lnTo>
                  <a:lnTo>
                    <a:pt x="29" y="948"/>
                  </a:lnTo>
                  <a:lnTo>
                    <a:pt x="10" y="986"/>
                  </a:lnTo>
                  <a:lnTo>
                    <a:pt x="10" y="1015"/>
                  </a:lnTo>
                  <a:cubicBezTo>
                    <a:pt x="10" y="1025"/>
                    <a:pt x="10" y="1034"/>
                    <a:pt x="1" y="1053"/>
                  </a:cubicBezTo>
                  <a:lnTo>
                    <a:pt x="1" y="1073"/>
                  </a:lnTo>
                  <a:cubicBezTo>
                    <a:pt x="1" y="1092"/>
                    <a:pt x="1" y="1111"/>
                    <a:pt x="1" y="1130"/>
                  </a:cubicBezTo>
                  <a:lnTo>
                    <a:pt x="1" y="1168"/>
                  </a:lnTo>
                  <a:lnTo>
                    <a:pt x="1" y="1264"/>
                  </a:lnTo>
                  <a:lnTo>
                    <a:pt x="1" y="1341"/>
                  </a:lnTo>
                  <a:lnTo>
                    <a:pt x="1" y="1360"/>
                  </a:lnTo>
                  <a:cubicBezTo>
                    <a:pt x="1" y="1379"/>
                    <a:pt x="1" y="1408"/>
                    <a:pt x="1" y="1427"/>
                  </a:cubicBezTo>
                  <a:lnTo>
                    <a:pt x="1" y="1436"/>
                  </a:lnTo>
                  <a:cubicBezTo>
                    <a:pt x="58" y="1819"/>
                    <a:pt x="278" y="2164"/>
                    <a:pt x="604" y="2365"/>
                  </a:cubicBezTo>
                  <a:lnTo>
                    <a:pt x="613" y="2374"/>
                  </a:lnTo>
                  <a:lnTo>
                    <a:pt x="623" y="2374"/>
                  </a:lnTo>
                  <a:lnTo>
                    <a:pt x="632" y="2384"/>
                  </a:lnTo>
                  <a:lnTo>
                    <a:pt x="680" y="2403"/>
                  </a:lnTo>
                  <a:lnTo>
                    <a:pt x="699" y="2412"/>
                  </a:lnTo>
                  <a:lnTo>
                    <a:pt x="709" y="2412"/>
                  </a:lnTo>
                  <a:lnTo>
                    <a:pt x="776" y="2451"/>
                  </a:lnTo>
                  <a:lnTo>
                    <a:pt x="804" y="2460"/>
                  </a:lnTo>
                  <a:lnTo>
                    <a:pt x="852" y="2479"/>
                  </a:lnTo>
                  <a:lnTo>
                    <a:pt x="862" y="2479"/>
                  </a:lnTo>
                  <a:lnTo>
                    <a:pt x="910" y="2499"/>
                  </a:lnTo>
                  <a:lnTo>
                    <a:pt x="948" y="2508"/>
                  </a:lnTo>
                  <a:lnTo>
                    <a:pt x="996" y="2518"/>
                  </a:lnTo>
                  <a:lnTo>
                    <a:pt x="1025" y="2527"/>
                  </a:lnTo>
                  <a:lnTo>
                    <a:pt x="1111" y="2537"/>
                  </a:lnTo>
                  <a:lnTo>
                    <a:pt x="1398" y="2537"/>
                  </a:lnTo>
                  <a:lnTo>
                    <a:pt x="1321" y="2527"/>
                  </a:lnTo>
                  <a:lnTo>
                    <a:pt x="1283" y="2518"/>
                  </a:lnTo>
                  <a:lnTo>
                    <a:pt x="1245" y="2508"/>
                  </a:lnTo>
                  <a:lnTo>
                    <a:pt x="1235" y="2508"/>
                  </a:lnTo>
                  <a:lnTo>
                    <a:pt x="1197" y="2499"/>
                  </a:lnTo>
                  <a:lnTo>
                    <a:pt x="1149" y="2479"/>
                  </a:lnTo>
                  <a:lnTo>
                    <a:pt x="1139" y="2479"/>
                  </a:lnTo>
                  <a:lnTo>
                    <a:pt x="1101" y="2460"/>
                  </a:lnTo>
                  <a:lnTo>
                    <a:pt x="1063" y="2451"/>
                  </a:lnTo>
                  <a:lnTo>
                    <a:pt x="996" y="2412"/>
                  </a:lnTo>
                  <a:lnTo>
                    <a:pt x="986" y="2412"/>
                  </a:lnTo>
                  <a:lnTo>
                    <a:pt x="967" y="2403"/>
                  </a:lnTo>
                  <a:lnTo>
                    <a:pt x="919" y="2384"/>
                  </a:lnTo>
                  <a:lnTo>
                    <a:pt x="910" y="2374"/>
                  </a:lnTo>
                  <a:lnTo>
                    <a:pt x="900" y="2374"/>
                  </a:lnTo>
                  <a:lnTo>
                    <a:pt x="891" y="2365"/>
                  </a:lnTo>
                  <a:cubicBezTo>
                    <a:pt x="565" y="2164"/>
                    <a:pt x="345" y="1819"/>
                    <a:pt x="288" y="1436"/>
                  </a:cubicBezTo>
                  <a:lnTo>
                    <a:pt x="288" y="1427"/>
                  </a:lnTo>
                  <a:cubicBezTo>
                    <a:pt x="288" y="1398"/>
                    <a:pt x="288" y="1379"/>
                    <a:pt x="288" y="1360"/>
                  </a:cubicBezTo>
                  <a:lnTo>
                    <a:pt x="288" y="1341"/>
                  </a:lnTo>
                  <a:lnTo>
                    <a:pt x="288" y="1264"/>
                  </a:lnTo>
                  <a:lnTo>
                    <a:pt x="288" y="1168"/>
                  </a:lnTo>
                  <a:lnTo>
                    <a:pt x="288" y="1130"/>
                  </a:lnTo>
                  <a:cubicBezTo>
                    <a:pt x="288" y="1111"/>
                    <a:pt x="288" y="1092"/>
                    <a:pt x="288" y="1073"/>
                  </a:cubicBezTo>
                  <a:lnTo>
                    <a:pt x="288" y="1053"/>
                  </a:lnTo>
                  <a:cubicBezTo>
                    <a:pt x="288" y="1034"/>
                    <a:pt x="288" y="1025"/>
                    <a:pt x="297" y="1015"/>
                  </a:cubicBezTo>
                  <a:lnTo>
                    <a:pt x="297" y="986"/>
                  </a:lnTo>
                  <a:lnTo>
                    <a:pt x="307" y="948"/>
                  </a:lnTo>
                  <a:lnTo>
                    <a:pt x="307" y="929"/>
                  </a:lnTo>
                  <a:lnTo>
                    <a:pt x="307" y="919"/>
                  </a:lnTo>
                  <a:lnTo>
                    <a:pt x="316" y="891"/>
                  </a:lnTo>
                  <a:lnTo>
                    <a:pt x="326" y="862"/>
                  </a:lnTo>
                  <a:lnTo>
                    <a:pt x="336" y="833"/>
                  </a:lnTo>
                  <a:lnTo>
                    <a:pt x="345" y="805"/>
                  </a:lnTo>
                  <a:lnTo>
                    <a:pt x="355" y="776"/>
                  </a:lnTo>
                  <a:lnTo>
                    <a:pt x="374" y="747"/>
                  </a:lnTo>
                  <a:lnTo>
                    <a:pt x="383" y="719"/>
                  </a:lnTo>
                  <a:lnTo>
                    <a:pt x="393" y="690"/>
                  </a:lnTo>
                  <a:lnTo>
                    <a:pt x="412" y="661"/>
                  </a:lnTo>
                  <a:lnTo>
                    <a:pt x="422" y="632"/>
                  </a:lnTo>
                  <a:lnTo>
                    <a:pt x="441" y="604"/>
                  </a:lnTo>
                  <a:lnTo>
                    <a:pt x="450" y="585"/>
                  </a:lnTo>
                  <a:lnTo>
                    <a:pt x="470" y="556"/>
                  </a:lnTo>
                  <a:lnTo>
                    <a:pt x="489" y="527"/>
                  </a:lnTo>
                  <a:lnTo>
                    <a:pt x="508" y="498"/>
                  </a:lnTo>
                  <a:lnTo>
                    <a:pt x="527" y="479"/>
                  </a:lnTo>
                  <a:lnTo>
                    <a:pt x="546" y="451"/>
                  </a:lnTo>
                  <a:lnTo>
                    <a:pt x="556" y="431"/>
                  </a:lnTo>
                  <a:lnTo>
                    <a:pt x="584" y="412"/>
                  </a:lnTo>
                  <a:lnTo>
                    <a:pt x="613" y="384"/>
                  </a:lnTo>
                  <a:lnTo>
                    <a:pt x="632" y="364"/>
                  </a:lnTo>
                  <a:lnTo>
                    <a:pt x="642" y="355"/>
                  </a:lnTo>
                  <a:lnTo>
                    <a:pt x="651" y="336"/>
                  </a:lnTo>
                  <a:lnTo>
                    <a:pt x="690" y="297"/>
                  </a:lnTo>
                  <a:lnTo>
                    <a:pt x="699" y="297"/>
                  </a:lnTo>
                  <a:lnTo>
                    <a:pt x="738" y="259"/>
                  </a:lnTo>
                  <a:lnTo>
                    <a:pt x="757" y="250"/>
                  </a:lnTo>
                  <a:lnTo>
                    <a:pt x="785" y="230"/>
                  </a:lnTo>
                  <a:lnTo>
                    <a:pt x="804" y="211"/>
                  </a:lnTo>
                  <a:lnTo>
                    <a:pt x="833" y="192"/>
                  </a:lnTo>
                  <a:lnTo>
                    <a:pt x="852" y="183"/>
                  </a:lnTo>
                  <a:lnTo>
                    <a:pt x="881" y="163"/>
                  </a:lnTo>
                  <a:lnTo>
                    <a:pt x="900" y="154"/>
                  </a:lnTo>
                  <a:lnTo>
                    <a:pt x="929" y="135"/>
                  </a:lnTo>
                  <a:lnTo>
                    <a:pt x="948" y="125"/>
                  </a:lnTo>
                  <a:lnTo>
                    <a:pt x="977" y="106"/>
                  </a:lnTo>
                  <a:lnTo>
                    <a:pt x="1005" y="96"/>
                  </a:lnTo>
                  <a:lnTo>
                    <a:pt x="1034" y="77"/>
                  </a:lnTo>
                  <a:lnTo>
                    <a:pt x="1063" y="68"/>
                  </a:lnTo>
                  <a:lnTo>
                    <a:pt x="1092" y="58"/>
                  </a:lnTo>
                  <a:lnTo>
                    <a:pt x="1120" y="49"/>
                  </a:lnTo>
                  <a:lnTo>
                    <a:pt x="1149" y="39"/>
                  </a:lnTo>
                  <a:lnTo>
                    <a:pt x="1178" y="29"/>
                  </a:lnTo>
                  <a:lnTo>
                    <a:pt x="1216" y="20"/>
                  </a:lnTo>
                  <a:lnTo>
                    <a:pt x="1245" y="10"/>
                  </a:lnTo>
                  <a:lnTo>
                    <a:pt x="1273" y="1"/>
                  </a:lnTo>
                  <a:close/>
                </a:path>
              </a:pathLst>
            </a:custGeom>
            <a:solidFill>
              <a:srgbClr val="AAB6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1" name="Google Shape;2531;p54"/>
          <p:cNvGrpSpPr/>
          <p:nvPr/>
        </p:nvGrpSpPr>
        <p:grpSpPr>
          <a:xfrm>
            <a:off x="1617355" y="1345502"/>
            <a:ext cx="454907" cy="511880"/>
            <a:chOff x="1341612" y="3340055"/>
            <a:chExt cx="259399" cy="370524"/>
          </a:xfrm>
        </p:grpSpPr>
        <p:sp>
          <p:nvSpPr>
            <p:cNvPr id="2532" name="Google Shape;2532;p54"/>
            <p:cNvSpPr/>
            <p:nvPr/>
          </p:nvSpPr>
          <p:spPr>
            <a:xfrm>
              <a:off x="1383954" y="3340055"/>
              <a:ext cx="43615" cy="35664"/>
            </a:xfrm>
            <a:custGeom>
              <a:rect b="b" l="l" r="r" t="t"/>
              <a:pathLst>
                <a:path extrusionOk="0" h="2382" w="2913">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rgbClr val="344D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4"/>
            <p:cNvSpPr/>
            <p:nvPr/>
          </p:nvSpPr>
          <p:spPr>
            <a:xfrm>
              <a:off x="1363966" y="3403329"/>
              <a:ext cx="237045" cy="307251"/>
            </a:xfrm>
            <a:custGeom>
              <a:rect b="b" l="l" r="r" t="t"/>
              <a:pathLst>
                <a:path extrusionOk="0" h="20521" w="15832">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rgbClr val="EE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4"/>
            <p:cNvSpPr/>
            <p:nvPr/>
          </p:nvSpPr>
          <p:spPr>
            <a:xfrm>
              <a:off x="1341612" y="3371841"/>
              <a:ext cx="237045" cy="306936"/>
            </a:xfrm>
            <a:custGeom>
              <a:rect b="b" l="l" r="r" t="t"/>
              <a:pathLst>
                <a:path extrusionOk="0" h="20500" w="15832">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rgbClr val="FBFC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4"/>
            <p:cNvSpPr/>
            <p:nvPr/>
          </p:nvSpPr>
          <p:spPr>
            <a:xfrm>
              <a:off x="1556303" y="3371841"/>
              <a:ext cx="22354" cy="306936"/>
            </a:xfrm>
            <a:custGeom>
              <a:rect b="b" l="l" r="r" t="t"/>
              <a:pathLst>
                <a:path extrusionOk="0" h="20500" w="1493">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rgbClr val="F5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4"/>
            <p:cNvSpPr/>
            <p:nvPr/>
          </p:nvSpPr>
          <p:spPr>
            <a:xfrm>
              <a:off x="1379387" y="3455583"/>
              <a:ext cx="44708" cy="44708"/>
            </a:xfrm>
            <a:custGeom>
              <a:rect b="b" l="l" r="r" t="t"/>
              <a:pathLst>
                <a:path extrusionOk="0" h="2986" w="2986">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rgbClr val="D1D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4"/>
            <p:cNvSpPr/>
            <p:nvPr/>
          </p:nvSpPr>
          <p:spPr>
            <a:xfrm>
              <a:off x="1379387" y="3527975"/>
              <a:ext cx="44708" cy="44723"/>
            </a:xfrm>
            <a:custGeom>
              <a:rect b="b" l="l" r="r" t="t"/>
              <a:pathLst>
                <a:path extrusionOk="0" h="2987" w="2986">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rgbClr val="B2C2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4"/>
            <p:cNvSpPr/>
            <p:nvPr/>
          </p:nvSpPr>
          <p:spPr>
            <a:xfrm>
              <a:off x="1379387" y="3600067"/>
              <a:ext cx="44708" cy="44708"/>
            </a:xfrm>
            <a:custGeom>
              <a:rect b="b" l="l" r="r" t="t"/>
              <a:pathLst>
                <a:path extrusionOk="0" h="2986" w="2986">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4"/>
            <p:cNvSpPr/>
            <p:nvPr/>
          </p:nvSpPr>
          <p:spPr>
            <a:xfrm>
              <a:off x="1444233" y="3459041"/>
              <a:ext cx="103894" cy="11035"/>
            </a:xfrm>
            <a:custGeom>
              <a:rect b="b" l="l" r="r" t="t"/>
              <a:pathLst>
                <a:path extrusionOk="0" h="737" w="6939">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4"/>
            <p:cNvSpPr/>
            <p:nvPr/>
          </p:nvSpPr>
          <p:spPr>
            <a:xfrm>
              <a:off x="1444233" y="3482967"/>
              <a:ext cx="103894" cy="10720"/>
            </a:xfrm>
            <a:custGeom>
              <a:rect b="b" l="l" r="r" t="t"/>
              <a:pathLst>
                <a:path extrusionOk="0" h="716" w="6939">
                  <a:moveTo>
                    <a:pt x="484" y="0"/>
                  </a:moveTo>
                  <a:cubicBezTo>
                    <a:pt x="0" y="0"/>
                    <a:pt x="0" y="715"/>
                    <a:pt x="484" y="715"/>
                  </a:cubicBezTo>
                  <a:lnTo>
                    <a:pt x="6455" y="715"/>
                  </a:lnTo>
                  <a:cubicBezTo>
                    <a:pt x="6939" y="715"/>
                    <a:pt x="6939" y="0"/>
                    <a:pt x="6455"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4"/>
            <p:cNvSpPr/>
            <p:nvPr/>
          </p:nvSpPr>
          <p:spPr>
            <a:xfrm>
              <a:off x="1444233" y="3531433"/>
              <a:ext cx="103894" cy="10735"/>
            </a:xfrm>
            <a:custGeom>
              <a:rect b="b" l="l" r="r" t="t"/>
              <a:pathLst>
                <a:path extrusionOk="0" h="717" w="6939">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4"/>
            <p:cNvSpPr/>
            <p:nvPr/>
          </p:nvSpPr>
          <p:spPr>
            <a:xfrm>
              <a:off x="1444233" y="3555359"/>
              <a:ext cx="103894" cy="10720"/>
            </a:xfrm>
            <a:custGeom>
              <a:rect b="b" l="l" r="r" t="t"/>
              <a:pathLst>
                <a:path extrusionOk="0" h="716" w="6939">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4"/>
            <p:cNvSpPr/>
            <p:nvPr/>
          </p:nvSpPr>
          <p:spPr>
            <a:xfrm>
              <a:off x="1444233" y="3603526"/>
              <a:ext cx="103894" cy="11035"/>
            </a:xfrm>
            <a:custGeom>
              <a:rect b="b" l="l" r="r" t="t"/>
              <a:pathLst>
                <a:path extrusionOk="0" h="737" w="6939">
                  <a:moveTo>
                    <a:pt x="484" y="1"/>
                  </a:moveTo>
                  <a:cubicBezTo>
                    <a:pt x="0" y="1"/>
                    <a:pt x="0" y="737"/>
                    <a:pt x="484" y="737"/>
                  </a:cubicBezTo>
                  <a:lnTo>
                    <a:pt x="6455" y="737"/>
                  </a:lnTo>
                  <a:cubicBezTo>
                    <a:pt x="6939" y="737"/>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4"/>
            <p:cNvSpPr/>
            <p:nvPr/>
          </p:nvSpPr>
          <p:spPr>
            <a:xfrm>
              <a:off x="1444233" y="3627452"/>
              <a:ext cx="103894" cy="11035"/>
            </a:xfrm>
            <a:custGeom>
              <a:rect b="b" l="l" r="r" t="t"/>
              <a:pathLst>
                <a:path extrusionOk="0" h="737" w="6939">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4"/>
            <p:cNvSpPr/>
            <p:nvPr/>
          </p:nvSpPr>
          <p:spPr>
            <a:xfrm>
              <a:off x="1390183" y="3448845"/>
              <a:ext cx="55413" cy="37087"/>
            </a:xfrm>
            <a:custGeom>
              <a:rect b="b" l="l" r="r" t="t"/>
              <a:pathLst>
                <a:path extrusionOk="0" h="2477" w="3701">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4"/>
            <p:cNvSpPr/>
            <p:nvPr/>
          </p:nvSpPr>
          <p:spPr>
            <a:xfrm>
              <a:off x="1390183" y="3521686"/>
              <a:ext cx="54874" cy="37147"/>
            </a:xfrm>
            <a:custGeom>
              <a:rect b="b" l="l" r="r" t="t"/>
              <a:pathLst>
                <a:path extrusionOk="0" h="2481" w="3665">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4"/>
            <p:cNvSpPr/>
            <p:nvPr/>
          </p:nvSpPr>
          <p:spPr>
            <a:xfrm>
              <a:off x="1390183" y="3595216"/>
              <a:ext cx="55413" cy="37267"/>
            </a:xfrm>
            <a:custGeom>
              <a:rect b="b" l="l" r="r" t="t"/>
              <a:pathLst>
                <a:path extrusionOk="0" h="2489" w="3701">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4"/>
            <p:cNvSpPr/>
            <p:nvPr/>
          </p:nvSpPr>
          <p:spPr>
            <a:xfrm>
              <a:off x="1368682" y="3362409"/>
              <a:ext cx="74309" cy="38734"/>
            </a:xfrm>
            <a:custGeom>
              <a:rect b="b" l="l" r="r" t="t"/>
              <a:pathLst>
                <a:path extrusionOk="0" h="2587" w="4963">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4"/>
            <p:cNvSpPr/>
            <p:nvPr/>
          </p:nvSpPr>
          <p:spPr>
            <a:xfrm>
              <a:off x="1409602" y="3362409"/>
              <a:ext cx="33389" cy="38734"/>
            </a:xfrm>
            <a:custGeom>
              <a:rect b="b" l="l" r="r" t="t"/>
              <a:pathLst>
                <a:path extrusionOk="0" h="2587" w="223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3" name="Shape 2553"/>
        <p:cNvGrpSpPr/>
        <p:nvPr/>
      </p:nvGrpSpPr>
      <p:grpSpPr>
        <a:xfrm>
          <a:off x="0" y="0"/>
          <a:ext cx="0" cy="0"/>
          <a:chOff x="0" y="0"/>
          <a:chExt cx="0" cy="0"/>
        </a:xfrm>
      </p:grpSpPr>
      <p:sp>
        <p:nvSpPr>
          <p:cNvPr id="2554" name="Google Shape;2554;p55"/>
          <p:cNvSpPr txBox="1"/>
          <p:nvPr>
            <p:ph type="title"/>
          </p:nvPr>
        </p:nvSpPr>
        <p:spPr>
          <a:xfrm>
            <a:off x="389175" y="2164325"/>
            <a:ext cx="3140100" cy="36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SCALING</a:t>
            </a:r>
            <a:endParaRPr/>
          </a:p>
        </p:txBody>
      </p:sp>
      <p:grpSp>
        <p:nvGrpSpPr>
          <p:cNvPr id="2555" name="Google Shape;2555;p55"/>
          <p:cNvGrpSpPr/>
          <p:nvPr/>
        </p:nvGrpSpPr>
        <p:grpSpPr>
          <a:xfrm>
            <a:off x="4002471" y="-7955"/>
            <a:ext cx="4992480" cy="4711460"/>
            <a:chOff x="6636943" y="2757805"/>
            <a:chExt cx="1807364" cy="1691727"/>
          </a:xfrm>
        </p:grpSpPr>
        <p:sp>
          <p:nvSpPr>
            <p:cNvPr id="2556" name="Google Shape;2556;p55"/>
            <p:cNvSpPr/>
            <p:nvPr/>
          </p:nvSpPr>
          <p:spPr>
            <a:xfrm>
              <a:off x="6653545" y="4336491"/>
              <a:ext cx="52498" cy="103906"/>
            </a:xfrm>
            <a:custGeom>
              <a:rect b="b" l="l" r="r" t="t"/>
              <a:pathLst>
                <a:path extrusionOk="0" h="3242" w="1638">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5"/>
            <p:cNvSpPr/>
            <p:nvPr/>
          </p:nvSpPr>
          <p:spPr>
            <a:xfrm>
              <a:off x="6845781" y="4336491"/>
              <a:ext cx="51985" cy="103906"/>
            </a:xfrm>
            <a:custGeom>
              <a:rect b="b" l="l" r="r" t="t"/>
              <a:pathLst>
                <a:path extrusionOk="0" h="3242" w="1622">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5"/>
            <p:cNvSpPr/>
            <p:nvPr/>
          </p:nvSpPr>
          <p:spPr>
            <a:xfrm>
              <a:off x="6981256" y="4336491"/>
              <a:ext cx="52530" cy="103906"/>
            </a:xfrm>
            <a:custGeom>
              <a:rect b="b" l="l" r="r" t="t"/>
              <a:pathLst>
                <a:path extrusionOk="0" h="3242" w="1639">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5"/>
            <p:cNvSpPr/>
            <p:nvPr/>
          </p:nvSpPr>
          <p:spPr>
            <a:xfrm>
              <a:off x="7147820" y="4336491"/>
              <a:ext cx="52498" cy="103906"/>
            </a:xfrm>
            <a:custGeom>
              <a:rect b="b" l="l" r="r" t="t"/>
              <a:pathLst>
                <a:path extrusionOk="0" h="3242" w="1638">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5"/>
            <p:cNvSpPr/>
            <p:nvPr/>
          </p:nvSpPr>
          <p:spPr>
            <a:xfrm>
              <a:off x="6636943" y="3822922"/>
              <a:ext cx="575682" cy="516806"/>
            </a:xfrm>
            <a:custGeom>
              <a:rect b="b" l="l" r="r" t="t"/>
              <a:pathLst>
                <a:path extrusionOk="0" h="16125" w="17962">
                  <a:moveTo>
                    <a:pt x="0" y="1"/>
                  </a:moveTo>
                  <a:lnTo>
                    <a:pt x="0" y="16125"/>
                  </a:lnTo>
                  <a:lnTo>
                    <a:pt x="17962" y="16125"/>
                  </a:lnTo>
                  <a:lnTo>
                    <a:pt x="179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5"/>
            <p:cNvSpPr/>
            <p:nvPr/>
          </p:nvSpPr>
          <p:spPr>
            <a:xfrm>
              <a:off x="7057824" y="3822922"/>
              <a:ext cx="154801" cy="516806"/>
            </a:xfrm>
            <a:custGeom>
              <a:rect b="b" l="l" r="r" t="t"/>
              <a:pathLst>
                <a:path extrusionOk="0" h="16125" w="4830">
                  <a:moveTo>
                    <a:pt x="1" y="1"/>
                  </a:moveTo>
                  <a:lnTo>
                    <a:pt x="135" y="16125"/>
                  </a:lnTo>
                  <a:lnTo>
                    <a:pt x="4830" y="16125"/>
                  </a:lnTo>
                  <a:lnTo>
                    <a:pt x="4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5"/>
            <p:cNvSpPr/>
            <p:nvPr/>
          </p:nvSpPr>
          <p:spPr>
            <a:xfrm>
              <a:off x="6663160" y="3860966"/>
              <a:ext cx="369537" cy="131213"/>
            </a:xfrm>
            <a:custGeom>
              <a:rect b="b" l="l" r="r" t="t"/>
              <a:pathLst>
                <a:path extrusionOk="0" h="4094" w="11530">
                  <a:moveTo>
                    <a:pt x="1" y="0"/>
                  </a:moveTo>
                  <a:lnTo>
                    <a:pt x="1" y="4094"/>
                  </a:lnTo>
                  <a:lnTo>
                    <a:pt x="11530" y="4094"/>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5"/>
            <p:cNvSpPr/>
            <p:nvPr/>
          </p:nvSpPr>
          <p:spPr>
            <a:xfrm>
              <a:off x="6663160" y="4018395"/>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5"/>
            <p:cNvSpPr/>
            <p:nvPr/>
          </p:nvSpPr>
          <p:spPr>
            <a:xfrm>
              <a:off x="6663160" y="4176370"/>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5"/>
            <p:cNvSpPr/>
            <p:nvPr/>
          </p:nvSpPr>
          <p:spPr>
            <a:xfrm>
              <a:off x="6788476" y="3674050"/>
              <a:ext cx="221209" cy="148392"/>
            </a:xfrm>
            <a:custGeom>
              <a:rect b="b" l="l" r="r" t="t"/>
              <a:pathLst>
                <a:path extrusionOk="0" h="4630" w="6902">
                  <a:moveTo>
                    <a:pt x="502" y="1"/>
                  </a:moveTo>
                  <a:lnTo>
                    <a:pt x="1" y="4629"/>
                  </a:lnTo>
                  <a:lnTo>
                    <a:pt x="6383" y="4629"/>
                  </a:lnTo>
                  <a:lnTo>
                    <a:pt x="69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5"/>
            <p:cNvSpPr/>
            <p:nvPr/>
          </p:nvSpPr>
          <p:spPr>
            <a:xfrm>
              <a:off x="6797578" y="3684787"/>
              <a:ext cx="199255" cy="129610"/>
            </a:xfrm>
            <a:custGeom>
              <a:rect b="b" l="l" r="r" t="t"/>
              <a:pathLst>
                <a:path extrusionOk="0" h="4044" w="6217">
                  <a:moveTo>
                    <a:pt x="485" y="0"/>
                  </a:moveTo>
                  <a:lnTo>
                    <a:pt x="1" y="4043"/>
                  </a:lnTo>
                  <a:lnTo>
                    <a:pt x="5748" y="4043"/>
                  </a:lnTo>
                  <a:lnTo>
                    <a:pt x="6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5"/>
            <p:cNvSpPr/>
            <p:nvPr/>
          </p:nvSpPr>
          <p:spPr>
            <a:xfrm>
              <a:off x="6834531" y="3706741"/>
              <a:ext cx="122143" cy="85702"/>
            </a:xfrm>
            <a:custGeom>
              <a:rect b="b" l="l" r="r" t="t"/>
              <a:pathLst>
                <a:path extrusionOk="0" h="2674" w="3811">
                  <a:moveTo>
                    <a:pt x="301" y="0"/>
                  </a:moveTo>
                  <a:lnTo>
                    <a:pt x="1" y="2673"/>
                  </a:lnTo>
                  <a:lnTo>
                    <a:pt x="3626" y="2673"/>
                  </a:lnTo>
                  <a:lnTo>
                    <a:pt x="38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5"/>
            <p:cNvSpPr/>
            <p:nvPr/>
          </p:nvSpPr>
          <p:spPr>
            <a:xfrm>
              <a:off x="6993051" y="3737797"/>
              <a:ext cx="51953" cy="85157"/>
            </a:xfrm>
            <a:custGeom>
              <a:rect b="b" l="l" r="r" t="t"/>
              <a:pathLst>
                <a:path extrusionOk="0" h="2657" w="1621">
                  <a:moveTo>
                    <a:pt x="301" y="0"/>
                  </a:moveTo>
                  <a:lnTo>
                    <a:pt x="0" y="2640"/>
                  </a:lnTo>
                  <a:lnTo>
                    <a:pt x="1621" y="2657"/>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5"/>
            <p:cNvSpPr/>
            <p:nvPr/>
          </p:nvSpPr>
          <p:spPr>
            <a:xfrm>
              <a:off x="6829724" y="3919873"/>
              <a:ext cx="31601" cy="27082"/>
            </a:xfrm>
            <a:custGeom>
              <a:rect b="b" l="l" r="r" t="t"/>
              <a:pathLst>
                <a:path extrusionOk="0" h="845" w="986">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5"/>
            <p:cNvSpPr/>
            <p:nvPr/>
          </p:nvSpPr>
          <p:spPr>
            <a:xfrm>
              <a:off x="6829724" y="4079450"/>
              <a:ext cx="31601" cy="26986"/>
            </a:xfrm>
            <a:custGeom>
              <a:rect b="b" l="l" r="r" t="t"/>
              <a:pathLst>
                <a:path extrusionOk="0" h="842" w="986">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5"/>
            <p:cNvSpPr/>
            <p:nvPr/>
          </p:nvSpPr>
          <p:spPr>
            <a:xfrm>
              <a:off x="6829724" y="4238483"/>
              <a:ext cx="31601" cy="27114"/>
            </a:xfrm>
            <a:custGeom>
              <a:rect b="b" l="l" r="r" t="t"/>
              <a:pathLst>
                <a:path extrusionOk="0" h="846" w="986">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5"/>
            <p:cNvSpPr/>
            <p:nvPr/>
          </p:nvSpPr>
          <p:spPr>
            <a:xfrm>
              <a:off x="6705466" y="2979494"/>
              <a:ext cx="335820" cy="426297"/>
            </a:xfrm>
            <a:custGeom>
              <a:rect b="b" l="l" r="r" t="t"/>
              <a:pathLst>
                <a:path extrusionOk="0" h="13301" w="10478">
                  <a:moveTo>
                    <a:pt x="1" y="1"/>
                  </a:moveTo>
                  <a:lnTo>
                    <a:pt x="285" y="13267"/>
                  </a:lnTo>
                  <a:lnTo>
                    <a:pt x="10477" y="13301"/>
                  </a:lnTo>
                  <a:lnTo>
                    <a:pt x="10193"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5"/>
            <p:cNvSpPr/>
            <p:nvPr/>
          </p:nvSpPr>
          <p:spPr>
            <a:xfrm>
              <a:off x="6725273" y="2993981"/>
              <a:ext cx="294027" cy="389343"/>
            </a:xfrm>
            <a:custGeom>
              <a:rect b="b" l="l" r="r" t="t"/>
              <a:pathLst>
                <a:path extrusionOk="0" h="12148" w="9174">
                  <a:moveTo>
                    <a:pt x="1" y="0"/>
                  </a:moveTo>
                  <a:lnTo>
                    <a:pt x="252" y="12030"/>
                  </a:lnTo>
                  <a:lnTo>
                    <a:pt x="9174" y="12147"/>
                  </a:lnTo>
                  <a:lnTo>
                    <a:pt x="8907" y="234"/>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5"/>
            <p:cNvSpPr/>
            <p:nvPr/>
          </p:nvSpPr>
          <p:spPr>
            <a:xfrm>
              <a:off x="6772419" y="3056094"/>
              <a:ext cx="195473" cy="269380"/>
            </a:xfrm>
            <a:custGeom>
              <a:rect b="b" l="l" r="r" t="t"/>
              <a:pathLst>
                <a:path extrusionOk="0" h="8405" w="6099">
                  <a:moveTo>
                    <a:pt x="0" y="0"/>
                  </a:moveTo>
                  <a:lnTo>
                    <a:pt x="184" y="8405"/>
                  </a:lnTo>
                  <a:lnTo>
                    <a:pt x="6099" y="8288"/>
                  </a:lnTo>
                  <a:lnTo>
                    <a:pt x="5915" y="100"/>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5"/>
            <p:cNvSpPr/>
            <p:nvPr/>
          </p:nvSpPr>
          <p:spPr>
            <a:xfrm>
              <a:off x="6772419" y="3056094"/>
              <a:ext cx="192268" cy="269380"/>
            </a:xfrm>
            <a:custGeom>
              <a:rect b="b" l="l" r="r" t="t"/>
              <a:pathLst>
                <a:path extrusionOk="0" h="8405" w="5999">
                  <a:moveTo>
                    <a:pt x="0" y="0"/>
                  </a:moveTo>
                  <a:lnTo>
                    <a:pt x="184" y="8405"/>
                  </a:lnTo>
                  <a:lnTo>
                    <a:pt x="5999" y="3960"/>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5"/>
            <p:cNvSpPr/>
            <p:nvPr/>
          </p:nvSpPr>
          <p:spPr>
            <a:xfrm>
              <a:off x="8150280" y="2757805"/>
              <a:ext cx="294027" cy="374344"/>
            </a:xfrm>
            <a:custGeom>
              <a:rect b="b" l="l" r="r" t="t"/>
              <a:pathLst>
                <a:path extrusionOk="0" h="11680" w="9174">
                  <a:moveTo>
                    <a:pt x="0" y="1"/>
                  </a:moveTo>
                  <a:lnTo>
                    <a:pt x="234" y="11646"/>
                  </a:lnTo>
                  <a:lnTo>
                    <a:pt x="9173" y="11680"/>
                  </a:lnTo>
                  <a:lnTo>
                    <a:pt x="9173" y="11680"/>
                  </a:lnTo>
                  <a:lnTo>
                    <a:pt x="8923" y="1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5"/>
            <p:cNvSpPr/>
            <p:nvPr/>
          </p:nvSpPr>
          <p:spPr>
            <a:xfrm>
              <a:off x="8167427" y="2770657"/>
              <a:ext cx="257586" cy="341685"/>
            </a:xfrm>
            <a:custGeom>
              <a:rect b="b" l="l" r="r" t="t"/>
              <a:pathLst>
                <a:path extrusionOk="0" h="10661" w="8037">
                  <a:moveTo>
                    <a:pt x="0" y="1"/>
                  </a:moveTo>
                  <a:lnTo>
                    <a:pt x="217" y="10560"/>
                  </a:lnTo>
                  <a:lnTo>
                    <a:pt x="8037" y="10661"/>
                  </a:lnTo>
                  <a:lnTo>
                    <a:pt x="7820" y="218"/>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5"/>
            <p:cNvSpPr/>
            <p:nvPr/>
          </p:nvSpPr>
          <p:spPr>
            <a:xfrm>
              <a:off x="8208643" y="2825270"/>
              <a:ext cx="171403" cy="236753"/>
            </a:xfrm>
            <a:custGeom>
              <a:rect b="b" l="l" r="r" t="t"/>
              <a:pathLst>
                <a:path extrusionOk="0" h="7387" w="5348">
                  <a:moveTo>
                    <a:pt x="1" y="1"/>
                  </a:moveTo>
                  <a:lnTo>
                    <a:pt x="168" y="7386"/>
                  </a:lnTo>
                  <a:lnTo>
                    <a:pt x="5347" y="7269"/>
                  </a:lnTo>
                  <a:lnTo>
                    <a:pt x="5197" y="8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5"/>
            <p:cNvSpPr/>
            <p:nvPr/>
          </p:nvSpPr>
          <p:spPr>
            <a:xfrm>
              <a:off x="8208643" y="2825270"/>
              <a:ext cx="168711" cy="236753"/>
            </a:xfrm>
            <a:custGeom>
              <a:rect b="b" l="l" r="r" t="t"/>
              <a:pathLst>
                <a:path extrusionOk="0" h="7387" w="5264">
                  <a:moveTo>
                    <a:pt x="1" y="1"/>
                  </a:moveTo>
                  <a:lnTo>
                    <a:pt x="168" y="7386"/>
                  </a:lnTo>
                  <a:lnTo>
                    <a:pt x="5264" y="3476"/>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5"/>
            <p:cNvSpPr/>
            <p:nvPr/>
          </p:nvSpPr>
          <p:spPr>
            <a:xfrm>
              <a:off x="8114416" y="4163518"/>
              <a:ext cx="72305" cy="166051"/>
            </a:xfrm>
            <a:custGeom>
              <a:rect b="b" l="l" r="r" t="t"/>
              <a:pathLst>
                <a:path extrusionOk="0" h="5181" w="2256">
                  <a:moveTo>
                    <a:pt x="33" y="0"/>
                  </a:moveTo>
                  <a:cubicBezTo>
                    <a:pt x="0" y="117"/>
                    <a:pt x="1337" y="5180"/>
                    <a:pt x="1337" y="5180"/>
                  </a:cubicBezTo>
                  <a:lnTo>
                    <a:pt x="2256" y="4996"/>
                  </a:lnTo>
                  <a:lnTo>
                    <a:pt x="98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5"/>
            <p:cNvSpPr/>
            <p:nvPr/>
          </p:nvSpPr>
          <p:spPr>
            <a:xfrm>
              <a:off x="8284153" y="4140474"/>
              <a:ext cx="89996" cy="189095"/>
            </a:xfrm>
            <a:custGeom>
              <a:rect b="b" l="l" r="r" t="t"/>
              <a:pathLst>
                <a:path extrusionOk="0" h="5900" w="2808">
                  <a:moveTo>
                    <a:pt x="1822" y="1"/>
                  </a:moveTo>
                  <a:lnTo>
                    <a:pt x="1" y="5899"/>
                  </a:lnTo>
                  <a:lnTo>
                    <a:pt x="1070" y="5899"/>
                  </a:lnTo>
                  <a:lnTo>
                    <a:pt x="2808" y="419"/>
                  </a:lnTo>
                  <a:lnTo>
                    <a:pt x="182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5"/>
            <p:cNvSpPr/>
            <p:nvPr/>
          </p:nvSpPr>
          <p:spPr>
            <a:xfrm>
              <a:off x="8329151" y="4111052"/>
              <a:ext cx="99099" cy="218517"/>
            </a:xfrm>
            <a:custGeom>
              <a:rect b="b" l="l" r="r" t="t"/>
              <a:pathLst>
                <a:path extrusionOk="0" h="6818" w="3092">
                  <a:moveTo>
                    <a:pt x="2089" y="0"/>
                  </a:moveTo>
                  <a:lnTo>
                    <a:pt x="0" y="6817"/>
                  </a:lnTo>
                  <a:lnTo>
                    <a:pt x="1069" y="6817"/>
                  </a:lnTo>
                  <a:lnTo>
                    <a:pt x="3091" y="434"/>
                  </a:lnTo>
                  <a:lnTo>
                    <a:pt x="20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5"/>
            <p:cNvSpPr/>
            <p:nvPr/>
          </p:nvSpPr>
          <p:spPr>
            <a:xfrm>
              <a:off x="8136370" y="4316140"/>
              <a:ext cx="237779" cy="118361"/>
            </a:xfrm>
            <a:custGeom>
              <a:rect b="b" l="l" r="r" t="t"/>
              <a:pathLst>
                <a:path extrusionOk="0" h="3693" w="7419">
                  <a:moveTo>
                    <a:pt x="0" y="0"/>
                  </a:moveTo>
                  <a:lnTo>
                    <a:pt x="1069" y="3693"/>
                  </a:lnTo>
                  <a:lnTo>
                    <a:pt x="6433" y="3693"/>
                  </a:lnTo>
                  <a:lnTo>
                    <a:pt x="74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5"/>
            <p:cNvSpPr/>
            <p:nvPr/>
          </p:nvSpPr>
          <p:spPr>
            <a:xfrm>
              <a:off x="8139575" y="4071951"/>
              <a:ext cx="85702" cy="244221"/>
            </a:xfrm>
            <a:custGeom>
              <a:rect b="b" l="l" r="r" t="t"/>
              <a:pathLst>
                <a:path extrusionOk="0" h="7620" w="2674">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5"/>
            <p:cNvSpPr/>
            <p:nvPr/>
          </p:nvSpPr>
          <p:spPr>
            <a:xfrm>
              <a:off x="7078176" y="2889530"/>
              <a:ext cx="1006274" cy="1378983"/>
            </a:xfrm>
            <a:custGeom>
              <a:rect b="b" l="l" r="r" t="t"/>
              <a:pathLst>
                <a:path extrusionOk="0" h="43026" w="31397">
                  <a:moveTo>
                    <a:pt x="1" y="1"/>
                  </a:moveTo>
                  <a:lnTo>
                    <a:pt x="1" y="43025"/>
                  </a:lnTo>
                  <a:lnTo>
                    <a:pt x="31396" y="43025"/>
                  </a:lnTo>
                  <a:lnTo>
                    <a:pt x="3139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5"/>
            <p:cNvSpPr/>
            <p:nvPr/>
          </p:nvSpPr>
          <p:spPr>
            <a:xfrm>
              <a:off x="7162275" y="2945233"/>
              <a:ext cx="882529" cy="1241329"/>
            </a:xfrm>
            <a:custGeom>
              <a:rect b="b" l="l" r="r" t="t"/>
              <a:pathLst>
                <a:path extrusionOk="0" h="38731" w="27536">
                  <a:moveTo>
                    <a:pt x="0" y="1"/>
                  </a:moveTo>
                  <a:lnTo>
                    <a:pt x="0" y="38731"/>
                  </a:lnTo>
                  <a:lnTo>
                    <a:pt x="27536" y="38731"/>
                  </a:lnTo>
                  <a:lnTo>
                    <a:pt x="27536" y="33902"/>
                  </a:lnTo>
                  <a:lnTo>
                    <a:pt x="275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5"/>
            <p:cNvSpPr/>
            <p:nvPr/>
          </p:nvSpPr>
          <p:spPr>
            <a:xfrm>
              <a:off x="7155833" y="2928631"/>
              <a:ext cx="875061" cy="1234919"/>
            </a:xfrm>
            <a:custGeom>
              <a:rect b="b" l="l" r="r" t="t"/>
              <a:pathLst>
                <a:path extrusionOk="0" h="38531" w="27303">
                  <a:moveTo>
                    <a:pt x="1" y="1"/>
                  </a:moveTo>
                  <a:lnTo>
                    <a:pt x="1" y="38530"/>
                  </a:lnTo>
                  <a:lnTo>
                    <a:pt x="27302" y="38530"/>
                  </a:lnTo>
                  <a:lnTo>
                    <a:pt x="27302" y="33735"/>
                  </a:lnTo>
                  <a:lnTo>
                    <a:pt x="27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5"/>
            <p:cNvSpPr/>
            <p:nvPr/>
          </p:nvSpPr>
          <p:spPr>
            <a:xfrm>
              <a:off x="7139776" y="2931836"/>
              <a:ext cx="882561" cy="1217259"/>
            </a:xfrm>
            <a:custGeom>
              <a:rect b="b" l="l" r="r" t="t"/>
              <a:pathLst>
                <a:path extrusionOk="0" h="37980" w="27537">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5"/>
            <p:cNvSpPr/>
            <p:nvPr/>
          </p:nvSpPr>
          <p:spPr>
            <a:xfrm>
              <a:off x="7138686" y="2930778"/>
              <a:ext cx="884708" cy="1219374"/>
            </a:xfrm>
            <a:custGeom>
              <a:rect b="b" l="l" r="r" t="t"/>
              <a:pathLst>
                <a:path extrusionOk="0" h="38046" w="27604">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5"/>
            <p:cNvSpPr/>
            <p:nvPr/>
          </p:nvSpPr>
          <p:spPr>
            <a:xfrm>
              <a:off x="7400566" y="2846711"/>
              <a:ext cx="361492" cy="123713"/>
            </a:xfrm>
            <a:custGeom>
              <a:rect b="b" l="l" r="r" t="t"/>
              <a:pathLst>
                <a:path extrusionOk="0" h="3860" w="11279">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5"/>
            <p:cNvSpPr/>
            <p:nvPr/>
          </p:nvSpPr>
          <p:spPr>
            <a:xfrm>
              <a:off x="7476076" y="2779759"/>
              <a:ext cx="207812" cy="66985"/>
            </a:xfrm>
            <a:custGeom>
              <a:rect b="b" l="l" r="r" t="t"/>
              <a:pathLst>
                <a:path extrusionOk="0" h="2090" w="6484">
                  <a:moveTo>
                    <a:pt x="0" y="1"/>
                  </a:moveTo>
                  <a:lnTo>
                    <a:pt x="418" y="2089"/>
                  </a:lnTo>
                  <a:lnTo>
                    <a:pt x="6132" y="2089"/>
                  </a:lnTo>
                  <a:lnTo>
                    <a:pt x="6483"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5"/>
            <p:cNvSpPr/>
            <p:nvPr/>
          </p:nvSpPr>
          <p:spPr>
            <a:xfrm>
              <a:off x="7231887" y="3125707"/>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5"/>
            <p:cNvSpPr/>
            <p:nvPr/>
          </p:nvSpPr>
          <p:spPr>
            <a:xfrm>
              <a:off x="7443930" y="3160513"/>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5"/>
            <p:cNvSpPr/>
            <p:nvPr/>
          </p:nvSpPr>
          <p:spPr>
            <a:xfrm>
              <a:off x="7443930" y="3191569"/>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5"/>
            <p:cNvSpPr/>
            <p:nvPr/>
          </p:nvSpPr>
          <p:spPr>
            <a:xfrm>
              <a:off x="7443930" y="3222626"/>
              <a:ext cx="462193" cy="2179"/>
            </a:xfrm>
            <a:custGeom>
              <a:rect b="b" l="l" r="r" t="t"/>
              <a:pathLst>
                <a:path extrusionOk="0" h="68" w="14421">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5"/>
            <p:cNvSpPr/>
            <p:nvPr/>
          </p:nvSpPr>
          <p:spPr>
            <a:xfrm>
              <a:off x="7443930" y="3253137"/>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5"/>
            <p:cNvSpPr/>
            <p:nvPr/>
          </p:nvSpPr>
          <p:spPr>
            <a:xfrm>
              <a:off x="7231887" y="3354896"/>
              <a:ext cx="148904" cy="148904"/>
            </a:xfrm>
            <a:custGeom>
              <a:rect b="b" l="l" r="r" t="t"/>
              <a:pathLst>
                <a:path extrusionOk="0" h="4646" w="4646">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5"/>
            <p:cNvSpPr/>
            <p:nvPr/>
          </p:nvSpPr>
          <p:spPr>
            <a:xfrm>
              <a:off x="7261854" y="3364543"/>
              <a:ext cx="145699" cy="114611"/>
            </a:xfrm>
            <a:custGeom>
              <a:rect b="b" l="l" r="r" t="t"/>
              <a:pathLst>
                <a:path extrusionOk="0" h="3576" w="4546">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5"/>
            <p:cNvSpPr/>
            <p:nvPr/>
          </p:nvSpPr>
          <p:spPr>
            <a:xfrm>
              <a:off x="7443930" y="3389702"/>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5"/>
            <p:cNvSpPr/>
            <p:nvPr/>
          </p:nvSpPr>
          <p:spPr>
            <a:xfrm>
              <a:off x="7443930" y="3420759"/>
              <a:ext cx="462193" cy="2179"/>
            </a:xfrm>
            <a:custGeom>
              <a:rect b="b" l="l" r="r" t="t"/>
              <a:pathLst>
                <a:path extrusionOk="0" h="68" w="14421">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5"/>
            <p:cNvSpPr/>
            <p:nvPr/>
          </p:nvSpPr>
          <p:spPr>
            <a:xfrm>
              <a:off x="7443930" y="3451815"/>
              <a:ext cx="462193" cy="2179"/>
            </a:xfrm>
            <a:custGeom>
              <a:rect b="b" l="l" r="r" t="t"/>
              <a:pathLst>
                <a:path extrusionOk="0" h="68" w="14421">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5"/>
            <p:cNvSpPr/>
            <p:nvPr/>
          </p:nvSpPr>
          <p:spPr>
            <a:xfrm>
              <a:off x="7443930" y="3482359"/>
              <a:ext cx="462193" cy="2179"/>
            </a:xfrm>
            <a:custGeom>
              <a:rect b="b" l="l" r="r" t="t"/>
              <a:pathLst>
                <a:path extrusionOk="0" h="68"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5"/>
            <p:cNvSpPr/>
            <p:nvPr/>
          </p:nvSpPr>
          <p:spPr>
            <a:xfrm>
              <a:off x="7231887" y="3576586"/>
              <a:ext cx="148904" cy="148904"/>
            </a:xfrm>
            <a:custGeom>
              <a:rect b="b" l="l" r="r" t="t"/>
              <a:pathLst>
                <a:path extrusionOk="0" h="4646" w="4646">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5"/>
            <p:cNvSpPr/>
            <p:nvPr/>
          </p:nvSpPr>
          <p:spPr>
            <a:xfrm>
              <a:off x="7261854" y="3586233"/>
              <a:ext cx="145699" cy="114643"/>
            </a:xfrm>
            <a:custGeom>
              <a:rect b="b" l="l" r="r" t="t"/>
              <a:pathLst>
                <a:path extrusionOk="0" h="3577" w="4546">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5"/>
            <p:cNvSpPr/>
            <p:nvPr/>
          </p:nvSpPr>
          <p:spPr>
            <a:xfrm>
              <a:off x="7443930" y="3611392"/>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5"/>
            <p:cNvSpPr/>
            <p:nvPr/>
          </p:nvSpPr>
          <p:spPr>
            <a:xfrm>
              <a:off x="7443930" y="3642481"/>
              <a:ext cx="462193" cy="2147"/>
            </a:xfrm>
            <a:custGeom>
              <a:rect b="b" l="l" r="r" t="t"/>
              <a:pathLst>
                <a:path extrusionOk="0" h="67" w="14421">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5"/>
            <p:cNvSpPr/>
            <p:nvPr/>
          </p:nvSpPr>
          <p:spPr>
            <a:xfrm>
              <a:off x="7443930" y="3673537"/>
              <a:ext cx="462193" cy="2147"/>
            </a:xfrm>
            <a:custGeom>
              <a:rect b="b" l="l" r="r" t="t"/>
              <a:pathLst>
                <a:path extrusionOk="0" h="67"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5"/>
            <p:cNvSpPr/>
            <p:nvPr/>
          </p:nvSpPr>
          <p:spPr>
            <a:xfrm>
              <a:off x="7443930" y="3704049"/>
              <a:ext cx="462193" cy="2179"/>
            </a:xfrm>
            <a:custGeom>
              <a:rect b="b" l="l" r="r" t="t"/>
              <a:pathLst>
                <a:path extrusionOk="0" h="68" w="14421">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5"/>
            <p:cNvSpPr/>
            <p:nvPr/>
          </p:nvSpPr>
          <p:spPr>
            <a:xfrm>
              <a:off x="7231887" y="3790808"/>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5"/>
            <p:cNvSpPr/>
            <p:nvPr/>
          </p:nvSpPr>
          <p:spPr>
            <a:xfrm>
              <a:off x="7261854" y="3800455"/>
              <a:ext cx="145699" cy="114611"/>
            </a:xfrm>
            <a:custGeom>
              <a:rect b="b" l="l" r="r" t="t"/>
              <a:pathLst>
                <a:path extrusionOk="0" h="3576" w="4546">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5"/>
            <p:cNvSpPr/>
            <p:nvPr/>
          </p:nvSpPr>
          <p:spPr>
            <a:xfrm>
              <a:off x="7443930" y="3825614"/>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5"/>
            <p:cNvSpPr/>
            <p:nvPr/>
          </p:nvSpPr>
          <p:spPr>
            <a:xfrm>
              <a:off x="7443930" y="3856671"/>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5"/>
            <p:cNvSpPr/>
            <p:nvPr/>
          </p:nvSpPr>
          <p:spPr>
            <a:xfrm>
              <a:off x="7443930" y="3887727"/>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5"/>
            <p:cNvSpPr/>
            <p:nvPr/>
          </p:nvSpPr>
          <p:spPr>
            <a:xfrm>
              <a:off x="7443930" y="3918239"/>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5"/>
            <p:cNvSpPr/>
            <p:nvPr/>
          </p:nvSpPr>
          <p:spPr>
            <a:xfrm>
              <a:off x="7766866" y="3947693"/>
              <a:ext cx="96951" cy="200313"/>
            </a:xfrm>
            <a:custGeom>
              <a:rect b="b" l="l" r="r" t="t"/>
              <a:pathLst>
                <a:path extrusionOk="0" h="6250" w="3025">
                  <a:moveTo>
                    <a:pt x="3024" y="1"/>
                  </a:moveTo>
                  <a:lnTo>
                    <a:pt x="0" y="6250"/>
                  </a:lnTo>
                  <a:lnTo>
                    <a:pt x="2156" y="6250"/>
                  </a:lnTo>
                  <a:lnTo>
                    <a:pt x="30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5"/>
            <p:cNvSpPr/>
            <p:nvPr/>
          </p:nvSpPr>
          <p:spPr>
            <a:xfrm>
              <a:off x="7835934" y="3948783"/>
              <a:ext cx="186403" cy="200313"/>
            </a:xfrm>
            <a:custGeom>
              <a:rect b="b" l="l" r="r" t="t"/>
              <a:pathLst>
                <a:path extrusionOk="0" h="6250" w="5816">
                  <a:moveTo>
                    <a:pt x="869" y="0"/>
                  </a:moveTo>
                  <a:lnTo>
                    <a:pt x="1" y="6249"/>
                  </a:lnTo>
                  <a:lnTo>
                    <a:pt x="1" y="6249"/>
                  </a:lnTo>
                  <a:lnTo>
                    <a:pt x="5815" y="1538"/>
                  </a:lnTo>
                  <a:lnTo>
                    <a:pt x="8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5"/>
            <p:cNvSpPr/>
            <p:nvPr/>
          </p:nvSpPr>
          <p:spPr>
            <a:xfrm>
              <a:off x="7835934" y="3947693"/>
              <a:ext cx="189063" cy="201402"/>
            </a:xfrm>
            <a:custGeom>
              <a:rect b="b" l="l" r="r" t="t"/>
              <a:pathLst>
                <a:path extrusionOk="0" h="6284" w="5899">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5"/>
            <p:cNvSpPr/>
            <p:nvPr/>
          </p:nvSpPr>
          <p:spPr>
            <a:xfrm>
              <a:off x="7658152" y="2779759"/>
              <a:ext cx="25736" cy="66985"/>
            </a:xfrm>
            <a:custGeom>
              <a:rect b="b" l="l" r="r" t="t"/>
              <a:pathLst>
                <a:path extrusionOk="0" h="2090" w="803">
                  <a:moveTo>
                    <a:pt x="368" y="1"/>
                  </a:moveTo>
                  <a:lnTo>
                    <a:pt x="0" y="2089"/>
                  </a:lnTo>
                  <a:lnTo>
                    <a:pt x="451" y="2089"/>
                  </a:lnTo>
                  <a:lnTo>
                    <a:pt x="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5"/>
            <p:cNvSpPr/>
            <p:nvPr/>
          </p:nvSpPr>
          <p:spPr>
            <a:xfrm>
              <a:off x="7028915" y="3262304"/>
              <a:ext cx="108201" cy="222331"/>
            </a:xfrm>
            <a:custGeom>
              <a:rect b="b" l="l" r="r" t="t"/>
              <a:pathLst>
                <a:path extrusionOk="0" h="6937" w="3376">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5"/>
            <p:cNvSpPr/>
            <p:nvPr/>
          </p:nvSpPr>
          <p:spPr>
            <a:xfrm>
              <a:off x="7012858" y="3237048"/>
              <a:ext cx="149449" cy="180217"/>
            </a:xfrm>
            <a:custGeom>
              <a:rect b="b" l="l" r="r" t="t"/>
              <a:pathLst>
                <a:path extrusionOk="0" h="5623" w="4663">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5"/>
            <p:cNvSpPr/>
            <p:nvPr/>
          </p:nvSpPr>
          <p:spPr>
            <a:xfrm>
              <a:off x="6966257" y="3207114"/>
              <a:ext cx="65895" cy="70286"/>
            </a:xfrm>
            <a:custGeom>
              <a:rect b="b" l="l" r="r" t="t"/>
              <a:pathLst>
                <a:path extrusionOk="0" h="2193" w="2056">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5"/>
            <p:cNvSpPr/>
            <p:nvPr/>
          </p:nvSpPr>
          <p:spPr>
            <a:xfrm>
              <a:off x="7011800" y="3263329"/>
              <a:ext cx="14999" cy="14487"/>
            </a:xfrm>
            <a:custGeom>
              <a:rect b="b" l="l" r="r" t="t"/>
              <a:pathLst>
                <a:path extrusionOk="0" h="452" w="468">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5"/>
            <p:cNvSpPr/>
            <p:nvPr/>
          </p:nvSpPr>
          <p:spPr>
            <a:xfrm>
              <a:off x="6981256" y="3242977"/>
              <a:ext cx="35383" cy="37050"/>
            </a:xfrm>
            <a:custGeom>
              <a:rect b="b" l="l" r="r" t="t"/>
              <a:pathLst>
                <a:path extrusionOk="0" h="1156" w="1104">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5"/>
            <p:cNvSpPr/>
            <p:nvPr/>
          </p:nvSpPr>
          <p:spPr>
            <a:xfrm>
              <a:off x="6964654" y="3274354"/>
              <a:ext cx="50895" cy="50799"/>
            </a:xfrm>
            <a:custGeom>
              <a:rect b="b" l="l" r="r" t="t"/>
              <a:pathLst>
                <a:path extrusionOk="0" h="1585" w="1588">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5"/>
            <p:cNvSpPr/>
            <p:nvPr/>
          </p:nvSpPr>
          <p:spPr>
            <a:xfrm>
              <a:off x="6934143" y="3561619"/>
              <a:ext cx="81407" cy="138296"/>
            </a:xfrm>
            <a:custGeom>
              <a:rect b="b" l="l" r="r" t="t"/>
              <a:pathLst>
                <a:path extrusionOk="0" h="4315" w="254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5"/>
            <p:cNvSpPr/>
            <p:nvPr/>
          </p:nvSpPr>
          <p:spPr>
            <a:xfrm>
              <a:off x="7270956" y="3173910"/>
              <a:ext cx="146244" cy="114611"/>
            </a:xfrm>
            <a:custGeom>
              <a:rect b="b" l="l" r="r" t="t"/>
              <a:pathLst>
                <a:path extrusionOk="0" h="3576" w="4563">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5"/>
            <p:cNvSpPr/>
            <p:nvPr/>
          </p:nvSpPr>
          <p:spPr>
            <a:xfrm>
              <a:off x="7195479" y="3247785"/>
              <a:ext cx="175121" cy="251721"/>
            </a:xfrm>
            <a:custGeom>
              <a:rect b="b" l="l" r="r" t="t"/>
              <a:pathLst>
                <a:path extrusionOk="0" h="7854" w="5464">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5"/>
            <p:cNvSpPr/>
            <p:nvPr/>
          </p:nvSpPr>
          <p:spPr>
            <a:xfrm>
              <a:off x="7069073" y="4391105"/>
              <a:ext cx="111438" cy="48492"/>
            </a:xfrm>
            <a:custGeom>
              <a:rect b="b" l="l" r="r" t="t"/>
              <a:pathLst>
                <a:path extrusionOk="0" h="1513" w="3477">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5"/>
            <p:cNvSpPr/>
            <p:nvPr/>
          </p:nvSpPr>
          <p:spPr>
            <a:xfrm>
              <a:off x="7069073" y="4421007"/>
              <a:ext cx="21986" cy="16730"/>
            </a:xfrm>
            <a:custGeom>
              <a:rect b="b" l="l" r="r" t="t"/>
              <a:pathLst>
                <a:path extrusionOk="0" h="522" w="686">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5"/>
            <p:cNvSpPr/>
            <p:nvPr/>
          </p:nvSpPr>
          <p:spPr>
            <a:xfrm>
              <a:off x="7069618" y="4429116"/>
              <a:ext cx="102304" cy="10801"/>
            </a:xfrm>
            <a:custGeom>
              <a:rect b="b" l="l" r="r" t="t"/>
              <a:pathLst>
                <a:path extrusionOk="0" h="337" w="3192">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5"/>
            <p:cNvSpPr/>
            <p:nvPr/>
          </p:nvSpPr>
          <p:spPr>
            <a:xfrm>
              <a:off x="7072823" y="4435558"/>
              <a:ext cx="95894" cy="2404"/>
            </a:xfrm>
            <a:custGeom>
              <a:rect b="b" l="l" r="r" t="t"/>
              <a:pathLst>
                <a:path extrusionOk="0" h="75" w="2992">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5"/>
            <p:cNvSpPr/>
            <p:nvPr/>
          </p:nvSpPr>
          <p:spPr>
            <a:xfrm>
              <a:off x="7148878" y="4428058"/>
              <a:ext cx="5929" cy="9679"/>
            </a:xfrm>
            <a:custGeom>
              <a:rect b="b" l="l" r="r" t="t"/>
              <a:pathLst>
                <a:path extrusionOk="0" h="302" w="185">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5"/>
            <p:cNvSpPr/>
            <p:nvPr/>
          </p:nvSpPr>
          <p:spPr>
            <a:xfrm>
              <a:off x="7131218" y="4423764"/>
              <a:ext cx="3237" cy="5384"/>
            </a:xfrm>
            <a:custGeom>
              <a:rect b="b" l="l" r="r" t="t"/>
              <a:pathLst>
                <a:path extrusionOk="0" h="168" w="101">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5"/>
            <p:cNvSpPr/>
            <p:nvPr/>
          </p:nvSpPr>
          <p:spPr>
            <a:xfrm>
              <a:off x="7126379" y="4423091"/>
              <a:ext cx="3782" cy="3397"/>
            </a:xfrm>
            <a:custGeom>
              <a:rect b="b" l="l" r="r" t="t"/>
              <a:pathLst>
                <a:path extrusionOk="0" h="106" w="118">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5"/>
            <p:cNvSpPr/>
            <p:nvPr/>
          </p:nvSpPr>
          <p:spPr>
            <a:xfrm>
              <a:off x="7123174" y="4420559"/>
              <a:ext cx="6442" cy="577"/>
            </a:xfrm>
            <a:custGeom>
              <a:rect b="b" l="l" r="r" t="t"/>
              <a:pathLst>
                <a:path extrusionOk="0" h="18" w="201">
                  <a:moveTo>
                    <a:pt x="0" y="1"/>
                  </a:moveTo>
                  <a:lnTo>
                    <a:pt x="0" y="17"/>
                  </a:lnTo>
                  <a:lnTo>
                    <a:pt x="101" y="17"/>
                  </a:lnTo>
                  <a:cubicBezTo>
                    <a:pt x="134" y="17"/>
                    <a:pt x="168" y="17"/>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5"/>
            <p:cNvSpPr/>
            <p:nvPr/>
          </p:nvSpPr>
          <p:spPr>
            <a:xfrm>
              <a:off x="7122116" y="4416809"/>
              <a:ext cx="6987" cy="1154"/>
            </a:xfrm>
            <a:custGeom>
              <a:rect b="b" l="l" r="r" t="t"/>
              <a:pathLst>
                <a:path extrusionOk="0" h="36" w="218">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5"/>
            <p:cNvSpPr/>
            <p:nvPr/>
          </p:nvSpPr>
          <p:spPr>
            <a:xfrm>
              <a:off x="7133334" y="4418187"/>
              <a:ext cx="11282" cy="6698"/>
            </a:xfrm>
            <a:custGeom>
              <a:rect b="b" l="l" r="r" t="t"/>
              <a:pathLst>
                <a:path extrusionOk="0" h="209" w="352">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5"/>
            <p:cNvSpPr/>
            <p:nvPr/>
          </p:nvSpPr>
          <p:spPr>
            <a:xfrm>
              <a:off x="7129071" y="4416264"/>
              <a:ext cx="5929" cy="7532"/>
            </a:xfrm>
            <a:custGeom>
              <a:rect b="b" l="l" r="r" t="t"/>
              <a:pathLst>
                <a:path extrusionOk="0" h="235" w="185">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5"/>
            <p:cNvSpPr/>
            <p:nvPr/>
          </p:nvSpPr>
          <p:spPr>
            <a:xfrm>
              <a:off x="7069618" y="4420559"/>
              <a:ext cx="21441" cy="16634"/>
            </a:xfrm>
            <a:custGeom>
              <a:rect b="b" l="l" r="r" t="t"/>
              <a:pathLst>
                <a:path extrusionOk="0" h="519" w="669">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5"/>
            <p:cNvSpPr/>
            <p:nvPr/>
          </p:nvSpPr>
          <p:spPr>
            <a:xfrm>
              <a:off x="7074971" y="4395912"/>
              <a:ext cx="1122" cy="24679"/>
            </a:xfrm>
            <a:custGeom>
              <a:rect b="b" l="l" r="r" t="t"/>
              <a:pathLst>
                <a:path extrusionOk="0" h="770" w="35">
                  <a:moveTo>
                    <a:pt x="17" y="1"/>
                  </a:moveTo>
                  <a:cubicBezTo>
                    <a:pt x="1" y="252"/>
                    <a:pt x="1" y="502"/>
                    <a:pt x="17" y="770"/>
                  </a:cubicBezTo>
                  <a:cubicBezTo>
                    <a:pt x="34" y="502"/>
                    <a:pt x="34" y="252"/>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5"/>
            <p:cNvSpPr/>
            <p:nvPr/>
          </p:nvSpPr>
          <p:spPr>
            <a:xfrm>
              <a:off x="7098527" y="4431552"/>
              <a:ext cx="17724" cy="1058"/>
            </a:xfrm>
            <a:custGeom>
              <a:rect b="b" l="l" r="r" t="t"/>
              <a:pathLst>
                <a:path extrusionOk="0" h="33" w="553">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5"/>
            <p:cNvSpPr/>
            <p:nvPr/>
          </p:nvSpPr>
          <p:spPr>
            <a:xfrm>
              <a:off x="7086765" y="4431808"/>
              <a:ext cx="2179" cy="3782"/>
            </a:xfrm>
            <a:custGeom>
              <a:rect b="b" l="l" r="r" t="t"/>
              <a:pathLst>
                <a:path extrusionOk="0" h="118" w="68">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5"/>
            <p:cNvSpPr/>
            <p:nvPr/>
          </p:nvSpPr>
          <p:spPr>
            <a:xfrm>
              <a:off x="7082470" y="4426456"/>
              <a:ext cx="2179" cy="2404"/>
            </a:xfrm>
            <a:custGeom>
              <a:rect b="b" l="l" r="r" t="t"/>
              <a:pathLst>
                <a:path extrusionOk="0" h="75" w="68">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5"/>
            <p:cNvSpPr/>
            <p:nvPr/>
          </p:nvSpPr>
          <p:spPr>
            <a:xfrm>
              <a:off x="7076060" y="4423764"/>
              <a:ext cx="3782" cy="1635"/>
            </a:xfrm>
            <a:custGeom>
              <a:rect b="b" l="l" r="r" t="t"/>
              <a:pathLst>
                <a:path extrusionOk="0" h="51" w="118">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5"/>
            <p:cNvSpPr/>
            <p:nvPr/>
          </p:nvSpPr>
          <p:spPr>
            <a:xfrm>
              <a:off x="7071221" y="4422834"/>
              <a:ext cx="2179" cy="961"/>
            </a:xfrm>
            <a:custGeom>
              <a:rect b="b" l="l" r="r" t="t"/>
              <a:pathLst>
                <a:path extrusionOk="0" h="30" w="68">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5"/>
            <p:cNvSpPr/>
            <p:nvPr/>
          </p:nvSpPr>
          <p:spPr>
            <a:xfrm>
              <a:off x="6862928" y="4349888"/>
              <a:ext cx="83907" cy="99483"/>
            </a:xfrm>
            <a:custGeom>
              <a:rect b="b" l="l" r="r" t="t"/>
              <a:pathLst>
                <a:path extrusionOk="0" h="3104" w="2618">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5"/>
            <p:cNvSpPr/>
            <p:nvPr/>
          </p:nvSpPr>
          <p:spPr>
            <a:xfrm>
              <a:off x="6863441" y="4371843"/>
              <a:ext cx="19839" cy="27339"/>
            </a:xfrm>
            <a:custGeom>
              <a:rect b="b" l="l" r="r" t="t"/>
              <a:pathLst>
                <a:path extrusionOk="0" h="853" w="619">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5"/>
            <p:cNvSpPr/>
            <p:nvPr/>
          </p:nvSpPr>
          <p:spPr>
            <a:xfrm>
              <a:off x="6862928" y="4384695"/>
              <a:ext cx="80894" cy="64837"/>
            </a:xfrm>
            <a:custGeom>
              <a:rect b="b" l="l" r="r" t="t"/>
              <a:pathLst>
                <a:path extrusionOk="0" h="2023" w="2524">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5"/>
            <p:cNvSpPr/>
            <p:nvPr/>
          </p:nvSpPr>
          <p:spPr>
            <a:xfrm>
              <a:off x="6863441" y="4383605"/>
              <a:ext cx="77369" cy="64933"/>
            </a:xfrm>
            <a:custGeom>
              <a:rect b="b" l="l" r="r" t="t"/>
              <a:pathLst>
                <a:path extrusionOk="0" h="2026" w="2414">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5"/>
            <p:cNvSpPr/>
            <p:nvPr/>
          </p:nvSpPr>
          <p:spPr>
            <a:xfrm>
              <a:off x="6923951" y="4432770"/>
              <a:ext cx="10769" cy="3878"/>
            </a:xfrm>
            <a:custGeom>
              <a:rect b="b" l="l" r="r" t="t"/>
              <a:pathLst>
                <a:path extrusionOk="0" h="121" w="336">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5"/>
            <p:cNvSpPr/>
            <p:nvPr/>
          </p:nvSpPr>
          <p:spPr>
            <a:xfrm>
              <a:off x="6915938" y="4416809"/>
              <a:ext cx="5897" cy="1635"/>
            </a:xfrm>
            <a:custGeom>
              <a:rect b="b" l="l" r="r" t="t"/>
              <a:pathLst>
                <a:path extrusionOk="0" h="51" w="184">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5"/>
            <p:cNvSpPr/>
            <p:nvPr/>
          </p:nvSpPr>
          <p:spPr>
            <a:xfrm>
              <a:off x="6914336" y="4413059"/>
              <a:ext cx="4840" cy="577"/>
            </a:xfrm>
            <a:custGeom>
              <a:rect b="b" l="l" r="r" t="t"/>
              <a:pathLst>
                <a:path extrusionOk="0" h="18" w="151">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5"/>
            <p:cNvSpPr/>
            <p:nvPr/>
          </p:nvSpPr>
          <p:spPr>
            <a:xfrm>
              <a:off x="6915394" y="4407162"/>
              <a:ext cx="4840" cy="4327"/>
            </a:xfrm>
            <a:custGeom>
              <a:rect b="b" l="l" r="r" t="t"/>
              <a:pathLst>
                <a:path extrusionOk="0" h="135" w="151">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5"/>
            <p:cNvSpPr/>
            <p:nvPr/>
          </p:nvSpPr>
          <p:spPr>
            <a:xfrm>
              <a:off x="6916996" y="4403412"/>
              <a:ext cx="5384" cy="4872"/>
            </a:xfrm>
            <a:custGeom>
              <a:rect b="b" l="l" r="r" t="t"/>
              <a:pathLst>
                <a:path extrusionOk="0" h="152" w="168">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5"/>
            <p:cNvSpPr/>
            <p:nvPr/>
          </p:nvSpPr>
          <p:spPr>
            <a:xfrm>
              <a:off x="6920746" y="4414886"/>
              <a:ext cx="11826" cy="6250"/>
            </a:xfrm>
            <a:custGeom>
              <a:rect b="b" l="l" r="r" t="t"/>
              <a:pathLst>
                <a:path extrusionOk="0" h="195" w="369">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5"/>
            <p:cNvSpPr/>
            <p:nvPr/>
          </p:nvSpPr>
          <p:spPr>
            <a:xfrm>
              <a:off x="6920746" y="4408251"/>
              <a:ext cx="4327" cy="8589"/>
            </a:xfrm>
            <a:custGeom>
              <a:rect b="b" l="l" r="r" t="t"/>
              <a:pathLst>
                <a:path extrusionOk="0" h="268" w="135">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5"/>
            <p:cNvSpPr/>
            <p:nvPr/>
          </p:nvSpPr>
          <p:spPr>
            <a:xfrm>
              <a:off x="6874690" y="4372355"/>
              <a:ext cx="10737" cy="26281"/>
            </a:xfrm>
            <a:custGeom>
              <a:rect b="b" l="l" r="r" t="t"/>
              <a:pathLst>
                <a:path extrusionOk="0" h="820" w="335">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5"/>
            <p:cNvSpPr/>
            <p:nvPr/>
          </p:nvSpPr>
          <p:spPr>
            <a:xfrm>
              <a:off x="6879530" y="4356843"/>
              <a:ext cx="16089" cy="18781"/>
            </a:xfrm>
            <a:custGeom>
              <a:rect b="b" l="l" r="r" t="t"/>
              <a:pathLst>
                <a:path extrusionOk="0" h="586" w="502">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5"/>
            <p:cNvSpPr/>
            <p:nvPr/>
          </p:nvSpPr>
          <p:spPr>
            <a:xfrm>
              <a:off x="6889689" y="4399149"/>
              <a:ext cx="13429" cy="11282"/>
            </a:xfrm>
            <a:custGeom>
              <a:rect b="b" l="l" r="r" t="t"/>
              <a:pathLst>
                <a:path extrusionOk="0" h="352" w="419">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5"/>
            <p:cNvSpPr/>
            <p:nvPr/>
          </p:nvSpPr>
          <p:spPr>
            <a:xfrm>
              <a:off x="6879530" y="4391649"/>
              <a:ext cx="1635" cy="3782"/>
            </a:xfrm>
            <a:custGeom>
              <a:rect b="b" l="l" r="r" t="t"/>
              <a:pathLst>
                <a:path extrusionOk="0" h="118" w="51">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5"/>
            <p:cNvSpPr/>
            <p:nvPr/>
          </p:nvSpPr>
          <p:spPr>
            <a:xfrm>
              <a:off x="6880587" y="4384695"/>
              <a:ext cx="577" cy="3237"/>
            </a:xfrm>
            <a:custGeom>
              <a:rect b="b" l="l" r="r" t="t"/>
              <a:pathLst>
                <a:path extrusionOk="0" h="101" w="18">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5"/>
            <p:cNvSpPr/>
            <p:nvPr/>
          </p:nvSpPr>
          <p:spPr>
            <a:xfrm>
              <a:off x="6877382" y="4378797"/>
              <a:ext cx="2179" cy="3237"/>
            </a:xfrm>
            <a:custGeom>
              <a:rect b="b" l="l" r="r" t="t"/>
              <a:pathLst>
                <a:path extrusionOk="0" h="101" w="68">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5"/>
            <p:cNvSpPr/>
            <p:nvPr/>
          </p:nvSpPr>
          <p:spPr>
            <a:xfrm>
              <a:off x="6874690" y="4375048"/>
              <a:ext cx="1122" cy="1635"/>
            </a:xfrm>
            <a:custGeom>
              <a:rect b="b" l="l" r="r" t="t"/>
              <a:pathLst>
                <a:path extrusionOk="0" h="51" w="35">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5"/>
            <p:cNvSpPr/>
            <p:nvPr/>
          </p:nvSpPr>
          <p:spPr>
            <a:xfrm>
              <a:off x="6868280" y="3742060"/>
              <a:ext cx="330435" cy="671031"/>
            </a:xfrm>
            <a:custGeom>
              <a:rect b="b" l="l" r="r" t="t"/>
              <a:pathLst>
                <a:path extrusionOk="0" h="20937" w="1031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5"/>
            <p:cNvSpPr/>
            <p:nvPr/>
          </p:nvSpPr>
          <p:spPr>
            <a:xfrm>
              <a:off x="6975904" y="3711548"/>
              <a:ext cx="179961" cy="699940"/>
            </a:xfrm>
            <a:custGeom>
              <a:rect b="b" l="l" r="r" t="t"/>
              <a:pathLst>
                <a:path extrusionOk="0" h="21839" w="5615">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5"/>
            <p:cNvSpPr/>
            <p:nvPr/>
          </p:nvSpPr>
          <p:spPr>
            <a:xfrm>
              <a:off x="7037504" y="3852921"/>
              <a:ext cx="39646" cy="289219"/>
            </a:xfrm>
            <a:custGeom>
              <a:rect b="b" l="l" r="r" t="t"/>
              <a:pathLst>
                <a:path extrusionOk="0" h="9024" w="1237">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5"/>
            <p:cNvSpPr/>
            <p:nvPr/>
          </p:nvSpPr>
          <p:spPr>
            <a:xfrm>
              <a:off x="7015550" y="3841671"/>
              <a:ext cx="53556" cy="11282"/>
            </a:xfrm>
            <a:custGeom>
              <a:rect b="b" l="l" r="r" t="t"/>
              <a:pathLst>
                <a:path extrusionOk="0" h="352" w="1671">
                  <a:moveTo>
                    <a:pt x="0" y="1"/>
                  </a:moveTo>
                  <a:cubicBezTo>
                    <a:pt x="551" y="184"/>
                    <a:pt x="1103" y="301"/>
                    <a:pt x="1671" y="352"/>
                  </a:cubicBezTo>
                  <a:cubicBezTo>
                    <a:pt x="1119" y="218"/>
                    <a:pt x="568" y="1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5"/>
            <p:cNvSpPr/>
            <p:nvPr/>
          </p:nvSpPr>
          <p:spPr>
            <a:xfrm>
              <a:off x="7083528" y="4082207"/>
              <a:ext cx="55735" cy="9583"/>
            </a:xfrm>
            <a:custGeom>
              <a:rect b="b" l="l" r="r" t="t"/>
              <a:pathLst>
                <a:path extrusionOk="0" h="299" w="1739">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5"/>
            <p:cNvSpPr/>
            <p:nvPr/>
          </p:nvSpPr>
          <p:spPr>
            <a:xfrm>
              <a:off x="7044459" y="4124417"/>
              <a:ext cx="131758" cy="171403"/>
            </a:xfrm>
            <a:custGeom>
              <a:rect b="b" l="l" r="r" t="t"/>
              <a:pathLst>
                <a:path extrusionOk="0" h="5348" w="4111">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5"/>
            <p:cNvSpPr/>
            <p:nvPr/>
          </p:nvSpPr>
          <p:spPr>
            <a:xfrm>
              <a:off x="7110322" y="3758149"/>
              <a:ext cx="51440" cy="20127"/>
            </a:xfrm>
            <a:custGeom>
              <a:rect b="b" l="l" r="r" t="t"/>
              <a:pathLst>
                <a:path extrusionOk="0" h="628" w="1605">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5"/>
            <p:cNvSpPr/>
            <p:nvPr/>
          </p:nvSpPr>
          <p:spPr>
            <a:xfrm>
              <a:off x="6984461" y="3278841"/>
              <a:ext cx="37531" cy="124835"/>
            </a:xfrm>
            <a:custGeom>
              <a:rect b="b" l="l" r="r" t="t"/>
              <a:pathLst>
                <a:path extrusionOk="0" h="3895" w="1171">
                  <a:moveTo>
                    <a:pt x="1003" y="1"/>
                  </a:moveTo>
                  <a:lnTo>
                    <a:pt x="1003" y="1"/>
                  </a:lnTo>
                  <a:cubicBezTo>
                    <a:pt x="1" y="1137"/>
                    <a:pt x="68" y="2858"/>
                    <a:pt x="1171" y="3894"/>
                  </a:cubicBezTo>
                  <a:lnTo>
                    <a:pt x="10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5"/>
            <p:cNvSpPr/>
            <p:nvPr/>
          </p:nvSpPr>
          <p:spPr>
            <a:xfrm>
              <a:off x="6937348" y="3468962"/>
              <a:ext cx="65895" cy="130347"/>
            </a:xfrm>
            <a:custGeom>
              <a:rect b="b" l="l" r="r" t="t"/>
              <a:pathLst>
                <a:path extrusionOk="0" h="4067" w="2056">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5"/>
            <p:cNvSpPr/>
            <p:nvPr/>
          </p:nvSpPr>
          <p:spPr>
            <a:xfrm>
              <a:off x="6953405" y="3421849"/>
              <a:ext cx="290277" cy="327231"/>
            </a:xfrm>
            <a:custGeom>
              <a:rect b="b" l="l" r="r" t="t"/>
              <a:pathLst>
                <a:path extrusionOk="0" h="10210" w="9057">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5"/>
            <p:cNvSpPr/>
            <p:nvPr/>
          </p:nvSpPr>
          <p:spPr>
            <a:xfrm>
              <a:off x="7132212" y="3501621"/>
              <a:ext cx="110412" cy="39966"/>
            </a:xfrm>
            <a:custGeom>
              <a:rect b="b" l="l" r="r" t="t"/>
              <a:pathLst>
                <a:path extrusionOk="0" h="1247" w="3445">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5"/>
            <p:cNvSpPr/>
            <p:nvPr/>
          </p:nvSpPr>
          <p:spPr>
            <a:xfrm>
              <a:off x="6974301" y="3458802"/>
              <a:ext cx="257073" cy="2147"/>
            </a:xfrm>
            <a:custGeom>
              <a:rect b="b" l="l" r="r" t="t"/>
              <a:pathLst>
                <a:path extrusionOk="0" h="67" w="8021">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5"/>
            <p:cNvSpPr/>
            <p:nvPr/>
          </p:nvSpPr>
          <p:spPr>
            <a:xfrm>
              <a:off x="6951258" y="3496813"/>
              <a:ext cx="286014" cy="2179"/>
            </a:xfrm>
            <a:custGeom>
              <a:rect b="b" l="l" r="r" t="t"/>
              <a:pathLst>
                <a:path extrusionOk="0" h="68" w="8924">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5"/>
            <p:cNvSpPr/>
            <p:nvPr/>
          </p:nvSpPr>
          <p:spPr>
            <a:xfrm>
              <a:off x="6943245" y="3540466"/>
              <a:ext cx="24134" cy="2019"/>
            </a:xfrm>
            <a:custGeom>
              <a:rect b="b" l="l" r="r" t="t"/>
              <a:pathLst>
                <a:path extrusionOk="0" h="63" w="753">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5"/>
            <p:cNvSpPr/>
            <p:nvPr/>
          </p:nvSpPr>
          <p:spPr>
            <a:xfrm>
              <a:off x="6967347" y="3541780"/>
              <a:ext cx="186916" cy="2179"/>
            </a:xfrm>
            <a:custGeom>
              <a:rect b="b" l="l" r="r" t="t"/>
              <a:pathLst>
                <a:path extrusionOk="0" h="68" w="5832">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5"/>
            <p:cNvSpPr/>
            <p:nvPr/>
          </p:nvSpPr>
          <p:spPr>
            <a:xfrm>
              <a:off x="6982346" y="3586233"/>
              <a:ext cx="167621" cy="2179"/>
            </a:xfrm>
            <a:custGeom>
              <a:rect b="b" l="l" r="r" t="t"/>
              <a:pathLst>
                <a:path extrusionOk="0" h="68" w="523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5"/>
            <p:cNvSpPr/>
            <p:nvPr/>
          </p:nvSpPr>
          <p:spPr>
            <a:xfrm>
              <a:off x="6996801" y="3627994"/>
              <a:ext cx="152109" cy="2179"/>
            </a:xfrm>
            <a:custGeom>
              <a:rect b="b" l="l" r="r" t="t"/>
              <a:pathLst>
                <a:path extrusionOk="0" h="68" w="4746">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5"/>
            <p:cNvSpPr/>
            <p:nvPr/>
          </p:nvSpPr>
          <p:spPr>
            <a:xfrm>
              <a:off x="6992506" y="3661743"/>
              <a:ext cx="162814" cy="2179"/>
            </a:xfrm>
            <a:custGeom>
              <a:rect b="b" l="l" r="r" t="t"/>
              <a:pathLst>
                <a:path extrusionOk="0" h="68" w="508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5"/>
            <p:cNvSpPr/>
            <p:nvPr/>
          </p:nvSpPr>
          <p:spPr>
            <a:xfrm>
              <a:off x="6980711" y="3704594"/>
              <a:ext cx="185345" cy="2179"/>
            </a:xfrm>
            <a:custGeom>
              <a:rect b="b" l="l" r="r" t="t"/>
              <a:pathLst>
                <a:path extrusionOk="0" h="68" w="5783">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5"/>
            <p:cNvSpPr/>
            <p:nvPr/>
          </p:nvSpPr>
          <p:spPr>
            <a:xfrm>
              <a:off x="6959302" y="3515563"/>
              <a:ext cx="34293" cy="100156"/>
            </a:xfrm>
            <a:custGeom>
              <a:rect b="b" l="l" r="r" t="t"/>
              <a:pathLst>
                <a:path extrusionOk="0" h="3125" w="107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7" name="Shape 2687"/>
        <p:cNvGrpSpPr/>
        <p:nvPr/>
      </p:nvGrpSpPr>
      <p:grpSpPr>
        <a:xfrm>
          <a:off x="0" y="0"/>
          <a:ext cx="0" cy="0"/>
          <a:chOff x="0" y="0"/>
          <a:chExt cx="0" cy="0"/>
        </a:xfrm>
      </p:grpSpPr>
      <p:sp>
        <p:nvSpPr>
          <p:cNvPr id="2688" name="Google Shape;2688;p56"/>
          <p:cNvSpPr txBox="1"/>
          <p:nvPr>
            <p:ph type="title"/>
          </p:nvPr>
        </p:nvSpPr>
        <p:spPr>
          <a:xfrm>
            <a:off x="1165250" y="540000"/>
            <a:ext cx="6429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SCALING TO OTHER REGIONS</a:t>
            </a:r>
            <a:endParaRPr/>
          </a:p>
        </p:txBody>
      </p:sp>
      <p:pic>
        <p:nvPicPr>
          <p:cNvPr id="2689" name="Google Shape;2689;p56"/>
          <p:cNvPicPr preferRelativeResize="0"/>
          <p:nvPr/>
        </p:nvPicPr>
        <p:blipFill>
          <a:blip r:embed="rId3">
            <a:alphaModFix/>
          </a:blip>
          <a:stretch>
            <a:fillRect/>
          </a:stretch>
        </p:blipFill>
        <p:spPr>
          <a:xfrm>
            <a:off x="1157049" y="1174475"/>
            <a:ext cx="4769600" cy="3368474"/>
          </a:xfrm>
          <a:prstGeom prst="rect">
            <a:avLst/>
          </a:prstGeom>
          <a:noFill/>
          <a:ln>
            <a:noFill/>
          </a:ln>
        </p:spPr>
      </p:pic>
      <p:pic>
        <p:nvPicPr>
          <p:cNvPr id="2690" name="Google Shape;2690;p56"/>
          <p:cNvPicPr preferRelativeResize="0"/>
          <p:nvPr/>
        </p:nvPicPr>
        <p:blipFill>
          <a:blip r:embed="rId4">
            <a:alphaModFix/>
          </a:blip>
          <a:stretch>
            <a:fillRect/>
          </a:stretch>
        </p:blipFill>
        <p:spPr>
          <a:xfrm>
            <a:off x="6060221" y="2318058"/>
            <a:ext cx="2074100" cy="964575"/>
          </a:xfrm>
          <a:prstGeom prst="rect">
            <a:avLst/>
          </a:prstGeom>
          <a:noFill/>
          <a:ln>
            <a:noFill/>
          </a:ln>
        </p:spPr>
      </p:pic>
      <p:sp>
        <p:nvSpPr>
          <p:cNvPr id="2691" name="Google Shape;2691;p56"/>
          <p:cNvSpPr txBox="1"/>
          <p:nvPr/>
        </p:nvSpPr>
        <p:spPr>
          <a:xfrm>
            <a:off x="3233700" y="4144100"/>
            <a:ext cx="34500" cy="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2692" name="Google Shape;2692;p56"/>
          <p:cNvSpPr txBox="1"/>
          <p:nvPr/>
        </p:nvSpPr>
        <p:spPr>
          <a:xfrm>
            <a:off x="3233700" y="4140800"/>
            <a:ext cx="46500" cy="61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2693" name="Google Shape;2693;p56"/>
          <p:cNvSpPr txBox="1"/>
          <p:nvPr/>
        </p:nvSpPr>
        <p:spPr>
          <a:xfrm>
            <a:off x="3136200" y="4041100"/>
            <a:ext cx="3249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Josefin Sans"/>
                <a:ea typeface="Josefin Sans"/>
                <a:cs typeface="Josefin Sans"/>
                <a:sym typeface="Josefin Sans"/>
              </a:rPr>
              <a:t>3</a:t>
            </a:r>
            <a:endParaRPr sz="500">
              <a:latin typeface="Josefin Sans"/>
              <a:ea typeface="Josefin Sans"/>
              <a:cs typeface="Josefin Sans"/>
              <a:sym typeface="Josefi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97" name="Shape 2697"/>
        <p:cNvGrpSpPr/>
        <p:nvPr/>
      </p:nvGrpSpPr>
      <p:grpSpPr>
        <a:xfrm>
          <a:off x="0" y="0"/>
          <a:ext cx="0" cy="0"/>
          <a:chOff x="0" y="0"/>
          <a:chExt cx="0" cy="0"/>
        </a:xfrm>
      </p:grpSpPr>
      <p:sp>
        <p:nvSpPr>
          <p:cNvPr id="2698" name="Google Shape;2698;p57"/>
          <p:cNvSpPr txBox="1"/>
          <p:nvPr>
            <p:ph type="title"/>
          </p:nvPr>
        </p:nvSpPr>
        <p:spPr>
          <a:xfrm>
            <a:off x="4572000" y="541350"/>
            <a:ext cx="3852000" cy="40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5" name="Shape 1205"/>
        <p:cNvGrpSpPr/>
        <p:nvPr/>
      </p:nvGrpSpPr>
      <p:grpSpPr>
        <a:xfrm>
          <a:off x="0" y="0"/>
          <a:ext cx="0" cy="0"/>
          <a:chOff x="0" y="0"/>
          <a:chExt cx="0" cy="0"/>
        </a:xfrm>
      </p:grpSpPr>
      <p:sp>
        <p:nvSpPr>
          <p:cNvPr id="1206" name="Google Shape;1206;p34"/>
          <p:cNvSpPr txBox="1"/>
          <p:nvPr>
            <p:ph idx="1" type="body"/>
          </p:nvPr>
        </p:nvSpPr>
        <p:spPr>
          <a:xfrm>
            <a:off x="720000" y="1079625"/>
            <a:ext cx="7704000" cy="3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reate a product that predicts if a FQDN or URL (e.g. www.google.com) is DGA or not. The product must go live in 10 weeks, and must be presented to your customers as a RESTful web service API. Some features to include in your product: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Should be able to process 1,000,000 predictions per minute</a:t>
            </a:r>
            <a:endParaRPr/>
          </a:p>
          <a:p>
            <a:pPr indent="-298450" lvl="0" marL="457200" rtl="0" algn="l">
              <a:spcBef>
                <a:spcPts val="0"/>
              </a:spcBef>
              <a:spcAft>
                <a:spcPts val="0"/>
              </a:spcAft>
              <a:buSzPts val="1100"/>
              <a:buChar char="●"/>
            </a:pPr>
            <a:r>
              <a:rPr lang="en"/>
              <a:t>System uptime must be 99.999% or greater</a:t>
            </a:r>
            <a:endParaRPr/>
          </a:p>
          <a:p>
            <a:pPr indent="-298450" lvl="0" marL="457200" rtl="0" algn="l">
              <a:spcBef>
                <a:spcPts val="0"/>
              </a:spcBef>
              <a:spcAft>
                <a:spcPts val="0"/>
              </a:spcAft>
              <a:buSzPts val="1100"/>
              <a:buChar char="●"/>
            </a:pPr>
            <a:r>
              <a:rPr lang="en"/>
              <a:t>When passed an FQDN, your product should be able to return a TRUE/FALSE corresponding to whether the FQDN is DGA or NOT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must collect and label your own training dataset, select your model, train and deploy it on AWS.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7" name="Google Shape;1207;p3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35"/>
          <p:cNvSpPr txBox="1"/>
          <p:nvPr>
            <p:ph type="title"/>
          </p:nvPr>
        </p:nvSpPr>
        <p:spPr>
          <a:xfrm>
            <a:off x="389175" y="2164325"/>
            <a:ext cx="3140100" cy="36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ARCHITECTURE</a:t>
            </a:r>
            <a:endParaRPr/>
          </a:p>
        </p:txBody>
      </p:sp>
      <p:grpSp>
        <p:nvGrpSpPr>
          <p:cNvPr id="1213" name="Google Shape;1213;p35"/>
          <p:cNvGrpSpPr/>
          <p:nvPr/>
        </p:nvGrpSpPr>
        <p:grpSpPr>
          <a:xfrm>
            <a:off x="4002471" y="-7955"/>
            <a:ext cx="4992480" cy="4711460"/>
            <a:chOff x="6636943" y="2757805"/>
            <a:chExt cx="1807364" cy="1691727"/>
          </a:xfrm>
        </p:grpSpPr>
        <p:sp>
          <p:nvSpPr>
            <p:cNvPr id="1214" name="Google Shape;1214;p35"/>
            <p:cNvSpPr/>
            <p:nvPr/>
          </p:nvSpPr>
          <p:spPr>
            <a:xfrm>
              <a:off x="6653545" y="4336491"/>
              <a:ext cx="52498" cy="103906"/>
            </a:xfrm>
            <a:custGeom>
              <a:rect b="b" l="l" r="r" t="t"/>
              <a:pathLst>
                <a:path extrusionOk="0" h="3242" w="1638">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a:off x="6845781" y="4336491"/>
              <a:ext cx="51985" cy="103906"/>
            </a:xfrm>
            <a:custGeom>
              <a:rect b="b" l="l" r="r" t="t"/>
              <a:pathLst>
                <a:path extrusionOk="0" h="3242" w="1622">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5"/>
            <p:cNvSpPr/>
            <p:nvPr/>
          </p:nvSpPr>
          <p:spPr>
            <a:xfrm>
              <a:off x="6981256" y="4336491"/>
              <a:ext cx="52530" cy="103906"/>
            </a:xfrm>
            <a:custGeom>
              <a:rect b="b" l="l" r="r" t="t"/>
              <a:pathLst>
                <a:path extrusionOk="0" h="3242" w="1639">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a:off x="7147820" y="4336491"/>
              <a:ext cx="52498" cy="103906"/>
            </a:xfrm>
            <a:custGeom>
              <a:rect b="b" l="l" r="r" t="t"/>
              <a:pathLst>
                <a:path extrusionOk="0" h="3242" w="1638">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6636943" y="3822922"/>
              <a:ext cx="575682" cy="516806"/>
            </a:xfrm>
            <a:custGeom>
              <a:rect b="b" l="l" r="r" t="t"/>
              <a:pathLst>
                <a:path extrusionOk="0" h="16125" w="17962">
                  <a:moveTo>
                    <a:pt x="0" y="1"/>
                  </a:moveTo>
                  <a:lnTo>
                    <a:pt x="0" y="16125"/>
                  </a:lnTo>
                  <a:lnTo>
                    <a:pt x="17962" y="16125"/>
                  </a:lnTo>
                  <a:lnTo>
                    <a:pt x="179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5"/>
            <p:cNvSpPr/>
            <p:nvPr/>
          </p:nvSpPr>
          <p:spPr>
            <a:xfrm>
              <a:off x="7057824" y="3822922"/>
              <a:ext cx="154801" cy="516806"/>
            </a:xfrm>
            <a:custGeom>
              <a:rect b="b" l="l" r="r" t="t"/>
              <a:pathLst>
                <a:path extrusionOk="0" h="16125" w="4830">
                  <a:moveTo>
                    <a:pt x="1" y="1"/>
                  </a:moveTo>
                  <a:lnTo>
                    <a:pt x="135" y="16125"/>
                  </a:lnTo>
                  <a:lnTo>
                    <a:pt x="4830" y="16125"/>
                  </a:lnTo>
                  <a:lnTo>
                    <a:pt x="4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5"/>
            <p:cNvSpPr/>
            <p:nvPr/>
          </p:nvSpPr>
          <p:spPr>
            <a:xfrm>
              <a:off x="6663160" y="3860966"/>
              <a:ext cx="369537" cy="131213"/>
            </a:xfrm>
            <a:custGeom>
              <a:rect b="b" l="l" r="r" t="t"/>
              <a:pathLst>
                <a:path extrusionOk="0" h="4094" w="11530">
                  <a:moveTo>
                    <a:pt x="1" y="0"/>
                  </a:moveTo>
                  <a:lnTo>
                    <a:pt x="1" y="4094"/>
                  </a:lnTo>
                  <a:lnTo>
                    <a:pt x="11530" y="4094"/>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a:off x="6663160" y="4018395"/>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a:off x="6663160" y="4176370"/>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a:off x="6788476" y="3674050"/>
              <a:ext cx="221209" cy="148392"/>
            </a:xfrm>
            <a:custGeom>
              <a:rect b="b" l="l" r="r" t="t"/>
              <a:pathLst>
                <a:path extrusionOk="0" h="4630" w="6902">
                  <a:moveTo>
                    <a:pt x="502" y="1"/>
                  </a:moveTo>
                  <a:lnTo>
                    <a:pt x="1" y="4629"/>
                  </a:lnTo>
                  <a:lnTo>
                    <a:pt x="6383" y="4629"/>
                  </a:lnTo>
                  <a:lnTo>
                    <a:pt x="69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a:off x="6797578" y="3684787"/>
              <a:ext cx="199255" cy="129610"/>
            </a:xfrm>
            <a:custGeom>
              <a:rect b="b" l="l" r="r" t="t"/>
              <a:pathLst>
                <a:path extrusionOk="0" h="4044" w="6217">
                  <a:moveTo>
                    <a:pt x="485" y="0"/>
                  </a:moveTo>
                  <a:lnTo>
                    <a:pt x="1" y="4043"/>
                  </a:lnTo>
                  <a:lnTo>
                    <a:pt x="5748" y="4043"/>
                  </a:lnTo>
                  <a:lnTo>
                    <a:pt x="6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a:off x="6834531" y="3706741"/>
              <a:ext cx="122143" cy="85702"/>
            </a:xfrm>
            <a:custGeom>
              <a:rect b="b" l="l" r="r" t="t"/>
              <a:pathLst>
                <a:path extrusionOk="0" h="2674" w="3811">
                  <a:moveTo>
                    <a:pt x="301" y="0"/>
                  </a:moveTo>
                  <a:lnTo>
                    <a:pt x="1" y="2673"/>
                  </a:lnTo>
                  <a:lnTo>
                    <a:pt x="3626" y="2673"/>
                  </a:lnTo>
                  <a:lnTo>
                    <a:pt x="38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a:off x="6993051" y="3737797"/>
              <a:ext cx="51953" cy="85157"/>
            </a:xfrm>
            <a:custGeom>
              <a:rect b="b" l="l" r="r" t="t"/>
              <a:pathLst>
                <a:path extrusionOk="0" h="2657" w="1621">
                  <a:moveTo>
                    <a:pt x="301" y="0"/>
                  </a:moveTo>
                  <a:lnTo>
                    <a:pt x="0" y="2640"/>
                  </a:lnTo>
                  <a:lnTo>
                    <a:pt x="1621" y="2657"/>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a:off x="6829724" y="3919873"/>
              <a:ext cx="31601" cy="27082"/>
            </a:xfrm>
            <a:custGeom>
              <a:rect b="b" l="l" r="r" t="t"/>
              <a:pathLst>
                <a:path extrusionOk="0" h="845" w="986">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a:off x="6829724" y="4079450"/>
              <a:ext cx="31601" cy="26986"/>
            </a:xfrm>
            <a:custGeom>
              <a:rect b="b" l="l" r="r" t="t"/>
              <a:pathLst>
                <a:path extrusionOk="0" h="842" w="986">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a:off x="6829724" y="4238483"/>
              <a:ext cx="31601" cy="27114"/>
            </a:xfrm>
            <a:custGeom>
              <a:rect b="b" l="l" r="r" t="t"/>
              <a:pathLst>
                <a:path extrusionOk="0" h="846" w="986">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a:off x="6705466" y="2979494"/>
              <a:ext cx="335820" cy="426297"/>
            </a:xfrm>
            <a:custGeom>
              <a:rect b="b" l="l" r="r" t="t"/>
              <a:pathLst>
                <a:path extrusionOk="0" h="13301" w="10478">
                  <a:moveTo>
                    <a:pt x="1" y="1"/>
                  </a:moveTo>
                  <a:lnTo>
                    <a:pt x="285" y="13267"/>
                  </a:lnTo>
                  <a:lnTo>
                    <a:pt x="10477" y="13301"/>
                  </a:lnTo>
                  <a:lnTo>
                    <a:pt x="10193"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a:off x="6725273" y="2993981"/>
              <a:ext cx="294027" cy="389343"/>
            </a:xfrm>
            <a:custGeom>
              <a:rect b="b" l="l" r="r" t="t"/>
              <a:pathLst>
                <a:path extrusionOk="0" h="12148" w="9174">
                  <a:moveTo>
                    <a:pt x="1" y="0"/>
                  </a:moveTo>
                  <a:lnTo>
                    <a:pt x="252" y="12030"/>
                  </a:lnTo>
                  <a:lnTo>
                    <a:pt x="9174" y="12147"/>
                  </a:lnTo>
                  <a:lnTo>
                    <a:pt x="8907" y="234"/>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a:off x="6772419" y="3056094"/>
              <a:ext cx="195473" cy="269380"/>
            </a:xfrm>
            <a:custGeom>
              <a:rect b="b" l="l" r="r" t="t"/>
              <a:pathLst>
                <a:path extrusionOk="0" h="8405" w="6099">
                  <a:moveTo>
                    <a:pt x="0" y="0"/>
                  </a:moveTo>
                  <a:lnTo>
                    <a:pt x="184" y="8405"/>
                  </a:lnTo>
                  <a:lnTo>
                    <a:pt x="6099" y="8288"/>
                  </a:lnTo>
                  <a:lnTo>
                    <a:pt x="5915" y="100"/>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a:off x="6772419" y="3056094"/>
              <a:ext cx="192268" cy="269380"/>
            </a:xfrm>
            <a:custGeom>
              <a:rect b="b" l="l" r="r" t="t"/>
              <a:pathLst>
                <a:path extrusionOk="0" h="8405" w="5999">
                  <a:moveTo>
                    <a:pt x="0" y="0"/>
                  </a:moveTo>
                  <a:lnTo>
                    <a:pt x="184" y="8405"/>
                  </a:lnTo>
                  <a:lnTo>
                    <a:pt x="5999" y="3960"/>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a:off x="8150280" y="2757805"/>
              <a:ext cx="294027" cy="374344"/>
            </a:xfrm>
            <a:custGeom>
              <a:rect b="b" l="l" r="r" t="t"/>
              <a:pathLst>
                <a:path extrusionOk="0" h="11680" w="9174">
                  <a:moveTo>
                    <a:pt x="0" y="1"/>
                  </a:moveTo>
                  <a:lnTo>
                    <a:pt x="234" y="11646"/>
                  </a:lnTo>
                  <a:lnTo>
                    <a:pt x="9173" y="11680"/>
                  </a:lnTo>
                  <a:lnTo>
                    <a:pt x="9173" y="11680"/>
                  </a:lnTo>
                  <a:lnTo>
                    <a:pt x="8923" y="1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a:off x="8167427" y="2770657"/>
              <a:ext cx="257586" cy="341685"/>
            </a:xfrm>
            <a:custGeom>
              <a:rect b="b" l="l" r="r" t="t"/>
              <a:pathLst>
                <a:path extrusionOk="0" h="10661" w="8037">
                  <a:moveTo>
                    <a:pt x="0" y="1"/>
                  </a:moveTo>
                  <a:lnTo>
                    <a:pt x="217" y="10560"/>
                  </a:lnTo>
                  <a:lnTo>
                    <a:pt x="8037" y="10661"/>
                  </a:lnTo>
                  <a:lnTo>
                    <a:pt x="7820" y="218"/>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a:off x="8208643" y="2825270"/>
              <a:ext cx="171403" cy="236753"/>
            </a:xfrm>
            <a:custGeom>
              <a:rect b="b" l="l" r="r" t="t"/>
              <a:pathLst>
                <a:path extrusionOk="0" h="7387" w="5348">
                  <a:moveTo>
                    <a:pt x="1" y="1"/>
                  </a:moveTo>
                  <a:lnTo>
                    <a:pt x="168" y="7386"/>
                  </a:lnTo>
                  <a:lnTo>
                    <a:pt x="5347" y="7269"/>
                  </a:lnTo>
                  <a:lnTo>
                    <a:pt x="5197" y="8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5"/>
            <p:cNvSpPr/>
            <p:nvPr/>
          </p:nvSpPr>
          <p:spPr>
            <a:xfrm>
              <a:off x="8208643" y="2825270"/>
              <a:ext cx="168711" cy="236753"/>
            </a:xfrm>
            <a:custGeom>
              <a:rect b="b" l="l" r="r" t="t"/>
              <a:pathLst>
                <a:path extrusionOk="0" h="7387" w="5264">
                  <a:moveTo>
                    <a:pt x="1" y="1"/>
                  </a:moveTo>
                  <a:lnTo>
                    <a:pt x="168" y="7386"/>
                  </a:lnTo>
                  <a:lnTo>
                    <a:pt x="5264" y="3476"/>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8114416" y="4163518"/>
              <a:ext cx="72305" cy="166051"/>
            </a:xfrm>
            <a:custGeom>
              <a:rect b="b" l="l" r="r" t="t"/>
              <a:pathLst>
                <a:path extrusionOk="0" h="5181" w="2256">
                  <a:moveTo>
                    <a:pt x="33" y="0"/>
                  </a:moveTo>
                  <a:cubicBezTo>
                    <a:pt x="0" y="117"/>
                    <a:pt x="1337" y="5180"/>
                    <a:pt x="1337" y="5180"/>
                  </a:cubicBezTo>
                  <a:lnTo>
                    <a:pt x="2256" y="4996"/>
                  </a:lnTo>
                  <a:lnTo>
                    <a:pt x="98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a:off x="8284153" y="4140474"/>
              <a:ext cx="89996" cy="189095"/>
            </a:xfrm>
            <a:custGeom>
              <a:rect b="b" l="l" r="r" t="t"/>
              <a:pathLst>
                <a:path extrusionOk="0" h="5900" w="2808">
                  <a:moveTo>
                    <a:pt x="1822" y="1"/>
                  </a:moveTo>
                  <a:lnTo>
                    <a:pt x="1" y="5899"/>
                  </a:lnTo>
                  <a:lnTo>
                    <a:pt x="1070" y="5899"/>
                  </a:lnTo>
                  <a:lnTo>
                    <a:pt x="2808" y="419"/>
                  </a:lnTo>
                  <a:lnTo>
                    <a:pt x="182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a:off x="8329151" y="4111052"/>
              <a:ext cx="99099" cy="218517"/>
            </a:xfrm>
            <a:custGeom>
              <a:rect b="b" l="l" r="r" t="t"/>
              <a:pathLst>
                <a:path extrusionOk="0" h="6818" w="3092">
                  <a:moveTo>
                    <a:pt x="2089" y="0"/>
                  </a:moveTo>
                  <a:lnTo>
                    <a:pt x="0" y="6817"/>
                  </a:lnTo>
                  <a:lnTo>
                    <a:pt x="1069" y="6817"/>
                  </a:lnTo>
                  <a:lnTo>
                    <a:pt x="3091" y="434"/>
                  </a:lnTo>
                  <a:lnTo>
                    <a:pt x="20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a:off x="8136370" y="4316140"/>
              <a:ext cx="237779" cy="118361"/>
            </a:xfrm>
            <a:custGeom>
              <a:rect b="b" l="l" r="r" t="t"/>
              <a:pathLst>
                <a:path extrusionOk="0" h="3693" w="7419">
                  <a:moveTo>
                    <a:pt x="0" y="0"/>
                  </a:moveTo>
                  <a:lnTo>
                    <a:pt x="1069" y="3693"/>
                  </a:lnTo>
                  <a:lnTo>
                    <a:pt x="6433" y="3693"/>
                  </a:lnTo>
                  <a:lnTo>
                    <a:pt x="74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a:off x="8139575" y="4071951"/>
              <a:ext cx="85702" cy="244221"/>
            </a:xfrm>
            <a:custGeom>
              <a:rect b="b" l="l" r="r" t="t"/>
              <a:pathLst>
                <a:path extrusionOk="0" h="7620" w="2674">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a:off x="7078176" y="2889530"/>
              <a:ext cx="1006274" cy="1378983"/>
            </a:xfrm>
            <a:custGeom>
              <a:rect b="b" l="l" r="r" t="t"/>
              <a:pathLst>
                <a:path extrusionOk="0" h="43026" w="31397">
                  <a:moveTo>
                    <a:pt x="1" y="1"/>
                  </a:moveTo>
                  <a:lnTo>
                    <a:pt x="1" y="43025"/>
                  </a:lnTo>
                  <a:lnTo>
                    <a:pt x="31396" y="43025"/>
                  </a:lnTo>
                  <a:lnTo>
                    <a:pt x="3139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7162275" y="2945233"/>
              <a:ext cx="882529" cy="1241329"/>
            </a:xfrm>
            <a:custGeom>
              <a:rect b="b" l="l" r="r" t="t"/>
              <a:pathLst>
                <a:path extrusionOk="0" h="38731" w="27536">
                  <a:moveTo>
                    <a:pt x="0" y="1"/>
                  </a:moveTo>
                  <a:lnTo>
                    <a:pt x="0" y="38731"/>
                  </a:lnTo>
                  <a:lnTo>
                    <a:pt x="27536" y="38731"/>
                  </a:lnTo>
                  <a:lnTo>
                    <a:pt x="27536" y="33902"/>
                  </a:lnTo>
                  <a:lnTo>
                    <a:pt x="275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7155833" y="2928631"/>
              <a:ext cx="875061" cy="1234919"/>
            </a:xfrm>
            <a:custGeom>
              <a:rect b="b" l="l" r="r" t="t"/>
              <a:pathLst>
                <a:path extrusionOk="0" h="38531" w="27303">
                  <a:moveTo>
                    <a:pt x="1" y="1"/>
                  </a:moveTo>
                  <a:lnTo>
                    <a:pt x="1" y="38530"/>
                  </a:lnTo>
                  <a:lnTo>
                    <a:pt x="27302" y="38530"/>
                  </a:lnTo>
                  <a:lnTo>
                    <a:pt x="27302" y="33735"/>
                  </a:lnTo>
                  <a:lnTo>
                    <a:pt x="27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7139776" y="2931836"/>
              <a:ext cx="882561" cy="1217259"/>
            </a:xfrm>
            <a:custGeom>
              <a:rect b="b" l="l" r="r" t="t"/>
              <a:pathLst>
                <a:path extrusionOk="0" h="37980" w="27537">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7138686" y="2930778"/>
              <a:ext cx="884708" cy="1219374"/>
            </a:xfrm>
            <a:custGeom>
              <a:rect b="b" l="l" r="r" t="t"/>
              <a:pathLst>
                <a:path extrusionOk="0" h="38046" w="27604">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7400566" y="2846711"/>
              <a:ext cx="361492" cy="123713"/>
            </a:xfrm>
            <a:custGeom>
              <a:rect b="b" l="l" r="r" t="t"/>
              <a:pathLst>
                <a:path extrusionOk="0" h="3860" w="11279">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7476076" y="2779759"/>
              <a:ext cx="207812" cy="66985"/>
            </a:xfrm>
            <a:custGeom>
              <a:rect b="b" l="l" r="r" t="t"/>
              <a:pathLst>
                <a:path extrusionOk="0" h="2090" w="6484">
                  <a:moveTo>
                    <a:pt x="0" y="1"/>
                  </a:moveTo>
                  <a:lnTo>
                    <a:pt x="418" y="2089"/>
                  </a:lnTo>
                  <a:lnTo>
                    <a:pt x="6132" y="2089"/>
                  </a:lnTo>
                  <a:lnTo>
                    <a:pt x="6483"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7231887" y="3125707"/>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7443930" y="3160513"/>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7443930" y="3191569"/>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7443930" y="3222626"/>
              <a:ext cx="462193" cy="2179"/>
            </a:xfrm>
            <a:custGeom>
              <a:rect b="b" l="l" r="r" t="t"/>
              <a:pathLst>
                <a:path extrusionOk="0" h="68" w="14421">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7443930" y="3253137"/>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7231887" y="3354896"/>
              <a:ext cx="148904" cy="148904"/>
            </a:xfrm>
            <a:custGeom>
              <a:rect b="b" l="l" r="r" t="t"/>
              <a:pathLst>
                <a:path extrusionOk="0" h="4646" w="4646">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7261854" y="3364543"/>
              <a:ext cx="145699" cy="114611"/>
            </a:xfrm>
            <a:custGeom>
              <a:rect b="b" l="l" r="r" t="t"/>
              <a:pathLst>
                <a:path extrusionOk="0" h="3576" w="4546">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7443930" y="3389702"/>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7443930" y="3420759"/>
              <a:ext cx="462193" cy="2179"/>
            </a:xfrm>
            <a:custGeom>
              <a:rect b="b" l="l" r="r" t="t"/>
              <a:pathLst>
                <a:path extrusionOk="0" h="68" w="14421">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a:off x="7443930" y="3451815"/>
              <a:ext cx="462193" cy="2179"/>
            </a:xfrm>
            <a:custGeom>
              <a:rect b="b" l="l" r="r" t="t"/>
              <a:pathLst>
                <a:path extrusionOk="0" h="68" w="14421">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a:off x="7443930" y="3482359"/>
              <a:ext cx="462193" cy="2179"/>
            </a:xfrm>
            <a:custGeom>
              <a:rect b="b" l="l" r="r" t="t"/>
              <a:pathLst>
                <a:path extrusionOk="0" h="68"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7231887" y="3576586"/>
              <a:ext cx="148904" cy="148904"/>
            </a:xfrm>
            <a:custGeom>
              <a:rect b="b" l="l" r="r" t="t"/>
              <a:pathLst>
                <a:path extrusionOk="0" h="4646" w="4646">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7261854" y="3586233"/>
              <a:ext cx="145699" cy="114643"/>
            </a:xfrm>
            <a:custGeom>
              <a:rect b="b" l="l" r="r" t="t"/>
              <a:pathLst>
                <a:path extrusionOk="0" h="3577" w="4546">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7443930" y="3611392"/>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7443930" y="3642481"/>
              <a:ext cx="462193" cy="2147"/>
            </a:xfrm>
            <a:custGeom>
              <a:rect b="b" l="l" r="r" t="t"/>
              <a:pathLst>
                <a:path extrusionOk="0" h="67" w="14421">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7443930" y="3673537"/>
              <a:ext cx="462193" cy="2147"/>
            </a:xfrm>
            <a:custGeom>
              <a:rect b="b" l="l" r="r" t="t"/>
              <a:pathLst>
                <a:path extrusionOk="0" h="67"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7443930" y="3704049"/>
              <a:ext cx="462193" cy="2179"/>
            </a:xfrm>
            <a:custGeom>
              <a:rect b="b" l="l" r="r" t="t"/>
              <a:pathLst>
                <a:path extrusionOk="0" h="68" w="14421">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7231887" y="3790808"/>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7261854" y="3800455"/>
              <a:ext cx="145699" cy="114611"/>
            </a:xfrm>
            <a:custGeom>
              <a:rect b="b" l="l" r="r" t="t"/>
              <a:pathLst>
                <a:path extrusionOk="0" h="3576" w="4546">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7443930" y="3825614"/>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7443930" y="3856671"/>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7443930" y="3887727"/>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7443930" y="3918239"/>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7766866" y="3947693"/>
              <a:ext cx="96951" cy="200313"/>
            </a:xfrm>
            <a:custGeom>
              <a:rect b="b" l="l" r="r" t="t"/>
              <a:pathLst>
                <a:path extrusionOk="0" h="6250" w="3025">
                  <a:moveTo>
                    <a:pt x="3024" y="1"/>
                  </a:moveTo>
                  <a:lnTo>
                    <a:pt x="0" y="6250"/>
                  </a:lnTo>
                  <a:lnTo>
                    <a:pt x="2156" y="6250"/>
                  </a:lnTo>
                  <a:lnTo>
                    <a:pt x="30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7835934" y="3948783"/>
              <a:ext cx="186403" cy="200313"/>
            </a:xfrm>
            <a:custGeom>
              <a:rect b="b" l="l" r="r" t="t"/>
              <a:pathLst>
                <a:path extrusionOk="0" h="6250" w="5816">
                  <a:moveTo>
                    <a:pt x="869" y="0"/>
                  </a:moveTo>
                  <a:lnTo>
                    <a:pt x="1" y="6249"/>
                  </a:lnTo>
                  <a:lnTo>
                    <a:pt x="1" y="6249"/>
                  </a:lnTo>
                  <a:lnTo>
                    <a:pt x="5815" y="1538"/>
                  </a:lnTo>
                  <a:lnTo>
                    <a:pt x="8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7835934" y="3947693"/>
              <a:ext cx="189063" cy="201402"/>
            </a:xfrm>
            <a:custGeom>
              <a:rect b="b" l="l" r="r" t="t"/>
              <a:pathLst>
                <a:path extrusionOk="0" h="6284" w="5899">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7658152" y="2779759"/>
              <a:ext cx="25736" cy="66985"/>
            </a:xfrm>
            <a:custGeom>
              <a:rect b="b" l="l" r="r" t="t"/>
              <a:pathLst>
                <a:path extrusionOk="0" h="2090" w="803">
                  <a:moveTo>
                    <a:pt x="368" y="1"/>
                  </a:moveTo>
                  <a:lnTo>
                    <a:pt x="0" y="2089"/>
                  </a:lnTo>
                  <a:lnTo>
                    <a:pt x="451" y="2089"/>
                  </a:lnTo>
                  <a:lnTo>
                    <a:pt x="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7028915" y="3262304"/>
              <a:ext cx="108201" cy="222331"/>
            </a:xfrm>
            <a:custGeom>
              <a:rect b="b" l="l" r="r" t="t"/>
              <a:pathLst>
                <a:path extrusionOk="0" h="6937" w="3376">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7012858" y="3237048"/>
              <a:ext cx="149449" cy="180217"/>
            </a:xfrm>
            <a:custGeom>
              <a:rect b="b" l="l" r="r" t="t"/>
              <a:pathLst>
                <a:path extrusionOk="0" h="5623" w="4663">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6966257" y="3207114"/>
              <a:ext cx="65895" cy="70286"/>
            </a:xfrm>
            <a:custGeom>
              <a:rect b="b" l="l" r="r" t="t"/>
              <a:pathLst>
                <a:path extrusionOk="0" h="2193" w="2056">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a:off x="7011800" y="3263329"/>
              <a:ext cx="14999" cy="14487"/>
            </a:xfrm>
            <a:custGeom>
              <a:rect b="b" l="l" r="r" t="t"/>
              <a:pathLst>
                <a:path extrusionOk="0" h="452" w="468">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6981256" y="3242977"/>
              <a:ext cx="35383" cy="37050"/>
            </a:xfrm>
            <a:custGeom>
              <a:rect b="b" l="l" r="r" t="t"/>
              <a:pathLst>
                <a:path extrusionOk="0" h="1156" w="1104">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6964654" y="3274354"/>
              <a:ext cx="50895" cy="50799"/>
            </a:xfrm>
            <a:custGeom>
              <a:rect b="b" l="l" r="r" t="t"/>
              <a:pathLst>
                <a:path extrusionOk="0" h="1585" w="1588">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6934143" y="3561619"/>
              <a:ext cx="81407" cy="138296"/>
            </a:xfrm>
            <a:custGeom>
              <a:rect b="b" l="l" r="r" t="t"/>
              <a:pathLst>
                <a:path extrusionOk="0" h="4315" w="254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7270956" y="3173910"/>
              <a:ext cx="146244" cy="114611"/>
            </a:xfrm>
            <a:custGeom>
              <a:rect b="b" l="l" r="r" t="t"/>
              <a:pathLst>
                <a:path extrusionOk="0" h="3576" w="4563">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7195479" y="3247785"/>
              <a:ext cx="175121" cy="251721"/>
            </a:xfrm>
            <a:custGeom>
              <a:rect b="b" l="l" r="r" t="t"/>
              <a:pathLst>
                <a:path extrusionOk="0" h="7854" w="5464">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5"/>
            <p:cNvSpPr/>
            <p:nvPr/>
          </p:nvSpPr>
          <p:spPr>
            <a:xfrm>
              <a:off x="7069073" y="4391105"/>
              <a:ext cx="111438" cy="48492"/>
            </a:xfrm>
            <a:custGeom>
              <a:rect b="b" l="l" r="r" t="t"/>
              <a:pathLst>
                <a:path extrusionOk="0" h="1513" w="3477">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5"/>
            <p:cNvSpPr/>
            <p:nvPr/>
          </p:nvSpPr>
          <p:spPr>
            <a:xfrm>
              <a:off x="7069073" y="4421007"/>
              <a:ext cx="21986" cy="16730"/>
            </a:xfrm>
            <a:custGeom>
              <a:rect b="b" l="l" r="r" t="t"/>
              <a:pathLst>
                <a:path extrusionOk="0" h="522" w="686">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5"/>
            <p:cNvSpPr/>
            <p:nvPr/>
          </p:nvSpPr>
          <p:spPr>
            <a:xfrm>
              <a:off x="7069618" y="4429116"/>
              <a:ext cx="102304" cy="10801"/>
            </a:xfrm>
            <a:custGeom>
              <a:rect b="b" l="l" r="r" t="t"/>
              <a:pathLst>
                <a:path extrusionOk="0" h="337" w="3192">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5"/>
            <p:cNvSpPr/>
            <p:nvPr/>
          </p:nvSpPr>
          <p:spPr>
            <a:xfrm>
              <a:off x="7072823" y="4435558"/>
              <a:ext cx="95894" cy="2404"/>
            </a:xfrm>
            <a:custGeom>
              <a:rect b="b" l="l" r="r" t="t"/>
              <a:pathLst>
                <a:path extrusionOk="0" h="75" w="2992">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7148878" y="4428058"/>
              <a:ext cx="5929" cy="9679"/>
            </a:xfrm>
            <a:custGeom>
              <a:rect b="b" l="l" r="r" t="t"/>
              <a:pathLst>
                <a:path extrusionOk="0" h="302" w="185">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p:nvPr/>
          </p:nvSpPr>
          <p:spPr>
            <a:xfrm>
              <a:off x="7131218" y="4423764"/>
              <a:ext cx="3237" cy="5384"/>
            </a:xfrm>
            <a:custGeom>
              <a:rect b="b" l="l" r="r" t="t"/>
              <a:pathLst>
                <a:path extrusionOk="0" h="168" w="101">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5"/>
            <p:cNvSpPr/>
            <p:nvPr/>
          </p:nvSpPr>
          <p:spPr>
            <a:xfrm>
              <a:off x="7126379" y="4423091"/>
              <a:ext cx="3782" cy="3397"/>
            </a:xfrm>
            <a:custGeom>
              <a:rect b="b" l="l" r="r" t="t"/>
              <a:pathLst>
                <a:path extrusionOk="0" h="106" w="118">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p:nvPr/>
          </p:nvSpPr>
          <p:spPr>
            <a:xfrm>
              <a:off x="7123174" y="4420559"/>
              <a:ext cx="6442" cy="577"/>
            </a:xfrm>
            <a:custGeom>
              <a:rect b="b" l="l" r="r" t="t"/>
              <a:pathLst>
                <a:path extrusionOk="0" h="18" w="201">
                  <a:moveTo>
                    <a:pt x="0" y="1"/>
                  </a:moveTo>
                  <a:lnTo>
                    <a:pt x="0" y="17"/>
                  </a:lnTo>
                  <a:lnTo>
                    <a:pt x="101" y="17"/>
                  </a:lnTo>
                  <a:cubicBezTo>
                    <a:pt x="134" y="17"/>
                    <a:pt x="168" y="17"/>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5"/>
            <p:cNvSpPr/>
            <p:nvPr/>
          </p:nvSpPr>
          <p:spPr>
            <a:xfrm>
              <a:off x="7122116" y="4416809"/>
              <a:ext cx="6987" cy="1154"/>
            </a:xfrm>
            <a:custGeom>
              <a:rect b="b" l="l" r="r" t="t"/>
              <a:pathLst>
                <a:path extrusionOk="0" h="36" w="218">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5"/>
            <p:cNvSpPr/>
            <p:nvPr/>
          </p:nvSpPr>
          <p:spPr>
            <a:xfrm>
              <a:off x="7133334" y="4418187"/>
              <a:ext cx="11282" cy="6698"/>
            </a:xfrm>
            <a:custGeom>
              <a:rect b="b" l="l" r="r" t="t"/>
              <a:pathLst>
                <a:path extrusionOk="0" h="209" w="352">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5"/>
            <p:cNvSpPr/>
            <p:nvPr/>
          </p:nvSpPr>
          <p:spPr>
            <a:xfrm>
              <a:off x="7129071" y="4416264"/>
              <a:ext cx="5929" cy="7532"/>
            </a:xfrm>
            <a:custGeom>
              <a:rect b="b" l="l" r="r" t="t"/>
              <a:pathLst>
                <a:path extrusionOk="0" h="235" w="185">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5"/>
            <p:cNvSpPr/>
            <p:nvPr/>
          </p:nvSpPr>
          <p:spPr>
            <a:xfrm>
              <a:off x="7069618" y="4420559"/>
              <a:ext cx="21441" cy="16634"/>
            </a:xfrm>
            <a:custGeom>
              <a:rect b="b" l="l" r="r" t="t"/>
              <a:pathLst>
                <a:path extrusionOk="0" h="519" w="669">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5"/>
            <p:cNvSpPr/>
            <p:nvPr/>
          </p:nvSpPr>
          <p:spPr>
            <a:xfrm>
              <a:off x="7074971" y="4395912"/>
              <a:ext cx="1122" cy="24679"/>
            </a:xfrm>
            <a:custGeom>
              <a:rect b="b" l="l" r="r" t="t"/>
              <a:pathLst>
                <a:path extrusionOk="0" h="770" w="35">
                  <a:moveTo>
                    <a:pt x="17" y="1"/>
                  </a:moveTo>
                  <a:cubicBezTo>
                    <a:pt x="1" y="252"/>
                    <a:pt x="1" y="502"/>
                    <a:pt x="17" y="770"/>
                  </a:cubicBezTo>
                  <a:cubicBezTo>
                    <a:pt x="34" y="502"/>
                    <a:pt x="34" y="252"/>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5"/>
            <p:cNvSpPr/>
            <p:nvPr/>
          </p:nvSpPr>
          <p:spPr>
            <a:xfrm>
              <a:off x="7098527" y="4431552"/>
              <a:ext cx="17724" cy="1058"/>
            </a:xfrm>
            <a:custGeom>
              <a:rect b="b" l="l" r="r" t="t"/>
              <a:pathLst>
                <a:path extrusionOk="0" h="33" w="553">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5"/>
            <p:cNvSpPr/>
            <p:nvPr/>
          </p:nvSpPr>
          <p:spPr>
            <a:xfrm>
              <a:off x="7086765" y="4431808"/>
              <a:ext cx="2179" cy="3782"/>
            </a:xfrm>
            <a:custGeom>
              <a:rect b="b" l="l" r="r" t="t"/>
              <a:pathLst>
                <a:path extrusionOk="0" h="118" w="68">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5"/>
            <p:cNvSpPr/>
            <p:nvPr/>
          </p:nvSpPr>
          <p:spPr>
            <a:xfrm>
              <a:off x="7082470" y="4426456"/>
              <a:ext cx="2179" cy="2404"/>
            </a:xfrm>
            <a:custGeom>
              <a:rect b="b" l="l" r="r" t="t"/>
              <a:pathLst>
                <a:path extrusionOk="0" h="75" w="68">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5"/>
            <p:cNvSpPr/>
            <p:nvPr/>
          </p:nvSpPr>
          <p:spPr>
            <a:xfrm>
              <a:off x="7076060" y="4423764"/>
              <a:ext cx="3782" cy="1635"/>
            </a:xfrm>
            <a:custGeom>
              <a:rect b="b" l="l" r="r" t="t"/>
              <a:pathLst>
                <a:path extrusionOk="0" h="51" w="118">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5"/>
            <p:cNvSpPr/>
            <p:nvPr/>
          </p:nvSpPr>
          <p:spPr>
            <a:xfrm>
              <a:off x="7071221" y="4422834"/>
              <a:ext cx="2179" cy="961"/>
            </a:xfrm>
            <a:custGeom>
              <a:rect b="b" l="l" r="r" t="t"/>
              <a:pathLst>
                <a:path extrusionOk="0" h="30" w="68">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5"/>
            <p:cNvSpPr/>
            <p:nvPr/>
          </p:nvSpPr>
          <p:spPr>
            <a:xfrm>
              <a:off x="6862928" y="4349888"/>
              <a:ext cx="83907" cy="99483"/>
            </a:xfrm>
            <a:custGeom>
              <a:rect b="b" l="l" r="r" t="t"/>
              <a:pathLst>
                <a:path extrusionOk="0" h="3104" w="2618">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5"/>
            <p:cNvSpPr/>
            <p:nvPr/>
          </p:nvSpPr>
          <p:spPr>
            <a:xfrm>
              <a:off x="6863441" y="4371843"/>
              <a:ext cx="19839" cy="27339"/>
            </a:xfrm>
            <a:custGeom>
              <a:rect b="b" l="l" r="r" t="t"/>
              <a:pathLst>
                <a:path extrusionOk="0" h="853" w="619">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5"/>
            <p:cNvSpPr/>
            <p:nvPr/>
          </p:nvSpPr>
          <p:spPr>
            <a:xfrm>
              <a:off x="6862928" y="4384695"/>
              <a:ext cx="80894" cy="64837"/>
            </a:xfrm>
            <a:custGeom>
              <a:rect b="b" l="l" r="r" t="t"/>
              <a:pathLst>
                <a:path extrusionOk="0" h="2023" w="2524">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5"/>
            <p:cNvSpPr/>
            <p:nvPr/>
          </p:nvSpPr>
          <p:spPr>
            <a:xfrm>
              <a:off x="6863441" y="4383605"/>
              <a:ext cx="77369" cy="64933"/>
            </a:xfrm>
            <a:custGeom>
              <a:rect b="b" l="l" r="r" t="t"/>
              <a:pathLst>
                <a:path extrusionOk="0" h="2026" w="2414">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5"/>
            <p:cNvSpPr/>
            <p:nvPr/>
          </p:nvSpPr>
          <p:spPr>
            <a:xfrm>
              <a:off x="6923951" y="4432770"/>
              <a:ext cx="10769" cy="3878"/>
            </a:xfrm>
            <a:custGeom>
              <a:rect b="b" l="l" r="r" t="t"/>
              <a:pathLst>
                <a:path extrusionOk="0" h="121" w="336">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5"/>
            <p:cNvSpPr/>
            <p:nvPr/>
          </p:nvSpPr>
          <p:spPr>
            <a:xfrm>
              <a:off x="6915938" y="4416809"/>
              <a:ext cx="5897" cy="1635"/>
            </a:xfrm>
            <a:custGeom>
              <a:rect b="b" l="l" r="r" t="t"/>
              <a:pathLst>
                <a:path extrusionOk="0" h="51" w="184">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5"/>
            <p:cNvSpPr/>
            <p:nvPr/>
          </p:nvSpPr>
          <p:spPr>
            <a:xfrm>
              <a:off x="6914336" y="4413059"/>
              <a:ext cx="4840" cy="577"/>
            </a:xfrm>
            <a:custGeom>
              <a:rect b="b" l="l" r="r" t="t"/>
              <a:pathLst>
                <a:path extrusionOk="0" h="18" w="151">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5"/>
            <p:cNvSpPr/>
            <p:nvPr/>
          </p:nvSpPr>
          <p:spPr>
            <a:xfrm>
              <a:off x="6915394" y="4407162"/>
              <a:ext cx="4840" cy="4327"/>
            </a:xfrm>
            <a:custGeom>
              <a:rect b="b" l="l" r="r" t="t"/>
              <a:pathLst>
                <a:path extrusionOk="0" h="135" w="151">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5"/>
            <p:cNvSpPr/>
            <p:nvPr/>
          </p:nvSpPr>
          <p:spPr>
            <a:xfrm>
              <a:off x="6916996" y="4403412"/>
              <a:ext cx="5384" cy="4872"/>
            </a:xfrm>
            <a:custGeom>
              <a:rect b="b" l="l" r="r" t="t"/>
              <a:pathLst>
                <a:path extrusionOk="0" h="152" w="168">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5"/>
            <p:cNvSpPr/>
            <p:nvPr/>
          </p:nvSpPr>
          <p:spPr>
            <a:xfrm>
              <a:off x="6920746" y="4414886"/>
              <a:ext cx="11826" cy="6250"/>
            </a:xfrm>
            <a:custGeom>
              <a:rect b="b" l="l" r="r" t="t"/>
              <a:pathLst>
                <a:path extrusionOk="0" h="195" w="369">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5"/>
            <p:cNvSpPr/>
            <p:nvPr/>
          </p:nvSpPr>
          <p:spPr>
            <a:xfrm>
              <a:off x="6920746" y="4408251"/>
              <a:ext cx="4327" cy="8589"/>
            </a:xfrm>
            <a:custGeom>
              <a:rect b="b" l="l" r="r" t="t"/>
              <a:pathLst>
                <a:path extrusionOk="0" h="268" w="135">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5"/>
            <p:cNvSpPr/>
            <p:nvPr/>
          </p:nvSpPr>
          <p:spPr>
            <a:xfrm>
              <a:off x="6874690" y="4372355"/>
              <a:ext cx="10737" cy="26281"/>
            </a:xfrm>
            <a:custGeom>
              <a:rect b="b" l="l" r="r" t="t"/>
              <a:pathLst>
                <a:path extrusionOk="0" h="820" w="335">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5"/>
            <p:cNvSpPr/>
            <p:nvPr/>
          </p:nvSpPr>
          <p:spPr>
            <a:xfrm>
              <a:off x="6879530" y="4356843"/>
              <a:ext cx="16089" cy="18781"/>
            </a:xfrm>
            <a:custGeom>
              <a:rect b="b" l="l" r="r" t="t"/>
              <a:pathLst>
                <a:path extrusionOk="0" h="586" w="502">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5"/>
            <p:cNvSpPr/>
            <p:nvPr/>
          </p:nvSpPr>
          <p:spPr>
            <a:xfrm>
              <a:off x="6889689" y="4399149"/>
              <a:ext cx="13429" cy="11282"/>
            </a:xfrm>
            <a:custGeom>
              <a:rect b="b" l="l" r="r" t="t"/>
              <a:pathLst>
                <a:path extrusionOk="0" h="352" w="419">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5"/>
            <p:cNvSpPr/>
            <p:nvPr/>
          </p:nvSpPr>
          <p:spPr>
            <a:xfrm>
              <a:off x="6879530" y="4391649"/>
              <a:ext cx="1635" cy="3782"/>
            </a:xfrm>
            <a:custGeom>
              <a:rect b="b" l="l" r="r" t="t"/>
              <a:pathLst>
                <a:path extrusionOk="0" h="118" w="51">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5"/>
            <p:cNvSpPr/>
            <p:nvPr/>
          </p:nvSpPr>
          <p:spPr>
            <a:xfrm>
              <a:off x="6880587" y="4384695"/>
              <a:ext cx="577" cy="3237"/>
            </a:xfrm>
            <a:custGeom>
              <a:rect b="b" l="l" r="r" t="t"/>
              <a:pathLst>
                <a:path extrusionOk="0" h="101" w="18">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5"/>
            <p:cNvSpPr/>
            <p:nvPr/>
          </p:nvSpPr>
          <p:spPr>
            <a:xfrm>
              <a:off x="6877382" y="4378797"/>
              <a:ext cx="2179" cy="3237"/>
            </a:xfrm>
            <a:custGeom>
              <a:rect b="b" l="l" r="r" t="t"/>
              <a:pathLst>
                <a:path extrusionOk="0" h="101" w="68">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5"/>
            <p:cNvSpPr/>
            <p:nvPr/>
          </p:nvSpPr>
          <p:spPr>
            <a:xfrm>
              <a:off x="6874690" y="4375048"/>
              <a:ext cx="1122" cy="1635"/>
            </a:xfrm>
            <a:custGeom>
              <a:rect b="b" l="l" r="r" t="t"/>
              <a:pathLst>
                <a:path extrusionOk="0" h="51" w="35">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5"/>
            <p:cNvSpPr/>
            <p:nvPr/>
          </p:nvSpPr>
          <p:spPr>
            <a:xfrm>
              <a:off x="6868280" y="3742060"/>
              <a:ext cx="330435" cy="671031"/>
            </a:xfrm>
            <a:custGeom>
              <a:rect b="b" l="l" r="r" t="t"/>
              <a:pathLst>
                <a:path extrusionOk="0" h="20937" w="1031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5"/>
            <p:cNvSpPr/>
            <p:nvPr/>
          </p:nvSpPr>
          <p:spPr>
            <a:xfrm>
              <a:off x="6975904" y="3711548"/>
              <a:ext cx="179961" cy="699940"/>
            </a:xfrm>
            <a:custGeom>
              <a:rect b="b" l="l" r="r" t="t"/>
              <a:pathLst>
                <a:path extrusionOk="0" h="21839" w="5615">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5"/>
            <p:cNvSpPr/>
            <p:nvPr/>
          </p:nvSpPr>
          <p:spPr>
            <a:xfrm>
              <a:off x="7037504" y="3852921"/>
              <a:ext cx="39646" cy="289219"/>
            </a:xfrm>
            <a:custGeom>
              <a:rect b="b" l="l" r="r" t="t"/>
              <a:pathLst>
                <a:path extrusionOk="0" h="9024" w="1237">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5"/>
            <p:cNvSpPr/>
            <p:nvPr/>
          </p:nvSpPr>
          <p:spPr>
            <a:xfrm>
              <a:off x="7015550" y="3841671"/>
              <a:ext cx="53556" cy="11282"/>
            </a:xfrm>
            <a:custGeom>
              <a:rect b="b" l="l" r="r" t="t"/>
              <a:pathLst>
                <a:path extrusionOk="0" h="352" w="1671">
                  <a:moveTo>
                    <a:pt x="0" y="1"/>
                  </a:moveTo>
                  <a:cubicBezTo>
                    <a:pt x="551" y="184"/>
                    <a:pt x="1103" y="301"/>
                    <a:pt x="1671" y="352"/>
                  </a:cubicBezTo>
                  <a:cubicBezTo>
                    <a:pt x="1119" y="218"/>
                    <a:pt x="568" y="1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5"/>
            <p:cNvSpPr/>
            <p:nvPr/>
          </p:nvSpPr>
          <p:spPr>
            <a:xfrm>
              <a:off x="7083528" y="4082207"/>
              <a:ext cx="55735" cy="9583"/>
            </a:xfrm>
            <a:custGeom>
              <a:rect b="b" l="l" r="r" t="t"/>
              <a:pathLst>
                <a:path extrusionOk="0" h="299" w="1739">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5"/>
            <p:cNvSpPr/>
            <p:nvPr/>
          </p:nvSpPr>
          <p:spPr>
            <a:xfrm>
              <a:off x="7044459" y="4124417"/>
              <a:ext cx="131758" cy="171403"/>
            </a:xfrm>
            <a:custGeom>
              <a:rect b="b" l="l" r="r" t="t"/>
              <a:pathLst>
                <a:path extrusionOk="0" h="5348" w="4111">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5"/>
            <p:cNvSpPr/>
            <p:nvPr/>
          </p:nvSpPr>
          <p:spPr>
            <a:xfrm>
              <a:off x="7110322" y="3758149"/>
              <a:ext cx="51440" cy="20127"/>
            </a:xfrm>
            <a:custGeom>
              <a:rect b="b" l="l" r="r" t="t"/>
              <a:pathLst>
                <a:path extrusionOk="0" h="628" w="1605">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5"/>
            <p:cNvSpPr/>
            <p:nvPr/>
          </p:nvSpPr>
          <p:spPr>
            <a:xfrm>
              <a:off x="6984461" y="3278841"/>
              <a:ext cx="37531" cy="124835"/>
            </a:xfrm>
            <a:custGeom>
              <a:rect b="b" l="l" r="r" t="t"/>
              <a:pathLst>
                <a:path extrusionOk="0" h="3895" w="1171">
                  <a:moveTo>
                    <a:pt x="1003" y="1"/>
                  </a:moveTo>
                  <a:lnTo>
                    <a:pt x="1003" y="1"/>
                  </a:lnTo>
                  <a:cubicBezTo>
                    <a:pt x="1" y="1137"/>
                    <a:pt x="68" y="2858"/>
                    <a:pt x="1171" y="3894"/>
                  </a:cubicBezTo>
                  <a:lnTo>
                    <a:pt x="10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5"/>
            <p:cNvSpPr/>
            <p:nvPr/>
          </p:nvSpPr>
          <p:spPr>
            <a:xfrm>
              <a:off x="6937348" y="3468962"/>
              <a:ext cx="65895" cy="130347"/>
            </a:xfrm>
            <a:custGeom>
              <a:rect b="b" l="l" r="r" t="t"/>
              <a:pathLst>
                <a:path extrusionOk="0" h="4067" w="2056">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5"/>
            <p:cNvSpPr/>
            <p:nvPr/>
          </p:nvSpPr>
          <p:spPr>
            <a:xfrm>
              <a:off x="6953405" y="3421849"/>
              <a:ext cx="290277" cy="327231"/>
            </a:xfrm>
            <a:custGeom>
              <a:rect b="b" l="l" r="r" t="t"/>
              <a:pathLst>
                <a:path extrusionOk="0" h="10210" w="9057">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5"/>
            <p:cNvSpPr/>
            <p:nvPr/>
          </p:nvSpPr>
          <p:spPr>
            <a:xfrm>
              <a:off x="7132212" y="3501621"/>
              <a:ext cx="110412" cy="39966"/>
            </a:xfrm>
            <a:custGeom>
              <a:rect b="b" l="l" r="r" t="t"/>
              <a:pathLst>
                <a:path extrusionOk="0" h="1247" w="3445">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5"/>
            <p:cNvSpPr/>
            <p:nvPr/>
          </p:nvSpPr>
          <p:spPr>
            <a:xfrm>
              <a:off x="6974301" y="3458802"/>
              <a:ext cx="257073" cy="2147"/>
            </a:xfrm>
            <a:custGeom>
              <a:rect b="b" l="l" r="r" t="t"/>
              <a:pathLst>
                <a:path extrusionOk="0" h="67" w="8021">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5"/>
            <p:cNvSpPr/>
            <p:nvPr/>
          </p:nvSpPr>
          <p:spPr>
            <a:xfrm>
              <a:off x="6951258" y="3496813"/>
              <a:ext cx="286014" cy="2179"/>
            </a:xfrm>
            <a:custGeom>
              <a:rect b="b" l="l" r="r" t="t"/>
              <a:pathLst>
                <a:path extrusionOk="0" h="68" w="8924">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5"/>
            <p:cNvSpPr/>
            <p:nvPr/>
          </p:nvSpPr>
          <p:spPr>
            <a:xfrm>
              <a:off x="6943245" y="3540466"/>
              <a:ext cx="24134" cy="2019"/>
            </a:xfrm>
            <a:custGeom>
              <a:rect b="b" l="l" r="r" t="t"/>
              <a:pathLst>
                <a:path extrusionOk="0" h="63" w="753">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5"/>
            <p:cNvSpPr/>
            <p:nvPr/>
          </p:nvSpPr>
          <p:spPr>
            <a:xfrm>
              <a:off x="6967347" y="3541780"/>
              <a:ext cx="186916" cy="2179"/>
            </a:xfrm>
            <a:custGeom>
              <a:rect b="b" l="l" r="r" t="t"/>
              <a:pathLst>
                <a:path extrusionOk="0" h="68" w="5832">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5"/>
            <p:cNvSpPr/>
            <p:nvPr/>
          </p:nvSpPr>
          <p:spPr>
            <a:xfrm>
              <a:off x="6982346" y="3586233"/>
              <a:ext cx="167621" cy="2179"/>
            </a:xfrm>
            <a:custGeom>
              <a:rect b="b" l="l" r="r" t="t"/>
              <a:pathLst>
                <a:path extrusionOk="0" h="68" w="523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5"/>
            <p:cNvSpPr/>
            <p:nvPr/>
          </p:nvSpPr>
          <p:spPr>
            <a:xfrm>
              <a:off x="6996801" y="3627994"/>
              <a:ext cx="152109" cy="2179"/>
            </a:xfrm>
            <a:custGeom>
              <a:rect b="b" l="l" r="r" t="t"/>
              <a:pathLst>
                <a:path extrusionOk="0" h="68" w="4746">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5"/>
            <p:cNvSpPr/>
            <p:nvPr/>
          </p:nvSpPr>
          <p:spPr>
            <a:xfrm>
              <a:off x="6992506" y="3661743"/>
              <a:ext cx="162814" cy="2179"/>
            </a:xfrm>
            <a:custGeom>
              <a:rect b="b" l="l" r="r" t="t"/>
              <a:pathLst>
                <a:path extrusionOk="0" h="68" w="508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5"/>
            <p:cNvSpPr/>
            <p:nvPr/>
          </p:nvSpPr>
          <p:spPr>
            <a:xfrm>
              <a:off x="6980711" y="3704594"/>
              <a:ext cx="185345" cy="2179"/>
            </a:xfrm>
            <a:custGeom>
              <a:rect b="b" l="l" r="r" t="t"/>
              <a:pathLst>
                <a:path extrusionOk="0" h="68" w="5783">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5"/>
            <p:cNvSpPr/>
            <p:nvPr/>
          </p:nvSpPr>
          <p:spPr>
            <a:xfrm>
              <a:off x="6959302" y="3515563"/>
              <a:ext cx="34293" cy="100156"/>
            </a:xfrm>
            <a:custGeom>
              <a:rect b="b" l="l" r="r" t="t"/>
              <a:pathLst>
                <a:path extrusionOk="0" h="3125" w="107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5" name="Shape 1345"/>
        <p:cNvGrpSpPr/>
        <p:nvPr/>
      </p:nvGrpSpPr>
      <p:grpSpPr>
        <a:xfrm>
          <a:off x="0" y="0"/>
          <a:ext cx="0" cy="0"/>
          <a:chOff x="0" y="0"/>
          <a:chExt cx="0" cy="0"/>
        </a:xfrm>
      </p:grpSpPr>
      <p:sp>
        <p:nvSpPr>
          <p:cNvPr id="1346" name="Google Shape;1346;p3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SYSTEM ARCHITECTURE</a:t>
            </a:r>
            <a:endParaRPr/>
          </a:p>
        </p:txBody>
      </p:sp>
      <p:pic>
        <p:nvPicPr>
          <p:cNvPr id="1347" name="Google Shape;1347;p36"/>
          <p:cNvPicPr preferRelativeResize="0"/>
          <p:nvPr/>
        </p:nvPicPr>
        <p:blipFill>
          <a:blip r:embed="rId3">
            <a:alphaModFix/>
          </a:blip>
          <a:stretch>
            <a:fillRect/>
          </a:stretch>
        </p:blipFill>
        <p:spPr>
          <a:xfrm>
            <a:off x="152400" y="1012800"/>
            <a:ext cx="8839200" cy="3274398"/>
          </a:xfrm>
          <a:prstGeom prst="rect">
            <a:avLst/>
          </a:prstGeom>
          <a:noFill/>
          <a:ln>
            <a:noFill/>
          </a:ln>
        </p:spPr>
      </p:pic>
      <p:sp>
        <p:nvSpPr>
          <p:cNvPr id="1348" name="Google Shape;1348;p36"/>
          <p:cNvSpPr txBox="1"/>
          <p:nvPr>
            <p:ph idx="4294967295" type="body"/>
          </p:nvPr>
        </p:nvSpPr>
        <p:spPr>
          <a:xfrm>
            <a:off x="4525275" y="1587200"/>
            <a:ext cx="3411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Arial"/>
                <a:ea typeface="Arial"/>
                <a:cs typeface="Arial"/>
                <a:sym typeface="Arial"/>
              </a:rPr>
              <a:t>AZ</a:t>
            </a:r>
            <a:endParaRPr sz="500">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
        <p:nvSpPr>
          <p:cNvPr id="1349" name="Google Shape;1349;p36"/>
          <p:cNvSpPr txBox="1"/>
          <p:nvPr>
            <p:ph idx="4294967295" type="body"/>
          </p:nvPr>
        </p:nvSpPr>
        <p:spPr>
          <a:xfrm>
            <a:off x="4525275" y="1942325"/>
            <a:ext cx="3411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Arial"/>
                <a:ea typeface="Arial"/>
                <a:cs typeface="Arial"/>
                <a:sym typeface="Arial"/>
              </a:rPr>
              <a:t>AZ</a:t>
            </a:r>
            <a:endParaRPr sz="500">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
        <p:nvSpPr>
          <p:cNvPr id="1350" name="Google Shape;1350;p36"/>
          <p:cNvSpPr txBox="1"/>
          <p:nvPr>
            <p:ph idx="4294967295" type="body"/>
          </p:nvPr>
        </p:nvSpPr>
        <p:spPr>
          <a:xfrm>
            <a:off x="4525275" y="2349200"/>
            <a:ext cx="341100" cy="3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Arial"/>
                <a:ea typeface="Arial"/>
                <a:cs typeface="Arial"/>
                <a:sym typeface="Arial"/>
              </a:rPr>
              <a:t>AZ</a:t>
            </a:r>
            <a:endParaRPr sz="500">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4" name="Shape 1354"/>
        <p:cNvGrpSpPr/>
        <p:nvPr/>
      </p:nvGrpSpPr>
      <p:grpSpPr>
        <a:xfrm>
          <a:off x="0" y="0"/>
          <a:ext cx="0" cy="0"/>
          <a:chOff x="0" y="0"/>
          <a:chExt cx="0" cy="0"/>
        </a:xfrm>
      </p:grpSpPr>
      <p:sp>
        <p:nvSpPr>
          <p:cNvPr id="1355" name="Google Shape;1355;p3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TOOLS &amp; TECHNOLOGIES USED</a:t>
            </a:r>
            <a:endParaRPr/>
          </a:p>
        </p:txBody>
      </p:sp>
      <p:sp>
        <p:nvSpPr>
          <p:cNvPr id="1356" name="Google Shape;1356;p37"/>
          <p:cNvSpPr txBox="1"/>
          <p:nvPr>
            <p:ph idx="1" type="subTitle"/>
          </p:nvPr>
        </p:nvSpPr>
        <p:spPr>
          <a:xfrm>
            <a:off x="2977310" y="2106813"/>
            <a:ext cx="10623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AWS Lambda</a:t>
            </a:r>
            <a:endParaRPr/>
          </a:p>
        </p:txBody>
      </p:sp>
      <p:sp>
        <p:nvSpPr>
          <p:cNvPr id="1357" name="Google Shape;1357;p37"/>
          <p:cNvSpPr txBox="1"/>
          <p:nvPr>
            <p:ph idx="3" type="subTitle"/>
          </p:nvPr>
        </p:nvSpPr>
        <p:spPr>
          <a:xfrm>
            <a:off x="3584910" y="3834914"/>
            <a:ext cx="1977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Sagemaker</a:t>
            </a:r>
            <a:endParaRPr/>
          </a:p>
        </p:txBody>
      </p:sp>
      <p:sp>
        <p:nvSpPr>
          <p:cNvPr id="1358" name="Google Shape;1358;p37"/>
          <p:cNvSpPr txBox="1"/>
          <p:nvPr>
            <p:ph idx="5" type="subTitle"/>
          </p:nvPr>
        </p:nvSpPr>
        <p:spPr>
          <a:xfrm>
            <a:off x="4410714" y="2147113"/>
            <a:ext cx="1983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Endpoint</a:t>
            </a:r>
            <a:endParaRPr/>
          </a:p>
        </p:txBody>
      </p:sp>
      <p:sp>
        <p:nvSpPr>
          <p:cNvPr id="1359" name="Google Shape;1359;p37"/>
          <p:cNvSpPr txBox="1"/>
          <p:nvPr>
            <p:ph idx="7" type="subTitle"/>
          </p:nvPr>
        </p:nvSpPr>
        <p:spPr>
          <a:xfrm>
            <a:off x="626212" y="2147113"/>
            <a:ext cx="1980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API Gateway</a:t>
            </a:r>
            <a:endParaRPr/>
          </a:p>
        </p:txBody>
      </p:sp>
      <p:sp>
        <p:nvSpPr>
          <p:cNvPr id="1360" name="Google Shape;1360;p37"/>
          <p:cNvSpPr txBox="1"/>
          <p:nvPr>
            <p:ph idx="9" type="subTitle"/>
          </p:nvPr>
        </p:nvSpPr>
        <p:spPr>
          <a:xfrm>
            <a:off x="1604912" y="3834926"/>
            <a:ext cx="1980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Load Balancer</a:t>
            </a:r>
            <a:endParaRPr/>
          </a:p>
        </p:txBody>
      </p:sp>
      <p:pic>
        <p:nvPicPr>
          <p:cNvPr id="1361" name="Google Shape;1361;p37"/>
          <p:cNvPicPr preferRelativeResize="0"/>
          <p:nvPr/>
        </p:nvPicPr>
        <p:blipFill>
          <a:blip r:embed="rId3">
            <a:alphaModFix/>
          </a:blip>
          <a:stretch>
            <a:fillRect/>
          </a:stretch>
        </p:blipFill>
        <p:spPr>
          <a:xfrm>
            <a:off x="1302899" y="1370077"/>
            <a:ext cx="544550" cy="659372"/>
          </a:xfrm>
          <a:prstGeom prst="rect">
            <a:avLst/>
          </a:prstGeom>
          <a:noFill/>
          <a:ln>
            <a:noFill/>
          </a:ln>
        </p:spPr>
      </p:pic>
      <p:pic>
        <p:nvPicPr>
          <p:cNvPr id="1362" name="Google Shape;1362;p37"/>
          <p:cNvPicPr preferRelativeResize="0"/>
          <p:nvPr/>
        </p:nvPicPr>
        <p:blipFill>
          <a:blip r:embed="rId4">
            <a:alphaModFix/>
          </a:blip>
          <a:stretch>
            <a:fillRect/>
          </a:stretch>
        </p:blipFill>
        <p:spPr>
          <a:xfrm>
            <a:off x="3258163" y="1403513"/>
            <a:ext cx="500591" cy="511875"/>
          </a:xfrm>
          <a:prstGeom prst="rect">
            <a:avLst/>
          </a:prstGeom>
          <a:noFill/>
          <a:ln>
            <a:noFill/>
          </a:ln>
        </p:spPr>
      </p:pic>
      <p:pic>
        <p:nvPicPr>
          <p:cNvPr id="1363" name="Google Shape;1363;p37"/>
          <p:cNvPicPr preferRelativeResize="0"/>
          <p:nvPr/>
        </p:nvPicPr>
        <p:blipFill rotWithShape="1">
          <a:blip r:embed="rId5">
            <a:alphaModFix/>
          </a:blip>
          <a:srcRect b="37892" l="33686" r="35703" t="0"/>
          <a:stretch/>
        </p:blipFill>
        <p:spPr>
          <a:xfrm>
            <a:off x="4301863" y="3065538"/>
            <a:ext cx="605475" cy="631910"/>
          </a:xfrm>
          <a:prstGeom prst="rect">
            <a:avLst/>
          </a:prstGeom>
          <a:noFill/>
          <a:ln>
            <a:noFill/>
          </a:ln>
        </p:spPr>
      </p:pic>
      <p:pic>
        <p:nvPicPr>
          <p:cNvPr id="1364" name="Google Shape;1364;p37"/>
          <p:cNvPicPr preferRelativeResize="0"/>
          <p:nvPr/>
        </p:nvPicPr>
        <p:blipFill rotWithShape="1">
          <a:blip r:embed="rId6">
            <a:alphaModFix/>
          </a:blip>
          <a:srcRect b="25127" l="32211" r="32867" t="0"/>
          <a:stretch/>
        </p:blipFill>
        <p:spPr>
          <a:xfrm>
            <a:off x="6311575" y="3069162"/>
            <a:ext cx="713531" cy="777050"/>
          </a:xfrm>
          <a:prstGeom prst="rect">
            <a:avLst/>
          </a:prstGeom>
          <a:noFill/>
          <a:ln>
            <a:noFill/>
          </a:ln>
        </p:spPr>
      </p:pic>
      <p:sp>
        <p:nvSpPr>
          <p:cNvPr id="1365" name="Google Shape;1365;p37"/>
          <p:cNvSpPr txBox="1"/>
          <p:nvPr>
            <p:ph idx="3" type="subTitle"/>
          </p:nvPr>
        </p:nvSpPr>
        <p:spPr>
          <a:xfrm>
            <a:off x="5703000" y="3834925"/>
            <a:ext cx="18498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Cloudwatch Logs</a:t>
            </a:r>
            <a:endParaRPr/>
          </a:p>
        </p:txBody>
      </p:sp>
      <p:pic>
        <p:nvPicPr>
          <p:cNvPr id="1366" name="Google Shape;1366;p37"/>
          <p:cNvPicPr preferRelativeResize="0"/>
          <p:nvPr/>
        </p:nvPicPr>
        <p:blipFill rotWithShape="1">
          <a:blip r:embed="rId7">
            <a:alphaModFix/>
          </a:blip>
          <a:srcRect b="13977" l="41850" r="35754" t="70736"/>
          <a:stretch/>
        </p:blipFill>
        <p:spPr>
          <a:xfrm>
            <a:off x="6840850" y="1490039"/>
            <a:ext cx="1430749" cy="419426"/>
          </a:xfrm>
          <a:prstGeom prst="rect">
            <a:avLst/>
          </a:prstGeom>
          <a:noFill/>
          <a:ln>
            <a:noFill/>
          </a:ln>
        </p:spPr>
      </p:pic>
      <p:sp>
        <p:nvSpPr>
          <p:cNvPr id="1367" name="Google Shape;1367;p37"/>
          <p:cNvSpPr txBox="1"/>
          <p:nvPr>
            <p:ph idx="5" type="subTitle"/>
          </p:nvPr>
        </p:nvSpPr>
        <p:spPr>
          <a:xfrm>
            <a:off x="6593664" y="2147113"/>
            <a:ext cx="1983000" cy="2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Model</a:t>
            </a:r>
            <a:endParaRPr/>
          </a:p>
        </p:txBody>
      </p:sp>
      <p:pic>
        <p:nvPicPr>
          <p:cNvPr id="1368" name="Google Shape;1368;p37"/>
          <p:cNvPicPr preferRelativeResize="0"/>
          <p:nvPr/>
        </p:nvPicPr>
        <p:blipFill>
          <a:blip r:embed="rId8">
            <a:alphaModFix/>
          </a:blip>
          <a:stretch>
            <a:fillRect/>
          </a:stretch>
        </p:blipFill>
        <p:spPr>
          <a:xfrm>
            <a:off x="4993200" y="1370075"/>
            <a:ext cx="777026" cy="777050"/>
          </a:xfrm>
          <a:prstGeom prst="rect">
            <a:avLst/>
          </a:prstGeom>
          <a:noFill/>
          <a:ln>
            <a:noFill/>
          </a:ln>
        </p:spPr>
      </p:pic>
      <p:pic>
        <p:nvPicPr>
          <p:cNvPr id="1369" name="Google Shape;1369;p37"/>
          <p:cNvPicPr preferRelativeResize="0"/>
          <p:nvPr/>
        </p:nvPicPr>
        <p:blipFill>
          <a:blip r:embed="rId9">
            <a:alphaModFix/>
          </a:blip>
          <a:stretch>
            <a:fillRect/>
          </a:stretch>
        </p:blipFill>
        <p:spPr>
          <a:xfrm>
            <a:off x="2063750" y="2926525"/>
            <a:ext cx="1062300" cy="106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3" name="Shape 1373"/>
        <p:cNvGrpSpPr/>
        <p:nvPr/>
      </p:nvGrpSpPr>
      <p:grpSpPr>
        <a:xfrm>
          <a:off x="0" y="0"/>
          <a:ext cx="0" cy="0"/>
          <a:chOff x="0" y="0"/>
          <a:chExt cx="0" cy="0"/>
        </a:xfrm>
      </p:grpSpPr>
      <p:sp>
        <p:nvSpPr>
          <p:cNvPr id="1374" name="Google Shape;1374;p38"/>
          <p:cNvSpPr txBox="1"/>
          <p:nvPr>
            <p:ph type="title"/>
          </p:nvPr>
        </p:nvSpPr>
        <p:spPr>
          <a:xfrm>
            <a:off x="389175" y="2164325"/>
            <a:ext cx="3140100" cy="36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a:t>
            </a:r>
            <a:endParaRPr/>
          </a:p>
        </p:txBody>
      </p:sp>
      <p:grpSp>
        <p:nvGrpSpPr>
          <p:cNvPr id="1375" name="Google Shape;1375;p38"/>
          <p:cNvGrpSpPr/>
          <p:nvPr/>
        </p:nvGrpSpPr>
        <p:grpSpPr>
          <a:xfrm>
            <a:off x="4002471" y="-7955"/>
            <a:ext cx="4992480" cy="4711460"/>
            <a:chOff x="6636943" y="2757805"/>
            <a:chExt cx="1807364" cy="1691727"/>
          </a:xfrm>
        </p:grpSpPr>
        <p:sp>
          <p:nvSpPr>
            <p:cNvPr id="1376" name="Google Shape;1376;p38"/>
            <p:cNvSpPr/>
            <p:nvPr/>
          </p:nvSpPr>
          <p:spPr>
            <a:xfrm>
              <a:off x="6653545" y="4336491"/>
              <a:ext cx="52498" cy="103906"/>
            </a:xfrm>
            <a:custGeom>
              <a:rect b="b" l="l" r="r" t="t"/>
              <a:pathLst>
                <a:path extrusionOk="0" h="3242" w="1638">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6845781" y="4336491"/>
              <a:ext cx="51985" cy="103906"/>
            </a:xfrm>
            <a:custGeom>
              <a:rect b="b" l="l" r="r" t="t"/>
              <a:pathLst>
                <a:path extrusionOk="0" h="3242" w="1622">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6981256" y="4336491"/>
              <a:ext cx="52530" cy="103906"/>
            </a:xfrm>
            <a:custGeom>
              <a:rect b="b" l="l" r="r" t="t"/>
              <a:pathLst>
                <a:path extrusionOk="0" h="3242" w="1639">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7147820" y="4336491"/>
              <a:ext cx="52498" cy="103906"/>
            </a:xfrm>
            <a:custGeom>
              <a:rect b="b" l="l" r="r" t="t"/>
              <a:pathLst>
                <a:path extrusionOk="0" h="3242" w="1638">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6636943" y="3822922"/>
              <a:ext cx="575682" cy="516806"/>
            </a:xfrm>
            <a:custGeom>
              <a:rect b="b" l="l" r="r" t="t"/>
              <a:pathLst>
                <a:path extrusionOk="0" h="16125" w="17962">
                  <a:moveTo>
                    <a:pt x="0" y="1"/>
                  </a:moveTo>
                  <a:lnTo>
                    <a:pt x="0" y="16125"/>
                  </a:lnTo>
                  <a:lnTo>
                    <a:pt x="17962" y="16125"/>
                  </a:lnTo>
                  <a:lnTo>
                    <a:pt x="1796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7057824" y="3822922"/>
              <a:ext cx="154801" cy="516806"/>
            </a:xfrm>
            <a:custGeom>
              <a:rect b="b" l="l" r="r" t="t"/>
              <a:pathLst>
                <a:path extrusionOk="0" h="16125" w="4830">
                  <a:moveTo>
                    <a:pt x="1" y="1"/>
                  </a:moveTo>
                  <a:lnTo>
                    <a:pt x="135" y="16125"/>
                  </a:lnTo>
                  <a:lnTo>
                    <a:pt x="4830" y="16125"/>
                  </a:lnTo>
                  <a:lnTo>
                    <a:pt x="483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6663160" y="3860966"/>
              <a:ext cx="369537" cy="131213"/>
            </a:xfrm>
            <a:custGeom>
              <a:rect b="b" l="l" r="r" t="t"/>
              <a:pathLst>
                <a:path extrusionOk="0" h="4094" w="11530">
                  <a:moveTo>
                    <a:pt x="1" y="0"/>
                  </a:moveTo>
                  <a:lnTo>
                    <a:pt x="1" y="4094"/>
                  </a:lnTo>
                  <a:lnTo>
                    <a:pt x="11530" y="4094"/>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6663160" y="4018395"/>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6663160" y="4176370"/>
              <a:ext cx="369537" cy="131758"/>
            </a:xfrm>
            <a:custGeom>
              <a:rect b="b" l="l" r="r" t="t"/>
              <a:pathLst>
                <a:path extrusionOk="0" h="4111" w="11530">
                  <a:moveTo>
                    <a:pt x="1" y="0"/>
                  </a:moveTo>
                  <a:lnTo>
                    <a:pt x="1" y="4111"/>
                  </a:lnTo>
                  <a:lnTo>
                    <a:pt x="11530" y="4111"/>
                  </a:lnTo>
                  <a:lnTo>
                    <a:pt x="1153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6788476" y="3674050"/>
              <a:ext cx="221209" cy="148392"/>
            </a:xfrm>
            <a:custGeom>
              <a:rect b="b" l="l" r="r" t="t"/>
              <a:pathLst>
                <a:path extrusionOk="0" h="4630" w="6902">
                  <a:moveTo>
                    <a:pt x="502" y="1"/>
                  </a:moveTo>
                  <a:lnTo>
                    <a:pt x="1" y="4629"/>
                  </a:lnTo>
                  <a:lnTo>
                    <a:pt x="6383" y="4629"/>
                  </a:lnTo>
                  <a:lnTo>
                    <a:pt x="69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6797578" y="3684787"/>
              <a:ext cx="199255" cy="129610"/>
            </a:xfrm>
            <a:custGeom>
              <a:rect b="b" l="l" r="r" t="t"/>
              <a:pathLst>
                <a:path extrusionOk="0" h="4044" w="6217">
                  <a:moveTo>
                    <a:pt x="485" y="0"/>
                  </a:moveTo>
                  <a:lnTo>
                    <a:pt x="1" y="4043"/>
                  </a:lnTo>
                  <a:lnTo>
                    <a:pt x="5748" y="4043"/>
                  </a:lnTo>
                  <a:lnTo>
                    <a:pt x="621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a:off x="6834531" y="3706741"/>
              <a:ext cx="122143" cy="85702"/>
            </a:xfrm>
            <a:custGeom>
              <a:rect b="b" l="l" r="r" t="t"/>
              <a:pathLst>
                <a:path extrusionOk="0" h="2674" w="3811">
                  <a:moveTo>
                    <a:pt x="301" y="0"/>
                  </a:moveTo>
                  <a:lnTo>
                    <a:pt x="1" y="2673"/>
                  </a:lnTo>
                  <a:lnTo>
                    <a:pt x="3626" y="2673"/>
                  </a:lnTo>
                  <a:lnTo>
                    <a:pt x="38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a:off x="6993051" y="3737797"/>
              <a:ext cx="51953" cy="85157"/>
            </a:xfrm>
            <a:custGeom>
              <a:rect b="b" l="l" r="r" t="t"/>
              <a:pathLst>
                <a:path extrusionOk="0" h="2657" w="1621">
                  <a:moveTo>
                    <a:pt x="301" y="0"/>
                  </a:moveTo>
                  <a:lnTo>
                    <a:pt x="0" y="2640"/>
                  </a:lnTo>
                  <a:lnTo>
                    <a:pt x="1621" y="2657"/>
                  </a:lnTo>
                  <a:lnTo>
                    <a:pt x="30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6829724" y="3919873"/>
              <a:ext cx="31601" cy="27082"/>
            </a:xfrm>
            <a:custGeom>
              <a:rect b="b" l="l" r="r" t="t"/>
              <a:pathLst>
                <a:path extrusionOk="0" h="845" w="986">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6829724" y="4079450"/>
              <a:ext cx="31601" cy="26986"/>
            </a:xfrm>
            <a:custGeom>
              <a:rect b="b" l="l" r="r" t="t"/>
              <a:pathLst>
                <a:path extrusionOk="0" h="842" w="986">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6829724" y="4238483"/>
              <a:ext cx="31601" cy="27114"/>
            </a:xfrm>
            <a:custGeom>
              <a:rect b="b" l="l" r="r" t="t"/>
              <a:pathLst>
                <a:path extrusionOk="0" h="846" w="986">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6705466" y="2979494"/>
              <a:ext cx="335820" cy="426297"/>
            </a:xfrm>
            <a:custGeom>
              <a:rect b="b" l="l" r="r" t="t"/>
              <a:pathLst>
                <a:path extrusionOk="0" h="13301" w="10478">
                  <a:moveTo>
                    <a:pt x="1" y="1"/>
                  </a:moveTo>
                  <a:lnTo>
                    <a:pt x="285" y="13267"/>
                  </a:lnTo>
                  <a:lnTo>
                    <a:pt x="10477" y="13301"/>
                  </a:lnTo>
                  <a:lnTo>
                    <a:pt x="10193" y="101"/>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6725273" y="2993981"/>
              <a:ext cx="294027" cy="389343"/>
            </a:xfrm>
            <a:custGeom>
              <a:rect b="b" l="l" r="r" t="t"/>
              <a:pathLst>
                <a:path extrusionOk="0" h="12148" w="9174">
                  <a:moveTo>
                    <a:pt x="1" y="0"/>
                  </a:moveTo>
                  <a:lnTo>
                    <a:pt x="252" y="12030"/>
                  </a:lnTo>
                  <a:lnTo>
                    <a:pt x="9174" y="12147"/>
                  </a:lnTo>
                  <a:lnTo>
                    <a:pt x="8907" y="234"/>
                  </a:ln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6772419" y="3056094"/>
              <a:ext cx="195473" cy="269380"/>
            </a:xfrm>
            <a:custGeom>
              <a:rect b="b" l="l" r="r" t="t"/>
              <a:pathLst>
                <a:path extrusionOk="0" h="8405" w="6099">
                  <a:moveTo>
                    <a:pt x="0" y="0"/>
                  </a:moveTo>
                  <a:lnTo>
                    <a:pt x="184" y="8405"/>
                  </a:lnTo>
                  <a:lnTo>
                    <a:pt x="6099" y="8288"/>
                  </a:lnTo>
                  <a:lnTo>
                    <a:pt x="5915" y="100"/>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6772419" y="3056094"/>
              <a:ext cx="192268" cy="269380"/>
            </a:xfrm>
            <a:custGeom>
              <a:rect b="b" l="l" r="r" t="t"/>
              <a:pathLst>
                <a:path extrusionOk="0" h="8405" w="5999">
                  <a:moveTo>
                    <a:pt x="0" y="0"/>
                  </a:moveTo>
                  <a:lnTo>
                    <a:pt x="184" y="8405"/>
                  </a:lnTo>
                  <a:lnTo>
                    <a:pt x="5999" y="3960"/>
                  </a:lnTo>
                  <a:lnTo>
                    <a:pt x="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8150280" y="2757805"/>
              <a:ext cx="294027" cy="374344"/>
            </a:xfrm>
            <a:custGeom>
              <a:rect b="b" l="l" r="r" t="t"/>
              <a:pathLst>
                <a:path extrusionOk="0" h="11680" w="9174">
                  <a:moveTo>
                    <a:pt x="0" y="1"/>
                  </a:moveTo>
                  <a:lnTo>
                    <a:pt x="234" y="11646"/>
                  </a:lnTo>
                  <a:lnTo>
                    <a:pt x="9173" y="11680"/>
                  </a:lnTo>
                  <a:lnTo>
                    <a:pt x="9173" y="11680"/>
                  </a:lnTo>
                  <a:lnTo>
                    <a:pt x="8923" y="101"/>
                  </a:lnTo>
                  <a:lnTo>
                    <a:pt x="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8167427" y="2770657"/>
              <a:ext cx="257586" cy="341685"/>
            </a:xfrm>
            <a:custGeom>
              <a:rect b="b" l="l" r="r" t="t"/>
              <a:pathLst>
                <a:path extrusionOk="0" h="10661" w="8037">
                  <a:moveTo>
                    <a:pt x="0" y="1"/>
                  </a:moveTo>
                  <a:lnTo>
                    <a:pt x="217" y="10560"/>
                  </a:lnTo>
                  <a:lnTo>
                    <a:pt x="8037" y="10661"/>
                  </a:lnTo>
                  <a:lnTo>
                    <a:pt x="7820" y="218"/>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8208643" y="2825270"/>
              <a:ext cx="171403" cy="236753"/>
            </a:xfrm>
            <a:custGeom>
              <a:rect b="b" l="l" r="r" t="t"/>
              <a:pathLst>
                <a:path extrusionOk="0" h="7387" w="5348">
                  <a:moveTo>
                    <a:pt x="1" y="1"/>
                  </a:moveTo>
                  <a:lnTo>
                    <a:pt x="168" y="7386"/>
                  </a:lnTo>
                  <a:lnTo>
                    <a:pt x="5347" y="7269"/>
                  </a:lnTo>
                  <a:lnTo>
                    <a:pt x="5197" y="84"/>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8208643" y="2825270"/>
              <a:ext cx="168711" cy="236753"/>
            </a:xfrm>
            <a:custGeom>
              <a:rect b="b" l="l" r="r" t="t"/>
              <a:pathLst>
                <a:path extrusionOk="0" h="7387" w="5264">
                  <a:moveTo>
                    <a:pt x="1" y="1"/>
                  </a:moveTo>
                  <a:lnTo>
                    <a:pt x="168" y="7386"/>
                  </a:lnTo>
                  <a:lnTo>
                    <a:pt x="5264" y="3476"/>
                  </a:lnTo>
                  <a:lnTo>
                    <a:pt x="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8114416" y="4163518"/>
              <a:ext cx="72305" cy="166051"/>
            </a:xfrm>
            <a:custGeom>
              <a:rect b="b" l="l" r="r" t="t"/>
              <a:pathLst>
                <a:path extrusionOk="0" h="5181" w="2256">
                  <a:moveTo>
                    <a:pt x="33" y="0"/>
                  </a:moveTo>
                  <a:cubicBezTo>
                    <a:pt x="0" y="117"/>
                    <a:pt x="1337" y="5180"/>
                    <a:pt x="1337" y="5180"/>
                  </a:cubicBezTo>
                  <a:lnTo>
                    <a:pt x="2256" y="4996"/>
                  </a:lnTo>
                  <a:lnTo>
                    <a:pt x="986"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a:off x="8284153" y="4140474"/>
              <a:ext cx="89996" cy="189095"/>
            </a:xfrm>
            <a:custGeom>
              <a:rect b="b" l="l" r="r" t="t"/>
              <a:pathLst>
                <a:path extrusionOk="0" h="5900" w="2808">
                  <a:moveTo>
                    <a:pt x="1822" y="1"/>
                  </a:moveTo>
                  <a:lnTo>
                    <a:pt x="1" y="5899"/>
                  </a:lnTo>
                  <a:lnTo>
                    <a:pt x="1070" y="5899"/>
                  </a:lnTo>
                  <a:lnTo>
                    <a:pt x="2808" y="419"/>
                  </a:lnTo>
                  <a:lnTo>
                    <a:pt x="1822"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a:off x="8329151" y="4111052"/>
              <a:ext cx="99099" cy="218517"/>
            </a:xfrm>
            <a:custGeom>
              <a:rect b="b" l="l" r="r" t="t"/>
              <a:pathLst>
                <a:path extrusionOk="0" h="6818" w="3092">
                  <a:moveTo>
                    <a:pt x="2089" y="0"/>
                  </a:moveTo>
                  <a:lnTo>
                    <a:pt x="0" y="6817"/>
                  </a:lnTo>
                  <a:lnTo>
                    <a:pt x="1069" y="6817"/>
                  </a:lnTo>
                  <a:lnTo>
                    <a:pt x="3091" y="434"/>
                  </a:lnTo>
                  <a:lnTo>
                    <a:pt x="208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a:off x="8136370" y="4316140"/>
              <a:ext cx="237779" cy="118361"/>
            </a:xfrm>
            <a:custGeom>
              <a:rect b="b" l="l" r="r" t="t"/>
              <a:pathLst>
                <a:path extrusionOk="0" h="3693" w="7419">
                  <a:moveTo>
                    <a:pt x="0" y="0"/>
                  </a:moveTo>
                  <a:lnTo>
                    <a:pt x="1069" y="3693"/>
                  </a:lnTo>
                  <a:lnTo>
                    <a:pt x="6433" y="3693"/>
                  </a:lnTo>
                  <a:lnTo>
                    <a:pt x="741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a:off x="8139575" y="4071951"/>
              <a:ext cx="85702" cy="244221"/>
            </a:xfrm>
            <a:custGeom>
              <a:rect b="b" l="l" r="r" t="t"/>
              <a:pathLst>
                <a:path extrusionOk="0" h="7620" w="2674">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a:off x="7078176" y="2889530"/>
              <a:ext cx="1006274" cy="1378983"/>
            </a:xfrm>
            <a:custGeom>
              <a:rect b="b" l="l" r="r" t="t"/>
              <a:pathLst>
                <a:path extrusionOk="0" h="43026" w="31397">
                  <a:moveTo>
                    <a:pt x="1" y="1"/>
                  </a:moveTo>
                  <a:lnTo>
                    <a:pt x="1" y="43025"/>
                  </a:lnTo>
                  <a:lnTo>
                    <a:pt x="31396" y="43025"/>
                  </a:lnTo>
                  <a:lnTo>
                    <a:pt x="3139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a:off x="7162275" y="2945233"/>
              <a:ext cx="882529" cy="1241329"/>
            </a:xfrm>
            <a:custGeom>
              <a:rect b="b" l="l" r="r" t="t"/>
              <a:pathLst>
                <a:path extrusionOk="0" h="38731" w="27536">
                  <a:moveTo>
                    <a:pt x="0" y="1"/>
                  </a:moveTo>
                  <a:lnTo>
                    <a:pt x="0" y="38731"/>
                  </a:lnTo>
                  <a:lnTo>
                    <a:pt x="27536" y="38731"/>
                  </a:lnTo>
                  <a:lnTo>
                    <a:pt x="27536" y="33902"/>
                  </a:lnTo>
                  <a:lnTo>
                    <a:pt x="275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a:off x="7155833" y="2928631"/>
              <a:ext cx="875061" cy="1234919"/>
            </a:xfrm>
            <a:custGeom>
              <a:rect b="b" l="l" r="r" t="t"/>
              <a:pathLst>
                <a:path extrusionOk="0" h="38531" w="27303">
                  <a:moveTo>
                    <a:pt x="1" y="1"/>
                  </a:moveTo>
                  <a:lnTo>
                    <a:pt x="1" y="38530"/>
                  </a:lnTo>
                  <a:lnTo>
                    <a:pt x="27302" y="38530"/>
                  </a:lnTo>
                  <a:lnTo>
                    <a:pt x="27302" y="33735"/>
                  </a:lnTo>
                  <a:lnTo>
                    <a:pt x="2730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a:off x="7139776" y="2931836"/>
              <a:ext cx="882561" cy="1217259"/>
            </a:xfrm>
            <a:custGeom>
              <a:rect b="b" l="l" r="r" t="t"/>
              <a:pathLst>
                <a:path extrusionOk="0" h="37980" w="27537">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a:off x="7138686" y="2930778"/>
              <a:ext cx="884708" cy="1219374"/>
            </a:xfrm>
            <a:custGeom>
              <a:rect b="b" l="l" r="r" t="t"/>
              <a:pathLst>
                <a:path extrusionOk="0" h="38046" w="27604">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a:off x="7400566" y="2846711"/>
              <a:ext cx="361492" cy="123713"/>
            </a:xfrm>
            <a:custGeom>
              <a:rect b="b" l="l" r="r" t="t"/>
              <a:pathLst>
                <a:path extrusionOk="0" h="3860" w="11279">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7476076" y="2779759"/>
              <a:ext cx="207812" cy="66985"/>
            </a:xfrm>
            <a:custGeom>
              <a:rect b="b" l="l" r="r" t="t"/>
              <a:pathLst>
                <a:path extrusionOk="0" h="2090" w="6484">
                  <a:moveTo>
                    <a:pt x="0" y="1"/>
                  </a:moveTo>
                  <a:lnTo>
                    <a:pt x="418" y="2089"/>
                  </a:lnTo>
                  <a:lnTo>
                    <a:pt x="6132" y="2089"/>
                  </a:lnTo>
                  <a:lnTo>
                    <a:pt x="6483"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7231887" y="3125707"/>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a:off x="7443930" y="3160513"/>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a:off x="7443930" y="3191569"/>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a:off x="7443930" y="3222626"/>
              <a:ext cx="462193" cy="2179"/>
            </a:xfrm>
            <a:custGeom>
              <a:rect b="b" l="l" r="r" t="t"/>
              <a:pathLst>
                <a:path extrusionOk="0" h="68" w="14421">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a:off x="7443930" y="3253137"/>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a:off x="7231887" y="3354896"/>
              <a:ext cx="148904" cy="148904"/>
            </a:xfrm>
            <a:custGeom>
              <a:rect b="b" l="l" r="r" t="t"/>
              <a:pathLst>
                <a:path extrusionOk="0" h="4646" w="4646">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a:off x="7261854" y="3364543"/>
              <a:ext cx="145699" cy="114611"/>
            </a:xfrm>
            <a:custGeom>
              <a:rect b="b" l="l" r="r" t="t"/>
              <a:pathLst>
                <a:path extrusionOk="0" h="3576" w="4546">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a:off x="7443930" y="3389702"/>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a:off x="7443930" y="3420759"/>
              <a:ext cx="462193" cy="2179"/>
            </a:xfrm>
            <a:custGeom>
              <a:rect b="b" l="l" r="r" t="t"/>
              <a:pathLst>
                <a:path extrusionOk="0" h="68" w="14421">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a:off x="7443930" y="3451815"/>
              <a:ext cx="462193" cy="2179"/>
            </a:xfrm>
            <a:custGeom>
              <a:rect b="b" l="l" r="r" t="t"/>
              <a:pathLst>
                <a:path extrusionOk="0" h="68" w="14421">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a:off x="7443930" y="3482359"/>
              <a:ext cx="462193" cy="2179"/>
            </a:xfrm>
            <a:custGeom>
              <a:rect b="b" l="l" r="r" t="t"/>
              <a:pathLst>
                <a:path extrusionOk="0" h="68"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a:off x="7231887" y="3576586"/>
              <a:ext cx="148904" cy="148904"/>
            </a:xfrm>
            <a:custGeom>
              <a:rect b="b" l="l" r="r" t="t"/>
              <a:pathLst>
                <a:path extrusionOk="0" h="4646" w="4646">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a:off x="7261854" y="3586233"/>
              <a:ext cx="145699" cy="114643"/>
            </a:xfrm>
            <a:custGeom>
              <a:rect b="b" l="l" r="r" t="t"/>
              <a:pathLst>
                <a:path extrusionOk="0" h="3577" w="4546">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a:off x="7443930" y="3611392"/>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a:off x="7443930" y="3642481"/>
              <a:ext cx="462193" cy="2147"/>
            </a:xfrm>
            <a:custGeom>
              <a:rect b="b" l="l" r="r" t="t"/>
              <a:pathLst>
                <a:path extrusionOk="0" h="67" w="14421">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a:off x="7443930" y="3673537"/>
              <a:ext cx="462193" cy="2147"/>
            </a:xfrm>
            <a:custGeom>
              <a:rect b="b" l="l" r="r" t="t"/>
              <a:pathLst>
                <a:path extrusionOk="0" h="67" w="14421">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a:off x="7443930" y="3704049"/>
              <a:ext cx="462193" cy="2179"/>
            </a:xfrm>
            <a:custGeom>
              <a:rect b="b" l="l" r="r" t="t"/>
              <a:pathLst>
                <a:path extrusionOk="0" h="68" w="14421">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a:off x="7231887" y="3790808"/>
              <a:ext cx="148904" cy="148904"/>
            </a:xfrm>
            <a:custGeom>
              <a:rect b="b" l="l" r="r" t="t"/>
              <a:pathLst>
                <a:path extrusionOk="0" h="4646" w="4646">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a:off x="7261854" y="3800455"/>
              <a:ext cx="145699" cy="114611"/>
            </a:xfrm>
            <a:custGeom>
              <a:rect b="b" l="l" r="r" t="t"/>
              <a:pathLst>
                <a:path extrusionOk="0" h="3576" w="4546">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a:off x="7443930" y="3825614"/>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a:off x="7443930" y="3856671"/>
              <a:ext cx="462193" cy="2179"/>
            </a:xfrm>
            <a:custGeom>
              <a:rect b="b" l="l" r="r" t="t"/>
              <a:pathLst>
                <a:path extrusionOk="0" h="68" w="14421">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a:off x="7443930" y="3887727"/>
              <a:ext cx="462193" cy="2179"/>
            </a:xfrm>
            <a:custGeom>
              <a:rect b="b" l="l" r="r" t="t"/>
              <a:pathLst>
                <a:path extrusionOk="0" h="68" w="14421">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a:off x="7443930" y="3918239"/>
              <a:ext cx="462193" cy="2179"/>
            </a:xfrm>
            <a:custGeom>
              <a:rect b="b" l="l" r="r" t="t"/>
              <a:pathLst>
                <a:path extrusionOk="0" h="68" w="14421">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a:off x="7766866" y="3947693"/>
              <a:ext cx="96951" cy="200313"/>
            </a:xfrm>
            <a:custGeom>
              <a:rect b="b" l="l" r="r" t="t"/>
              <a:pathLst>
                <a:path extrusionOk="0" h="6250" w="3025">
                  <a:moveTo>
                    <a:pt x="3024" y="1"/>
                  </a:moveTo>
                  <a:lnTo>
                    <a:pt x="0" y="6250"/>
                  </a:lnTo>
                  <a:lnTo>
                    <a:pt x="2156" y="6250"/>
                  </a:lnTo>
                  <a:lnTo>
                    <a:pt x="302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a:off x="7835934" y="3948783"/>
              <a:ext cx="186403" cy="200313"/>
            </a:xfrm>
            <a:custGeom>
              <a:rect b="b" l="l" r="r" t="t"/>
              <a:pathLst>
                <a:path extrusionOk="0" h="6250" w="5816">
                  <a:moveTo>
                    <a:pt x="869" y="0"/>
                  </a:moveTo>
                  <a:lnTo>
                    <a:pt x="1" y="6249"/>
                  </a:lnTo>
                  <a:lnTo>
                    <a:pt x="1" y="6249"/>
                  </a:lnTo>
                  <a:lnTo>
                    <a:pt x="5815" y="1538"/>
                  </a:lnTo>
                  <a:lnTo>
                    <a:pt x="86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a:off x="7835934" y="3947693"/>
              <a:ext cx="189063" cy="201402"/>
            </a:xfrm>
            <a:custGeom>
              <a:rect b="b" l="l" r="r" t="t"/>
              <a:pathLst>
                <a:path extrusionOk="0" h="6284" w="5899">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a:off x="7658152" y="2779759"/>
              <a:ext cx="25736" cy="66985"/>
            </a:xfrm>
            <a:custGeom>
              <a:rect b="b" l="l" r="r" t="t"/>
              <a:pathLst>
                <a:path extrusionOk="0" h="2090" w="803">
                  <a:moveTo>
                    <a:pt x="368" y="1"/>
                  </a:moveTo>
                  <a:lnTo>
                    <a:pt x="0" y="2089"/>
                  </a:lnTo>
                  <a:lnTo>
                    <a:pt x="451" y="2089"/>
                  </a:lnTo>
                  <a:lnTo>
                    <a:pt x="8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a:off x="7028915" y="3262304"/>
              <a:ext cx="108201" cy="222331"/>
            </a:xfrm>
            <a:custGeom>
              <a:rect b="b" l="l" r="r" t="t"/>
              <a:pathLst>
                <a:path extrusionOk="0" h="6937" w="3376">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a:off x="7012858" y="3237048"/>
              <a:ext cx="149449" cy="180217"/>
            </a:xfrm>
            <a:custGeom>
              <a:rect b="b" l="l" r="r" t="t"/>
              <a:pathLst>
                <a:path extrusionOk="0" h="5623" w="4663">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8"/>
            <p:cNvSpPr/>
            <p:nvPr/>
          </p:nvSpPr>
          <p:spPr>
            <a:xfrm>
              <a:off x="6966257" y="3207114"/>
              <a:ext cx="65895" cy="70286"/>
            </a:xfrm>
            <a:custGeom>
              <a:rect b="b" l="l" r="r" t="t"/>
              <a:pathLst>
                <a:path extrusionOk="0" h="2193" w="2056">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a:off x="7011800" y="3263329"/>
              <a:ext cx="14999" cy="14487"/>
            </a:xfrm>
            <a:custGeom>
              <a:rect b="b" l="l" r="r" t="t"/>
              <a:pathLst>
                <a:path extrusionOk="0" h="452" w="468">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a:off x="6981256" y="3242977"/>
              <a:ext cx="35383" cy="37050"/>
            </a:xfrm>
            <a:custGeom>
              <a:rect b="b" l="l" r="r" t="t"/>
              <a:pathLst>
                <a:path extrusionOk="0" h="1156" w="1104">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6964654" y="3274354"/>
              <a:ext cx="50895" cy="50799"/>
            </a:xfrm>
            <a:custGeom>
              <a:rect b="b" l="l" r="r" t="t"/>
              <a:pathLst>
                <a:path extrusionOk="0" h="1585" w="1588">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6934143" y="3561619"/>
              <a:ext cx="81407" cy="138296"/>
            </a:xfrm>
            <a:custGeom>
              <a:rect b="b" l="l" r="r" t="t"/>
              <a:pathLst>
                <a:path extrusionOk="0" h="4315" w="254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7270956" y="3173910"/>
              <a:ext cx="146244" cy="114611"/>
            </a:xfrm>
            <a:custGeom>
              <a:rect b="b" l="l" r="r" t="t"/>
              <a:pathLst>
                <a:path extrusionOk="0" h="3576" w="4563">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7195479" y="3247785"/>
              <a:ext cx="175121" cy="251721"/>
            </a:xfrm>
            <a:custGeom>
              <a:rect b="b" l="l" r="r" t="t"/>
              <a:pathLst>
                <a:path extrusionOk="0" h="7854" w="5464">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a:off x="7069073" y="4391105"/>
              <a:ext cx="111438" cy="48492"/>
            </a:xfrm>
            <a:custGeom>
              <a:rect b="b" l="l" r="r" t="t"/>
              <a:pathLst>
                <a:path extrusionOk="0" h="1513" w="3477">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7069073" y="4421007"/>
              <a:ext cx="21986" cy="16730"/>
            </a:xfrm>
            <a:custGeom>
              <a:rect b="b" l="l" r="r" t="t"/>
              <a:pathLst>
                <a:path extrusionOk="0" h="522" w="686">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7069618" y="4429116"/>
              <a:ext cx="102304" cy="10801"/>
            </a:xfrm>
            <a:custGeom>
              <a:rect b="b" l="l" r="r" t="t"/>
              <a:pathLst>
                <a:path extrusionOk="0" h="337" w="3192">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7072823" y="4435558"/>
              <a:ext cx="95894" cy="2404"/>
            </a:xfrm>
            <a:custGeom>
              <a:rect b="b" l="l" r="r" t="t"/>
              <a:pathLst>
                <a:path extrusionOk="0" h="75" w="2992">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7148878" y="4428058"/>
              <a:ext cx="5929" cy="9679"/>
            </a:xfrm>
            <a:custGeom>
              <a:rect b="b" l="l" r="r" t="t"/>
              <a:pathLst>
                <a:path extrusionOk="0" h="302" w="185">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7131218" y="4423764"/>
              <a:ext cx="3237" cy="5384"/>
            </a:xfrm>
            <a:custGeom>
              <a:rect b="b" l="l" r="r" t="t"/>
              <a:pathLst>
                <a:path extrusionOk="0" h="168" w="101">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7126379" y="4423091"/>
              <a:ext cx="3782" cy="3397"/>
            </a:xfrm>
            <a:custGeom>
              <a:rect b="b" l="l" r="r" t="t"/>
              <a:pathLst>
                <a:path extrusionOk="0" h="106" w="118">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7123174" y="4420559"/>
              <a:ext cx="6442" cy="577"/>
            </a:xfrm>
            <a:custGeom>
              <a:rect b="b" l="l" r="r" t="t"/>
              <a:pathLst>
                <a:path extrusionOk="0" h="18" w="201">
                  <a:moveTo>
                    <a:pt x="0" y="1"/>
                  </a:moveTo>
                  <a:lnTo>
                    <a:pt x="0" y="17"/>
                  </a:lnTo>
                  <a:lnTo>
                    <a:pt x="101" y="17"/>
                  </a:lnTo>
                  <a:cubicBezTo>
                    <a:pt x="134" y="17"/>
                    <a:pt x="168" y="17"/>
                    <a:pt x="2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7122116" y="4416809"/>
              <a:ext cx="6987" cy="1154"/>
            </a:xfrm>
            <a:custGeom>
              <a:rect b="b" l="l" r="r" t="t"/>
              <a:pathLst>
                <a:path extrusionOk="0" h="36" w="218">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7133334" y="4418187"/>
              <a:ext cx="11282" cy="6698"/>
            </a:xfrm>
            <a:custGeom>
              <a:rect b="b" l="l" r="r" t="t"/>
              <a:pathLst>
                <a:path extrusionOk="0" h="209" w="352">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7129071" y="4416264"/>
              <a:ext cx="5929" cy="7532"/>
            </a:xfrm>
            <a:custGeom>
              <a:rect b="b" l="l" r="r" t="t"/>
              <a:pathLst>
                <a:path extrusionOk="0" h="235" w="185">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7069618" y="4420559"/>
              <a:ext cx="21441" cy="16634"/>
            </a:xfrm>
            <a:custGeom>
              <a:rect b="b" l="l" r="r" t="t"/>
              <a:pathLst>
                <a:path extrusionOk="0" h="519" w="669">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7074971" y="4395912"/>
              <a:ext cx="1122" cy="24679"/>
            </a:xfrm>
            <a:custGeom>
              <a:rect b="b" l="l" r="r" t="t"/>
              <a:pathLst>
                <a:path extrusionOk="0" h="770" w="35">
                  <a:moveTo>
                    <a:pt x="17" y="1"/>
                  </a:moveTo>
                  <a:cubicBezTo>
                    <a:pt x="1" y="252"/>
                    <a:pt x="1" y="502"/>
                    <a:pt x="17" y="770"/>
                  </a:cubicBezTo>
                  <a:cubicBezTo>
                    <a:pt x="34" y="502"/>
                    <a:pt x="34" y="252"/>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7098527" y="4431552"/>
              <a:ext cx="17724" cy="1058"/>
            </a:xfrm>
            <a:custGeom>
              <a:rect b="b" l="l" r="r" t="t"/>
              <a:pathLst>
                <a:path extrusionOk="0" h="33" w="553">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7086765" y="4431808"/>
              <a:ext cx="2179" cy="3782"/>
            </a:xfrm>
            <a:custGeom>
              <a:rect b="b" l="l" r="r" t="t"/>
              <a:pathLst>
                <a:path extrusionOk="0" h="118" w="68">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7082470" y="4426456"/>
              <a:ext cx="2179" cy="2404"/>
            </a:xfrm>
            <a:custGeom>
              <a:rect b="b" l="l" r="r" t="t"/>
              <a:pathLst>
                <a:path extrusionOk="0" h="75" w="68">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7076060" y="4423764"/>
              <a:ext cx="3782" cy="1635"/>
            </a:xfrm>
            <a:custGeom>
              <a:rect b="b" l="l" r="r" t="t"/>
              <a:pathLst>
                <a:path extrusionOk="0" h="51" w="118">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7071221" y="4422834"/>
              <a:ext cx="2179" cy="961"/>
            </a:xfrm>
            <a:custGeom>
              <a:rect b="b" l="l" r="r" t="t"/>
              <a:pathLst>
                <a:path extrusionOk="0" h="30" w="68">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6862928" y="4349888"/>
              <a:ext cx="83907" cy="99483"/>
            </a:xfrm>
            <a:custGeom>
              <a:rect b="b" l="l" r="r" t="t"/>
              <a:pathLst>
                <a:path extrusionOk="0" h="3104" w="2618">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6863441" y="4371843"/>
              <a:ext cx="19839" cy="27339"/>
            </a:xfrm>
            <a:custGeom>
              <a:rect b="b" l="l" r="r" t="t"/>
              <a:pathLst>
                <a:path extrusionOk="0" h="853" w="619">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6862928" y="4384695"/>
              <a:ext cx="80894" cy="64837"/>
            </a:xfrm>
            <a:custGeom>
              <a:rect b="b" l="l" r="r" t="t"/>
              <a:pathLst>
                <a:path extrusionOk="0" h="2023" w="2524">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6863441" y="4383605"/>
              <a:ext cx="77369" cy="64933"/>
            </a:xfrm>
            <a:custGeom>
              <a:rect b="b" l="l" r="r" t="t"/>
              <a:pathLst>
                <a:path extrusionOk="0" h="2026" w="2414">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6923951" y="4432770"/>
              <a:ext cx="10769" cy="3878"/>
            </a:xfrm>
            <a:custGeom>
              <a:rect b="b" l="l" r="r" t="t"/>
              <a:pathLst>
                <a:path extrusionOk="0" h="121" w="336">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6915938" y="4416809"/>
              <a:ext cx="5897" cy="1635"/>
            </a:xfrm>
            <a:custGeom>
              <a:rect b="b" l="l" r="r" t="t"/>
              <a:pathLst>
                <a:path extrusionOk="0" h="51" w="184">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6914336" y="4413059"/>
              <a:ext cx="4840" cy="577"/>
            </a:xfrm>
            <a:custGeom>
              <a:rect b="b" l="l" r="r" t="t"/>
              <a:pathLst>
                <a:path extrusionOk="0" h="18" w="151">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6915394" y="4407162"/>
              <a:ext cx="4840" cy="4327"/>
            </a:xfrm>
            <a:custGeom>
              <a:rect b="b" l="l" r="r" t="t"/>
              <a:pathLst>
                <a:path extrusionOk="0" h="135" w="151">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6916996" y="4403412"/>
              <a:ext cx="5384" cy="4872"/>
            </a:xfrm>
            <a:custGeom>
              <a:rect b="b" l="l" r="r" t="t"/>
              <a:pathLst>
                <a:path extrusionOk="0" h="152" w="168">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6920746" y="4414886"/>
              <a:ext cx="11826" cy="6250"/>
            </a:xfrm>
            <a:custGeom>
              <a:rect b="b" l="l" r="r" t="t"/>
              <a:pathLst>
                <a:path extrusionOk="0" h="195" w="369">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6920746" y="4408251"/>
              <a:ext cx="4327" cy="8589"/>
            </a:xfrm>
            <a:custGeom>
              <a:rect b="b" l="l" r="r" t="t"/>
              <a:pathLst>
                <a:path extrusionOk="0" h="268" w="135">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6874690" y="4372355"/>
              <a:ext cx="10737" cy="26281"/>
            </a:xfrm>
            <a:custGeom>
              <a:rect b="b" l="l" r="r" t="t"/>
              <a:pathLst>
                <a:path extrusionOk="0" h="820" w="335">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6879530" y="4356843"/>
              <a:ext cx="16089" cy="18781"/>
            </a:xfrm>
            <a:custGeom>
              <a:rect b="b" l="l" r="r" t="t"/>
              <a:pathLst>
                <a:path extrusionOk="0" h="586" w="502">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6889689" y="4399149"/>
              <a:ext cx="13429" cy="11282"/>
            </a:xfrm>
            <a:custGeom>
              <a:rect b="b" l="l" r="r" t="t"/>
              <a:pathLst>
                <a:path extrusionOk="0" h="352" w="419">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6879530" y="4391649"/>
              <a:ext cx="1635" cy="3782"/>
            </a:xfrm>
            <a:custGeom>
              <a:rect b="b" l="l" r="r" t="t"/>
              <a:pathLst>
                <a:path extrusionOk="0" h="118" w="51">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6880587" y="4384695"/>
              <a:ext cx="577" cy="3237"/>
            </a:xfrm>
            <a:custGeom>
              <a:rect b="b" l="l" r="r" t="t"/>
              <a:pathLst>
                <a:path extrusionOk="0" h="101" w="18">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6877382" y="4378797"/>
              <a:ext cx="2179" cy="3237"/>
            </a:xfrm>
            <a:custGeom>
              <a:rect b="b" l="l" r="r" t="t"/>
              <a:pathLst>
                <a:path extrusionOk="0" h="101" w="68">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6874690" y="4375048"/>
              <a:ext cx="1122" cy="1635"/>
            </a:xfrm>
            <a:custGeom>
              <a:rect b="b" l="l" r="r" t="t"/>
              <a:pathLst>
                <a:path extrusionOk="0" h="51" w="35">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6868280" y="3742060"/>
              <a:ext cx="330435" cy="671031"/>
            </a:xfrm>
            <a:custGeom>
              <a:rect b="b" l="l" r="r" t="t"/>
              <a:pathLst>
                <a:path extrusionOk="0" h="20937" w="1031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6975904" y="3711548"/>
              <a:ext cx="179961" cy="699940"/>
            </a:xfrm>
            <a:custGeom>
              <a:rect b="b" l="l" r="r" t="t"/>
              <a:pathLst>
                <a:path extrusionOk="0" h="21839" w="5615">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7037504" y="3852921"/>
              <a:ext cx="39646" cy="289219"/>
            </a:xfrm>
            <a:custGeom>
              <a:rect b="b" l="l" r="r" t="t"/>
              <a:pathLst>
                <a:path extrusionOk="0" h="9024" w="1237">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7015550" y="3841671"/>
              <a:ext cx="53556" cy="11282"/>
            </a:xfrm>
            <a:custGeom>
              <a:rect b="b" l="l" r="r" t="t"/>
              <a:pathLst>
                <a:path extrusionOk="0" h="352" w="1671">
                  <a:moveTo>
                    <a:pt x="0" y="1"/>
                  </a:moveTo>
                  <a:cubicBezTo>
                    <a:pt x="551" y="184"/>
                    <a:pt x="1103" y="301"/>
                    <a:pt x="1671" y="352"/>
                  </a:cubicBezTo>
                  <a:cubicBezTo>
                    <a:pt x="1119" y="218"/>
                    <a:pt x="568" y="1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7083528" y="4082207"/>
              <a:ext cx="55735" cy="9583"/>
            </a:xfrm>
            <a:custGeom>
              <a:rect b="b" l="l" r="r" t="t"/>
              <a:pathLst>
                <a:path extrusionOk="0" h="299" w="1739">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7044459" y="4124417"/>
              <a:ext cx="131758" cy="171403"/>
            </a:xfrm>
            <a:custGeom>
              <a:rect b="b" l="l" r="r" t="t"/>
              <a:pathLst>
                <a:path extrusionOk="0" h="5348" w="4111">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7110322" y="3758149"/>
              <a:ext cx="51440" cy="20127"/>
            </a:xfrm>
            <a:custGeom>
              <a:rect b="b" l="l" r="r" t="t"/>
              <a:pathLst>
                <a:path extrusionOk="0" h="628" w="1605">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6984461" y="3278841"/>
              <a:ext cx="37531" cy="124835"/>
            </a:xfrm>
            <a:custGeom>
              <a:rect b="b" l="l" r="r" t="t"/>
              <a:pathLst>
                <a:path extrusionOk="0" h="3895" w="1171">
                  <a:moveTo>
                    <a:pt x="1003" y="1"/>
                  </a:moveTo>
                  <a:lnTo>
                    <a:pt x="1003" y="1"/>
                  </a:lnTo>
                  <a:cubicBezTo>
                    <a:pt x="1" y="1137"/>
                    <a:pt x="68" y="2858"/>
                    <a:pt x="1171" y="3894"/>
                  </a:cubicBezTo>
                  <a:lnTo>
                    <a:pt x="100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6937348" y="3468962"/>
              <a:ext cx="65895" cy="130347"/>
            </a:xfrm>
            <a:custGeom>
              <a:rect b="b" l="l" r="r" t="t"/>
              <a:pathLst>
                <a:path extrusionOk="0" h="4067" w="2056">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6953405" y="3421849"/>
              <a:ext cx="290277" cy="327231"/>
            </a:xfrm>
            <a:custGeom>
              <a:rect b="b" l="l" r="r" t="t"/>
              <a:pathLst>
                <a:path extrusionOk="0" h="10210" w="9057">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7132212" y="3501621"/>
              <a:ext cx="110412" cy="39966"/>
            </a:xfrm>
            <a:custGeom>
              <a:rect b="b" l="l" r="r" t="t"/>
              <a:pathLst>
                <a:path extrusionOk="0" h="1247" w="3445">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6974301" y="3458802"/>
              <a:ext cx="257073" cy="2147"/>
            </a:xfrm>
            <a:custGeom>
              <a:rect b="b" l="l" r="r" t="t"/>
              <a:pathLst>
                <a:path extrusionOk="0" h="67" w="8021">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6951258" y="3496813"/>
              <a:ext cx="286014" cy="2179"/>
            </a:xfrm>
            <a:custGeom>
              <a:rect b="b" l="l" r="r" t="t"/>
              <a:pathLst>
                <a:path extrusionOk="0" h="68" w="8924">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6943245" y="3540466"/>
              <a:ext cx="24134" cy="2019"/>
            </a:xfrm>
            <a:custGeom>
              <a:rect b="b" l="l" r="r" t="t"/>
              <a:pathLst>
                <a:path extrusionOk="0" h="63" w="753">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6967347" y="3541780"/>
              <a:ext cx="186916" cy="2179"/>
            </a:xfrm>
            <a:custGeom>
              <a:rect b="b" l="l" r="r" t="t"/>
              <a:pathLst>
                <a:path extrusionOk="0" h="68" w="5832">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6982346" y="3586233"/>
              <a:ext cx="167621" cy="2179"/>
            </a:xfrm>
            <a:custGeom>
              <a:rect b="b" l="l" r="r" t="t"/>
              <a:pathLst>
                <a:path extrusionOk="0" h="68" w="523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6996801" y="3627994"/>
              <a:ext cx="152109" cy="2179"/>
            </a:xfrm>
            <a:custGeom>
              <a:rect b="b" l="l" r="r" t="t"/>
              <a:pathLst>
                <a:path extrusionOk="0" h="68" w="4746">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6992506" y="3661743"/>
              <a:ext cx="162814" cy="2179"/>
            </a:xfrm>
            <a:custGeom>
              <a:rect b="b" l="l" r="r" t="t"/>
              <a:pathLst>
                <a:path extrusionOk="0" h="68" w="508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6980711" y="3704594"/>
              <a:ext cx="185345" cy="2179"/>
            </a:xfrm>
            <a:custGeom>
              <a:rect b="b" l="l" r="r" t="t"/>
              <a:pathLst>
                <a:path extrusionOk="0" h="68" w="5783">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6959302" y="3515563"/>
              <a:ext cx="34293" cy="100156"/>
            </a:xfrm>
            <a:custGeom>
              <a:rect b="b" l="l" r="r" t="t"/>
              <a:pathLst>
                <a:path extrusionOk="0" h="3125" w="107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7" name="Shape 1507"/>
        <p:cNvGrpSpPr/>
        <p:nvPr/>
      </p:nvGrpSpPr>
      <p:grpSpPr>
        <a:xfrm>
          <a:off x="0" y="0"/>
          <a:ext cx="0" cy="0"/>
          <a:chOff x="0" y="0"/>
          <a:chExt cx="0" cy="0"/>
        </a:xfrm>
      </p:grpSpPr>
      <p:sp>
        <p:nvSpPr>
          <p:cNvPr id="1508" name="Google Shape;1508;p39"/>
          <p:cNvSpPr/>
          <p:nvPr/>
        </p:nvSpPr>
        <p:spPr>
          <a:xfrm>
            <a:off x="0" y="2799675"/>
            <a:ext cx="8152500" cy="160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9" name="Google Shape;1509;p39"/>
          <p:cNvGrpSpPr/>
          <p:nvPr/>
        </p:nvGrpSpPr>
        <p:grpSpPr>
          <a:xfrm rot="10800000">
            <a:off x="7733277" y="-2063518"/>
            <a:ext cx="992854" cy="5056344"/>
            <a:chOff x="7591902" y="2582984"/>
            <a:chExt cx="992854" cy="5056344"/>
          </a:xfrm>
        </p:grpSpPr>
        <p:sp>
          <p:nvSpPr>
            <p:cNvPr id="1510" name="Google Shape;1510;p39"/>
            <p:cNvSpPr/>
            <p:nvPr/>
          </p:nvSpPr>
          <p:spPr>
            <a:xfrm>
              <a:off x="7591902" y="3502459"/>
              <a:ext cx="992854" cy="3950530"/>
            </a:xfrm>
            <a:custGeom>
              <a:rect b="b" l="l" r="r" t="t"/>
              <a:pathLst>
                <a:path extrusionOk="0" h="107997" w="27142">
                  <a:moveTo>
                    <a:pt x="2255" y="1"/>
                  </a:moveTo>
                  <a:lnTo>
                    <a:pt x="0" y="107996"/>
                  </a:lnTo>
                  <a:lnTo>
                    <a:pt x="24521" y="107616"/>
                  </a:lnTo>
                  <a:lnTo>
                    <a:pt x="27142" y="1186"/>
                  </a:lnTo>
                  <a:lnTo>
                    <a:pt x="2255" y="1"/>
                  </a:ln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a:off x="8046006" y="2582984"/>
              <a:ext cx="216919" cy="273143"/>
            </a:xfrm>
            <a:custGeom>
              <a:rect b="b" l="l" r="r" t="t"/>
              <a:pathLst>
                <a:path extrusionOk="0" h="7467" w="5930">
                  <a:moveTo>
                    <a:pt x="3294" y="1"/>
                  </a:moveTo>
                  <a:cubicBezTo>
                    <a:pt x="3294" y="1"/>
                    <a:pt x="0" y="1289"/>
                    <a:pt x="381" y="7276"/>
                  </a:cubicBezTo>
                  <a:lnTo>
                    <a:pt x="5300" y="7467"/>
                  </a:lnTo>
                  <a:cubicBezTo>
                    <a:pt x="5300" y="7467"/>
                    <a:pt x="5929" y="1406"/>
                    <a:pt x="3294" y="1"/>
                  </a:cubicBezTo>
                  <a:close/>
                </a:path>
              </a:pathLst>
            </a:custGeom>
            <a:solidFill>
              <a:srgbClr val="19B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7674353" y="2817535"/>
              <a:ext cx="910403" cy="728344"/>
            </a:xfrm>
            <a:custGeom>
              <a:rect b="b" l="l" r="r" t="t"/>
              <a:pathLst>
                <a:path extrusionOk="0" h="19911" w="24888">
                  <a:moveTo>
                    <a:pt x="9795" y="1"/>
                  </a:moveTo>
                  <a:lnTo>
                    <a:pt x="9209" y="7306"/>
                  </a:lnTo>
                  <a:cubicBezTo>
                    <a:pt x="9209" y="7306"/>
                    <a:pt x="9004" y="10307"/>
                    <a:pt x="5344" y="13820"/>
                  </a:cubicBezTo>
                  <a:cubicBezTo>
                    <a:pt x="1670" y="17334"/>
                    <a:pt x="1" y="18725"/>
                    <a:pt x="1" y="18725"/>
                  </a:cubicBezTo>
                  <a:lnTo>
                    <a:pt x="24888" y="19910"/>
                  </a:lnTo>
                  <a:lnTo>
                    <a:pt x="24888" y="19910"/>
                  </a:lnTo>
                  <a:lnTo>
                    <a:pt x="20306" y="15182"/>
                  </a:lnTo>
                  <a:cubicBezTo>
                    <a:pt x="19413" y="14245"/>
                    <a:pt x="18666" y="13162"/>
                    <a:pt x="18124" y="11990"/>
                  </a:cubicBezTo>
                  <a:cubicBezTo>
                    <a:pt x="17451" y="10541"/>
                    <a:pt x="16646" y="8594"/>
                    <a:pt x="16529" y="7467"/>
                  </a:cubicBezTo>
                  <a:cubicBezTo>
                    <a:pt x="16265" y="4890"/>
                    <a:pt x="16602" y="498"/>
                    <a:pt x="16602" y="498"/>
                  </a:cubicBezTo>
                  <a:lnTo>
                    <a:pt x="979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7591902" y="7439016"/>
              <a:ext cx="897015" cy="200312"/>
            </a:xfrm>
            <a:custGeom>
              <a:rect b="b" l="l" r="r" t="t"/>
              <a:pathLst>
                <a:path extrusionOk="0" h="5476" w="24522">
                  <a:moveTo>
                    <a:pt x="24521" y="1"/>
                  </a:moveTo>
                  <a:lnTo>
                    <a:pt x="0" y="396"/>
                  </a:lnTo>
                  <a:cubicBezTo>
                    <a:pt x="0" y="396"/>
                    <a:pt x="3250" y="4378"/>
                    <a:pt x="11448" y="5344"/>
                  </a:cubicBezTo>
                  <a:cubicBezTo>
                    <a:pt x="12211" y="5434"/>
                    <a:pt x="12935" y="5476"/>
                    <a:pt x="13622" y="5476"/>
                  </a:cubicBezTo>
                  <a:cubicBezTo>
                    <a:pt x="21511" y="5476"/>
                    <a:pt x="24521" y="1"/>
                    <a:pt x="245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7928730" y="3521225"/>
              <a:ext cx="324026" cy="3926936"/>
            </a:xfrm>
            <a:custGeom>
              <a:rect b="b" l="l" r="r" t="t"/>
              <a:pathLst>
                <a:path extrusionOk="0" h="107352" w="8858">
                  <a:moveTo>
                    <a:pt x="2577" y="0"/>
                  </a:moveTo>
                  <a:lnTo>
                    <a:pt x="0" y="107352"/>
                  </a:lnTo>
                  <a:lnTo>
                    <a:pt x="6632" y="107234"/>
                  </a:lnTo>
                  <a:lnTo>
                    <a:pt x="8857" y="307"/>
                  </a:lnTo>
                  <a:lnTo>
                    <a:pt x="2577" y="0"/>
                  </a:lnTo>
                  <a:close/>
                </a:path>
              </a:pathLst>
            </a:custGeom>
            <a:solidFill>
              <a:srgbClr val="FFFFFF">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3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a:t>
            </a:r>
            <a:endParaRPr/>
          </a:p>
        </p:txBody>
      </p:sp>
      <p:cxnSp>
        <p:nvCxnSpPr>
          <p:cNvPr id="1516" name="Google Shape;1516;p39"/>
          <p:cNvCxnSpPr/>
          <p:nvPr/>
        </p:nvCxnSpPr>
        <p:spPr>
          <a:xfrm>
            <a:off x="2340800" y="2885725"/>
            <a:ext cx="0" cy="662700"/>
          </a:xfrm>
          <a:prstGeom prst="straightConnector1">
            <a:avLst/>
          </a:prstGeom>
          <a:noFill/>
          <a:ln cap="flat" cmpd="sng" w="19050">
            <a:solidFill>
              <a:schemeClr val="accent2"/>
            </a:solidFill>
            <a:prstDash val="solid"/>
            <a:round/>
            <a:headEnd len="med" w="med" type="none"/>
            <a:tailEnd len="med" w="med" type="none"/>
          </a:ln>
        </p:spPr>
      </p:cxnSp>
      <p:sp>
        <p:nvSpPr>
          <p:cNvPr id="1517" name="Google Shape;1517;p39"/>
          <p:cNvSpPr/>
          <p:nvPr/>
        </p:nvSpPr>
        <p:spPr>
          <a:xfrm>
            <a:off x="2281088" y="35484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8" name="Google Shape;1518;p39"/>
          <p:cNvCxnSpPr/>
          <p:nvPr/>
        </p:nvCxnSpPr>
        <p:spPr>
          <a:xfrm>
            <a:off x="4572000" y="2885725"/>
            <a:ext cx="0" cy="662700"/>
          </a:xfrm>
          <a:prstGeom prst="straightConnector1">
            <a:avLst/>
          </a:prstGeom>
          <a:noFill/>
          <a:ln cap="flat" cmpd="sng" w="19050">
            <a:solidFill>
              <a:schemeClr val="accent2"/>
            </a:solidFill>
            <a:prstDash val="solid"/>
            <a:round/>
            <a:headEnd len="med" w="med" type="none"/>
            <a:tailEnd len="med" w="med" type="none"/>
          </a:ln>
        </p:spPr>
      </p:cxnSp>
      <p:sp>
        <p:nvSpPr>
          <p:cNvPr id="1519" name="Google Shape;1519;p39"/>
          <p:cNvSpPr/>
          <p:nvPr/>
        </p:nvSpPr>
        <p:spPr>
          <a:xfrm>
            <a:off x="4512288" y="35484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0" name="Google Shape;1520;p39"/>
          <p:cNvCxnSpPr/>
          <p:nvPr/>
        </p:nvCxnSpPr>
        <p:spPr>
          <a:xfrm>
            <a:off x="6803200" y="2885725"/>
            <a:ext cx="0" cy="662700"/>
          </a:xfrm>
          <a:prstGeom prst="straightConnector1">
            <a:avLst/>
          </a:prstGeom>
          <a:noFill/>
          <a:ln cap="flat" cmpd="sng" w="19050">
            <a:solidFill>
              <a:schemeClr val="accent2"/>
            </a:solidFill>
            <a:prstDash val="solid"/>
            <a:round/>
            <a:headEnd len="med" w="med" type="none"/>
            <a:tailEnd len="med" w="med" type="none"/>
          </a:ln>
        </p:spPr>
      </p:cxnSp>
      <p:sp>
        <p:nvSpPr>
          <p:cNvPr id="1521" name="Google Shape;1521;p39"/>
          <p:cNvSpPr/>
          <p:nvPr/>
        </p:nvSpPr>
        <p:spPr>
          <a:xfrm>
            <a:off x="6743488" y="35484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2" name="Google Shape;1522;p39"/>
          <p:cNvCxnSpPr/>
          <p:nvPr/>
        </p:nvCxnSpPr>
        <p:spPr>
          <a:xfrm rot="10800000">
            <a:off x="5687600" y="2229750"/>
            <a:ext cx="0" cy="662700"/>
          </a:xfrm>
          <a:prstGeom prst="straightConnector1">
            <a:avLst/>
          </a:prstGeom>
          <a:noFill/>
          <a:ln cap="flat" cmpd="sng" w="19050">
            <a:solidFill>
              <a:schemeClr val="accent2"/>
            </a:solidFill>
            <a:prstDash val="solid"/>
            <a:round/>
            <a:headEnd len="med" w="med" type="none"/>
            <a:tailEnd len="med" w="med" type="none"/>
          </a:ln>
        </p:spPr>
      </p:cxnSp>
      <p:sp>
        <p:nvSpPr>
          <p:cNvPr id="1523" name="Google Shape;1523;p39"/>
          <p:cNvSpPr/>
          <p:nvPr/>
        </p:nvSpPr>
        <p:spPr>
          <a:xfrm rot="10800000">
            <a:off x="5627888" y="21102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4" name="Google Shape;1524;p39"/>
          <p:cNvCxnSpPr/>
          <p:nvPr/>
        </p:nvCxnSpPr>
        <p:spPr>
          <a:xfrm rot="10800000">
            <a:off x="3451400" y="2229750"/>
            <a:ext cx="0" cy="662700"/>
          </a:xfrm>
          <a:prstGeom prst="straightConnector1">
            <a:avLst/>
          </a:prstGeom>
          <a:noFill/>
          <a:ln cap="flat" cmpd="sng" w="19050">
            <a:solidFill>
              <a:schemeClr val="accent2"/>
            </a:solidFill>
            <a:prstDash val="solid"/>
            <a:round/>
            <a:headEnd len="med" w="med" type="none"/>
            <a:tailEnd len="med" w="med" type="none"/>
          </a:ln>
        </p:spPr>
      </p:cxnSp>
      <p:sp>
        <p:nvSpPr>
          <p:cNvPr id="1525" name="Google Shape;1525;p39"/>
          <p:cNvSpPr/>
          <p:nvPr/>
        </p:nvSpPr>
        <p:spPr>
          <a:xfrm rot="10800000">
            <a:off x="3391688" y="2110225"/>
            <a:ext cx="119400" cy="119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9"/>
          <p:cNvSpPr txBox="1"/>
          <p:nvPr>
            <p:ph idx="1" type="subTitle"/>
          </p:nvPr>
        </p:nvSpPr>
        <p:spPr>
          <a:xfrm>
            <a:off x="1492988" y="3667825"/>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Prior Research</a:t>
            </a:r>
            <a:endParaRPr/>
          </a:p>
        </p:txBody>
      </p:sp>
      <p:sp>
        <p:nvSpPr>
          <p:cNvPr id="1527" name="Google Shape;1527;p39"/>
          <p:cNvSpPr txBox="1"/>
          <p:nvPr>
            <p:ph idx="3" type="subTitle"/>
          </p:nvPr>
        </p:nvSpPr>
        <p:spPr>
          <a:xfrm>
            <a:off x="3724188" y="3667825"/>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1528" name="Google Shape;1528;p39"/>
          <p:cNvSpPr txBox="1"/>
          <p:nvPr>
            <p:ph idx="5" type="subTitle"/>
          </p:nvPr>
        </p:nvSpPr>
        <p:spPr>
          <a:xfrm>
            <a:off x="5989863" y="3667825"/>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Hyperparameter Tuning </a:t>
            </a:r>
            <a:endParaRPr/>
          </a:p>
        </p:txBody>
      </p:sp>
      <p:sp>
        <p:nvSpPr>
          <p:cNvPr id="1529" name="Google Shape;1529;p39"/>
          <p:cNvSpPr txBox="1"/>
          <p:nvPr>
            <p:ph idx="7" type="subTitle"/>
          </p:nvPr>
        </p:nvSpPr>
        <p:spPr>
          <a:xfrm>
            <a:off x="2591325" y="1525326"/>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 &amp; Cleaning</a:t>
            </a:r>
            <a:endParaRPr/>
          </a:p>
        </p:txBody>
      </p:sp>
      <p:sp>
        <p:nvSpPr>
          <p:cNvPr id="1530" name="Google Shape;1530;p39"/>
          <p:cNvSpPr txBox="1"/>
          <p:nvPr>
            <p:ph idx="9" type="subTitle"/>
          </p:nvPr>
        </p:nvSpPr>
        <p:spPr>
          <a:xfrm>
            <a:off x="4839788" y="1677726"/>
            <a:ext cx="1695600" cy="3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grpSp>
        <p:nvGrpSpPr>
          <p:cNvPr id="1531" name="Google Shape;1531;p39"/>
          <p:cNvGrpSpPr/>
          <p:nvPr/>
        </p:nvGrpSpPr>
        <p:grpSpPr>
          <a:xfrm>
            <a:off x="6519386" y="2185977"/>
            <a:ext cx="544563" cy="511895"/>
            <a:chOff x="4815575" y="1416800"/>
            <a:chExt cx="73750" cy="71400"/>
          </a:xfrm>
        </p:grpSpPr>
        <p:sp>
          <p:nvSpPr>
            <p:cNvPr id="1532" name="Google Shape;1532;p39"/>
            <p:cNvSpPr/>
            <p:nvPr/>
          </p:nvSpPr>
          <p:spPr>
            <a:xfrm>
              <a:off x="4815575" y="1416800"/>
              <a:ext cx="43100" cy="52150"/>
            </a:xfrm>
            <a:custGeom>
              <a:rect b="b" l="l" r="r" t="t"/>
              <a:pathLst>
                <a:path extrusionOk="0" h="2086" w="1724">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9"/>
            <p:cNvSpPr/>
            <p:nvPr/>
          </p:nvSpPr>
          <p:spPr>
            <a:xfrm>
              <a:off x="4861725" y="1421125"/>
              <a:ext cx="27600" cy="51250"/>
            </a:xfrm>
            <a:custGeom>
              <a:rect b="b" l="l" r="r" t="t"/>
              <a:pathLst>
                <a:path extrusionOk="0" h="2050" w="1104">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9"/>
            <p:cNvSpPr/>
            <p:nvPr/>
          </p:nvSpPr>
          <p:spPr>
            <a:xfrm>
              <a:off x="4829450" y="1467825"/>
              <a:ext cx="49250" cy="20375"/>
            </a:xfrm>
            <a:custGeom>
              <a:rect b="b" l="l" r="r" t="t"/>
              <a:pathLst>
                <a:path extrusionOk="0" h="815" w="197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39"/>
          <p:cNvGrpSpPr/>
          <p:nvPr/>
        </p:nvGrpSpPr>
        <p:grpSpPr>
          <a:xfrm>
            <a:off x="5399947" y="3233251"/>
            <a:ext cx="634998" cy="434566"/>
            <a:chOff x="6988887" y="1538854"/>
            <a:chExt cx="499920" cy="300136"/>
          </a:xfrm>
        </p:grpSpPr>
        <p:sp>
          <p:nvSpPr>
            <p:cNvPr id="1536" name="Google Shape;1536;p39"/>
            <p:cNvSpPr/>
            <p:nvPr/>
          </p:nvSpPr>
          <p:spPr>
            <a:xfrm>
              <a:off x="7052826" y="1538854"/>
              <a:ext cx="372777" cy="247155"/>
            </a:xfrm>
            <a:custGeom>
              <a:rect b="b" l="l" r="r" t="t"/>
              <a:pathLst>
                <a:path extrusionOk="0" h="9428" w="14220">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9"/>
            <p:cNvSpPr/>
            <p:nvPr/>
          </p:nvSpPr>
          <p:spPr>
            <a:xfrm>
              <a:off x="6988887" y="1773872"/>
              <a:ext cx="499920" cy="33319"/>
            </a:xfrm>
            <a:custGeom>
              <a:rect b="b" l="l" r="r" t="t"/>
              <a:pathLst>
                <a:path extrusionOk="0" h="1271" w="19070">
                  <a:moveTo>
                    <a:pt x="2425" y="0"/>
                  </a:moveTo>
                  <a:lnTo>
                    <a:pt x="0" y="924"/>
                  </a:lnTo>
                  <a:lnTo>
                    <a:pt x="0" y="1271"/>
                  </a:lnTo>
                  <a:lnTo>
                    <a:pt x="19069" y="1271"/>
                  </a:lnTo>
                  <a:lnTo>
                    <a:pt x="19069" y="924"/>
                  </a:lnTo>
                  <a:lnTo>
                    <a:pt x="16659"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9"/>
            <p:cNvSpPr/>
            <p:nvPr/>
          </p:nvSpPr>
          <p:spPr>
            <a:xfrm>
              <a:off x="6988887" y="1798095"/>
              <a:ext cx="499920" cy="40895"/>
            </a:xfrm>
            <a:custGeom>
              <a:rect b="b" l="l" r="r" t="t"/>
              <a:pathLst>
                <a:path extrusionOk="0" h="1560" w="1907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9"/>
            <p:cNvSpPr/>
            <p:nvPr/>
          </p:nvSpPr>
          <p:spPr>
            <a:xfrm>
              <a:off x="7149323" y="1798095"/>
              <a:ext cx="180543" cy="29544"/>
            </a:xfrm>
            <a:custGeom>
              <a:rect b="b" l="l" r="r" t="t"/>
              <a:pathLst>
                <a:path extrusionOk="0" h="1127" w="688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9"/>
            <p:cNvSpPr/>
            <p:nvPr/>
          </p:nvSpPr>
          <p:spPr>
            <a:xfrm>
              <a:off x="7052826" y="1562317"/>
              <a:ext cx="372777" cy="188119"/>
            </a:xfrm>
            <a:custGeom>
              <a:rect b="b" l="l" r="r" t="t"/>
              <a:pathLst>
                <a:path extrusionOk="0" h="7176" w="14220">
                  <a:moveTo>
                    <a:pt x="1" y="1"/>
                  </a:moveTo>
                  <a:lnTo>
                    <a:pt x="1" y="7175"/>
                  </a:lnTo>
                  <a:lnTo>
                    <a:pt x="14220" y="7175"/>
                  </a:lnTo>
                  <a:lnTo>
                    <a:pt x="14220" y="1"/>
                  </a:lnTo>
                  <a:close/>
                </a:path>
              </a:pathLst>
            </a:custGeom>
            <a:solidFill>
              <a:srgbClr val="91A2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9"/>
            <p:cNvSpPr/>
            <p:nvPr/>
          </p:nvSpPr>
          <p:spPr>
            <a:xfrm>
              <a:off x="7052826" y="1562317"/>
              <a:ext cx="139674" cy="188119"/>
            </a:xfrm>
            <a:custGeom>
              <a:rect b="b" l="l" r="r" t="t"/>
              <a:pathLst>
                <a:path extrusionOk="0" h="7176" w="5328">
                  <a:moveTo>
                    <a:pt x="1" y="1"/>
                  </a:moveTo>
                  <a:lnTo>
                    <a:pt x="1" y="7175"/>
                  </a:lnTo>
                  <a:lnTo>
                    <a:pt x="5327" y="7175"/>
                  </a:lnTo>
                  <a:lnTo>
                    <a:pt x="5327"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9"/>
            <p:cNvSpPr/>
            <p:nvPr/>
          </p:nvSpPr>
          <p:spPr>
            <a:xfrm>
              <a:off x="7087639" y="1601692"/>
              <a:ext cx="44697" cy="25376"/>
            </a:xfrm>
            <a:custGeom>
              <a:rect b="b" l="l" r="r" t="t"/>
              <a:pathLst>
                <a:path extrusionOk="0" h="968" w="1705">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a:off x="7077442" y="1642561"/>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a:off x="7122846" y="1671686"/>
              <a:ext cx="44670" cy="25769"/>
            </a:xfrm>
            <a:custGeom>
              <a:rect b="b" l="l" r="r" t="t"/>
              <a:pathLst>
                <a:path extrusionOk="0" h="983" w="1704">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9"/>
            <p:cNvSpPr/>
            <p:nvPr/>
          </p:nvSpPr>
          <p:spPr>
            <a:xfrm>
              <a:off x="7077442" y="1712948"/>
              <a:ext cx="100299" cy="15152"/>
            </a:xfrm>
            <a:custGeom>
              <a:rect b="b" l="l" r="r" t="t"/>
              <a:pathLst>
                <a:path extrusionOk="0" h="578" w="3826">
                  <a:moveTo>
                    <a:pt x="390" y="0"/>
                  </a:moveTo>
                  <a:cubicBezTo>
                    <a:pt x="0" y="0"/>
                    <a:pt x="0" y="578"/>
                    <a:pt x="390" y="578"/>
                  </a:cubicBezTo>
                  <a:lnTo>
                    <a:pt x="3436" y="578"/>
                  </a:lnTo>
                  <a:cubicBezTo>
                    <a:pt x="3825" y="578"/>
                    <a:pt x="3825" y="0"/>
                    <a:pt x="3436" y="0"/>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9"/>
            <p:cNvSpPr/>
            <p:nvPr/>
          </p:nvSpPr>
          <p:spPr>
            <a:xfrm>
              <a:off x="7228807" y="1623922"/>
              <a:ext cx="51041" cy="79589"/>
            </a:xfrm>
            <a:custGeom>
              <a:rect b="b" l="l" r="r" t="t"/>
              <a:pathLst>
                <a:path extrusionOk="0" h="3036" w="1947">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9"/>
            <p:cNvSpPr/>
            <p:nvPr/>
          </p:nvSpPr>
          <p:spPr>
            <a:xfrm>
              <a:off x="7342449" y="1624079"/>
              <a:ext cx="50988" cy="79431"/>
            </a:xfrm>
            <a:custGeom>
              <a:rect b="b" l="l" r="r" t="t"/>
              <a:pathLst>
                <a:path extrusionOk="0" h="3030" w="1945">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9"/>
            <p:cNvSpPr/>
            <p:nvPr/>
          </p:nvSpPr>
          <p:spPr>
            <a:xfrm>
              <a:off x="7287450" y="1614485"/>
              <a:ext cx="48734" cy="98490"/>
            </a:xfrm>
            <a:custGeom>
              <a:rect b="b" l="l" r="r" t="t"/>
              <a:pathLst>
                <a:path extrusionOk="0" h="3757" w="1859">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rgbClr val="F2F3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39"/>
          <p:cNvGrpSpPr/>
          <p:nvPr/>
        </p:nvGrpSpPr>
        <p:grpSpPr>
          <a:xfrm>
            <a:off x="4253338" y="2123289"/>
            <a:ext cx="632305" cy="551228"/>
            <a:chOff x="6086331" y="2905337"/>
            <a:chExt cx="364441" cy="364834"/>
          </a:xfrm>
        </p:grpSpPr>
        <p:sp>
          <p:nvSpPr>
            <p:cNvPr id="1550" name="Google Shape;1550;p39"/>
            <p:cNvSpPr/>
            <p:nvPr/>
          </p:nvSpPr>
          <p:spPr>
            <a:xfrm>
              <a:off x="6086331" y="2905337"/>
              <a:ext cx="277407" cy="277433"/>
            </a:xfrm>
            <a:custGeom>
              <a:rect b="b" l="l" r="r" t="t"/>
              <a:pathLst>
                <a:path extrusionOk="0" h="10583" w="10582">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rgbClr val="C2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9"/>
            <p:cNvSpPr/>
            <p:nvPr/>
          </p:nvSpPr>
          <p:spPr>
            <a:xfrm>
              <a:off x="6143480" y="2983301"/>
              <a:ext cx="142321" cy="121821"/>
            </a:xfrm>
            <a:custGeom>
              <a:rect b="b" l="l" r="r" t="t"/>
              <a:pathLst>
                <a:path extrusionOk="0" h="4647" w="5429">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rgbClr val="EBE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9"/>
            <p:cNvSpPr/>
            <p:nvPr/>
          </p:nvSpPr>
          <p:spPr>
            <a:xfrm>
              <a:off x="6184349" y="3013946"/>
              <a:ext cx="70781" cy="60557"/>
            </a:xfrm>
            <a:custGeom>
              <a:rect b="b" l="l" r="r" t="t"/>
              <a:pathLst>
                <a:path extrusionOk="0" h="2310" w="270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9"/>
            <p:cNvSpPr/>
            <p:nvPr/>
          </p:nvSpPr>
          <p:spPr>
            <a:xfrm>
              <a:off x="6268368" y="3087374"/>
              <a:ext cx="182404" cy="182797"/>
            </a:xfrm>
            <a:custGeom>
              <a:rect b="b" l="l" r="r" t="t"/>
              <a:pathLst>
                <a:path extrusionOk="0" h="6973" w="6958">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rgbClr val="95A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9"/>
            <p:cNvSpPr/>
            <p:nvPr/>
          </p:nvSpPr>
          <p:spPr>
            <a:xfrm>
              <a:off x="6298620" y="3133172"/>
              <a:ext cx="106747" cy="91412"/>
            </a:xfrm>
            <a:custGeom>
              <a:rect b="b" l="l" r="r" t="t"/>
              <a:pathLst>
                <a:path extrusionOk="0" h="3487" w="4072">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9"/>
            <p:cNvSpPr/>
            <p:nvPr/>
          </p:nvSpPr>
          <p:spPr>
            <a:xfrm>
              <a:off x="6322843" y="3151706"/>
              <a:ext cx="63991" cy="54527"/>
            </a:xfrm>
            <a:custGeom>
              <a:rect b="b" l="l" r="r" t="t"/>
              <a:pathLst>
                <a:path extrusionOk="0" h="2080" w="2441">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rgbClr val="95A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39"/>
          <p:cNvGrpSpPr/>
          <p:nvPr/>
        </p:nvGrpSpPr>
        <p:grpSpPr>
          <a:xfrm>
            <a:off x="2125645" y="2176068"/>
            <a:ext cx="430315" cy="445687"/>
            <a:chOff x="4201394" y="1981809"/>
            <a:chExt cx="373538" cy="372305"/>
          </a:xfrm>
        </p:grpSpPr>
        <p:sp>
          <p:nvSpPr>
            <p:cNvPr id="1557" name="Google Shape;1557;p39"/>
            <p:cNvSpPr/>
            <p:nvPr/>
          </p:nvSpPr>
          <p:spPr>
            <a:xfrm>
              <a:off x="4308876" y="2188619"/>
              <a:ext cx="59429" cy="59823"/>
            </a:xfrm>
            <a:custGeom>
              <a:rect b="b" l="l" r="r" t="t"/>
              <a:pathLst>
                <a:path extrusionOk="0" h="2282" w="2267">
                  <a:moveTo>
                    <a:pt x="1400" y="0"/>
                  </a:moveTo>
                  <a:lnTo>
                    <a:pt x="0" y="1415"/>
                  </a:lnTo>
                  <a:cubicBezTo>
                    <a:pt x="101" y="1429"/>
                    <a:pt x="202" y="1473"/>
                    <a:pt x="275" y="1545"/>
                  </a:cubicBezTo>
                  <a:lnTo>
                    <a:pt x="722" y="1992"/>
                  </a:lnTo>
                  <a:cubicBezTo>
                    <a:pt x="794" y="2079"/>
                    <a:pt x="852" y="2166"/>
                    <a:pt x="866" y="2281"/>
                  </a:cubicBezTo>
                  <a:lnTo>
                    <a:pt x="2267" y="881"/>
                  </a:lnTo>
                  <a:cubicBezTo>
                    <a:pt x="1935" y="636"/>
                    <a:pt x="1646" y="332"/>
                    <a:pt x="1400" y="0"/>
                  </a:cubicBezTo>
                  <a:close/>
                </a:path>
              </a:pathLst>
            </a:custGeom>
            <a:solidFill>
              <a:srgbClr val="EA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9"/>
            <p:cNvSpPr/>
            <p:nvPr/>
          </p:nvSpPr>
          <p:spPr>
            <a:xfrm>
              <a:off x="4309243" y="2188619"/>
              <a:ext cx="48078" cy="59823"/>
            </a:xfrm>
            <a:custGeom>
              <a:rect b="b" l="l" r="r" t="t"/>
              <a:pathLst>
                <a:path extrusionOk="0" h="2282" w="1834">
                  <a:moveTo>
                    <a:pt x="1401" y="0"/>
                  </a:moveTo>
                  <a:lnTo>
                    <a:pt x="1" y="1415"/>
                  </a:lnTo>
                  <a:cubicBezTo>
                    <a:pt x="102" y="1429"/>
                    <a:pt x="203" y="1473"/>
                    <a:pt x="275" y="1545"/>
                  </a:cubicBezTo>
                  <a:lnTo>
                    <a:pt x="722" y="1992"/>
                  </a:lnTo>
                  <a:cubicBezTo>
                    <a:pt x="795" y="2079"/>
                    <a:pt x="852" y="2166"/>
                    <a:pt x="867" y="2281"/>
                  </a:cubicBezTo>
                  <a:lnTo>
                    <a:pt x="1386" y="1747"/>
                  </a:lnTo>
                  <a:lnTo>
                    <a:pt x="1199" y="1545"/>
                  </a:lnTo>
                  <a:lnTo>
                    <a:pt x="1184" y="1545"/>
                  </a:lnTo>
                  <a:cubicBezTo>
                    <a:pt x="1069" y="1429"/>
                    <a:pt x="1069" y="1256"/>
                    <a:pt x="1184" y="1141"/>
                  </a:cubicBezTo>
                  <a:lnTo>
                    <a:pt x="1834" y="491"/>
                  </a:lnTo>
                  <a:cubicBezTo>
                    <a:pt x="1675" y="347"/>
                    <a:pt x="1531" y="174"/>
                    <a:pt x="1401" y="0"/>
                  </a:cubicBezTo>
                  <a:close/>
                </a:path>
              </a:pathLst>
            </a:custGeom>
            <a:solidFill>
              <a:srgbClr val="C4C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9"/>
            <p:cNvSpPr/>
            <p:nvPr/>
          </p:nvSpPr>
          <p:spPr>
            <a:xfrm>
              <a:off x="4303580" y="1981809"/>
              <a:ext cx="271351" cy="259030"/>
            </a:xfrm>
            <a:custGeom>
              <a:rect b="b" l="l" r="r" t="t"/>
              <a:pathLst>
                <a:path extrusionOk="0" h="9881" w="10351">
                  <a:moveTo>
                    <a:pt x="5378" y="1"/>
                  </a:moveTo>
                  <a:cubicBezTo>
                    <a:pt x="4169" y="1"/>
                    <a:pt x="2937" y="449"/>
                    <a:pt x="1934" y="1451"/>
                  </a:cubicBezTo>
                  <a:cubicBezTo>
                    <a:pt x="0" y="3386"/>
                    <a:pt x="0" y="6504"/>
                    <a:pt x="1934" y="8438"/>
                  </a:cubicBezTo>
                  <a:cubicBezTo>
                    <a:pt x="2873" y="9376"/>
                    <a:pt x="4136" y="9880"/>
                    <a:pt x="5423" y="9880"/>
                  </a:cubicBezTo>
                  <a:cubicBezTo>
                    <a:pt x="6056" y="9880"/>
                    <a:pt x="6695" y="9758"/>
                    <a:pt x="7304" y="9506"/>
                  </a:cubicBezTo>
                  <a:cubicBezTo>
                    <a:pt x="9152" y="8741"/>
                    <a:pt x="10350" y="6937"/>
                    <a:pt x="10350" y="4945"/>
                  </a:cubicBezTo>
                  <a:cubicBezTo>
                    <a:pt x="10350" y="1973"/>
                    <a:pt x="7915" y="1"/>
                    <a:pt x="5378" y="1"/>
                  </a:cubicBezTo>
                  <a:close/>
                </a:path>
              </a:pathLst>
            </a:custGeom>
            <a:solidFill>
              <a:srgbClr val="EFF1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9"/>
            <p:cNvSpPr/>
            <p:nvPr/>
          </p:nvSpPr>
          <p:spPr>
            <a:xfrm>
              <a:off x="4298652" y="1982281"/>
              <a:ext cx="158208" cy="258296"/>
            </a:xfrm>
            <a:custGeom>
              <a:rect b="b" l="l" r="r" t="t"/>
              <a:pathLst>
                <a:path extrusionOk="0" h="9853" w="6035">
                  <a:moveTo>
                    <a:pt x="5607" y="0"/>
                  </a:moveTo>
                  <a:cubicBezTo>
                    <a:pt x="2908" y="0"/>
                    <a:pt x="679" y="2183"/>
                    <a:pt x="679" y="4927"/>
                  </a:cubicBezTo>
                  <a:cubicBezTo>
                    <a:pt x="679" y="7670"/>
                    <a:pt x="2908" y="9853"/>
                    <a:pt x="5607" y="9853"/>
                  </a:cubicBezTo>
                  <a:cubicBezTo>
                    <a:pt x="5748" y="9853"/>
                    <a:pt x="5891" y="9847"/>
                    <a:pt x="6035" y="9835"/>
                  </a:cubicBezTo>
                  <a:cubicBezTo>
                    <a:pt x="4865" y="9748"/>
                    <a:pt x="3783" y="9243"/>
                    <a:pt x="2960" y="8420"/>
                  </a:cubicBezTo>
                  <a:cubicBezTo>
                    <a:pt x="0" y="5446"/>
                    <a:pt x="1848" y="365"/>
                    <a:pt x="6035" y="19"/>
                  </a:cubicBezTo>
                  <a:cubicBezTo>
                    <a:pt x="5891" y="6"/>
                    <a:pt x="5748" y="0"/>
                    <a:pt x="5607" y="0"/>
                  </a:cubicBezTo>
                  <a:close/>
                </a:path>
              </a:pathLst>
            </a:custGeom>
            <a:solidFill>
              <a:srgbClr val="EA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9"/>
            <p:cNvSpPr/>
            <p:nvPr/>
          </p:nvSpPr>
          <p:spPr>
            <a:xfrm>
              <a:off x="4341041" y="2006504"/>
              <a:ext cx="219498" cy="209746"/>
            </a:xfrm>
            <a:custGeom>
              <a:rect b="b" l="l" r="r" t="t"/>
              <a:pathLst>
                <a:path extrusionOk="0" h="8001" w="8373">
                  <a:moveTo>
                    <a:pt x="4028" y="0"/>
                  </a:moveTo>
                  <a:cubicBezTo>
                    <a:pt x="1974" y="0"/>
                    <a:pt x="0" y="1597"/>
                    <a:pt x="0" y="4003"/>
                  </a:cubicBezTo>
                  <a:cubicBezTo>
                    <a:pt x="0" y="6404"/>
                    <a:pt x="1968" y="8001"/>
                    <a:pt x="4019" y="8001"/>
                  </a:cubicBezTo>
                  <a:cubicBezTo>
                    <a:pt x="5000" y="8001"/>
                    <a:pt x="6001" y="7635"/>
                    <a:pt x="6814" y="6817"/>
                  </a:cubicBezTo>
                  <a:cubicBezTo>
                    <a:pt x="8373" y="5258"/>
                    <a:pt x="8373" y="2732"/>
                    <a:pt x="6814" y="1173"/>
                  </a:cubicBezTo>
                  <a:cubicBezTo>
                    <a:pt x="6003" y="363"/>
                    <a:pt x="5006" y="0"/>
                    <a:pt x="4028"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9"/>
            <p:cNvSpPr/>
            <p:nvPr/>
          </p:nvSpPr>
          <p:spPr>
            <a:xfrm>
              <a:off x="4331945" y="2006845"/>
              <a:ext cx="124914" cy="209169"/>
            </a:xfrm>
            <a:custGeom>
              <a:rect b="b" l="l" r="r" t="t"/>
              <a:pathLst>
                <a:path extrusionOk="0" h="7979" w="4765">
                  <a:moveTo>
                    <a:pt x="4367" y="0"/>
                  </a:moveTo>
                  <a:cubicBezTo>
                    <a:pt x="2187" y="0"/>
                    <a:pt x="376" y="1770"/>
                    <a:pt x="376" y="3990"/>
                  </a:cubicBezTo>
                  <a:cubicBezTo>
                    <a:pt x="376" y="6222"/>
                    <a:pt x="2186" y="7979"/>
                    <a:pt x="4364" y="7979"/>
                  </a:cubicBezTo>
                  <a:cubicBezTo>
                    <a:pt x="4497" y="7979"/>
                    <a:pt x="4630" y="7972"/>
                    <a:pt x="4765" y="7959"/>
                  </a:cubicBezTo>
                  <a:cubicBezTo>
                    <a:pt x="3855" y="7858"/>
                    <a:pt x="3018" y="7454"/>
                    <a:pt x="2368" y="6804"/>
                  </a:cubicBezTo>
                  <a:cubicBezTo>
                    <a:pt x="1" y="4437"/>
                    <a:pt x="1430" y="381"/>
                    <a:pt x="4765" y="20"/>
                  </a:cubicBezTo>
                  <a:cubicBezTo>
                    <a:pt x="4631" y="7"/>
                    <a:pt x="4498" y="0"/>
                    <a:pt x="4367" y="0"/>
                  </a:cubicBezTo>
                  <a:close/>
                </a:path>
              </a:pathLst>
            </a:custGeom>
            <a:solidFill>
              <a:srgbClr val="97A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a:off x="4417091" y="2048212"/>
              <a:ext cx="57175" cy="57175"/>
            </a:xfrm>
            <a:custGeom>
              <a:rect b="b" l="l" r="r" t="t"/>
              <a:pathLst>
                <a:path extrusionOk="0" h="2181" w="2181">
                  <a:moveTo>
                    <a:pt x="1083" y="1"/>
                  </a:moveTo>
                  <a:cubicBezTo>
                    <a:pt x="492" y="1"/>
                    <a:pt x="1" y="492"/>
                    <a:pt x="1" y="1084"/>
                  </a:cubicBezTo>
                  <a:cubicBezTo>
                    <a:pt x="1" y="1690"/>
                    <a:pt x="492" y="2181"/>
                    <a:pt x="1083" y="2181"/>
                  </a:cubicBezTo>
                  <a:cubicBezTo>
                    <a:pt x="1690" y="2181"/>
                    <a:pt x="2181" y="1690"/>
                    <a:pt x="2181" y="1084"/>
                  </a:cubicBezTo>
                  <a:cubicBezTo>
                    <a:pt x="2181" y="492"/>
                    <a:pt x="1690" y="1"/>
                    <a:pt x="1083" y="1"/>
                  </a:cubicBezTo>
                  <a:close/>
                </a:path>
              </a:pathLst>
            </a:custGeom>
            <a:solidFill>
              <a:srgbClr val="EEF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9"/>
            <p:cNvSpPr/>
            <p:nvPr/>
          </p:nvSpPr>
          <p:spPr>
            <a:xfrm>
              <a:off x="4417851" y="2048369"/>
              <a:ext cx="39008" cy="56834"/>
            </a:xfrm>
            <a:custGeom>
              <a:rect b="b" l="l" r="r" t="t"/>
              <a:pathLst>
                <a:path extrusionOk="0" h="2168" w="1488">
                  <a:moveTo>
                    <a:pt x="1080" y="1"/>
                  </a:moveTo>
                  <a:cubicBezTo>
                    <a:pt x="510" y="1"/>
                    <a:pt x="1" y="459"/>
                    <a:pt x="1" y="1078"/>
                  </a:cubicBezTo>
                  <a:cubicBezTo>
                    <a:pt x="1" y="1699"/>
                    <a:pt x="514" y="2167"/>
                    <a:pt x="1086" y="2167"/>
                  </a:cubicBezTo>
                  <a:cubicBezTo>
                    <a:pt x="1219" y="2167"/>
                    <a:pt x="1354" y="2142"/>
                    <a:pt x="1488" y="2088"/>
                  </a:cubicBezTo>
                  <a:cubicBezTo>
                    <a:pt x="1083" y="1915"/>
                    <a:pt x="823" y="1525"/>
                    <a:pt x="838" y="1078"/>
                  </a:cubicBezTo>
                  <a:cubicBezTo>
                    <a:pt x="823" y="644"/>
                    <a:pt x="1083" y="255"/>
                    <a:pt x="1488" y="81"/>
                  </a:cubicBezTo>
                  <a:cubicBezTo>
                    <a:pt x="1352" y="26"/>
                    <a:pt x="1214" y="1"/>
                    <a:pt x="108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9"/>
            <p:cNvSpPr/>
            <p:nvPr/>
          </p:nvSpPr>
          <p:spPr>
            <a:xfrm>
              <a:off x="4398557" y="2105361"/>
              <a:ext cx="93876" cy="59823"/>
            </a:xfrm>
            <a:custGeom>
              <a:rect b="b" l="l" r="r" t="t"/>
              <a:pathLst>
                <a:path extrusionOk="0" h="2282" w="3581">
                  <a:moveTo>
                    <a:pt x="1170" y="1"/>
                  </a:moveTo>
                  <a:cubicBezTo>
                    <a:pt x="535" y="1"/>
                    <a:pt x="15" y="520"/>
                    <a:pt x="0" y="1170"/>
                  </a:cubicBezTo>
                  <a:lnTo>
                    <a:pt x="0" y="2079"/>
                  </a:lnTo>
                  <a:cubicBezTo>
                    <a:pt x="0" y="2195"/>
                    <a:pt x="101" y="2281"/>
                    <a:pt x="203" y="2281"/>
                  </a:cubicBezTo>
                  <a:lnTo>
                    <a:pt x="3378" y="2281"/>
                  </a:lnTo>
                  <a:cubicBezTo>
                    <a:pt x="3494" y="2281"/>
                    <a:pt x="3580" y="2195"/>
                    <a:pt x="3580" y="2079"/>
                  </a:cubicBezTo>
                  <a:lnTo>
                    <a:pt x="3580" y="1170"/>
                  </a:lnTo>
                  <a:cubicBezTo>
                    <a:pt x="3580" y="520"/>
                    <a:pt x="3061" y="1"/>
                    <a:pt x="2411" y="1"/>
                  </a:cubicBezTo>
                  <a:close/>
                </a:path>
              </a:pathLst>
            </a:custGeom>
            <a:solidFill>
              <a:srgbClr val="A6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9"/>
            <p:cNvSpPr/>
            <p:nvPr/>
          </p:nvSpPr>
          <p:spPr>
            <a:xfrm>
              <a:off x="4398924" y="2105361"/>
              <a:ext cx="53007" cy="59823"/>
            </a:xfrm>
            <a:custGeom>
              <a:rect b="b" l="l" r="r" t="t"/>
              <a:pathLst>
                <a:path extrusionOk="0" h="2282" w="2022">
                  <a:moveTo>
                    <a:pt x="1170" y="1"/>
                  </a:moveTo>
                  <a:cubicBezTo>
                    <a:pt x="521" y="1"/>
                    <a:pt x="1" y="520"/>
                    <a:pt x="1" y="1170"/>
                  </a:cubicBezTo>
                  <a:lnTo>
                    <a:pt x="1" y="2079"/>
                  </a:lnTo>
                  <a:cubicBezTo>
                    <a:pt x="1" y="2195"/>
                    <a:pt x="87" y="2281"/>
                    <a:pt x="189" y="2281"/>
                  </a:cubicBezTo>
                  <a:lnTo>
                    <a:pt x="1055" y="2281"/>
                  </a:lnTo>
                  <a:cubicBezTo>
                    <a:pt x="939" y="2281"/>
                    <a:pt x="853" y="2195"/>
                    <a:pt x="853" y="2079"/>
                  </a:cubicBezTo>
                  <a:lnTo>
                    <a:pt x="853" y="1170"/>
                  </a:lnTo>
                  <a:cubicBezTo>
                    <a:pt x="853" y="520"/>
                    <a:pt x="1372" y="1"/>
                    <a:pt x="2022" y="1"/>
                  </a:cubicBezTo>
                  <a:close/>
                </a:path>
              </a:pathLst>
            </a:custGeom>
            <a:solidFill>
              <a:srgbClr val="92A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9"/>
            <p:cNvSpPr/>
            <p:nvPr/>
          </p:nvSpPr>
          <p:spPr>
            <a:xfrm>
              <a:off x="4416331" y="2128639"/>
              <a:ext cx="12138" cy="36544"/>
            </a:xfrm>
            <a:custGeom>
              <a:rect b="b" l="l" r="r" t="t"/>
              <a:pathLst>
                <a:path extrusionOk="0" h="1394" w="463">
                  <a:moveTo>
                    <a:pt x="232" y="0"/>
                  </a:moveTo>
                  <a:cubicBezTo>
                    <a:pt x="116" y="0"/>
                    <a:pt x="1" y="80"/>
                    <a:pt x="15" y="239"/>
                  </a:cubicBezTo>
                  <a:lnTo>
                    <a:pt x="15" y="1393"/>
                  </a:lnTo>
                  <a:lnTo>
                    <a:pt x="448" y="1393"/>
                  </a:lnTo>
                  <a:lnTo>
                    <a:pt x="448" y="239"/>
                  </a:lnTo>
                  <a:cubicBezTo>
                    <a:pt x="463" y="80"/>
                    <a:pt x="347" y="0"/>
                    <a:pt x="232" y="0"/>
                  </a:cubicBezTo>
                  <a:close/>
                </a:path>
              </a:pathLst>
            </a:custGeom>
            <a:solidFill>
              <a:srgbClr val="92A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9"/>
            <p:cNvSpPr/>
            <p:nvPr/>
          </p:nvSpPr>
          <p:spPr>
            <a:xfrm>
              <a:off x="4462889" y="2128639"/>
              <a:ext cx="12138" cy="36544"/>
            </a:xfrm>
            <a:custGeom>
              <a:rect b="b" l="l" r="r" t="t"/>
              <a:pathLst>
                <a:path extrusionOk="0" h="1394" w="463">
                  <a:moveTo>
                    <a:pt x="231" y="0"/>
                  </a:moveTo>
                  <a:cubicBezTo>
                    <a:pt x="116" y="0"/>
                    <a:pt x="0" y="80"/>
                    <a:pt x="15" y="239"/>
                  </a:cubicBezTo>
                  <a:lnTo>
                    <a:pt x="15" y="1393"/>
                  </a:lnTo>
                  <a:lnTo>
                    <a:pt x="448" y="1393"/>
                  </a:lnTo>
                  <a:lnTo>
                    <a:pt x="448" y="239"/>
                  </a:lnTo>
                  <a:cubicBezTo>
                    <a:pt x="462" y="80"/>
                    <a:pt x="347" y="0"/>
                    <a:pt x="231" y="0"/>
                  </a:cubicBezTo>
                  <a:close/>
                </a:path>
              </a:pathLst>
            </a:custGeom>
            <a:solidFill>
              <a:srgbClr val="92A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9"/>
            <p:cNvSpPr/>
            <p:nvPr/>
          </p:nvSpPr>
          <p:spPr>
            <a:xfrm>
              <a:off x="4201394" y="2221441"/>
              <a:ext cx="135872" cy="132674"/>
            </a:xfrm>
            <a:custGeom>
              <a:rect b="b" l="l" r="r" t="t"/>
              <a:pathLst>
                <a:path extrusionOk="0" h="5061" w="5183">
                  <a:moveTo>
                    <a:pt x="4107" y="1"/>
                  </a:moveTo>
                  <a:cubicBezTo>
                    <a:pt x="3963" y="1"/>
                    <a:pt x="3819" y="55"/>
                    <a:pt x="3710" y="163"/>
                  </a:cubicBezTo>
                  <a:lnTo>
                    <a:pt x="232" y="3642"/>
                  </a:lnTo>
                  <a:cubicBezTo>
                    <a:pt x="1" y="3858"/>
                    <a:pt x="1" y="4219"/>
                    <a:pt x="232" y="4436"/>
                  </a:cubicBezTo>
                  <a:lnTo>
                    <a:pt x="679" y="4898"/>
                  </a:lnTo>
                  <a:cubicBezTo>
                    <a:pt x="787" y="5006"/>
                    <a:pt x="932" y="5060"/>
                    <a:pt x="1076" y="5060"/>
                  </a:cubicBezTo>
                  <a:cubicBezTo>
                    <a:pt x="1220" y="5060"/>
                    <a:pt x="1365" y="5006"/>
                    <a:pt x="1473" y="4898"/>
                  </a:cubicBezTo>
                  <a:lnTo>
                    <a:pt x="4966" y="1404"/>
                  </a:lnTo>
                  <a:cubicBezTo>
                    <a:pt x="5183" y="1188"/>
                    <a:pt x="5183" y="827"/>
                    <a:pt x="4966" y="611"/>
                  </a:cubicBezTo>
                  <a:lnTo>
                    <a:pt x="4504" y="163"/>
                  </a:lnTo>
                  <a:cubicBezTo>
                    <a:pt x="4396" y="55"/>
                    <a:pt x="4252" y="1"/>
                    <a:pt x="4107" y="1"/>
                  </a:cubicBezTo>
                  <a:close/>
                </a:path>
              </a:pathLst>
            </a:custGeom>
            <a:solidFill>
              <a:srgbClr val="A6B8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9"/>
            <p:cNvSpPr/>
            <p:nvPr/>
          </p:nvSpPr>
          <p:spPr>
            <a:xfrm>
              <a:off x="4201394" y="2221441"/>
              <a:ext cx="118859" cy="132674"/>
            </a:xfrm>
            <a:custGeom>
              <a:rect b="b" l="l" r="r" t="t"/>
              <a:pathLst>
                <a:path extrusionOk="0" h="5061" w="4534">
                  <a:moveTo>
                    <a:pt x="4107" y="1"/>
                  </a:moveTo>
                  <a:cubicBezTo>
                    <a:pt x="3963" y="1"/>
                    <a:pt x="3819" y="55"/>
                    <a:pt x="3710" y="163"/>
                  </a:cubicBezTo>
                  <a:lnTo>
                    <a:pt x="232" y="3642"/>
                  </a:lnTo>
                  <a:cubicBezTo>
                    <a:pt x="1" y="3858"/>
                    <a:pt x="1" y="4219"/>
                    <a:pt x="232" y="4450"/>
                  </a:cubicBezTo>
                  <a:lnTo>
                    <a:pt x="679" y="4898"/>
                  </a:lnTo>
                  <a:cubicBezTo>
                    <a:pt x="787" y="5006"/>
                    <a:pt x="932" y="5060"/>
                    <a:pt x="1076" y="5060"/>
                  </a:cubicBezTo>
                  <a:cubicBezTo>
                    <a:pt x="1220" y="5060"/>
                    <a:pt x="1365" y="5006"/>
                    <a:pt x="1473" y="4898"/>
                  </a:cubicBezTo>
                  <a:lnTo>
                    <a:pt x="1502" y="4869"/>
                  </a:lnTo>
                  <a:lnTo>
                    <a:pt x="1083" y="4450"/>
                  </a:lnTo>
                  <a:cubicBezTo>
                    <a:pt x="867" y="4219"/>
                    <a:pt x="867" y="3858"/>
                    <a:pt x="1083" y="3642"/>
                  </a:cubicBezTo>
                  <a:lnTo>
                    <a:pt x="4533" y="192"/>
                  </a:lnTo>
                  <a:lnTo>
                    <a:pt x="4504" y="163"/>
                  </a:lnTo>
                  <a:cubicBezTo>
                    <a:pt x="4396" y="55"/>
                    <a:pt x="4252" y="1"/>
                    <a:pt x="4107" y="1"/>
                  </a:cubicBezTo>
                  <a:close/>
                </a:path>
              </a:pathLst>
            </a:custGeom>
            <a:solidFill>
              <a:srgbClr val="92A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9"/>
            <p:cNvSpPr/>
            <p:nvPr/>
          </p:nvSpPr>
          <p:spPr>
            <a:xfrm>
              <a:off x="4287668" y="2221441"/>
              <a:ext cx="49599" cy="47816"/>
            </a:xfrm>
            <a:custGeom>
              <a:rect b="b" l="l" r="r" t="t"/>
              <a:pathLst>
                <a:path extrusionOk="0" h="1824" w="1892">
                  <a:moveTo>
                    <a:pt x="816" y="1"/>
                  </a:moveTo>
                  <a:cubicBezTo>
                    <a:pt x="672" y="1"/>
                    <a:pt x="528" y="55"/>
                    <a:pt x="419" y="163"/>
                  </a:cubicBezTo>
                  <a:lnTo>
                    <a:pt x="1" y="582"/>
                  </a:lnTo>
                  <a:lnTo>
                    <a:pt x="1257" y="1823"/>
                  </a:lnTo>
                  <a:lnTo>
                    <a:pt x="1675" y="1404"/>
                  </a:lnTo>
                  <a:cubicBezTo>
                    <a:pt x="1892" y="1188"/>
                    <a:pt x="1892" y="827"/>
                    <a:pt x="1675" y="611"/>
                  </a:cubicBezTo>
                  <a:lnTo>
                    <a:pt x="1213" y="163"/>
                  </a:lnTo>
                  <a:cubicBezTo>
                    <a:pt x="1105" y="55"/>
                    <a:pt x="961" y="1"/>
                    <a:pt x="816" y="1"/>
                  </a:cubicBezTo>
                  <a:close/>
                </a:path>
              </a:pathLst>
            </a:custGeom>
            <a:solidFill>
              <a:srgbClr val="92A3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9"/>
            <p:cNvSpPr/>
            <p:nvPr/>
          </p:nvSpPr>
          <p:spPr>
            <a:xfrm>
              <a:off x="4287668" y="2221545"/>
              <a:ext cx="32585" cy="26136"/>
            </a:xfrm>
            <a:custGeom>
              <a:rect b="b" l="l" r="r" t="t"/>
              <a:pathLst>
                <a:path extrusionOk="0" h="997" w="1243">
                  <a:moveTo>
                    <a:pt x="708" y="0"/>
                  </a:moveTo>
                  <a:cubicBezTo>
                    <a:pt x="593" y="15"/>
                    <a:pt x="492" y="72"/>
                    <a:pt x="405" y="159"/>
                  </a:cubicBezTo>
                  <a:lnTo>
                    <a:pt x="102" y="462"/>
                  </a:lnTo>
                  <a:lnTo>
                    <a:pt x="1" y="578"/>
                  </a:lnTo>
                  <a:lnTo>
                    <a:pt x="434" y="996"/>
                  </a:lnTo>
                  <a:lnTo>
                    <a:pt x="1242" y="188"/>
                  </a:lnTo>
                  <a:lnTo>
                    <a:pt x="1213" y="159"/>
                  </a:lnTo>
                  <a:lnTo>
                    <a:pt x="1185" y="116"/>
                  </a:lnTo>
                  <a:lnTo>
                    <a:pt x="1170" y="101"/>
                  </a:lnTo>
                  <a:lnTo>
                    <a:pt x="1112" y="87"/>
                  </a:lnTo>
                  <a:cubicBezTo>
                    <a:pt x="1011" y="29"/>
                    <a:pt x="910" y="0"/>
                    <a:pt x="809" y="0"/>
                  </a:cubicBezTo>
                  <a:close/>
                </a:path>
              </a:pathLst>
            </a:custGeom>
            <a:solidFill>
              <a:srgbClr val="8094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9"/>
          <p:cNvGrpSpPr/>
          <p:nvPr/>
        </p:nvGrpSpPr>
        <p:grpSpPr>
          <a:xfrm>
            <a:off x="3228955" y="3124077"/>
            <a:ext cx="454907" cy="511880"/>
            <a:chOff x="1341612" y="3340055"/>
            <a:chExt cx="259399" cy="370524"/>
          </a:xfrm>
        </p:grpSpPr>
        <p:sp>
          <p:nvSpPr>
            <p:cNvPr id="1574" name="Google Shape;1574;p39"/>
            <p:cNvSpPr/>
            <p:nvPr/>
          </p:nvSpPr>
          <p:spPr>
            <a:xfrm>
              <a:off x="1383954" y="3340055"/>
              <a:ext cx="43615" cy="35664"/>
            </a:xfrm>
            <a:custGeom>
              <a:rect b="b" l="l" r="r" t="t"/>
              <a:pathLst>
                <a:path extrusionOk="0" h="2382" w="2913">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rgbClr val="344D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a:off x="1363966" y="3403329"/>
              <a:ext cx="237045" cy="307251"/>
            </a:xfrm>
            <a:custGeom>
              <a:rect b="b" l="l" r="r" t="t"/>
              <a:pathLst>
                <a:path extrusionOk="0" h="20521" w="15832">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rgbClr val="EE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9"/>
            <p:cNvSpPr/>
            <p:nvPr/>
          </p:nvSpPr>
          <p:spPr>
            <a:xfrm>
              <a:off x="1341612" y="3371841"/>
              <a:ext cx="237045" cy="306936"/>
            </a:xfrm>
            <a:custGeom>
              <a:rect b="b" l="l" r="r" t="t"/>
              <a:pathLst>
                <a:path extrusionOk="0" h="20500" w="15832">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rgbClr val="FBFC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9"/>
            <p:cNvSpPr/>
            <p:nvPr/>
          </p:nvSpPr>
          <p:spPr>
            <a:xfrm>
              <a:off x="1556303" y="3371841"/>
              <a:ext cx="22354" cy="306936"/>
            </a:xfrm>
            <a:custGeom>
              <a:rect b="b" l="l" r="r" t="t"/>
              <a:pathLst>
                <a:path extrusionOk="0" h="20500" w="1493">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rgbClr val="F5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9"/>
            <p:cNvSpPr/>
            <p:nvPr/>
          </p:nvSpPr>
          <p:spPr>
            <a:xfrm>
              <a:off x="1379387" y="3455583"/>
              <a:ext cx="44708" cy="44708"/>
            </a:xfrm>
            <a:custGeom>
              <a:rect b="b" l="l" r="r" t="t"/>
              <a:pathLst>
                <a:path extrusionOk="0" h="2986" w="2986">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rgbClr val="D1D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9"/>
            <p:cNvSpPr/>
            <p:nvPr/>
          </p:nvSpPr>
          <p:spPr>
            <a:xfrm>
              <a:off x="1379387" y="3527975"/>
              <a:ext cx="44708" cy="44723"/>
            </a:xfrm>
            <a:custGeom>
              <a:rect b="b" l="l" r="r" t="t"/>
              <a:pathLst>
                <a:path extrusionOk="0" h="2987" w="2986">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rgbClr val="B2C2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9"/>
            <p:cNvSpPr/>
            <p:nvPr/>
          </p:nvSpPr>
          <p:spPr>
            <a:xfrm>
              <a:off x="1379387" y="3600067"/>
              <a:ext cx="44708" cy="44708"/>
            </a:xfrm>
            <a:custGeom>
              <a:rect b="b" l="l" r="r" t="t"/>
              <a:pathLst>
                <a:path extrusionOk="0" h="2986" w="2986">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1444233" y="3459041"/>
              <a:ext cx="103894" cy="11035"/>
            </a:xfrm>
            <a:custGeom>
              <a:rect b="b" l="l" r="r" t="t"/>
              <a:pathLst>
                <a:path extrusionOk="0" h="737" w="6939">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a:off x="1444233" y="3482967"/>
              <a:ext cx="103894" cy="10720"/>
            </a:xfrm>
            <a:custGeom>
              <a:rect b="b" l="l" r="r" t="t"/>
              <a:pathLst>
                <a:path extrusionOk="0" h="716" w="6939">
                  <a:moveTo>
                    <a:pt x="484" y="0"/>
                  </a:moveTo>
                  <a:cubicBezTo>
                    <a:pt x="0" y="0"/>
                    <a:pt x="0" y="715"/>
                    <a:pt x="484" y="715"/>
                  </a:cubicBezTo>
                  <a:lnTo>
                    <a:pt x="6455" y="715"/>
                  </a:lnTo>
                  <a:cubicBezTo>
                    <a:pt x="6939" y="715"/>
                    <a:pt x="6939" y="0"/>
                    <a:pt x="6455"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1444233" y="3531433"/>
              <a:ext cx="103894" cy="10735"/>
            </a:xfrm>
            <a:custGeom>
              <a:rect b="b" l="l" r="r" t="t"/>
              <a:pathLst>
                <a:path extrusionOk="0" h="717" w="6939">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a:off x="1444233" y="3555359"/>
              <a:ext cx="103894" cy="10720"/>
            </a:xfrm>
            <a:custGeom>
              <a:rect b="b" l="l" r="r" t="t"/>
              <a:pathLst>
                <a:path extrusionOk="0" h="716" w="6939">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a:off x="1444233" y="3603526"/>
              <a:ext cx="103894" cy="11035"/>
            </a:xfrm>
            <a:custGeom>
              <a:rect b="b" l="l" r="r" t="t"/>
              <a:pathLst>
                <a:path extrusionOk="0" h="737" w="6939">
                  <a:moveTo>
                    <a:pt x="484" y="1"/>
                  </a:moveTo>
                  <a:cubicBezTo>
                    <a:pt x="0" y="1"/>
                    <a:pt x="0" y="737"/>
                    <a:pt x="484" y="737"/>
                  </a:cubicBezTo>
                  <a:lnTo>
                    <a:pt x="6455" y="737"/>
                  </a:lnTo>
                  <a:cubicBezTo>
                    <a:pt x="6939" y="737"/>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9"/>
            <p:cNvSpPr/>
            <p:nvPr/>
          </p:nvSpPr>
          <p:spPr>
            <a:xfrm>
              <a:off x="1444233" y="3627452"/>
              <a:ext cx="103894" cy="11035"/>
            </a:xfrm>
            <a:custGeom>
              <a:rect b="b" l="l" r="r" t="t"/>
              <a:pathLst>
                <a:path extrusionOk="0" h="737" w="6939">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9"/>
            <p:cNvSpPr/>
            <p:nvPr/>
          </p:nvSpPr>
          <p:spPr>
            <a:xfrm>
              <a:off x="1390183" y="3448845"/>
              <a:ext cx="55413" cy="37087"/>
            </a:xfrm>
            <a:custGeom>
              <a:rect b="b" l="l" r="r" t="t"/>
              <a:pathLst>
                <a:path extrusionOk="0" h="2477" w="3701">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9"/>
            <p:cNvSpPr/>
            <p:nvPr/>
          </p:nvSpPr>
          <p:spPr>
            <a:xfrm>
              <a:off x="1390183" y="3521686"/>
              <a:ext cx="54874" cy="37147"/>
            </a:xfrm>
            <a:custGeom>
              <a:rect b="b" l="l" r="r" t="t"/>
              <a:pathLst>
                <a:path extrusionOk="0" h="2481" w="3665">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9"/>
            <p:cNvSpPr/>
            <p:nvPr/>
          </p:nvSpPr>
          <p:spPr>
            <a:xfrm>
              <a:off x="1390183" y="3595216"/>
              <a:ext cx="55413" cy="37267"/>
            </a:xfrm>
            <a:custGeom>
              <a:rect b="b" l="l" r="r" t="t"/>
              <a:pathLst>
                <a:path extrusionOk="0" h="2489" w="3701">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9"/>
            <p:cNvSpPr/>
            <p:nvPr/>
          </p:nvSpPr>
          <p:spPr>
            <a:xfrm>
              <a:off x="1368682" y="3362409"/>
              <a:ext cx="74309" cy="38734"/>
            </a:xfrm>
            <a:custGeom>
              <a:rect b="b" l="l" r="r" t="t"/>
              <a:pathLst>
                <a:path extrusionOk="0" h="2587" w="4963">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rgbClr val="546C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9"/>
            <p:cNvSpPr/>
            <p:nvPr/>
          </p:nvSpPr>
          <p:spPr>
            <a:xfrm>
              <a:off x="1409602" y="3362409"/>
              <a:ext cx="33389" cy="38734"/>
            </a:xfrm>
            <a:custGeom>
              <a:rect b="b" l="l" r="r" t="t"/>
              <a:pathLst>
                <a:path extrusionOk="0" h="2587" w="223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5" name="Shape 1595"/>
        <p:cNvGrpSpPr/>
        <p:nvPr/>
      </p:nvGrpSpPr>
      <p:grpSpPr>
        <a:xfrm>
          <a:off x="0" y="0"/>
          <a:ext cx="0" cy="0"/>
          <a:chOff x="0" y="0"/>
          <a:chExt cx="0" cy="0"/>
        </a:xfrm>
      </p:grpSpPr>
      <p:sp>
        <p:nvSpPr>
          <p:cNvPr id="1596" name="Google Shape;1596;p4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COLLECTION/CREATION AND CLEANING</a:t>
            </a:r>
            <a:endParaRPr/>
          </a:p>
        </p:txBody>
      </p:sp>
      <p:sp>
        <p:nvSpPr>
          <p:cNvPr id="1597" name="Google Shape;1597;p40"/>
          <p:cNvSpPr txBox="1"/>
          <p:nvPr>
            <p:ph idx="7" type="subTitle"/>
          </p:nvPr>
        </p:nvSpPr>
        <p:spPr>
          <a:xfrm>
            <a:off x="547175" y="3790351"/>
            <a:ext cx="1695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Benign Data</a:t>
            </a:r>
            <a:endParaRPr/>
          </a:p>
        </p:txBody>
      </p:sp>
      <p:sp>
        <p:nvSpPr>
          <p:cNvPr id="1598" name="Google Shape;1598;p40"/>
          <p:cNvSpPr txBox="1"/>
          <p:nvPr>
            <p:ph idx="7" type="subTitle"/>
          </p:nvPr>
        </p:nvSpPr>
        <p:spPr>
          <a:xfrm>
            <a:off x="2093325" y="1682325"/>
            <a:ext cx="1695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40+ DGA Algorithms</a:t>
            </a:r>
            <a:endParaRPr/>
          </a:p>
        </p:txBody>
      </p:sp>
      <p:sp>
        <p:nvSpPr>
          <p:cNvPr id="1599" name="Google Shape;1599;p40"/>
          <p:cNvSpPr txBox="1"/>
          <p:nvPr>
            <p:ph idx="7" type="subTitle"/>
          </p:nvPr>
        </p:nvSpPr>
        <p:spPr>
          <a:xfrm>
            <a:off x="3778175" y="3795401"/>
            <a:ext cx="1695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TLDExtract</a:t>
            </a:r>
            <a:endParaRPr/>
          </a:p>
        </p:txBody>
      </p:sp>
      <p:sp>
        <p:nvSpPr>
          <p:cNvPr id="1600" name="Google Shape;1600;p40"/>
          <p:cNvSpPr txBox="1"/>
          <p:nvPr>
            <p:ph idx="7" type="subTitle"/>
          </p:nvPr>
        </p:nvSpPr>
        <p:spPr>
          <a:xfrm>
            <a:off x="5203725" y="1622400"/>
            <a:ext cx="20721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Removed Duplicates</a:t>
            </a:r>
            <a:endParaRPr/>
          </a:p>
        </p:txBody>
      </p:sp>
      <p:sp>
        <p:nvSpPr>
          <p:cNvPr id="1601" name="Google Shape;1601;p40"/>
          <p:cNvSpPr txBox="1"/>
          <p:nvPr>
            <p:ph idx="7" type="subTitle"/>
          </p:nvPr>
        </p:nvSpPr>
        <p:spPr>
          <a:xfrm>
            <a:off x="7046775" y="3784151"/>
            <a:ext cx="16956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Dataset: 4M +</a:t>
            </a:r>
            <a:endParaRPr/>
          </a:p>
        </p:txBody>
      </p:sp>
      <p:grpSp>
        <p:nvGrpSpPr>
          <p:cNvPr id="1602" name="Google Shape;1602;p40"/>
          <p:cNvGrpSpPr/>
          <p:nvPr/>
        </p:nvGrpSpPr>
        <p:grpSpPr>
          <a:xfrm>
            <a:off x="469130" y="2012812"/>
            <a:ext cx="8273248" cy="1777546"/>
            <a:chOff x="1808063" y="4294338"/>
            <a:chExt cx="3370782" cy="721817"/>
          </a:xfrm>
        </p:grpSpPr>
        <p:sp>
          <p:nvSpPr>
            <p:cNvPr id="1603" name="Google Shape;1603;p40"/>
            <p:cNvSpPr/>
            <p:nvPr/>
          </p:nvSpPr>
          <p:spPr>
            <a:xfrm>
              <a:off x="1906300"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0"/>
            <p:cNvSpPr/>
            <p:nvPr/>
          </p:nvSpPr>
          <p:spPr>
            <a:xfrm>
              <a:off x="3795035" y="4655290"/>
              <a:ext cx="721912" cy="36086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0"/>
            <p:cNvSpPr/>
            <p:nvPr/>
          </p:nvSpPr>
          <p:spPr>
            <a:xfrm>
              <a:off x="3133137" y="4294338"/>
              <a:ext cx="721729" cy="36086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0"/>
            <p:cNvSpPr/>
            <p:nvPr/>
          </p:nvSpPr>
          <p:spPr>
            <a:xfrm>
              <a:off x="1808063" y="4294338"/>
              <a:ext cx="722460" cy="36205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0"/>
            <p:cNvSpPr/>
            <p:nvPr/>
          </p:nvSpPr>
          <p:spPr>
            <a:xfrm>
              <a:off x="2470965" y="4655290"/>
              <a:ext cx="721912" cy="36086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0"/>
            <p:cNvSpPr/>
            <p:nvPr/>
          </p:nvSpPr>
          <p:spPr>
            <a:xfrm>
              <a:off x="4456385" y="4294338"/>
              <a:ext cx="722460" cy="362052"/>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0"/>
            <p:cNvSpPr/>
            <p:nvPr/>
          </p:nvSpPr>
          <p:spPr>
            <a:xfrm>
              <a:off x="2568813"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0"/>
            <p:cNvSpPr/>
            <p:nvPr/>
          </p:nvSpPr>
          <p:spPr>
            <a:xfrm>
              <a:off x="3231883"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0"/>
            <p:cNvSpPr/>
            <p:nvPr/>
          </p:nvSpPr>
          <p:spPr>
            <a:xfrm>
              <a:off x="3894395"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0"/>
            <p:cNvSpPr/>
            <p:nvPr/>
          </p:nvSpPr>
          <p:spPr>
            <a:xfrm>
              <a:off x="4560958"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40"/>
          <p:cNvSpPr txBox="1"/>
          <p:nvPr/>
        </p:nvSpPr>
        <p:spPr>
          <a:xfrm>
            <a:off x="215375" y="4039600"/>
            <a:ext cx="2279700" cy="5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Josefin Sans"/>
                <a:ea typeface="Josefin Sans"/>
                <a:cs typeface="Josefin Sans"/>
                <a:sym typeface="Josefin Sans"/>
              </a:rPr>
              <a:t>Alexa 1M,</a:t>
            </a:r>
            <a:br>
              <a:rPr lang="en" sz="1100">
                <a:latin typeface="Josefin Sans"/>
                <a:ea typeface="Josefin Sans"/>
                <a:cs typeface="Josefin Sans"/>
                <a:sym typeface="Josefin Sans"/>
              </a:rPr>
            </a:br>
            <a:r>
              <a:rPr lang="en" sz="1100">
                <a:latin typeface="Josefin Sans"/>
                <a:ea typeface="Josefin Sans"/>
                <a:cs typeface="Josefin Sans"/>
                <a:sym typeface="Josefin Sans"/>
              </a:rPr>
              <a:t>Majestic Million, etc.</a:t>
            </a:r>
            <a:endParaRPr sz="1100">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1614" name="Google Shape;1614;p40"/>
          <p:cNvSpPr txBox="1"/>
          <p:nvPr/>
        </p:nvSpPr>
        <p:spPr>
          <a:xfrm>
            <a:off x="1533325" y="1076300"/>
            <a:ext cx="2844000" cy="5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Josefin Sans"/>
                <a:ea typeface="Josefin Sans"/>
                <a:cs typeface="Josefin Sans"/>
                <a:sym typeface="Josefin Sans"/>
              </a:rPr>
              <a:t>Banjori, Krakenv2, Locky, Monero, Mydoom, Nymaim, Padcrypt, etc.</a:t>
            </a:r>
            <a:endParaRPr sz="1100">
              <a:latin typeface="Josefin Sans"/>
              <a:ea typeface="Josefin Sans"/>
              <a:cs typeface="Josefin Sans"/>
              <a:sym typeface="Josefin Sans"/>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latin typeface="Josefin Sans"/>
              <a:ea typeface="Josefin Sans"/>
              <a:cs typeface="Josefin Sans"/>
              <a:sym typeface="Josefin Sans"/>
            </a:endParaRPr>
          </a:p>
        </p:txBody>
      </p:sp>
      <p:sp>
        <p:nvSpPr>
          <p:cNvPr id="1615" name="Google Shape;1615;p40"/>
          <p:cNvSpPr txBox="1"/>
          <p:nvPr/>
        </p:nvSpPr>
        <p:spPr>
          <a:xfrm>
            <a:off x="3508350" y="4104550"/>
            <a:ext cx="2279700" cy="5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Josefin Sans"/>
                <a:ea typeface="Josefin Sans"/>
                <a:cs typeface="Josefin Sans"/>
                <a:sym typeface="Josefin Sans"/>
              </a:rPr>
              <a:t>Extracted Domain name</a:t>
            </a:r>
            <a:endParaRPr sz="1100">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p:txBody>
      </p:sp>
      <p:sp>
        <p:nvSpPr>
          <p:cNvPr id="1616" name="Google Shape;1616;p40"/>
          <p:cNvSpPr txBox="1"/>
          <p:nvPr/>
        </p:nvSpPr>
        <p:spPr>
          <a:xfrm>
            <a:off x="5099925" y="1304900"/>
            <a:ext cx="2279700" cy="5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Josefin Sans"/>
                <a:ea typeface="Josefin Sans"/>
                <a:cs typeface="Josefin Sans"/>
                <a:sym typeface="Josefin Sans"/>
              </a:rPr>
              <a:t>dataset.drop_duplicates() </a:t>
            </a:r>
            <a:endParaRPr sz="1100">
              <a:latin typeface="Josefin Sans"/>
              <a:ea typeface="Josefin Sans"/>
              <a:cs typeface="Josefin Sans"/>
              <a:sym typeface="Josefin Sans"/>
            </a:endParaRPr>
          </a:p>
          <a:p>
            <a:pPr indent="0" lvl="0" marL="0" rtl="0" algn="l">
              <a:spcBef>
                <a:spcPts val="0"/>
              </a:spcBef>
              <a:spcAft>
                <a:spcPts val="0"/>
              </a:spcAft>
              <a:buNone/>
            </a:pPr>
            <a:r>
              <a:t/>
            </a:r>
            <a:endParaRPr>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