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9069050" cy="10734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4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050" cy="10734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050" cy="10734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050" cy="1073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050" cy="1073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050" cy="1073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69050" cy="1073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swapnil</dc:creator>
  <cp:keywords/>
  <dc:description>generated using python-pptx</dc:description>
  <cp:lastModifiedBy>swapnilsontakke163@gmail.com</cp:lastModifiedBy>
  <cp:revision>1</cp:revision>
  <dcterms:created xsi:type="dcterms:W3CDTF">2013-01-27T09:14:16Z</dcterms:created>
  <dcterms:modified xsi:type="dcterms:W3CDTF">2024-06-24T07:53:56Z</dcterms:modified>
  <cp:category/>
</cp:coreProperties>
</file>