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0" r:id="rId1"/>
  </p:sldMasterIdLst>
  <p:sldIdLst>
    <p:sldId id="256" r:id="rId2"/>
    <p:sldId id="259" r:id="rId3"/>
    <p:sldId id="257" r:id="rId4"/>
    <p:sldId id="258" r:id="rId5"/>
    <p:sldId id="260" r:id="rId6"/>
    <p:sldId id="264" r:id="rId7"/>
    <p:sldId id="261" r:id="rId8"/>
    <p:sldId id="265" r:id="rId9"/>
    <p:sldId id="263"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81" d="100"/>
          <a:sy n="81" d="100"/>
        </p:scale>
        <p:origin x="86"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a2a1794c5e4110e" providerId="LiveId" clId="{106EA289-97CF-46B6-8C0F-4C7D56309AC7}"/>
    <pc:docChg chg="undo custSel addSld delSld modSld sldOrd">
      <pc:chgData name="" userId="ea2a1794c5e4110e" providerId="LiveId" clId="{106EA289-97CF-46B6-8C0F-4C7D56309AC7}" dt="2023-08-24T03:59:18.015" v="3365" actId="20577"/>
      <pc:docMkLst>
        <pc:docMk/>
      </pc:docMkLst>
      <pc:sldChg chg="modSp">
        <pc:chgData name="" userId="ea2a1794c5e4110e" providerId="LiveId" clId="{106EA289-97CF-46B6-8C0F-4C7D56309AC7}" dt="2023-08-17T08:46:40.543" v="2655" actId="313"/>
        <pc:sldMkLst>
          <pc:docMk/>
          <pc:sldMk cId="2086131636" sldId="256"/>
        </pc:sldMkLst>
        <pc:spChg chg="mod">
          <ac:chgData name="" userId="ea2a1794c5e4110e" providerId="LiveId" clId="{106EA289-97CF-46B6-8C0F-4C7D56309AC7}" dt="2023-08-17T08:46:40.543" v="2655" actId="313"/>
          <ac:spMkLst>
            <pc:docMk/>
            <pc:sldMk cId="2086131636" sldId="256"/>
            <ac:spMk id="11" creationId="{4B0B61FD-5696-4841-9B22-D2735CF3EDA4}"/>
          </ac:spMkLst>
        </pc:spChg>
      </pc:sldChg>
      <pc:sldChg chg="modSp">
        <pc:chgData name="" userId="ea2a1794c5e4110e" providerId="LiveId" clId="{106EA289-97CF-46B6-8C0F-4C7D56309AC7}" dt="2023-08-24T03:19:00.703" v="3171" actId="27636"/>
        <pc:sldMkLst>
          <pc:docMk/>
          <pc:sldMk cId="2276406274" sldId="257"/>
        </pc:sldMkLst>
        <pc:spChg chg="mod">
          <ac:chgData name="" userId="ea2a1794c5e4110e" providerId="LiveId" clId="{106EA289-97CF-46B6-8C0F-4C7D56309AC7}" dt="2023-08-16T10:51:23.010" v="1447" actId="1076"/>
          <ac:spMkLst>
            <pc:docMk/>
            <pc:sldMk cId="2276406274" sldId="257"/>
            <ac:spMk id="2" creationId="{45CFCAAC-49D2-4B15-8086-853CB52ADF36}"/>
          </ac:spMkLst>
        </pc:spChg>
        <pc:spChg chg="mod">
          <ac:chgData name="" userId="ea2a1794c5e4110e" providerId="LiveId" clId="{106EA289-97CF-46B6-8C0F-4C7D56309AC7}" dt="2023-08-24T03:19:00.703" v="3171" actId="27636"/>
          <ac:spMkLst>
            <pc:docMk/>
            <pc:sldMk cId="2276406274" sldId="257"/>
            <ac:spMk id="3" creationId="{A19D43D5-0FA2-4D66-8189-4B8A3CA83D6B}"/>
          </ac:spMkLst>
        </pc:spChg>
        <pc:spChg chg="mod">
          <ac:chgData name="" userId="ea2a1794c5e4110e" providerId="LiveId" clId="{106EA289-97CF-46B6-8C0F-4C7D56309AC7}" dt="2023-08-16T10:51:53.670" v="1451" actId="14100"/>
          <ac:spMkLst>
            <pc:docMk/>
            <pc:sldMk cId="2276406274" sldId="257"/>
            <ac:spMk id="4" creationId="{1E676EE8-E941-42F5-AC76-E538699A0519}"/>
          </ac:spMkLst>
        </pc:spChg>
      </pc:sldChg>
      <pc:sldChg chg="modSp">
        <pc:chgData name="" userId="ea2a1794c5e4110e" providerId="LiveId" clId="{106EA289-97CF-46B6-8C0F-4C7D56309AC7}" dt="2023-08-17T05:10:36.076" v="1489" actId="20577"/>
        <pc:sldMkLst>
          <pc:docMk/>
          <pc:sldMk cId="3961930620" sldId="258"/>
        </pc:sldMkLst>
        <pc:spChg chg="mod">
          <ac:chgData name="" userId="ea2a1794c5e4110e" providerId="LiveId" clId="{106EA289-97CF-46B6-8C0F-4C7D56309AC7}" dt="2023-07-07T05:50:00.587" v="1202" actId="20577"/>
          <ac:spMkLst>
            <pc:docMk/>
            <pc:sldMk cId="3961930620" sldId="258"/>
            <ac:spMk id="2" creationId="{CDB4688C-F4F6-4E3F-9993-7D1FA761394C}"/>
          </ac:spMkLst>
        </pc:spChg>
        <pc:spChg chg="mod">
          <ac:chgData name="" userId="ea2a1794c5e4110e" providerId="LiveId" clId="{106EA289-97CF-46B6-8C0F-4C7D56309AC7}" dt="2023-08-17T05:10:36.076" v="1489" actId="20577"/>
          <ac:spMkLst>
            <pc:docMk/>
            <pc:sldMk cId="3961930620" sldId="258"/>
            <ac:spMk id="3" creationId="{551B19B8-E3DA-465C-BB7E-4A573B09F736}"/>
          </ac:spMkLst>
        </pc:spChg>
        <pc:spChg chg="mod">
          <ac:chgData name="" userId="ea2a1794c5e4110e" providerId="LiveId" clId="{106EA289-97CF-46B6-8C0F-4C7D56309AC7}" dt="2023-07-07T05:49:47.585" v="1193" actId="14100"/>
          <ac:spMkLst>
            <pc:docMk/>
            <pc:sldMk cId="3961930620" sldId="258"/>
            <ac:spMk id="4" creationId="{F31E1782-7982-4028-B51A-C63AEB0EE430}"/>
          </ac:spMkLst>
        </pc:spChg>
      </pc:sldChg>
      <pc:sldChg chg="modSp">
        <pc:chgData name="" userId="ea2a1794c5e4110e" providerId="LiveId" clId="{106EA289-97CF-46B6-8C0F-4C7D56309AC7}" dt="2023-08-17T05:59:09.820" v="1970" actId="113"/>
        <pc:sldMkLst>
          <pc:docMk/>
          <pc:sldMk cId="1196092259" sldId="259"/>
        </pc:sldMkLst>
        <pc:spChg chg="mod">
          <ac:chgData name="" userId="ea2a1794c5e4110e" providerId="LiveId" clId="{106EA289-97CF-46B6-8C0F-4C7D56309AC7}" dt="2023-08-17T05:59:09.820" v="1970" actId="113"/>
          <ac:spMkLst>
            <pc:docMk/>
            <pc:sldMk cId="1196092259" sldId="259"/>
            <ac:spMk id="3" creationId="{4C6C4C73-DE09-49C7-B15F-DC95BF7FC790}"/>
          </ac:spMkLst>
        </pc:spChg>
        <pc:picChg chg="mod">
          <ac:chgData name="" userId="ea2a1794c5e4110e" providerId="LiveId" clId="{106EA289-97CF-46B6-8C0F-4C7D56309AC7}" dt="2023-07-07T04:48:40.849" v="256" actId="14100"/>
          <ac:picMkLst>
            <pc:docMk/>
            <pc:sldMk cId="1196092259" sldId="259"/>
            <ac:picMk id="3074" creationId="{B3E44081-113B-4F0F-91F3-8FEAEF489DEB}"/>
          </ac:picMkLst>
        </pc:picChg>
      </pc:sldChg>
      <pc:sldChg chg="addSp delSp modSp add">
        <pc:chgData name="" userId="ea2a1794c5e4110e" providerId="LiveId" clId="{106EA289-97CF-46B6-8C0F-4C7D56309AC7}" dt="2023-08-17T05:38:44.334" v="1789" actId="27636"/>
        <pc:sldMkLst>
          <pc:docMk/>
          <pc:sldMk cId="745601286" sldId="260"/>
        </pc:sldMkLst>
        <pc:spChg chg="del mod">
          <ac:chgData name="" userId="ea2a1794c5e4110e" providerId="LiveId" clId="{106EA289-97CF-46B6-8C0F-4C7D56309AC7}" dt="2023-07-07T05:15:31.824" v="921"/>
          <ac:spMkLst>
            <pc:docMk/>
            <pc:sldMk cId="745601286" sldId="260"/>
            <ac:spMk id="2" creationId="{086E0BA2-F39E-4B6F-B814-B2722D866567}"/>
          </ac:spMkLst>
        </pc:spChg>
        <pc:spChg chg="mod">
          <ac:chgData name="" userId="ea2a1794c5e4110e" providerId="LiveId" clId="{106EA289-97CF-46B6-8C0F-4C7D56309AC7}" dt="2023-08-17T05:38:44.334" v="1789" actId="27636"/>
          <ac:spMkLst>
            <pc:docMk/>
            <pc:sldMk cId="745601286" sldId="260"/>
            <ac:spMk id="3" creationId="{B9F34CD3-083D-4B82-9382-A2B687C8D7CB}"/>
          </ac:spMkLst>
        </pc:spChg>
        <pc:spChg chg="add mod">
          <ac:chgData name="" userId="ea2a1794c5e4110e" providerId="LiveId" clId="{106EA289-97CF-46B6-8C0F-4C7D56309AC7}" dt="2023-07-07T05:39:37.482" v="1098" actId="14100"/>
          <ac:spMkLst>
            <pc:docMk/>
            <pc:sldMk cId="745601286" sldId="260"/>
            <ac:spMk id="4" creationId="{D36A6E8E-27D3-4E65-AF54-80C07375E08E}"/>
          </ac:spMkLst>
        </pc:spChg>
        <pc:spChg chg="add mod">
          <ac:chgData name="" userId="ea2a1794c5e4110e" providerId="LiveId" clId="{106EA289-97CF-46B6-8C0F-4C7D56309AC7}" dt="2023-07-07T05:39:43.521" v="1100" actId="14100"/>
          <ac:spMkLst>
            <pc:docMk/>
            <pc:sldMk cId="745601286" sldId="260"/>
            <ac:spMk id="5" creationId="{DB3C0E31-A491-4D01-BF53-A226563D4033}"/>
          </ac:spMkLst>
        </pc:spChg>
        <pc:spChg chg="add mod">
          <ac:chgData name="" userId="ea2a1794c5e4110e" providerId="LiveId" clId="{106EA289-97CF-46B6-8C0F-4C7D56309AC7}" dt="2023-07-07T05:15:13" v="918" actId="20577"/>
          <ac:spMkLst>
            <pc:docMk/>
            <pc:sldMk cId="745601286" sldId="260"/>
            <ac:spMk id="6" creationId="{BA0F76A7-853B-4900-9AEA-6A520FE42A68}"/>
          </ac:spMkLst>
        </pc:spChg>
        <pc:spChg chg="add mod">
          <ac:chgData name="" userId="ea2a1794c5e4110e" providerId="LiveId" clId="{106EA289-97CF-46B6-8C0F-4C7D56309AC7}" dt="2023-08-17T05:08:34.747" v="1469" actId="27636"/>
          <ac:spMkLst>
            <pc:docMk/>
            <pc:sldMk cId="745601286" sldId="260"/>
            <ac:spMk id="7" creationId="{6E47BF5E-B083-418A-A20C-59780B96E30F}"/>
          </ac:spMkLst>
        </pc:spChg>
        <pc:picChg chg="add del mod ord">
          <ac:chgData name="" userId="ea2a1794c5e4110e" providerId="LiveId" clId="{106EA289-97CF-46B6-8C0F-4C7D56309AC7}" dt="2023-07-07T05:59:51.043" v="1277"/>
          <ac:picMkLst>
            <pc:docMk/>
            <pc:sldMk cId="745601286" sldId="260"/>
            <ac:picMk id="8" creationId="{F238780D-2024-4312-95F1-32F31291B11E}"/>
          </ac:picMkLst>
        </pc:picChg>
      </pc:sldChg>
      <pc:sldChg chg="addSp delSp modSp add ord">
        <pc:chgData name="" userId="ea2a1794c5e4110e" providerId="LiveId" clId="{106EA289-97CF-46B6-8C0F-4C7D56309AC7}" dt="2023-08-24T03:21:06.327" v="3196" actId="1076"/>
        <pc:sldMkLst>
          <pc:docMk/>
          <pc:sldMk cId="2360000904" sldId="261"/>
        </pc:sldMkLst>
        <pc:spChg chg="del mod">
          <ac:chgData name="" userId="ea2a1794c5e4110e" providerId="LiveId" clId="{106EA289-97CF-46B6-8C0F-4C7D56309AC7}" dt="2023-07-07T05:24:15.443" v="970"/>
          <ac:spMkLst>
            <pc:docMk/>
            <pc:sldMk cId="2360000904" sldId="261"/>
            <ac:spMk id="2" creationId="{92D0C8A7-53E1-4216-A605-126A1492CAAE}"/>
          </ac:spMkLst>
        </pc:spChg>
        <pc:spChg chg="mod">
          <ac:chgData name="" userId="ea2a1794c5e4110e" providerId="LiveId" clId="{106EA289-97CF-46B6-8C0F-4C7D56309AC7}" dt="2023-08-17T05:46:58.032" v="1901" actId="20577"/>
          <ac:spMkLst>
            <pc:docMk/>
            <pc:sldMk cId="2360000904" sldId="261"/>
            <ac:spMk id="3" creationId="{F4B5B48A-5823-4CAF-A2A9-15A2CA31CC17}"/>
          </ac:spMkLst>
        </pc:spChg>
        <pc:spChg chg="add mod">
          <ac:chgData name="" userId="ea2a1794c5e4110e" providerId="LiveId" clId="{106EA289-97CF-46B6-8C0F-4C7D56309AC7}" dt="2023-07-07T05:38:23.946" v="1080" actId="14100"/>
          <ac:spMkLst>
            <pc:docMk/>
            <pc:sldMk cId="2360000904" sldId="261"/>
            <ac:spMk id="4" creationId="{E09F33E6-470B-4E3E-8DF4-0372E038BCC2}"/>
          </ac:spMkLst>
        </pc:spChg>
        <pc:spChg chg="add mod">
          <ac:chgData name="" userId="ea2a1794c5e4110e" providerId="LiveId" clId="{106EA289-97CF-46B6-8C0F-4C7D56309AC7}" dt="2023-07-07T05:38:29.860" v="1081" actId="14100"/>
          <ac:spMkLst>
            <pc:docMk/>
            <pc:sldMk cId="2360000904" sldId="261"/>
            <ac:spMk id="5" creationId="{E36559C0-2B8D-421D-8293-1F2183F20DF2}"/>
          </ac:spMkLst>
        </pc:spChg>
        <pc:spChg chg="add mod">
          <ac:chgData name="" userId="ea2a1794c5e4110e" providerId="LiveId" clId="{106EA289-97CF-46B6-8C0F-4C7D56309AC7}" dt="2023-07-07T06:00:59.547" v="1288" actId="20577"/>
          <ac:spMkLst>
            <pc:docMk/>
            <pc:sldMk cId="2360000904" sldId="261"/>
            <ac:spMk id="6" creationId="{35340569-A8C4-4C09-BD80-334B4ABF187D}"/>
          </ac:spMkLst>
        </pc:spChg>
        <pc:spChg chg="add mod">
          <ac:chgData name="" userId="ea2a1794c5e4110e" providerId="LiveId" clId="{106EA289-97CF-46B6-8C0F-4C7D56309AC7}" dt="2023-08-24T03:21:06.327" v="3196" actId="1076"/>
          <ac:spMkLst>
            <pc:docMk/>
            <pc:sldMk cId="2360000904" sldId="261"/>
            <ac:spMk id="7" creationId="{055AFA1A-9F9B-418B-8A64-6500532027E3}"/>
          </ac:spMkLst>
        </pc:spChg>
        <pc:spChg chg="add del">
          <ac:chgData name="" userId="ea2a1794c5e4110e" providerId="LiveId" clId="{106EA289-97CF-46B6-8C0F-4C7D56309AC7}" dt="2023-07-07T05:40:43.793" v="1104"/>
          <ac:spMkLst>
            <pc:docMk/>
            <pc:sldMk cId="2360000904" sldId="261"/>
            <ac:spMk id="8" creationId="{B7773DA3-2DF3-4F4D-8A91-8FB96B739889}"/>
          </ac:spMkLst>
        </pc:spChg>
      </pc:sldChg>
      <pc:sldChg chg="addSp delSp modSp add">
        <pc:chgData name="" userId="ea2a1794c5e4110e" providerId="LiveId" clId="{106EA289-97CF-46B6-8C0F-4C7D56309AC7}" dt="2023-08-17T06:17:27.977" v="2004" actId="1036"/>
        <pc:sldMkLst>
          <pc:docMk/>
          <pc:sldMk cId="4005464212" sldId="263"/>
        </pc:sldMkLst>
        <pc:spChg chg="del mod">
          <ac:chgData name="" userId="ea2a1794c5e4110e" providerId="LiveId" clId="{106EA289-97CF-46B6-8C0F-4C7D56309AC7}" dt="2023-07-07T05:48:35.674" v="1181"/>
          <ac:spMkLst>
            <pc:docMk/>
            <pc:sldMk cId="4005464212" sldId="263"/>
            <ac:spMk id="2" creationId="{70DFA0AC-B6AD-4C58-BD75-1154239C3E40}"/>
          </ac:spMkLst>
        </pc:spChg>
        <pc:spChg chg="mod">
          <ac:chgData name="" userId="ea2a1794c5e4110e" providerId="LiveId" clId="{106EA289-97CF-46B6-8C0F-4C7D56309AC7}" dt="2023-08-17T05:27:59.810" v="1625" actId="27636"/>
          <ac:spMkLst>
            <pc:docMk/>
            <pc:sldMk cId="4005464212" sldId="263"/>
            <ac:spMk id="3" creationId="{38734105-EA6C-4B8B-B9CF-4911FF19F15C}"/>
          </ac:spMkLst>
        </pc:spChg>
        <pc:spChg chg="add mod">
          <ac:chgData name="" userId="ea2a1794c5e4110e" providerId="LiveId" clId="{106EA289-97CF-46B6-8C0F-4C7D56309AC7}" dt="2023-08-16T10:54:54.831" v="1453" actId="27636"/>
          <ac:spMkLst>
            <pc:docMk/>
            <pc:sldMk cId="4005464212" sldId="263"/>
            <ac:spMk id="4" creationId="{24027442-B7B9-4876-9EAC-57001200E21F}"/>
          </ac:spMkLst>
        </pc:spChg>
        <pc:spChg chg="add mod">
          <ac:chgData name="" userId="ea2a1794c5e4110e" providerId="LiveId" clId="{106EA289-97CF-46B6-8C0F-4C7D56309AC7}" dt="2023-08-17T06:17:27.977" v="2004" actId="1036"/>
          <ac:spMkLst>
            <pc:docMk/>
            <pc:sldMk cId="4005464212" sldId="263"/>
            <ac:spMk id="5" creationId="{6E02C628-6A7D-4071-BBB8-D6B8BFD0125C}"/>
          </ac:spMkLst>
        </pc:spChg>
        <pc:spChg chg="add mod">
          <ac:chgData name="" userId="ea2a1794c5e4110e" providerId="LiveId" clId="{106EA289-97CF-46B6-8C0F-4C7D56309AC7}" dt="2023-07-07T06:10:40.256" v="1353" actId="14100"/>
          <ac:spMkLst>
            <pc:docMk/>
            <pc:sldMk cId="4005464212" sldId="263"/>
            <ac:spMk id="6" creationId="{BA3F405B-3897-408D-92CD-CADFBE711523}"/>
          </ac:spMkLst>
        </pc:spChg>
        <pc:spChg chg="add mod">
          <ac:chgData name="" userId="ea2a1794c5e4110e" providerId="LiveId" clId="{106EA289-97CF-46B6-8C0F-4C7D56309AC7}" dt="2023-07-07T06:10:45.150" v="1354" actId="14100"/>
          <ac:spMkLst>
            <pc:docMk/>
            <pc:sldMk cId="4005464212" sldId="263"/>
            <ac:spMk id="7" creationId="{0E33D859-3D20-43CF-9806-AE95B4CB72EA}"/>
          </ac:spMkLst>
        </pc:spChg>
        <pc:picChg chg="add mod">
          <ac:chgData name="" userId="ea2a1794c5e4110e" providerId="LiveId" clId="{106EA289-97CF-46B6-8C0F-4C7D56309AC7}" dt="2023-08-17T06:01:24.994" v="1977" actId="1076"/>
          <ac:picMkLst>
            <pc:docMk/>
            <pc:sldMk cId="4005464212" sldId="263"/>
            <ac:picMk id="1026" creationId="{897CF1E4-A288-452A-9F43-E76B560F03E2}"/>
          </ac:picMkLst>
        </pc:picChg>
        <pc:picChg chg="add mod">
          <ac:chgData name="" userId="ea2a1794c5e4110e" providerId="LiveId" clId="{106EA289-97CF-46B6-8C0F-4C7D56309AC7}" dt="2023-08-17T06:01:27.058" v="1978" actId="1076"/>
          <ac:picMkLst>
            <pc:docMk/>
            <pc:sldMk cId="4005464212" sldId="263"/>
            <ac:picMk id="1028" creationId="{832C34D7-D00C-4C6C-BEAD-AEB903AD4860}"/>
          </ac:picMkLst>
        </pc:picChg>
      </pc:sldChg>
      <pc:sldChg chg="addSp delSp modSp add">
        <pc:chgData name="" userId="ea2a1794c5e4110e" providerId="LiveId" clId="{106EA289-97CF-46B6-8C0F-4C7D56309AC7}" dt="2023-08-17T05:08:34.856" v="1470" actId="27636"/>
        <pc:sldMkLst>
          <pc:docMk/>
          <pc:sldMk cId="400032204" sldId="264"/>
        </pc:sldMkLst>
        <pc:spChg chg="del mod">
          <ac:chgData name="" userId="ea2a1794c5e4110e" providerId="LiveId" clId="{106EA289-97CF-46B6-8C0F-4C7D56309AC7}" dt="2023-07-07T05:59:30.641" v="1275"/>
          <ac:spMkLst>
            <pc:docMk/>
            <pc:sldMk cId="400032204" sldId="264"/>
            <ac:spMk id="2" creationId="{5080FF06-F1BA-42B6-BDBF-FB7B78181ECF}"/>
          </ac:spMkLst>
        </pc:spChg>
        <pc:spChg chg="add del">
          <ac:chgData name="" userId="ea2a1794c5e4110e" providerId="LiveId" clId="{106EA289-97CF-46B6-8C0F-4C7D56309AC7}" dt="2023-07-07T05:59:54.502" v="1278"/>
          <ac:spMkLst>
            <pc:docMk/>
            <pc:sldMk cId="400032204" sldId="264"/>
            <ac:spMk id="3" creationId="{0AAF8361-0B1B-4693-B1A6-0671F807894C}"/>
          </ac:spMkLst>
        </pc:spChg>
        <pc:spChg chg="add del">
          <ac:chgData name="" userId="ea2a1794c5e4110e" providerId="LiveId" clId="{106EA289-97CF-46B6-8C0F-4C7D56309AC7}" dt="2023-07-07T05:59:15.318" v="1273"/>
          <ac:spMkLst>
            <pc:docMk/>
            <pc:sldMk cId="400032204" sldId="264"/>
            <ac:spMk id="4" creationId="{2A339A21-FE2D-452E-8F0F-87C28C3CF4DF}"/>
          </ac:spMkLst>
        </pc:spChg>
        <pc:spChg chg="add mod">
          <ac:chgData name="" userId="ea2a1794c5e4110e" providerId="LiveId" clId="{106EA289-97CF-46B6-8C0F-4C7D56309AC7}" dt="2023-08-17T05:08:34.856" v="1470" actId="27636"/>
          <ac:spMkLst>
            <pc:docMk/>
            <pc:sldMk cId="400032204" sldId="264"/>
            <ac:spMk id="5" creationId="{D712A61D-89E6-400D-B8A0-A16920A4F07D}"/>
          </ac:spMkLst>
        </pc:spChg>
        <pc:spChg chg="add">
          <ac:chgData name="" userId="ea2a1794c5e4110e" providerId="LiveId" clId="{106EA289-97CF-46B6-8C0F-4C7D56309AC7}" dt="2023-07-07T06:00:14.976" v="1282"/>
          <ac:spMkLst>
            <pc:docMk/>
            <pc:sldMk cId="400032204" sldId="264"/>
            <ac:spMk id="7" creationId="{EA7DC737-6CE4-436E-AFD8-95D3737763E5}"/>
          </ac:spMkLst>
        </pc:spChg>
        <pc:spChg chg="add">
          <ac:chgData name="" userId="ea2a1794c5e4110e" providerId="LiveId" clId="{106EA289-97CF-46B6-8C0F-4C7D56309AC7}" dt="2023-07-07T06:00:23.131" v="1283"/>
          <ac:spMkLst>
            <pc:docMk/>
            <pc:sldMk cId="400032204" sldId="264"/>
            <ac:spMk id="8" creationId="{395963A3-B8F3-4A89-B867-BA2815A5BABC}"/>
          </ac:spMkLst>
        </pc:spChg>
        <pc:spChg chg="add mod">
          <ac:chgData name="" userId="ea2a1794c5e4110e" providerId="LiveId" clId="{106EA289-97CF-46B6-8C0F-4C7D56309AC7}" dt="2023-07-07T06:00:50.526" v="1286" actId="20577"/>
          <ac:spMkLst>
            <pc:docMk/>
            <pc:sldMk cId="400032204" sldId="264"/>
            <ac:spMk id="9" creationId="{4C762C25-B213-42F0-8AC9-96ABE65A0610}"/>
          </ac:spMkLst>
        </pc:spChg>
        <pc:picChg chg="add mod">
          <ac:chgData name="" userId="ea2a1794c5e4110e" providerId="LiveId" clId="{106EA289-97CF-46B6-8C0F-4C7D56309AC7}" dt="2023-07-07T06:00:07.010" v="1281" actId="1076"/>
          <ac:picMkLst>
            <pc:docMk/>
            <pc:sldMk cId="400032204" sldId="264"/>
            <ac:picMk id="6" creationId="{B23F5A26-06BB-4F8A-B008-111B9E4367DF}"/>
          </ac:picMkLst>
        </pc:picChg>
      </pc:sldChg>
      <pc:sldChg chg="addSp modSp add">
        <pc:chgData name="" userId="ea2a1794c5e4110e" providerId="LiveId" clId="{106EA289-97CF-46B6-8C0F-4C7D56309AC7}" dt="2023-08-24T03:21:25.410" v="3199" actId="571"/>
        <pc:sldMkLst>
          <pc:docMk/>
          <pc:sldMk cId="3207493365" sldId="265"/>
        </pc:sldMkLst>
        <pc:spChg chg="add mod">
          <ac:chgData name="" userId="ea2a1794c5e4110e" providerId="LiveId" clId="{106EA289-97CF-46B6-8C0F-4C7D56309AC7}" dt="2023-08-17T05:45:46.086" v="1887" actId="27636"/>
          <ac:spMkLst>
            <pc:docMk/>
            <pc:sldMk cId="3207493365" sldId="265"/>
            <ac:spMk id="2" creationId="{642F49B9-AD29-423A-B330-C256D60ED69D}"/>
          </ac:spMkLst>
        </pc:spChg>
        <pc:spChg chg="add">
          <ac:chgData name="" userId="ea2a1794c5e4110e" providerId="LiveId" clId="{106EA289-97CF-46B6-8C0F-4C7D56309AC7}" dt="2023-08-17T05:45:53.106" v="1888"/>
          <ac:spMkLst>
            <pc:docMk/>
            <pc:sldMk cId="3207493365" sldId="265"/>
            <ac:spMk id="3" creationId="{17CA84B2-BDED-47FB-81FE-27A1F6ADB2CB}"/>
          </ac:spMkLst>
        </pc:spChg>
        <pc:spChg chg="add">
          <ac:chgData name="" userId="ea2a1794c5e4110e" providerId="LiveId" clId="{106EA289-97CF-46B6-8C0F-4C7D56309AC7}" dt="2023-08-17T05:45:59.124" v="1889"/>
          <ac:spMkLst>
            <pc:docMk/>
            <pc:sldMk cId="3207493365" sldId="265"/>
            <ac:spMk id="4" creationId="{723AC0F1-01DF-45B0-BB29-714719D09393}"/>
          </ac:spMkLst>
        </pc:spChg>
        <pc:spChg chg="add mod">
          <ac:chgData name="" userId="ea2a1794c5e4110e" providerId="LiveId" clId="{106EA289-97CF-46B6-8C0F-4C7D56309AC7}" dt="2023-08-17T05:46:15.182" v="1892" actId="20577"/>
          <ac:spMkLst>
            <pc:docMk/>
            <pc:sldMk cId="3207493365" sldId="265"/>
            <ac:spMk id="5" creationId="{98C9C6F8-18BA-4979-B9C7-058DDE9E7D64}"/>
          </ac:spMkLst>
        </pc:spChg>
        <pc:spChg chg="add mod">
          <ac:chgData name="" userId="ea2a1794c5e4110e" providerId="LiveId" clId="{106EA289-97CF-46B6-8C0F-4C7D56309AC7}" dt="2023-08-17T05:53:25.289" v="1957"/>
          <ac:spMkLst>
            <pc:docMk/>
            <pc:sldMk cId="3207493365" sldId="265"/>
            <ac:spMk id="6" creationId="{91726A0D-4B08-403B-9606-4F364E01E0DA}"/>
          </ac:spMkLst>
        </pc:spChg>
        <pc:spChg chg="add mod">
          <ac:chgData name="" userId="ea2a1794c5e4110e" providerId="LiveId" clId="{106EA289-97CF-46B6-8C0F-4C7D56309AC7}" dt="2023-08-24T03:21:25.410" v="3199" actId="571"/>
          <ac:spMkLst>
            <pc:docMk/>
            <pc:sldMk cId="3207493365" sldId="265"/>
            <ac:spMk id="7" creationId="{7BB63A63-7F2B-4E03-BE41-F11B0A275FBD}"/>
          </ac:spMkLst>
        </pc:spChg>
      </pc:sldChg>
      <pc:sldChg chg="addSp delSp modSp add">
        <pc:chgData name="" userId="ea2a1794c5e4110e" providerId="LiveId" clId="{106EA289-97CF-46B6-8C0F-4C7D56309AC7}" dt="2023-08-17T09:28:30.305" v="2663" actId="1076"/>
        <pc:sldMkLst>
          <pc:docMk/>
          <pc:sldMk cId="2950353861" sldId="266"/>
        </pc:sldMkLst>
        <pc:spChg chg="add mod">
          <ac:chgData name="" userId="ea2a1794c5e4110e" providerId="LiveId" clId="{106EA289-97CF-46B6-8C0F-4C7D56309AC7}" dt="2023-08-17T06:16:24.429" v="1992" actId="14100"/>
          <ac:spMkLst>
            <pc:docMk/>
            <pc:sldMk cId="2950353861" sldId="266"/>
            <ac:spMk id="2" creationId="{447C1F89-592D-41D4-AD6A-9973F988DBAA}"/>
          </ac:spMkLst>
        </pc:spChg>
        <pc:spChg chg="add del">
          <ac:chgData name="" userId="ea2a1794c5e4110e" providerId="LiveId" clId="{106EA289-97CF-46B6-8C0F-4C7D56309AC7}" dt="2023-08-17T06:16:34.774" v="1994"/>
          <ac:spMkLst>
            <pc:docMk/>
            <pc:sldMk cId="2950353861" sldId="266"/>
            <ac:spMk id="3" creationId="{17328779-0EB6-47BC-9DDD-AE56C5B8118C}"/>
          </ac:spMkLst>
        </pc:spChg>
        <pc:spChg chg="add">
          <ac:chgData name="" userId="ea2a1794c5e4110e" providerId="LiveId" clId="{106EA289-97CF-46B6-8C0F-4C7D56309AC7}" dt="2023-08-17T06:17:32.067" v="2005"/>
          <ac:spMkLst>
            <pc:docMk/>
            <pc:sldMk cId="2950353861" sldId="266"/>
            <ac:spMk id="5" creationId="{0A797D14-69A5-4761-A4CA-54737CB5E524}"/>
          </ac:spMkLst>
        </pc:spChg>
        <pc:spChg chg="add">
          <ac:chgData name="" userId="ea2a1794c5e4110e" providerId="LiveId" clId="{106EA289-97CF-46B6-8C0F-4C7D56309AC7}" dt="2023-08-17T06:17:42.141" v="2006"/>
          <ac:spMkLst>
            <pc:docMk/>
            <pc:sldMk cId="2950353861" sldId="266"/>
            <ac:spMk id="6" creationId="{8EBC1F9B-DEDC-4AAE-ADB3-7C599DF59DA7}"/>
          </ac:spMkLst>
        </pc:spChg>
        <pc:spChg chg="add mod">
          <ac:chgData name="" userId="ea2a1794c5e4110e" providerId="LiveId" clId="{106EA289-97CF-46B6-8C0F-4C7D56309AC7}" dt="2023-08-17T06:17:54.953" v="2010" actId="20577"/>
          <ac:spMkLst>
            <pc:docMk/>
            <pc:sldMk cId="2950353861" sldId="266"/>
            <ac:spMk id="7" creationId="{59B632FB-C1D7-4D3D-AA3D-BC778F106FE9}"/>
          </ac:spMkLst>
        </pc:spChg>
        <pc:picChg chg="add del">
          <ac:chgData name="" userId="ea2a1794c5e4110e" providerId="LiveId" clId="{106EA289-97CF-46B6-8C0F-4C7D56309AC7}" dt="2023-08-17T09:28:07.820" v="2658"/>
          <ac:picMkLst>
            <pc:docMk/>
            <pc:sldMk cId="2950353861" sldId="266"/>
            <ac:picMk id="8" creationId="{8F078DA1-8FCB-4EFF-8982-C3AC1D6B6F42}"/>
          </ac:picMkLst>
        </pc:picChg>
        <pc:picChg chg="add del mod">
          <ac:chgData name="" userId="ea2a1794c5e4110e" providerId="LiveId" clId="{106EA289-97CF-46B6-8C0F-4C7D56309AC7}" dt="2023-08-17T09:28:03.496" v="2656"/>
          <ac:picMkLst>
            <pc:docMk/>
            <pc:sldMk cId="2950353861" sldId="266"/>
            <ac:picMk id="2050" creationId="{820C27D9-0C04-421B-B583-6BC55F81060B}"/>
          </ac:picMkLst>
        </pc:picChg>
        <pc:picChg chg="add mod">
          <ac:chgData name="" userId="ea2a1794c5e4110e" providerId="LiveId" clId="{106EA289-97CF-46B6-8C0F-4C7D56309AC7}" dt="2023-08-17T09:28:30.305" v="2663" actId="1076"/>
          <ac:picMkLst>
            <pc:docMk/>
            <pc:sldMk cId="2950353861" sldId="266"/>
            <ac:picMk id="2052" creationId="{D423786D-103B-4547-80EE-D7BB0D3B35E6}"/>
          </ac:picMkLst>
        </pc:picChg>
      </pc:sldChg>
      <pc:sldChg chg="addSp delSp modSp add">
        <pc:chgData name="" userId="ea2a1794c5e4110e" providerId="LiveId" clId="{106EA289-97CF-46B6-8C0F-4C7D56309AC7}" dt="2023-08-17T06:26:49.582" v="2073" actId="1076"/>
        <pc:sldMkLst>
          <pc:docMk/>
          <pc:sldMk cId="1969010042" sldId="267"/>
        </pc:sldMkLst>
        <pc:spChg chg="add mod">
          <ac:chgData name="" userId="ea2a1794c5e4110e" providerId="LiveId" clId="{106EA289-97CF-46B6-8C0F-4C7D56309AC7}" dt="2023-08-17T06:23:10.741" v="2041" actId="14100"/>
          <ac:spMkLst>
            <pc:docMk/>
            <pc:sldMk cId="1969010042" sldId="267"/>
            <ac:spMk id="2" creationId="{C34D784A-D406-4527-833B-A75410F56B58}"/>
          </ac:spMkLst>
        </pc:spChg>
        <pc:spChg chg="add">
          <ac:chgData name="" userId="ea2a1794c5e4110e" providerId="LiveId" clId="{106EA289-97CF-46B6-8C0F-4C7D56309AC7}" dt="2023-08-17T06:24:58.864" v="2048"/>
          <ac:spMkLst>
            <pc:docMk/>
            <pc:sldMk cId="1969010042" sldId="267"/>
            <ac:spMk id="5" creationId="{9A622FD3-27A5-4FBE-936E-2D0D6A28FB44}"/>
          </ac:spMkLst>
        </pc:spChg>
        <pc:spChg chg="add del mod">
          <ac:chgData name="" userId="ea2a1794c5e4110e" providerId="LiveId" clId="{106EA289-97CF-46B6-8C0F-4C7D56309AC7}" dt="2023-08-17T06:25:57.034" v="2063" actId="20577"/>
          <ac:spMkLst>
            <pc:docMk/>
            <pc:sldMk cId="1969010042" sldId="267"/>
            <ac:spMk id="6" creationId="{2864CE35-AAA8-4998-A350-CCE473A0380D}"/>
          </ac:spMkLst>
        </pc:spChg>
        <pc:spChg chg="add">
          <ac:chgData name="" userId="ea2a1794c5e4110e" providerId="LiveId" clId="{106EA289-97CF-46B6-8C0F-4C7D56309AC7}" dt="2023-08-17T06:25:43.012" v="2059"/>
          <ac:spMkLst>
            <pc:docMk/>
            <pc:sldMk cId="1969010042" sldId="267"/>
            <ac:spMk id="7" creationId="{0EB0E4BC-BED8-49BF-B4D5-7DB0C70893E4}"/>
          </ac:spMkLst>
        </pc:spChg>
        <pc:picChg chg="add mod">
          <ac:chgData name="" userId="ea2a1794c5e4110e" providerId="LiveId" clId="{106EA289-97CF-46B6-8C0F-4C7D56309AC7}" dt="2023-08-17T06:26:49.582" v="2073" actId="1076"/>
          <ac:picMkLst>
            <pc:docMk/>
            <pc:sldMk cId="1969010042" sldId="267"/>
            <ac:picMk id="3" creationId="{CC67F142-E924-4E8E-BADF-A2C92F987453}"/>
          </ac:picMkLst>
        </pc:picChg>
        <pc:picChg chg="add mod">
          <ac:chgData name="" userId="ea2a1794c5e4110e" providerId="LiveId" clId="{106EA289-97CF-46B6-8C0F-4C7D56309AC7}" dt="2023-08-17T06:24:49.597" v="2047" actId="1076"/>
          <ac:picMkLst>
            <pc:docMk/>
            <pc:sldMk cId="1969010042" sldId="267"/>
            <ac:picMk id="4" creationId="{5E0BC52A-A3EE-4999-85DE-E9F400704350}"/>
          </ac:picMkLst>
        </pc:picChg>
        <pc:picChg chg="add del">
          <ac:chgData name="" userId="ea2a1794c5e4110e" providerId="LiveId" clId="{106EA289-97CF-46B6-8C0F-4C7D56309AC7}" dt="2023-08-17T06:23:31.728" v="2043"/>
          <ac:picMkLst>
            <pc:docMk/>
            <pc:sldMk cId="1969010042" sldId="267"/>
            <ac:picMk id="3074" creationId="{2B270FD2-796B-4AD1-8D83-EA526555D168}"/>
          </ac:picMkLst>
        </pc:picChg>
      </pc:sldChg>
      <pc:sldChg chg="addSp modSp add">
        <pc:chgData name="" userId="ea2a1794c5e4110e" providerId="LiveId" clId="{106EA289-97CF-46B6-8C0F-4C7D56309AC7}" dt="2023-08-17T06:35:31.637" v="2092" actId="20577"/>
        <pc:sldMkLst>
          <pc:docMk/>
          <pc:sldMk cId="1964970216" sldId="268"/>
        </pc:sldMkLst>
        <pc:spChg chg="add">
          <ac:chgData name="" userId="ea2a1794c5e4110e" providerId="LiveId" clId="{106EA289-97CF-46B6-8C0F-4C7D56309AC7}" dt="2023-08-17T06:25:01.300" v="2049"/>
          <ac:spMkLst>
            <pc:docMk/>
            <pc:sldMk cId="1964970216" sldId="268"/>
            <ac:spMk id="2" creationId="{726A90C3-C8E5-46A8-A92C-E64852922C44}"/>
          </ac:spMkLst>
        </pc:spChg>
        <pc:spChg chg="add">
          <ac:chgData name="" userId="ea2a1794c5e4110e" providerId="LiveId" clId="{106EA289-97CF-46B6-8C0F-4C7D56309AC7}" dt="2023-08-17T06:25:13.231" v="2052"/>
          <ac:spMkLst>
            <pc:docMk/>
            <pc:sldMk cId="1964970216" sldId="268"/>
            <ac:spMk id="3" creationId="{024ECDE7-DFA5-42C8-82A0-39529A713057}"/>
          </ac:spMkLst>
        </pc:spChg>
        <pc:spChg chg="add mod">
          <ac:chgData name="" userId="ea2a1794c5e4110e" providerId="LiveId" clId="{106EA289-97CF-46B6-8C0F-4C7D56309AC7}" dt="2023-08-17T06:26:03.194" v="2065" actId="20577"/>
          <ac:spMkLst>
            <pc:docMk/>
            <pc:sldMk cId="1964970216" sldId="268"/>
            <ac:spMk id="4" creationId="{F16FCC71-90DC-425C-B99D-FF5B3F8E2F2B}"/>
          </ac:spMkLst>
        </pc:spChg>
        <pc:spChg chg="add mod">
          <ac:chgData name="" userId="ea2a1794c5e4110e" providerId="LiveId" clId="{106EA289-97CF-46B6-8C0F-4C7D56309AC7}" dt="2023-08-17T06:35:31.637" v="2092" actId="20577"/>
          <ac:spMkLst>
            <pc:docMk/>
            <pc:sldMk cId="1964970216" sldId="268"/>
            <ac:spMk id="6" creationId="{B7053D6C-3693-4998-B5A5-E63EC0F6C2E3}"/>
          </ac:spMkLst>
        </pc:spChg>
        <pc:picChg chg="add mod">
          <ac:chgData name="" userId="ea2a1794c5e4110e" providerId="LiveId" clId="{106EA289-97CF-46B6-8C0F-4C7D56309AC7}" dt="2023-08-17T06:35:01.846" v="2075" actId="1076"/>
          <ac:picMkLst>
            <pc:docMk/>
            <pc:sldMk cId="1964970216" sldId="268"/>
            <ac:picMk id="6146" creationId="{985AE79E-4FB5-4EAD-BE70-B76E6054923C}"/>
          </ac:picMkLst>
        </pc:picChg>
      </pc:sldChg>
      <pc:sldChg chg="addSp modSp add">
        <pc:chgData name="" userId="ea2a1794c5e4110e" providerId="LiveId" clId="{106EA289-97CF-46B6-8C0F-4C7D56309AC7}" dt="2023-08-17T06:41:06.574" v="2153" actId="1076"/>
        <pc:sldMkLst>
          <pc:docMk/>
          <pc:sldMk cId="3187773275" sldId="269"/>
        </pc:sldMkLst>
        <pc:spChg chg="add">
          <ac:chgData name="" userId="ea2a1794c5e4110e" providerId="LiveId" clId="{106EA289-97CF-46B6-8C0F-4C7D56309AC7}" dt="2023-08-17T06:25:04.387" v="2050"/>
          <ac:spMkLst>
            <pc:docMk/>
            <pc:sldMk cId="3187773275" sldId="269"/>
            <ac:spMk id="2" creationId="{1F8EF53B-AA30-4FCC-A334-C0C72735D21C}"/>
          </ac:spMkLst>
        </pc:spChg>
        <pc:spChg chg="add">
          <ac:chgData name="" userId="ea2a1794c5e4110e" providerId="LiveId" clId="{106EA289-97CF-46B6-8C0F-4C7D56309AC7}" dt="2023-08-17T06:25:17.939" v="2053"/>
          <ac:spMkLst>
            <pc:docMk/>
            <pc:sldMk cId="3187773275" sldId="269"/>
            <ac:spMk id="3" creationId="{E1D537B2-AA42-4BAA-BCEA-119B45A84673}"/>
          </ac:spMkLst>
        </pc:spChg>
        <pc:spChg chg="add mod">
          <ac:chgData name="" userId="ea2a1794c5e4110e" providerId="LiveId" clId="{106EA289-97CF-46B6-8C0F-4C7D56309AC7}" dt="2023-08-17T06:26:07.933" v="2067" actId="20577"/>
          <ac:spMkLst>
            <pc:docMk/>
            <pc:sldMk cId="3187773275" sldId="269"/>
            <ac:spMk id="4" creationId="{62F0CBD5-2719-4378-955E-DE29A1C477B1}"/>
          </ac:spMkLst>
        </pc:spChg>
        <pc:spChg chg="add mod">
          <ac:chgData name="" userId="ea2a1794c5e4110e" providerId="LiveId" clId="{106EA289-97CF-46B6-8C0F-4C7D56309AC7}" dt="2023-08-17T06:36:23.846" v="2134" actId="1076"/>
          <ac:spMkLst>
            <pc:docMk/>
            <pc:sldMk cId="3187773275" sldId="269"/>
            <ac:spMk id="5" creationId="{C4FFF2CF-E6CB-4B30-94ED-3C3B87DAC8C5}"/>
          </ac:spMkLst>
        </pc:spChg>
        <pc:picChg chg="add mod">
          <ac:chgData name="" userId="ea2a1794c5e4110e" providerId="LiveId" clId="{106EA289-97CF-46B6-8C0F-4C7D56309AC7}" dt="2023-08-17T06:41:06.574" v="2153" actId="1076"/>
          <ac:picMkLst>
            <pc:docMk/>
            <pc:sldMk cId="3187773275" sldId="269"/>
            <ac:picMk id="6" creationId="{88D3219C-7A32-4B0F-BE16-F70E5463A950}"/>
          </ac:picMkLst>
        </pc:picChg>
        <pc:picChg chg="add mod modCrop">
          <ac:chgData name="" userId="ea2a1794c5e4110e" providerId="LiveId" clId="{106EA289-97CF-46B6-8C0F-4C7D56309AC7}" dt="2023-08-17T06:41:03.334" v="2152" actId="1076"/>
          <ac:picMkLst>
            <pc:docMk/>
            <pc:sldMk cId="3187773275" sldId="269"/>
            <ac:picMk id="5122" creationId="{C67BBE9A-1102-4025-AEEF-B7DB1C596D1D}"/>
          </ac:picMkLst>
        </pc:picChg>
      </pc:sldChg>
      <pc:sldChg chg="addSp modSp add">
        <pc:chgData name="" userId="ea2a1794c5e4110e" providerId="LiveId" clId="{106EA289-97CF-46B6-8C0F-4C7D56309AC7}" dt="2023-08-17T08:19:26.064" v="2288" actId="1076"/>
        <pc:sldMkLst>
          <pc:docMk/>
          <pc:sldMk cId="2890234910" sldId="270"/>
        </pc:sldMkLst>
        <pc:spChg chg="add mod">
          <ac:chgData name="" userId="ea2a1794c5e4110e" providerId="LiveId" clId="{106EA289-97CF-46B6-8C0F-4C7D56309AC7}" dt="2023-08-17T08:19:11.793" v="2285" actId="1076"/>
          <ac:spMkLst>
            <pc:docMk/>
            <pc:sldMk cId="2890234910" sldId="270"/>
            <ac:spMk id="2" creationId="{EA9A48E8-7FFE-4213-A483-BF3FCFCFCB70}"/>
          </ac:spMkLst>
        </pc:spChg>
        <pc:spChg chg="add">
          <ac:chgData name="" userId="ea2a1794c5e4110e" providerId="LiveId" clId="{106EA289-97CF-46B6-8C0F-4C7D56309AC7}" dt="2023-08-17T06:25:20.691" v="2054"/>
          <ac:spMkLst>
            <pc:docMk/>
            <pc:sldMk cId="2890234910" sldId="270"/>
            <ac:spMk id="3" creationId="{3A945C43-80B7-4DEE-9A23-96108B874DF5}"/>
          </ac:spMkLst>
        </pc:spChg>
        <pc:spChg chg="add mod">
          <ac:chgData name="" userId="ea2a1794c5e4110e" providerId="LiveId" clId="{106EA289-97CF-46B6-8C0F-4C7D56309AC7}" dt="2023-08-17T08:19:26.064" v="2288" actId="1076"/>
          <ac:spMkLst>
            <pc:docMk/>
            <pc:sldMk cId="2890234910" sldId="270"/>
            <ac:spMk id="4" creationId="{B0BC6D2F-E3C1-4C13-A58F-795FCD8C970A}"/>
          </ac:spMkLst>
        </pc:spChg>
        <pc:spChg chg="add mod">
          <ac:chgData name="" userId="ea2a1794c5e4110e" providerId="LiveId" clId="{106EA289-97CF-46B6-8C0F-4C7D56309AC7}" dt="2023-08-17T07:04:42.322" v="2165" actId="113"/>
          <ac:spMkLst>
            <pc:docMk/>
            <pc:sldMk cId="2890234910" sldId="270"/>
            <ac:spMk id="5" creationId="{3FC863AF-07AD-42A5-B4B6-93C9A37AF649}"/>
          </ac:spMkLst>
        </pc:spChg>
        <pc:picChg chg="add mod">
          <ac:chgData name="" userId="ea2a1794c5e4110e" providerId="LiveId" clId="{106EA289-97CF-46B6-8C0F-4C7D56309AC7}" dt="2023-08-17T07:09:49.600" v="2173" actId="14100"/>
          <ac:picMkLst>
            <pc:docMk/>
            <pc:sldMk cId="2890234910" sldId="270"/>
            <ac:picMk id="4098" creationId="{98120D3C-39ED-4DBF-8C58-F9A60E40DAAC}"/>
          </ac:picMkLst>
        </pc:picChg>
      </pc:sldChg>
      <pc:sldChg chg="addSp modSp add">
        <pc:chgData name="" userId="ea2a1794c5e4110e" providerId="LiveId" clId="{106EA289-97CF-46B6-8C0F-4C7D56309AC7}" dt="2023-08-17T08:19:32.311" v="2291" actId="20577"/>
        <pc:sldMkLst>
          <pc:docMk/>
          <pc:sldMk cId="937535510" sldId="271"/>
        </pc:sldMkLst>
        <pc:spChg chg="add mod">
          <ac:chgData name="" userId="ea2a1794c5e4110e" providerId="LiveId" clId="{106EA289-97CF-46B6-8C0F-4C7D56309AC7}" dt="2023-08-17T08:18:57.636" v="2280" actId="113"/>
          <ac:spMkLst>
            <pc:docMk/>
            <pc:sldMk cId="937535510" sldId="271"/>
            <ac:spMk id="2" creationId="{6DCB83BD-45CB-4110-BFA8-A3B1A1AB1226}"/>
          </ac:spMkLst>
        </pc:spChg>
        <pc:spChg chg="add">
          <ac:chgData name="" userId="ea2a1794c5e4110e" providerId="LiveId" clId="{106EA289-97CF-46B6-8C0F-4C7D56309AC7}" dt="2023-08-17T08:19:15.388" v="2286"/>
          <ac:spMkLst>
            <pc:docMk/>
            <pc:sldMk cId="937535510" sldId="271"/>
            <ac:spMk id="3" creationId="{1A89B3C2-C59F-48FC-A9CB-8E3E4C4F9BF0}"/>
          </ac:spMkLst>
        </pc:spChg>
        <pc:spChg chg="add">
          <ac:chgData name="" userId="ea2a1794c5e4110e" providerId="LiveId" clId="{106EA289-97CF-46B6-8C0F-4C7D56309AC7}" dt="2023-08-17T08:19:23.082" v="2287"/>
          <ac:spMkLst>
            <pc:docMk/>
            <pc:sldMk cId="937535510" sldId="271"/>
            <ac:spMk id="4" creationId="{0436BE58-B7CC-4BDA-8C5E-A0344DEAD8D6}"/>
          </ac:spMkLst>
        </pc:spChg>
        <pc:spChg chg="add mod">
          <ac:chgData name="" userId="ea2a1794c5e4110e" providerId="LiveId" clId="{106EA289-97CF-46B6-8C0F-4C7D56309AC7}" dt="2023-08-17T08:19:32.311" v="2291" actId="20577"/>
          <ac:spMkLst>
            <pc:docMk/>
            <pc:sldMk cId="937535510" sldId="271"/>
            <ac:spMk id="5" creationId="{8EE44F1F-C136-4D18-BA6F-E7D3F1E32EA7}"/>
          </ac:spMkLst>
        </pc:spChg>
      </pc:sldChg>
      <pc:sldChg chg="addSp delSp modSp add">
        <pc:chgData name="" userId="ea2a1794c5e4110e" providerId="LiveId" clId="{106EA289-97CF-46B6-8C0F-4C7D56309AC7}" dt="2023-08-17T08:41:59.447" v="2654" actId="5793"/>
        <pc:sldMkLst>
          <pc:docMk/>
          <pc:sldMk cId="4267239561" sldId="272"/>
        </pc:sldMkLst>
        <pc:spChg chg="add mod">
          <ac:chgData name="" userId="ea2a1794c5e4110e" providerId="LiveId" clId="{106EA289-97CF-46B6-8C0F-4C7D56309AC7}" dt="2023-08-17T08:20:44.996" v="2309" actId="20577"/>
          <ac:spMkLst>
            <pc:docMk/>
            <pc:sldMk cId="4267239561" sldId="272"/>
            <ac:spMk id="2" creationId="{FCEA4C55-A1E0-40EC-A69B-6E448240598B}"/>
          </ac:spMkLst>
        </pc:spChg>
        <pc:spChg chg="add">
          <ac:chgData name="" userId="ea2a1794c5e4110e" providerId="LiveId" clId="{106EA289-97CF-46B6-8C0F-4C7D56309AC7}" dt="2023-08-17T08:19:46.425" v="2293"/>
          <ac:spMkLst>
            <pc:docMk/>
            <pc:sldMk cId="4267239561" sldId="272"/>
            <ac:spMk id="3" creationId="{B86DB8A1-39AD-4A41-AB69-F1ED8E4E4501}"/>
          </ac:spMkLst>
        </pc:spChg>
        <pc:spChg chg="add">
          <ac:chgData name="" userId="ea2a1794c5e4110e" providerId="LiveId" clId="{106EA289-97CF-46B6-8C0F-4C7D56309AC7}" dt="2023-08-17T08:19:52.825" v="2294"/>
          <ac:spMkLst>
            <pc:docMk/>
            <pc:sldMk cId="4267239561" sldId="272"/>
            <ac:spMk id="4" creationId="{AF14F03F-8D14-4427-8F2A-F90420AA9060}"/>
          </ac:spMkLst>
        </pc:spChg>
        <pc:spChg chg="add mod">
          <ac:chgData name="" userId="ea2a1794c5e4110e" providerId="LiveId" clId="{106EA289-97CF-46B6-8C0F-4C7D56309AC7}" dt="2023-08-17T08:25:49.553" v="2452" actId="14100"/>
          <ac:spMkLst>
            <pc:docMk/>
            <pc:sldMk cId="4267239561" sldId="272"/>
            <ac:spMk id="5" creationId="{4481B80D-CA21-40CB-A7DC-AA858861446A}"/>
          </ac:spMkLst>
        </pc:spChg>
        <pc:spChg chg="add del mod">
          <ac:chgData name="" userId="ea2a1794c5e4110e" providerId="LiveId" clId="{106EA289-97CF-46B6-8C0F-4C7D56309AC7}" dt="2023-08-17T08:29:20.206" v="2458"/>
          <ac:spMkLst>
            <pc:docMk/>
            <pc:sldMk cId="4267239561" sldId="272"/>
            <ac:spMk id="6" creationId="{CA5AB5BF-24D4-4123-9F17-69132BEA4FC7}"/>
          </ac:spMkLst>
        </pc:spChg>
        <pc:spChg chg="add mod">
          <ac:chgData name="" userId="ea2a1794c5e4110e" providerId="LiveId" clId="{106EA289-97CF-46B6-8C0F-4C7D56309AC7}" dt="2023-08-17T08:41:59.447" v="2654" actId="5793"/>
          <ac:spMkLst>
            <pc:docMk/>
            <pc:sldMk cId="4267239561" sldId="272"/>
            <ac:spMk id="7" creationId="{AE46CC41-B9DA-4E70-A213-208B0C271B08}"/>
          </ac:spMkLst>
        </pc:spChg>
        <pc:picChg chg="add del mod">
          <ac:chgData name="" userId="ea2a1794c5e4110e" providerId="LiveId" clId="{106EA289-97CF-46B6-8C0F-4C7D56309AC7}" dt="2023-08-17T08:29:28.254" v="2460"/>
          <ac:picMkLst>
            <pc:docMk/>
            <pc:sldMk cId="4267239561" sldId="272"/>
            <ac:picMk id="10242" creationId="{610C4B71-6F0E-4965-8D67-FB1BFE041E2D}"/>
          </ac:picMkLst>
        </pc:picChg>
      </pc:sldChg>
      <pc:sldChg chg="addSp modSp add">
        <pc:chgData name="" userId="ea2a1794c5e4110e" providerId="LiveId" clId="{106EA289-97CF-46B6-8C0F-4C7D56309AC7}" dt="2023-08-24T03:58:14.582" v="3364" actId="20577"/>
        <pc:sldMkLst>
          <pc:docMk/>
          <pc:sldMk cId="3962013289" sldId="273"/>
        </pc:sldMkLst>
        <pc:spChg chg="add">
          <ac:chgData name="" userId="ea2a1794c5e4110e" providerId="LiveId" clId="{106EA289-97CF-46B6-8C0F-4C7D56309AC7}" dt="2023-08-17T08:19:57.244" v="2295"/>
          <ac:spMkLst>
            <pc:docMk/>
            <pc:sldMk cId="3962013289" sldId="273"/>
            <ac:spMk id="2" creationId="{7FEFADBC-A9BF-4B55-815C-6394DF1A058A}"/>
          </ac:spMkLst>
        </pc:spChg>
        <pc:spChg chg="add">
          <ac:chgData name="" userId="ea2a1794c5e4110e" providerId="LiveId" clId="{106EA289-97CF-46B6-8C0F-4C7D56309AC7}" dt="2023-08-17T08:20:03.760" v="2296"/>
          <ac:spMkLst>
            <pc:docMk/>
            <pc:sldMk cId="3962013289" sldId="273"/>
            <ac:spMk id="3" creationId="{14AD520E-096D-486A-850C-C236F6CF16A4}"/>
          </ac:spMkLst>
        </pc:spChg>
        <pc:spChg chg="add mod">
          <ac:chgData name="" userId="ea2a1794c5e4110e" providerId="LiveId" clId="{106EA289-97CF-46B6-8C0F-4C7D56309AC7}" dt="2023-08-17T08:20:48.288" v="2311" actId="20577"/>
          <ac:spMkLst>
            <pc:docMk/>
            <pc:sldMk cId="3962013289" sldId="273"/>
            <ac:spMk id="4" creationId="{5276FF81-0F7E-48CF-BF57-E6A7834A4F8A}"/>
          </ac:spMkLst>
        </pc:spChg>
        <pc:spChg chg="add mod">
          <ac:chgData name="" userId="ea2a1794c5e4110e" providerId="LiveId" clId="{106EA289-97CF-46B6-8C0F-4C7D56309AC7}" dt="2023-08-17T09:41:48.283" v="2697" actId="1076"/>
          <ac:spMkLst>
            <pc:docMk/>
            <pc:sldMk cId="3962013289" sldId="273"/>
            <ac:spMk id="5" creationId="{C31EBD2D-9E0A-4780-936B-9E53AB1BEC07}"/>
          </ac:spMkLst>
        </pc:spChg>
        <pc:spChg chg="add mod">
          <ac:chgData name="" userId="ea2a1794c5e4110e" providerId="LiveId" clId="{106EA289-97CF-46B6-8C0F-4C7D56309AC7}" dt="2023-08-24T03:58:14.582" v="3364" actId="20577"/>
          <ac:spMkLst>
            <pc:docMk/>
            <pc:sldMk cId="3962013289" sldId="273"/>
            <ac:spMk id="6" creationId="{888DCAD5-BAFA-42CB-93BE-27E407664B5A}"/>
          </ac:spMkLst>
        </pc:spChg>
        <pc:picChg chg="add mod">
          <ac:chgData name="" userId="ea2a1794c5e4110e" providerId="LiveId" clId="{106EA289-97CF-46B6-8C0F-4C7D56309AC7}" dt="2023-08-17T17:11:20.225" v="2753" actId="14100"/>
          <ac:picMkLst>
            <pc:docMk/>
            <pc:sldMk cId="3962013289" sldId="273"/>
            <ac:picMk id="1026" creationId="{2A763E67-1BA3-4885-B9C2-4B57F608F158}"/>
          </ac:picMkLst>
        </pc:picChg>
      </pc:sldChg>
      <pc:sldChg chg="addSp modSp add">
        <pc:chgData name="" userId="ea2a1794c5e4110e" providerId="LiveId" clId="{106EA289-97CF-46B6-8C0F-4C7D56309AC7}" dt="2023-08-17T17:49:10.118" v="3005" actId="571"/>
        <pc:sldMkLst>
          <pc:docMk/>
          <pc:sldMk cId="743273848" sldId="274"/>
        </pc:sldMkLst>
        <pc:spChg chg="add">
          <ac:chgData name="" userId="ea2a1794c5e4110e" providerId="LiveId" clId="{106EA289-97CF-46B6-8C0F-4C7D56309AC7}" dt="2023-08-17T08:20:06.535" v="2297"/>
          <ac:spMkLst>
            <pc:docMk/>
            <pc:sldMk cId="743273848" sldId="274"/>
            <ac:spMk id="2" creationId="{23D3B90D-7424-440E-8791-B0BA2D78A365}"/>
          </ac:spMkLst>
        </pc:spChg>
        <pc:spChg chg="add">
          <ac:chgData name="" userId="ea2a1794c5e4110e" providerId="LiveId" clId="{106EA289-97CF-46B6-8C0F-4C7D56309AC7}" dt="2023-08-17T08:20:17.631" v="2299"/>
          <ac:spMkLst>
            <pc:docMk/>
            <pc:sldMk cId="743273848" sldId="274"/>
            <ac:spMk id="3" creationId="{F50DA97A-41C8-41F6-BE5C-49D1C09A1D74}"/>
          </ac:spMkLst>
        </pc:spChg>
        <pc:spChg chg="add mod">
          <ac:chgData name="" userId="ea2a1794c5e4110e" providerId="LiveId" clId="{106EA289-97CF-46B6-8C0F-4C7D56309AC7}" dt="2023-08-17T08:20:52.082" v="2313" actId="20577"/>
          <ac:spMkLst>
            <pc:docMk/>
            <pc:sldMk cId="743273848" sldId="274"/>
            <ac:spMk id="4" creationId="{1DE6BC17-AC65-457E-B261-5A06EBC875B9}"/>
          </ac:spMkLst>
        </pc:spChg>
        <pc:spChg chg="add">
          <ac:chgData name="" userId="ea2a1794c5e4110e" providerId="LiveId" clId="{106EA289-97CF-46B6-8C0F-4C7D56309AC7}" dt="2023-08-17T17:12:55.056" v="2754"/>
          <ac:spMkLst>
            <pc:docMk/>
            <pc:sldMk cId="743273848" sldId="274"/>
            <ac:spMk id="5" creationId="{9039490B-F5F1-42D4-A54D-6A898C95C4C1}"/>
          </ac:spMkLst>
        </pc:spChg>
        <pc:spChg chg="add mod">
          <ac:chgData name="" userId="ea2a1794c5e4110e" providerId="LiveId" clId="{106EA289-97CF-46B6-8C0F-4C7D56309AC7}" dt="2023-08-17T17:19:16.519" v="2778" actId="20577"/>
          <ac:spMkLst>
            <pc:docMk/>
            <pc:sldMk cId="743273848" sldId="274"/>
            <ac:spMk id="6" creationId="{2666F913-20FC-4238-A54D-4A9D5A41B983}"/>
          </ac:spMkLst>
        </pc:spChg>
        <pc:spChg chg="add mod">
          <ac:chgData name="" userId="ea2a1794c5e4110e" providerId="LiveId" clId="{106EA289-97CF-46B6-8C0F-4C7D56309AC7}" dt="2023-08-17T17:49:10.118" v="3005" actId="571"/>
          <ac:spMkLst>
            <pc:docMk/>
            <pc:sldMk cId="743273848" sldId="274"/>
            <ac:spMk id="8" creationId="{ED04B068-00DF-4F7F-9020-B1B085700137}"/>
          </ac:spMkLst>
        </pc:spChg>
        <pc:picChg chg="add mod">
          <ac:chgData name="" userId="ea2a1794c5e4110e" providerId="LiveId" clId="{106EA289-97CF-46B6-8C0F-4C7D56309AC7}" dt="2023-08-17T17:19:40.884" v="2782" actId="14100"/>
          <ac:picMkLst>
            <pc:docMk/>
            <pc:sldMk cId="743273848" sldId="274"/>
            <ac:picMk id="2050" creationId="{F40D996B-D7CE-4DB4-B7F1-4A34500B700F}"/>
          </ac:picMkLst>
        </pc:picChg>
      </pc:sldChg>
      <pc:sldChg chg="addSp delSp modSp add">
        <pc:chgData name="" userId="ea2a1794c5e4110e" providerId="LiveId" clId="{106EA289-97CF-46B6-8C0F-4C7D56309AC7}" dt="2023-08-17T17:24:14.216" v="2820" actId="1076"/>
        <pc:sldMkLst>
          <pc:docMk/>
          <pc:sldMk cId="2462234467" sldId="275"/>
        </pc:sldMkLst>
        <pc:spChg chg="add">
          <ac:chgData name="" userId="ea2a1794c5e4110e" providerId="LiveId" clId="{106EA289-97CF-46B6-8C0F-4C7D56309AC7}" dt="2023-08-17T08:20:08.872" v="2298"/>
          <ac:spMkLst>
            <pc:docMk/>
            <pc:sldMk cId="2462234467" sldId="275"/>
            <ac:spMk id="2" creationId="{D83160E1-21CF-451B-90C5-A3D6E3F5332D}"/>
          </ac:spMkLst>
        </pc:spChg>
        <pc:spChg chg="add mod">
          <ac:chgData name="" userId="ea2a1794c5e4110e" providerId="LiveId" clId="{106EA289-97CF-46B6-8C0F-4C7D56309AC7}" dt="2023-08-17T17:24:14.216" v="2820" actId="1076"/>
          <ac:spMkLst>
            <pc:docMk/>
            <pc:sldMk cId="2462234467" sldId="275"/>
            <ac:spMk id="3" creationId="{5163CEDC-5086-49EF-8D41-2E971723E9AD}"/>
          </ac:spMkLst>
        </pc:spChg>
        <pc:spChg chg="add mod">
          <ac:chgData name="" userId="ea2a1794c5e4110e" providerId="LiveId" clId="{106EA289-97CF-46B6-8C0F-4C7D56309AC7}" dt="2023-08-17T17:24:07.436" v="2819" actId="1076"/>
          <ac:spMkLst>
            <pc:docMk/>
            <pc:sldMk cId="2462234467" sldId="275"/>
            <ac:spMk id="4" creationId="{61D826B3-6EBB-4085-972B-1F5FF4176B09}"/>
          </ac:spMkLst>
        </pc:spChg>
        <pc:spChg chg="add">
          <ac:chgData name="" userId="ea2a1794c5e4110e" providerId="LiveId" clId="{106EA289-97CF-46B6-8C0F-4C7D56309AC7}" dt="2023-08-17T17:19:56.691" v="2783"/>
          <ac:spMkLst>
            <pc:docMk/>
            <pc:sldMk cId="2462234467" sldId="275"/>
            <ac:spMk id="5" creationId="{4D9EE11B-C809-486E-96F2-A5D7FEE722AC}"/>
          </ac:spMkLst>
        </pc:spChg>
        <pc:spChg chg="add mod">
          <ac:chgData name="" userId="ea2a1794c5e4110e" providerId="LiveId" clId="{106EA289-97CF-46B6-8C0F-4C7D56309AC7}" dt="2023-08-17T17:20:38.014" v="2791" actId="113"/>
          <ac:spMkLst>
            <pc:docMk/>
            <pc:sldMk cId="2462234467" sldId="275"/>
            <ac:spMk id="6" creationId="{E7CD6870-B028-4B48-AAD2-8161BB73905A}"/>
          </ac:spMkLst>
        </pc:spChg>
        <pc:spChg chg="add del">
          <ac:chgData name="" userId="ea2a1794c5e4110e" providerId="LiveId" clId="{106EA289-97CF-46B6-8C0F-4C7D56309AC7}" dt="2023-08-17T17:20:48.508" v="2793"/>
          <ac:spMkLst>
            <pc:docMk/>
            <pc:sldMk cId="2462234467" sldId="275"/>
            <ac:spMk id="7" creationId="{4A274F9C-11CF-4F81-8F89-5C50B31A8A4E}"/>
          </ac:spMkLst>
        </pc:spChg>
        <pc:spChg chg="add del">
          <ac:chgData name="" userId="ea2a1794c5e4110e" providerId="LiveId" clId="{106EA289-97CF-46B6-8C0F-4C7D56309AC7}" dt="2023-08-17T17:20:54.555" v="2795"/>
          <ac:spMkLst>
            <pc:docMk/>
            <pc:sldMk cId="2462234467" sldId="275"/>
            <ac:spMk id="8" creationId="{4A91A074-E3B6-4A3D-90A2-00F847DFA1CE}"/>
          </ac:spMkLst>
        </pc:spChg>
        <pc:spChg chg="add del">
          <ac:chgData name="" userId="ea2a1794c5e4110e" providerId="LiveId" clId="{106EA289-97CF-46B6-8C0F-4C7D56309AC7}" dt="2023-08-17T17:21:01.605" v="2797"/>
          <ac:spMkLst>
            <pc:docMk/>
            <pc:sldMk cId="2462234467" sldId="275"/>
            <ac:spMk id="9" creationId="{3FAF34E8-9FEE-436F-B1F1-A3105C578EE8}"/>
          </ac:spMkLst>
        </pc:spChg>
        <pc:picChg chg="add mod">
          <ac:chgData name="" userId="ea2a1794c5e4110e" providerId="LiveId" clId="{106EA289-97CF-46B6-8C0F-4C7D56309AC7}" dt="2023-08-17T17:21:35.357" v="2803" actId="1076"/>
          <ac:picMkLst>
            <pc:docMk/>
            <pc:sldMk cId="2462234467" sldId="275"/>
            <ac:picMk id="3074" creationId="{4079C4AA-630A-4E40-ABAD-1D58C96A346C}"/>
          </ac:picMkLst>
        </pc:picChg>
      </pc:sldChg>
      <pc:sldChg chg="addSp modSp add">
        <pc:chgData name="" userId="ea2a1794c5e4110e" providerId="LiveId" clId="{106EA289-97CF-46B6-8C0F-4C7D56309AC7}" dt="2023-08-17T17:31:11.724" v="2901" actId="1076"/>
        <pc:sldMkLst>
          <pc:docMk/>
          <pc:sldMk cId="3709633938" sldId="276"/>
        </pc:sldMkLst>
        <pc:spChg chg="add">
          <ac:chgData name="" userId="ea2a1794c5e4110e" providerId="LiveId" clId="{106EA289-97CF-46B6-8C0F-4C7D56309AC7}" dt="2023-08-17T17:21:51.414" v="2809"/>
          <ac:spMkLst>
            <pc:docMk/>
            <pc:sldMk cId="3709633938" sldId="276"/>
            <ac:spMk id="2" creationId="{594927C0-88EC-420D-979C-CA5BF2CD1B9D}"/>
          </ac:spMkLst>
        </pc:spChg>
        <pc:spChg chg="add">
          <ac:chgData name="" userId="ea2a1794c5e4110e" providerId="LiveId" clId="{106EA289-97CF-46B6-8C0F-4C7D56309AC7}" dt="2023-08-17T17:23:47.501" v="2814"/>
          <ac:spMkLst>
            <pc:docMk/>
            <pc:sldMk cId="3709633938" sldId="276"/>
            <ac:spMk id="3" creationId="{76BAA7CB-20E8-4C31-8093-B878C447AA6C}"/>
          </ac:spMkLst>
        </pc:spChg>
        <pc:spChg chg="add mod">
          <ac:chgData name="" userId="ea2a1794c5e4110e" providerId="LiveId" clId="{106EA289-97CF-46B6-8C0F-4C7D56309AC7}" dt="2023-08-17T17:24:43.321" v="2829" actId="20577"/>
          <ac:spMkLst>
            <pc:docMk/>
            <pc:sldMk cId="3709633938" sldId="276"/>
            <ac:spMk id="4" creationId="{2BD569A4-F788-4B25-95C1-7AAC4E893885}"/>
          </ac:spMkLst>
        </pc:spChg>
        <pc:spChg chg="add">
          <ac:chgData name="" userId="ea2a1794c5e4110e" providerId="LiveId" clId="{106EA289-97CF-46B6-8C0F-4C7D56309AC7}" dt="2023-08-17T17:25:49.380" v="2846"/>
          <ac:spMkLst>
            <pc:docMk/>
            <pc:sldMk cId="3709633938" sldId="276"/>
            <ac:spMk id="5" creationId="{50A17654-2CB0-4268-9396-3925BF380B08}"/>
          </ac:spMkLst>
        </pc:spChg>
        <pc:spChg chg="add mod">
          <ac:chgData name="" userId="ea2a1794c5e4110e" providerId="LiveId" clId="{106EA289-97CF-46B6-8C0F-4C7D56309AC7}" dt="2023-08-17T17:26:52.715" v="2857" actId="113"/>
          <ac:spMkLst>
            <pc:docMk/>
            <pc:sldMk cId="3709633938" sldId="276"/>
            <ac:spMk id="6" creationId="{9E80246B-BC99-496A-B5B9-67F62D6CFF76}"/>
          </ac:spMkLst>
        </pc:spChg>
        <pc:spChg chg="add mod">
          <ac:chgData name="" userId="ea2a1794c5e4110e" providerId="LiveId" clId="{106EA289-97CF-46B6-8C0F-4C7D56309AC7}" dt="2023-08-17T17:28:21.643" v="2899" actId="1076"/>
          <ac:spMkLst>
            <pc:docMk/>
            <pc:sldMk cId="3709633938" sldId="276"/>
            <ac:spMk id="7" creationId="{E68AA683-78C3-41B8-9FE4-715F9325EB6F}"/>
          </ac:spMkLst>
        </pc:spChg>
        <pc:picChg chg="add mod">
          <ac:chgData name="" userId="ea2a1794c5e4110e" providerId="LiveId" clId="{106EA289-97CF-46B6-8C0F-4C7D56309AC7}" dt="2023-08-17T17:31:11.724" v="2901" actId="1076"/>
          <ac:picMkLst>
            <pc:docMk/>
            <pc:sldMk cId="3709633938" sldId="276"/>
            <ac:picMk id="8194" creationId="{B17F3391-D316-415B-A656-30A5A9AFF636}"/>
          </ac:picMkLst>
        </pc:picChg>
      </pc:sldChg>
      <pc:sldChg chg="addSp modSp add">
        <pc:chgData name="" userId="ea2a1794c5e4110e" providerId="LiveId" clId="{106EA289-97CF-46B6-8C0F-4C7D56309AC7}" dt="2023-08-17T17:47:13.417" v="3003" actId="1076"/>
        <pc:sldMkLst>
          <pc:docMk/>
          <pc:sldMk cId="3584814506" sldId="277"/>
        </pc:sldMkLst>
        <pc:spChg chg="add">
          <ac:chgData name="" userId="ea2a1794c5e4110e" providerId="LiveId" clId="{106EA289-97CF-46B6-8C0F-4C7D56309AC7}" dt="2023-08-17T17:21:54.293" v="2810"/>
          <ac:spMkLst>
            <pc:docMk/>
            <pc:sldMk cId="3584814506" sldId="277"/>
            <ac:spMk id="2" creationId="{267A4E62-1BCE-451A-A7DC-63FF11BDF430}"/>
          </ac:spMkLst>
        </pc:spChg>
        <pc:spChg chg="add">
          <ac:chgData name="" userId="ea2a1794c5e4110e" providerId="LiveId" clId="{106EA289-97CF-46B6-8C0F-4C7D56309AC7}" dt="2023-08-17T17:23:50.807" v="2815"/>
          <ac:spMkLst>
            <pc:docMk/>
            <pc:sldMk cId="3584814506" sldId="277"/>
            <ac:spMk id="3" creationId="{6E554719-BE02-414D-A1D4-26CE9B3969BC}"/>
          </ac:spMkLst>
        </pc:spChg>
        <pc:spChg chg="add mod">
          <ac:chgData name="" userId="ea2a1794c5e4110e" providerId="LiveId" clId="{106EA289-97CF-46B6-8C0F-4C7D56309AC7}" dt="2023-08-17T17:24:50.215" v="2833" actId="20577"/>
          <ac:spMkLst>
            <pc:docMk/>
            <pc:sldMk cId="3584814506" sldId="277"/>
            <ac:spMk id="4" creationId="{B1C7025B-4004-47A5-A8EC-76CF29B186BE}"/>
          </ac:spMkLst>
        </pc:spChg>
        <pc:spChg chg="add">
          <ac:chgData name="" userId="ea2a1794c5e4110e" providerId="LiveId" clId="{106EA289-97CF-46B6-8C0F-4C7D56309AC7}" dt="2023-08-17T17:25:52.831" v="2847"/>
          <ac:spMkLst>
            <pc:docMk/>
            <pc:sldMk cId="3584814506" sldId="277"/>
            <ac:spMk id="5" creationId="{D6C641DE-4866-4F10-BF15-4FDB5CF6A021}"/>
          </ac:spMkLst>
        </pc:spChg>
        <pc:spChg chg="add mod">
          <ac:chgData name="" userId="ea2a1794c5e4110e" providerId="LiveId" clId="{106EA289-97CF-46B6-8C0F-4C7D56309AC7}" dt="2023-08-17T17:39:19.739" v="2938" actId="14100"/>
          <ac:spMkLst>
            <pc:docMk/>
            <pc:sldMk cId="3584814506" sldId="277"/>
            <ac:spMk id="6" creationId="{2BA7E4D4-3F65-44F7-A198-5B7889BE273E}"/>
          </ac:spMkLst>
        </pc:spChg>
        <pc:graphicFrameChg chg="add mod modGraphic">
          <ac:chgData name="" userId="ea2a1794c5e4110e" providerId="LiveId" clId="{106EA289-97CF-46B6-8C0F-4C7D56309AC7}" dt="2023-08-17T17:47:13.417" v="3003" actId="1076"/>
          <ac:graphicFrameMkLst>
            <pc:docMk/>
            <pc:sldMk cId="3584814506" sldId="277"/>
            <ac:graphicFrameMk id="7" creationId="{650799FA-E3F0-4BF3-9549-2A2A9D2DE1F9}"/>
          </ac:graphicFrameMkLst>
        </pc:graphicFrameChg>
      </pc:sldChg>
      <pc:sldChg chg="addSp delSp modSp add">
        <pc:chgData name="" userId="ea2a1794c5e4110e" providerId="LiveId" clId="{106EA289-97CF-46B6-8C0F-4C7D56309AC7}" dt="2023-08-24T03:59:18.015" v="3365" actId="20577"/>
        <pc:sldMkLst>
          <pc:docMk/>
          <pc:sldMk cId="80369771" sldId="278"/>
        </pc:sldMkLst>
        <pc:spChg chg="add">
          <ac:chgData name="" userId="ea2a1794c5e4110e" providerId="LiveId" clId="{106EA289-97CF-46B6-8C0F-4C7D56309AC7}" dt="2023-08-17T17:21:56.602" v="2811"/>
          <ac:spMkLst>
            <pc:docMk/>
            <pc:sldMk cId="80369771" sldId="278"/>
            <ac:spMk id="2" creationId="{759D1D63-A400-4DA8-8771-2AE18C30F41B}"/>
          </ac:spMkLst>
        </pc:spChg>
        <pc:spChg chg="add">
          <ac:chgData name="" userId="ea2a1794c5e4110e" providerId="LiveId" clId="{106EA289-97CF-46B6-8C0F-4C7D56309AC7}" dt="2023-08-17T17:23:54.168" v="2816"/>
          <ac:spMkLst>
            <pc:docMk/>
            <pc:sldMk cId="80369771" sldId="278"/>
            <ac:spMk id="3" creationId="{C95262DB-3BF3-436B-BC20-95DACCE1D409}"/>
          </ac:spMkLst>
        </pc:spChg>
        <pc:spChg chg="add mod">
          <ac:chgData name="" userId="ea2a1794c5e4110e" providerId="LiveId" clId="{106EA289-97CF-46B6-8C0F-4C7D56309AC7}" dt="2023-08-17T17:24:58.025" v="2837" actId="20577"/>
          <ac:spMkLst>
            <pc:docMk/>
            <pc:sldMk cId="80369771" sldId="278"/>
            <ac:spMk id="4" creationId="{9234C659-DB5F-4649-8B05-CAAA3DA2449C}"/>
          </ac:spMkLst>
        </pc:spChg>
        <pc:spChg chg="add">
          <ac:chgData name="" userId="ea2a1794c5e4110e" providerId="LiveId" clId="{106EA289-97CF-46B6-8C0F-4C7D56309AC7}" dt="2023-08-17T17:25:55.629" v="2848"/>
          <ac:spMkLst>
            <pc:docMk/>
            <pc:sldMk cId="80369771" sldId="278"/>
            <ac:spMk id="5" creationId="{8C88E04F-A52A-439A-998E-AFC560411EFE}"/>
          </ac:spMkLst>
        </pc:spChg>
        <pc:spChg chg="add mod">
          <ac:chgData name="" userId="ea2a1794c5e4110e" providerId="LiveId" clId="{106EA289-97CF-46B6-8C0F-4C7D56309AC7}" dt="2023-08-24T03:59:18.015" v="3365" actId="20577"/>
          <ac:spMkLst>
            <pc:docMk/>
            <pc:sldMk cId="80369771" sldId="278"/>
            <ac:spMk id="6" creationId="{AB012A15-FCD6-4A19-968F-C29FA8AAFA09}"/>
          </ac:spMkLst>
        </pc:spChg>
        <pc:spChg chg="add del">
          <ac:chgData name="" userId="ea2a1794c5e4110e" providerId="LiveId" clId="{106EA289-97CF-46B6-8C0F-4C7D56309AC7}" dt="2023-08-17T17:49:59.452" v="3069"/>
          <ac:spMkLst>
            <pc:docMk/>
            <pc:sldMk cId="80369771" sldId="278"/>
            <ac:spMk id="7" creationId="{D55DB27D-5322-4A32-A327-4B4E1AF51ED6}"/>
          </ac:spMkLst>
        </pc:spChg>
        <pc:spChg chg="add mod">
          <ac:chgData name="" userId="ea2a1794c5e4110e" providerId="LiveId" clId="{106EA289-97CF-46B6-8C0F-4C7D56309AC7}" dt="2023-08-17T17:56:06.491" v="3102" actId="20577"/>
          <ac:spMkLst>
            <pc:docMk/>
            <pc:sldMk cId="80369771" sldId="278"/>
            <ac:spMk id="8" creationId="{EF837269-9943-4E2A-A007-2B783BA9F506}"/>
          </ac:spMkLst>
        </pc:spChg>
        <pc:picChg chg="add mod">
          <ac:chgData name="" userId="ea2a1794c5e4110e" providerId="LiveId" clId="{106EA289-97CF-46B6-8C0F-4C7D56309AC7}" dt="2023-08-17T17:51:53.938" v="3081" actId="1076"/>
          <ac:picMkLst>
            <pc:docMk/>
            <pc:sldMk cId="80369771" sldId="278"/>
            <ac:picMk id="6146" creationId="{F5CDD4A0-FEA7-4635-91DA-29D41C2B5B97}"/>
          </ac:picMkLst>
        </pc:picChg>
      </pc:sldChg>
      <pc:sldChg chg="addSp delSp modSp add">
        <pc:chgData name="" userId="ea2a1794c5e4110e" providerId="LiveId" clId="{106EA289-97CF-46B6-8C0F-4C7D56309AC7}" dt="2023-08-17T17:58:35.899" v="3125" actId="1076"/>
        <pc:sldMkLst>
          <pc:docMk/>
          <pc:sldMk cId="860858346" sldId="279"/>
        </pc:sldMkLst>
        <pc:spChg chg="add">
          <ac:chgData name="" userId="ea2a1794c5e4110e" providerId="LiveId" clId="{106EA289-97CF-46B6-8C0F-4C7D56309AC7}" dt="2023-08-17T17:21:59.354" v="2812"/>
          <ac:spMkLst>
            <pc:docMk/>
            <pc:sldMk cId="860858346" sldId="279"/>
            <ac:spMk id="2" creationId="{DEFBDE10-FB02-4752-9B67-11DC30F7B2A9}"/>
          </ac:spMkLst>
        </pc:spChg>
        <pc:spChg chg="add">
          <ac:chgData name="" userId="ea2a1794c5e4110e" providerId="LiveId" clId="{106EA289-97CF-46B6-8C0F-4C7D56309AC7}" dt="2023-08-17T17:23:57.185" v="2817"/>
          <ac:spMkLst>
            <pc:docMk/>
            <pc:sldMk cId="860858346" sldId="279"/>
            <ac:spMk id="3" creationId="{2C221791-573E-4240-B737-30D43E17F8EB}"/>
          </ac:spMkLst>
        </pc:spChg>
        <pc:spChg chg="add mod">
          <ac:chgData name="" userId="ea2a1794c5e4110e" providerId="LiveId" clId="{106EA289-97CF-46B6-8C0F-4C7D56309AC7}" dt="2023-08-17T17:25:13.422" v="2845" actId="20577"/>
          <ac:spMkLst>
            <pc:docMk/>
            <pc:sldMk cId="860858346" sldId="279"/>
            <ac:spMk id="4" creationId="{5F0E373B-2A3E-48E4-A41F-3721736F2B3E}"/>
          </ac:spMkLst>
        </pc:spChg>
        <pc:spChg chg="add">
          <ac:chgData name="" userId="ea2a1794c5e4110e" providerId="LiveId" clId="{106EA289-97CF-46B6-8C0F-4C7D56309AC7}" dt="2023-08-17T17:25:58.598" v="2849"/>
          <ac:spMkLst>
            <pc:docMk/>
            <pc:sldMk cId="860858346" sldId="279"/>
            <ac:spMk id="5" creationId="{919739B6-A063-4CEC-8D9D-6A28F57CC857}"/>
          </ac:spMkLst>
        </pc:spChg>
        <pc:spChg chg="add mod">
          <ac:chgData name="" userId="ea2a1794c5e4110e" providerId="LiveId" clId="{106EA289-97CF-46B6-8C0F-4C7D56309AC7}" dt="2023-08-17T17:57:31.485" v="3111" actId="12"/>
          <ac:spMkLst>
            <pc:docMk/>
            <pc:sldMk cId="860858346" sldId="279"/>
            <ac:spMk id="6" creationId="{45E5968A-EEBE-468B-943E-12806CE6BE41}"/>
          </ac:spMkLst>
        </pc:spChg>
        <pc:spChg chg="add del">
          <ac:chgData name="" userId="ea2a1794c5e4110e" providerId="LiveId" clId="{106EA289-97CF-46B6-8C0F-4C7D56309AC7}" dt="2023-08-17T17:56:35.756" v="3106"/>
          <ac:spMkLst>
            <pc:docMk/>
            <pc:sldMk cId="860858346" sldId="279"/>
            <ac:spMk id="7" creationId="{ED792678-0EA6-4507-9109-D0E90958D1A1}"/>
          </ac:spMkLst>
        </pc:spChg>
        <pc:spChg chg="add mod">
          <ac:chgData name="" userId="ea2a1794c5e4110e" providerId="LiveId" clId="{106EA289-97CF-46B6-8C0F-4C7D56309AC7}" dt="2023-08-17T17:58:15.062" v="3121" actId="207"/>
          <ac:spMkLst>
            <pc:docMk/>
            <pc:sldMk cId="860858346" sldId="279"/>
            <ac:spMk id="8" creationId="{26E9D512-E4AE-4AE9-88FE-53A0EBB3C365}"/>
          </ac:spMkLst>
        </pc:spChg>
        <pc:spChg chg="add del">
          <ac:chgData name="" userId="ea2a1794c5e4110e" providerId="LiveId" clId="{106EA289-97CF-46B6-8C0F-4C7D56309AC7}" dt="2023-08-17T17:58:24.137" v="3123"/>
          <ac:spMkLst>
            <pc:docMk/>
            <pc:sldMk cId="860858346" sldId="279"/>
            <ac:spMk id="9" creationId="{26ECF7E3-6EEC-44A8-A381-1CA8430747A1}"/>
          </ac:spMkLst>
        </pc:spChg>
        <pc:picChg chg="add mod">
          <ac:chgData name="" userId="ea2a1794c5e4110e" providerId="LiveId" clId="{106EA289-97CF-46B6-8C0F-4C7D56309AC7}" dt="2023-08-17T17:57:15.098" v="3109" actId="1076"/>
          <ac:picMkLst>
            <pc:docMk/>
            <pc:sldMk cId="860858346" sldId="279"/>
            <ac:picMk id="5122" creationId="{4026086C-77DD-4648-A7E3-26ABBDB593EC}"/>
          </ac:picMkLst>
        </pc:picChg>
        <pc:picChg chg="add mod">
          <ac:chgData name="" userId="ea2a1794c5e4110e" providerId="LiveId" clId="{106EA289-97CF-46B6-8C0F-4C7D56309AC7}" dt="2023-08-17T17:58:35.899" v="3125" actId="1076"/>
          <ac:picMkLst>
            <pc:docMk/>
            <pc:sldMk cId="860858346" sldId="279"/>
            <ac:picMk id="5124" creationId="{350BD356-FE1B-47B2-A7A4-43780BDA194D}"/>
          </ac:picMkLst>
        </pc:picChg>
      </pc:sldChg>
      <pc:sldChg chg="addSp delSp modSp add">
        <pc:chgData name="" userId="ea2a1794c5e4110e" providerId="LiveId" clId="{106EA289-97CF-46B6-8C0F-4C7D56309AC7}" dt="2023-08-24T03:20:37.339" v="3192" actId="1076"/>
        <pc:sldMkLst>
          <pc:docMk/>
          <pc:sldMk cId="1896918999" sldId="280"/>
        </pc:sldMkLst>
        <pc:spChg chg="add">
          <ac:chgData name="" userId="ea2a1794c5e4110e" providerId="LiveId" clId="{106EA289-97CF-46B6-8C0F-4C7D56309AC7}" dt="2023-08-17T17:22:01.758" v="2813"/>
          <ac:spMkLst>
            <pc:docMk/>
            <pc:sldMk cId="1896918999" sldId="280"/>
            <ac:spMk id="2" creationId="{D90839DF-30E8-4AFB-8E80-D1E42D611AEF}"/>
          </ac:spMkLst>
        </pc:spChg>
        <pc:spChg chg="add">
          <ac:chgData name="" userId="ea2a1794c5e4110e" providerId="LiveId" clId="{106EA289-97CF-46B6-8C0F-4C7D56309AC7}" dt="2023-08-17T17:24:01.642" v="2818"/>
          <ac:spMkLst>
            <pc:docMk/>
            <pc:sldMk cId="1896918999" sldId="280"/>
            <ac:spMk id="3" creationId="{5AFBC3F0-99FE-4173-B0A4-52F8C4DF7FEC}"/>
          </ac:spMkLst>
        </pc:spChg>
        <pc:spChg chg="add mod">
          <ac:chgData name="" userId="ea2a1794c5e4110e" providerId="LiveId" clId="{106EA289-97CF-46B6-8C0F-4C7D56309AC7}" dt="2023-08-17T17:25:06.371" v="2841" actId="20577"/>
          <ac:spMkLst>
            <pc:docMk/>
            <pc:sldMk cId="1896918999" sldId="280"/>
            <ac:spMk id="4" creationId="{F9CD2507-BA61-4009-9386-79ED71B3BC30}"/>
          </ac:spMkLst>
        </pc:spChg>
        <pc:spChg chg="add mod">
          <ac:chgData name="" userId="ea2a1794c5e4110e" providerId="LiveId" clId="{106EA289-97CF-46B6-8C0F-4C7D56309AC7}" dt="2023-08-24T03:20:37.339" v="3192" actId="1076"/>
          <ac:spMkLst>
            <pc:docMk/>
            <pc:sldMk cId="1896918999" sldId="280"/>
            <ac:spMk id="5" creationId="{904233F2-741A-468A-8564-C6030186C180}"/>
          </ac:spMkLst>
        </pc:spChg>
        <pc:spChg chg="add mod">
          <ac:chgData name="" userId="ea2a1794c5e4110e" providerId="LiveId" clId="{106EA289-97CF-46B6-8C0F-4C7D56309AC7}" dt="2023-08-17T18:02:17.928" v="3164" actId="20577"/>
          <ac:spMkLst>
            <pc:docMk/>
            <pc:sldMk cId="1896918999" sldId="280"/>
            <ac:spMk id="7" creationId="{D6B4E8B8-E5EE-45EB-8039-12243ACBD4B8}"/>
          </ac:spMkLst>
        </pc:spChg>
        <pc:picChg chg="add del">
          <ac:chgData name="" userId="ea2a1794c5e4110e" providerId="LiveId" clId="{106EA289-97CF-46B6-8C0F-4C7D56309AC7}" dt="2023-08-17T18:01:27.338" v="3127"/>
          <ac:picMkLst>
            <pc:docMk/>
            <pc:sldMk cId="1896918999" sldId="280"/>
            <ac:picMk id="4098" creationId="{F3D943ED-0C63-4710-B6AB-6683CDCBEBDE}"/>
          </ac:picMkLst>
        </pc:picChg>
        <pc:picChg chg="add mod">
          <ac:chgData name="" userId="ea2a1794c5e4110e" providerId="LiveId" clId="{106EA289-97CF-46B6-8C0F-4C7D56309AC7}" dt="2023-08-17T18:02:32.458" v="3169" actId="1076"/>
          <ac:picMkLst>
            <pc:docMk/>
            <pc:sldMk cId="1896918999" sldId="280"/>
            <ac:picMk id="4100" creationId="{C71168D9-F76C-4319-B18C-AF9CE7EE04ED}"/>
          </ac:picMkLst>
        </pc:picChg>
      </pc:sldChg>
      <pc:sldChg chg="addSp delSp modSp add del">
        <pc:chgData name="" userId="ea2a1794c5e4110e" providerId="LiveId" clId="{106EA289-97CF-46B6-8C0F-4C7D56309AC7}" dt="2023-08-24T03:39:28.697" v="3360" actId="207"/>
        <pc:sldMkLst>
          <pc:docMk/>
          <pc:sldMk cId="412465615" sldId="281"/>
        </pc:sldMkLst>
        <pc:spChg chg="add">
          <ac:chgData name="" userId="ea2a1794c5e4110e" providerId="LiveId" clId="{106EA289-97CF-46B6-8C0F-4C7D56309AC7}" dt="2023-08-24T03:19:23.960" v="3175"/>
          <ac:spMkLst>
            <pc:docMk/>
            <pc:sldMk cId="412465615" sldId="281"/>
            <ac:spMk id="2" creationId="{7FDFEF3A-F5C0-437F-A426-D60CDAEF2ADA}"/>
          </ac:spMkLst>
        </pc:spChg>
        <pc:spChg chg="add">
          <ac:chgData name="" userId="ea2a1794c5e4110e" providerId="LiveId" clId="{106EA289-97CF-46B6-8C0F-4C7D56309AC7}" dt="2023-08-24T03:19:37.369" v="3178"/>
          <ac:spMkLst>
            <pc:docMk/>
            <pc:sldMk cId="412465615" sldId="281"/>
            <ac:spMk id="3" creationId="{5E1CDF6A-3356-41F7-85BF-65B5CFA2DA8A}"/>
          </ac:spMkLst>
        </pc:spChg>
        <pc:spChg chg="add del">
          <ac:chgData name="" userId="ea2a1794c5e4110e" providerId="LiveId" clId="{106EA289-97CF-46B6-8C0F-4C7D56309AC7}" dt="2023-08-24T03:19:52.847" v="3182"/>
          <ac:spMkLst>
            <pc:docMk/>
            <pc:sldMk cId="412465615" sldId="281"/>
            <ac:spMk id="4" creationId="{2B22270A-4C81-4525-B64C-6BAAFE469AC7}"/>
          </ac:spMkLst>
        </pc:spChg>
        <pc:spChg chg="add mod">
          <ac:chgData name="" userId="ea2a1794c5e4110e" providerId="LiveId" clId="{106EA289-97CF-46B6-8C0F-4C7D56309AC7}" dt="2023-08-24T03:20:15.007" v="3187" actId="20577"/>
          <ac:spMkLst>
            <pc:docMk/>
            <pc:sldMk cId="412465615" sldId="281"/>
            <ac:spMk id="5" creationId="{43E8E475-B64A-4A74-91C7-A363D54840B0}"/>
          </ac:spMkLst>
        </pc:spChg>
        <pc:spChg chg="add del mod">
          <ac:chgData name="" userId="ea2a1794c5e4110e" providerId="LiveId" clId="{106EA289-97CF-46B6-8C0F-4C7D56309AC7}" dt="2023-08-24T03:21:18" v="3197"/>
          <ac:spMkLst>
            <pc:docMk/>
            <pc:sldMk cId="412465615" sldId="281"/>
            <ac:spMk id="6" creationId="{123CCDA1-846C-490F-90A9-60EDF6DD9715}"/>
          </ac:spMkLst>
        </pc:spChg>
        <pc:spChg chg="add mod">
          <ac:chgData name="" userId="ea2a1794c5e4110e" providerId="LiveId" clId="{106EA289-97CF-46B6-8C0F-4C7D56309AC7}" dt="2023-08-24T03:22:24.748" v="3239" actId="27636"/>
          <ac:spMkLst>
            <pc:docMk/>
            <pc:sldMk cId="412465615" sldId="281"/>
            <ac:spMk id="7" creationId="{D53F09A0-CA3B-4F27-9745-D63729125301}"/>
          </ac:spMkLst>
        </pc:spChg>
        <pc:spChg chg="add mod">
          <ac:chgData name="" userId="ea2a1794c5e4110e" providerId="LiveId" clId="{106EA289-97CF-46B6-8C0F-4C7D56309AC7}" dt="2023-08-24T03:39:28.697" v="3360" actId="207"/>
          <ac:spMkLst>
            <pc:docMk/>
            <pc:sldMk cId="412465615" sldId="281"/>
            <ac:spMk id="8" creationId="{085DEADF-1913-4B15-A414-B08C3BBF11FC}"/>
          </ac:spMkLst>
        </pc:spChg>
      </pc:sldChg>
      <pc:sldChg chg="addSp modSp add del">
        <pc:chgData name="" userId="ea2a1794c5e4110e" providerId="LiveId" clId="{106EA289-97CF-46B6-8C0F-4C7D56309AC7}" dt="2023-08-24T03:29:16.399" v="3305"/>
        <pc:sldMkLst>
          <pc:docMk/>
          <pc:sldMk cId="2344578173" sldId="282"/>
        </pc:sldMkLst>
        <pc:spChg chg="add">
          <ac:chgData name="" userId="ea2a1794c5e4110e" providerId="LiveId" clId="{106EA289-97CF-46B6-8C0F-4C7D56309AC7}" dt="2023-08-24T03:19:27.400" v="3176"/>
          <ac:spMkLst>
            <pc:docMk/>
            <pc:sldMk cId="2344578173" sldId="282"/>
            <ac:spMk id="2" creationId="{84F19754-607F-469F-8B1A-68647E66E5B7}"/>
          </ac:spMkLst>
        </pc:spChg>
        <pc:spChg chg="add">
          <ac:chgData name="" userId="ea2a1794c5e4110e" providerId="LiveId" clId="{106EA289-97CF-46B6-8C0F-4C7D56309AC7}" dt="2023-08-24T03:19:40.231" v="3179"/>
          <ac:spMkLst>
            <pc:docMk/>
            <pc:sldMk cId="2344578173" sldId="282"/>
            <ac:spMk id="3" creationId="{56D7A53C-D0BF-488B-AADB-F934CB9F06C3}"/>
          </ac:spMkLst>
        </pc:spChg>
        <pc:spChg chg="add mod">
          <ac:chgData name="" userId="ea2a1794c5e4110e" providerId="LiveId" clId="{106EA289-97CF-46B6-8C0F-4C7D56309AC7}" dt="2023-08-24T03:20:20.504" v="3189" actId="20577"/>
          <ac:spMkLst>
            <pc:docMk/>
            <pc:sldMk cId="2344578173" sldId="282"/>
            <ac:spMk id="4" creationId="{0E486E1F-CB0F-4DDB-A85C-35304C49D52F}"/>
          </ac:spMkLst>
        </pc:spChg>
        <pc:spChg chg="add mod">
          <ac:chgData name="" userId="ea2a1794c5e4110e" providerId="LiveId" clId="{106EA289-97CF-46B6-8C0F-4C7D56309AC7}" dt="2023-08-24T03:27:16.916" v="3265" actId="20577"/>
          <ac:spMkLst>
            <pc:docMk/>
            <pc:sldMk cId="2344578173" sldId="282"/>
            <ac:spMk id="5" creationId="{7511E5BE-6434-423B-A552-B21D210F489B}"/>
          </ac:spMkLst>
        </pc:spChg>
        <pc:spChg chg="add">
          <ac:chgData name="" userId="ea2a1794c5e4110e" providerId="LiveId" clId="{106EA289-97CF-46B6-8C0F-4C7D56309AC7}" dt="2023-08-24T03:29:16.399" v="3305"/>
          <ac:spMkLst>
            <pc:docMk/>
            <pc:sldMk cId="2344578173" sldId="282"/>
            <ac:spMk id="6" creationId="{E40FEA56-FF84-4662-8B37-42F8D6064677}"/>
          </ac:spMkLst>
        </pc:spChg>
      </pc:sldChg>
      <pc:sldChg chg="addSp delSp modSp add">
        <pc:chgData name="" userId="ea2a1794c5e4110e" providerId="LiveId" clId="{106EA289-97CF-46B6-8C0F-4C7D56309AC7}" dt="2023-08-24T03:29:56.130" v="3314" actId="14100"/>
        <pc:sldMkLst>
          <pc:docMk/>
          <pc:sldMk cId="3579726630" sldId="283"/>
        </pc:sldMkLst>
        <pc:spChg chg="add">
          <ac:chgData name="" userId="ea2a1794c5e4110e" providerId="LiveId" clId="{106EA289-97CF-46B6-8C0F-4C7D56309AC7}" dt="2023-08-24T03:19:30.179" v="3177"/>
          <ac:spMkLst>
            <pc:docMk/>
            <pc:sldMk cId="3579726630" sldId="283"/>
            <ac:spMk id="2" creationId="{4E5FC85D-AFDC-4E04-8206-9EFF6FF6571B}"/>
          </ac:spMkLst>
        </pc:spChg>
        <pc:spChg chg="add">
          <ac:chgData name="" userId="ea2a1794c5e4110e" providerId="LiveId" clId="{106EA289-97CF-46B6-8C0F-4C7D56309AC7}" dt="2023-08-24T03:19:43.390" v="3180"/>
          <ac:spMkLst>
            <pc:docMk/>
            <pc:sldMk cId="3579726630" sldId="283"/>
            <ac:spMk id="3" creationId="{E46D8CE6-E0A4-4467-B042-11D297E6F55E}"/>
          </ac:spMkLst>
        </pc:spChg>
        <pc:spChg chg="add mod">
          <ac:chgData name="" userId="ea2a1794c5e4110e" providerId="LiveId" clId="{106EA289-97CF-46B6-8C0F-4C7D56309AC7}" dt="2023-08-24T03:20:25.890" v="3191" actId="20577"/>
          <ac:spMkLst>
            <pc:docMk/>
            <pc:sldMk cId="3579726630" sldId="283"/>
            <ac:spMk id="4" creationId="{F96B99B4-010A-4BE3-89E6-3123F46092B9}"/>
          </ac:spMkLst>
        </pc:spChg>
        <pc:spChg chg="add mod">
          <ac:chgData name="" userId="ea2a1794c5e4110e" providerId="LiveId" clId="{106EA289-97CF-46B6-8C0F-4C7D56309AC7}" dt="2023-08-24T03:27:37.807" v="3289" actId="20577"/>
          <ac:spMkLst>
            <pc:docMk/>
            <pc:sldMk cId="3579726630" sldId="283"/>
            <ac:spMk id="5" creationId="{92FB62E7-9CD0-4838-948A-D587936484A6}"/>
          </ac:spMkLst>
        </pc:spChg>
        <pc:spChg chg="add del mod">
          <ac:chgData name="" userId="ea2a1794c5e4110e" providerId="LiveId" clId="{106EA289-97CF-46B6-8C0F-4C7D56309AC7}" dt="2023-08-24T03:28:36.652" v="3300"/>
          <ac:spMkLst>
            <pc:docMk/>
            <pc:sldMk cId="3579726630" sldId="283"/>
            <ac:spMk id="6" creationId="{7B61BF97-57FB-4960-B15D-EC5D50FEC92B}"/>
          </ac:spMkLst>
        </pc:spChg>
        <pc:spChg chg="add del mod">
          <ac:chgData name="" userId="ea2a1794c5e4110e" providerId="LiveId" clId="{106EA289-97CF-46B6-8C0F-4C7D56309AC7}" dt="2023-08-24T03:29:14.072" v="3304"/>
          <ac:spMkLst>
            <pc:docMk/>
            <pc:sldMk cId="3579726630" sldId="283"/>
            <ac:spMk id="7" creationId="{E0B3B0FD-9E6F-4948-8616-F4DA80D6893C}"/>
          </ac:spMkLst>
        </pc:spChg>
        <pc:spChg chg="add del mod">
          <ac:chgData name="" userId="ea2a1794c5e4110e" providerId="LiveId" clId="{106EA289-97CF-46B6-8C0F-4C7D56309AC7}" dt="2023-08-24T03:29:51.803" v="3313"/>
          <ac:spMkLst>
            <pc:docMk/>
            <pc:sldMk cId="3579726630" sldId="283"/>
            <ac:spMk id="8" creationId="{CFB6988F-CC5D-4F7D-A1D5-6C81F6295789}"/>
          </ac:spMkLst>
        </pc:spChg>
        <pc:spChg chg="add mod">
          <ac:chgData name="" userId="ea2a1794c5e4110e" providerId="LiveId" clId="{106EA289-97CF-46B6-8C0F-4C7D56309AC7}" dt="2023-08-24T03:29:56.130" v="3314" actId="14100"/>
          <ac:spMkLst>
            <pc:docMk/>
            <pc:sldMk cId="3579726630" sldId="283"/>
            <ac:spMk id="9" creationId="{C125FBCF-7939-44E6-85AE-179957C7F12C}"/>
          </ac:spMkLst>
        </pc:spChg>
      </pc:sldChg>
      <pc:sldChg chg="addSp modSp add">
        <pc:chgData name="" userId="ea2a1794c5e4110e" providerId="LiveId" clId="{106EA289-97CF-46B6-8C0F-4C7D56309AC7}" dt="2023-08-24T03:31:50.683" v="3338" actId="1076"/>
        <pc:sldMkLst>
          <pc:docMk/>
          <pc:sldMk cId="2294631827" sldId="284"/>
        </pc:sldMkLst>
        <pc:spChg chg="add">
          <ac:chgData name="" userId="ea2a1794c5e4110e" providerId="LiveId" clId="{106EA289-97CF-46B6-8C0F-4C7D56309AC7}" dt="2023-08-24T03:30:08.828" v="3316"/>
          <ac:spMkLst>
            <pc:docMk/>
            <pc:sldMk cId="2294631827" sldId="284"/>
            <ac:spMk id="2" creationId="{E2863664-C2F1-42BA-BD22-C3AB14813226}"/>
          </ac:spMkLst>
        </pc:spChg>
        <pc:spChg chg="add">
          <ac:chgData name="" userId="ea2a1794c5e4110e" providerId="LiveId" clId="{106EA289-97CF-46B6-8C0F-4C7D56309AC7}" dt="2023-08-24T03:30:16.670" v="3317"/>
          <ac:spMkLst>
            <pc:docMk/>
            <pc:sldMk cId="2294631827" sldId="284"/>
            <ac:spMk id="3" creationId="{6E75C000-D8BC-4AFC-986B-DDE1A8E260FE}"/>
          </ac:spMkLst>
        </pc:spChg>
        <pc:spChg chg="add mod">
          <ac:chgData name="" userId="ea2a1794c5e4110e" providerId="LiveId" clId="{106EA289-97CF-46B6-8C0F-4C7D56309AC7}" dt="2023-08-24T03:30:28.885" v="3320" actId="20577"/>
          <ac:spMkLst>
            <pc:docMk/>
            <pc:sldMk cId="2294631827" sldId="284"/>
            <ac:spMk id="4" creationId="{B5885844-9695-418F-87D7-526349046CCE}"/>
          </ac:spMkLst>
        </pc:spChg>
        <pc:spChg chg="add mod">
          <ac:chgData name="" userId="ea2a1794c5e4110e" providerId="LiveId" clId="{106EA289-97CF-46B6-8C0F-4C7D56309AC7}" dt="2023-08-24T03:31:50.683" v="3338" actId="1076"/>
          <ac:spMkLst>
            <pc:docMk/>
            <pc:sldMk cId="2294631827" sldId="284"/>
            <ac:spMk id="5" creationId="{D2E53C65-9662-4097-8029-E053D5B4BB2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5312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220457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092354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36372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342587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8/23/2023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351614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8/23/2023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5345292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80184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98286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2443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0802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7776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1823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8/23/2023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1565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8/23/2023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734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93748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7413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AAD347D-5ACD-4C99-B74B-A9C85AD731AF}" type="datetimeFigureOut">
              <a:rPr lang="en-US" smtClean="0"/>
              <a:t>8/23/2023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793058355"/>
      </p:ext>
    </p:extLst>
  </p:cSld>
  <p:clrMap bg1="dk1" tx1="lt1" bg2="dk2" tx2="lt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docs.cyberark.com/PAS/Latest/en/Content/PASIMP/Privileged-Account-Security-Solution-Architecture.htm?tocpath=Get%20Started%7C_____2"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gartner.com/reviews/market/privileged-access-management/vendor/cyberark" TargetMode="External"/><Relationship Id="rId2" Type="http://schemas.openxmlformats.org/officeDocument/2006/relationships/hyperlink" Target="https://hkrtrainings.com/cyberark-pam" TargetMode="External"/><Relationship Id="rId1" Type="http://schemas.openxmlformats.org/officeDocument/2006/relationships/slideLayout" Target="../slideLayouts/slideLayout7.xml"/><Relationship Id="rId6" Type="http://schemas.openxmlformats.org/officeDocument/2006/relationships/hyperlink" Target="https://docs.cyberark.com/Portal/Content/Resources/_TopNav/cc_Portal.htm" TargetMode="External"/><Relationship Id="rId5" Type="http://schemas.openxmlformats.org/officeDocument/2006/relationships/hyperlink" Target="https://www.cyberark.com/resources/blog/the-gartner-2020-magic-quadrant-for-pam-is-here" TargetMode="External"/><Relationship Id="rId4" Type="http://schemas.openxmlformats.org/officeDocument/2006/relationships/hyperlink" Target="http://blog.51sec.org/2023/08/"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75614-9F71-4A9B-BA47-E25B3717D29D}"/>
              </a:ext>
            </a:extLst>
          </p:cNvPr>
          <p:cNvSpPr>
            <a:spLocks noGrp="1"/>
          </p:cNvSpPr>
          <p:nvPr>
            <p:ph type="ctrTitle"/>
          </p:nvPr>
        </p:nvSpPr>
        <p:spPr>
          <a:xfrm>
            <a:off x="101218" y="263436"/>
            <a:ext cx="6186370" cy="380998"/>
          </a:xfrm>
        </p:spPr>
        <p:txBody>
          <a:bodyPr>
            <a:noAutofit/>
          </a:bodyPr>
          <a:lstStyle/>
          <a:p>
            <a:r>
              <a:rPr lang="en-US" sz="2000" b="1" i="1" dirty="0" err="1">
                <a:solidFill>
                  <a:schemeClr val="bg1"/>
                </a:solidFill>
                <a:latin typeface="Calibri" panose="020F0502020204030204" pitchFamily="34" charset="0"/>
                <a:ea typeface="Cambria" panose="02040503050406030204" pitchFamily="18" charset="0"/>
                <a:cs typeface="Calibri" panose="020F0502020204030204" pitchFamily="34" charset="0"/>
              </a:rPr>
              <a:t>Rashtrasant</a:t>
            </a:r>
            <a:r>
              <a:rPr lang="en-US" sz="2000" b="1" i="1" dirty="0">
                <a:solidFill>
                  <a:schemeClr val="bg1"/>
                </a:solidFill>
                <a:latin typeface="Calibri" panose="020F0502020204030204" pitchFamily="34" charset="0"/>
                <a:ea typeface="Cambria" panose="02040503050406030204" pitchFamily="18" charset="0"/>
                <a:cs typeface="Calibri" panose="020F0502020204030204" pitchFamily="34" charset="0"/>
              </a:rPr>
              <a:t> </a:t>
            </a:r>
            <a:r>
              <a:rPr lang="en-US" sz="2000" b="1" i="1" dirty="0" err="1">
                <a:solidFill>
                  <a:schemeClr val="bg1"/>
                </a:solidFill>
                <a:latin typeface="Calibri" panose="020F0502020204030204" pitchFamily="34" charset="0"/>
                <a:ea typeface="Cambria" panose="02040503050406030204" pitchFamily="18" charset="0"/>
                <a:cs typeface="Calibri" panose="020F0502020204030204" pitchFamily="34" charset="0"/>
              </a:rPr>
              <a:t>Tukdoji</a:t>
            </a:r>
            <a:r>
              <a:rPr lang="en-US" sz="2000" b="1" i="1" dirty="0">
                <a:solidFill>
                  <a:schemeClr val="bg1"/>
                </a:solidFill>
                <a:latin typeface="Calibri" panose="020F0502020204030204" pitchFamily="34" charset="0"/>
                <a:ea typeface="Cambria" panose="02040503050406030204" pitchFamily="18" charset="0"/>
                <a:cs typeface="Calibri" panose="020F0502020204030204" pitchFamily="34" charset="0"/>
              </a:rPr>
              <a:t> Maharaj Nagpur University ‘s OCE </a:t>
            </a:r>
            <a:endParaRPr lang="en-IN" sz="2000" b="1" i="1" dirty="0">
              <a:solidFill>
                <a:schemeClr val="bg1"/>
              </a:solidFill>
              <a:latin typeface="Calibri" panose="020F0502020204030204" pitchFamily="34" charset="0"/>
              <a:ea typeface="Cambria" panose="02040503050406030204" pitchFamily="18" charset="0"/>
              <a:cs typeface="Calibri" panose="020F0502020204030204" pitchFamily="34" charset="0"/>
            </a:endParaRPr>
          </a:p>
        </p:txBody>
      </p:sp>
      <p:sp>
        <p:nvSpPr>
          <p:cNvPr id="3" name="Subtitle 2">
            <a:extLst>
              <a:ext uri="{FF2B5EF4-FFF2-40B4-BE49-F238E27FC236}">
                <a16:creationId xmlns:a16="http://schemas.microsoft.com/office/drawing/2014/main" id="{B96BF01B-9E33-4BFF-8A45-E5AA111DB8D4}"/>
              </a:ext>
            </a:extLst>
          </p:cNvPr>
          <p:cNvSpPr>
            <a:spLocks noGrp="1"/>
          </p:cNvSpPr>
          <p:nvPr>
            <p:ph type="subTitle" idx="1"/>
          </p:nvPr>
        </p:nvSpPr>
        <p:spPr>
          <a:xfrm>
            <a:off x="-635728" y="871078"/>
            <a:ext cx="11573693" cy="531223"/>
          </a:xfrm>
        </p:spPr>
        <p:txBody>
          <a:bodyPr>
            <a:noAutofit/>
          </a:bodyPr>
          <a:lstStyle/>
          <a:p>
            <a:r>
              <a:rPr lang="en-IN" sz="4200" b="1" dirty="0">
                <a:solidFill>
                  <a:srgbClr val="002060"/>
                </a:solidFill>
              </a:rPr>
              <a:t>Privileged Access Management (PAM)</a:t>
            </a:r>
          </a:p>
          <a:p>
            <a:endParaRPr lang="en-IN" sz="1900" dirty="0">
              <a:solidFill>
                <a:schemeClr val="bg1"/>
              </a:solidFill>
              <a:highlight>
                <a:srgbClr val="808080"/>
              </a:highlight>
            </a:endParaRPr>
          </a:p>
        </p:txBody>
      </p:sp>
      <p:sp>
        <p:nvSpPr>
          <p:cNvPr id="8" name="Rectangle: Diagonal Corners Rounded 7">
            <a:extLst>
              <a:ext uri="{FF2B5EF4-FFF2-40B4-BE49-F238E27FC236}">
                <a16:creationId xmlns:a16="http://schemas.microsoft.com/office/drawing/2014/main" id="{6F0AF5AA-5B14-4CF0-8B4A-EAE18CCB1C0B}"/>
              </a:ext>
            </a:extLst>
          </p:cNvPr>
          <p:cNvSpPr/>
          <p:nvPr/>
        </p:nvSpPr>
        <p:spPr>
          <a:xfrm>
            <a:off x="0" y="2125263"/>
            <a:ext cx="2455817" cy="391886"/>
          </a:xfrm>
          <a:prstGeom prst="round2Diag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lumOff val="5000"/>
                  </a:schemeClr>
                </a:solidFill>
                <a:latin typeface="+mj-lt"/>
              </a:rPr>
              <a:t>Presented By</a:t>
            </a:r>
            <a:endParaRPr lang="en-IN" b="1" dirty="0">
              <a:solidFill>
                <a:schemeClr val="bg1">
                  <a:lumMod val="95000"/>
                  <a:lumOff val="5000"/>
                </a:schemeClr>
              </a:solidFill>
              <a:latin typeface="+mj-lt"/>
            </a:endParaRPr>
          </a:p>
        </p:txBody>
      </p:sp>
      <p:sp>
        <p:nvSpPr>
          <p:cNvPr id="9" name="Rectangle: Diagonal Corners Rounded 8">
            <a:extLst>
              <a:ext uri="{FF2B5EF4-FFF2-40B4-BE49-F238E27FC236}">
                <a16:creationId xmlns:a16="http://schemas.microsoft.com/office/drawing/2014/main" id="{CE400D28-BA4A-4693-9309-D0D3DFA6A5A7}"/>
              </a:ext>
            </a:extLst>
          </p:cNvPr>
          <p:cNvSpPr/>
          <p:nvPr/>
        </p:nvSpPr>
        <p:spPr>
          <a:xfrm>
            <a:off x="9766662" y="2125263"/>
            <a:ext cx="2455817" cy="391886"/>
          </a:xfrm>
          <a:prstGeom prst="round2DiagRect">
            <a:avLst/>
          </a:prstGeom>
          <a:solidFill>
            <a:schemeClr val="tx2">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lumOff val="5000"/>
                  </a:schemeClr>
                </a:solidFill>
              </a:rPr>
              <a:t>Guided By</a:t>
            </a:r>
            <a:endParaRPr lang="en-IN" b="1" dirty="0">
              <a:solidFill>
                <a:schemeClr val="bg1">
                  <a:lumMod val="95000"/>
                  <a:lumOff val="5000"/>
                </a:schemeClr>
              </a:solidFill>
            </a:endParaRPr>
          </a:p>
        </p:txBody>
      </p:sp>
      <p:sp>
        <p:nvSpPr>
          <p:cNvPr id="10" name="TextBox 9">
            <a:extLst>
              <a:ext uri="{FF2B5EF4-FFF2-40B4-BE49-F238E27FC236}">
                <a16:creationId xmlns:a16="http://schemas.microsoft.com/office/drawing/2014/main" id="{7E1AD187-7458-4558-9A8D-4A196B648359}"/>
              </a:ext>
            </a:extLst>
          </p:cNvPr>
          <p:cNvSpPr txBox="1"/>
          <p:nvPr/>
        </p:nvSpPr>
        <p:spPr>
          <a:xfrm flipH="1">
            <a:off x="101218" y="2795934"/>
            <a:ext cx="4035355" cy="461665"/>
          </a:xfrm>
          <a:prstGeom prst="rect">
            <a:avLst/>
          </a:prstGeom>
          <a:noFill/>
        </p:spPr>
        <p:txBody>
          <a:bodyPr wrap="square" rtlCol="0">
            <a:spAutoFit/>
          </a:bodyPr>
          <a:lstStyle/>
          <a:p>
            <a:r>
              <a:rPr lang="en-US" sz="2400" b="1" dirty="0">
                <a:solidFill>
                  <a:srgbClr val="002060"/>
                </a:solidFill>
              </a:rPr>
              <a:t>Prachi C. Amgaonkar</a:t>
            </a:r>
            <a:endParaRPr lang="en-IN" sz="2400" b="1" dirty="0">
              <a:solidFill>
                <a:srgbClr val="002060"/>
              </a:solidFill>
            </a:endParaRPr>
          </a:p>
        </p:txBody>
      </p:sp>
      <p:sp>
        <p:nvSpPr>
          <p:cNvPr id="11" name="TextBox 10">
            <a:extLst>
              <a:ext uri="{FF2B5EF4-FFF2-40B4-BE49-F238E27FC236}">
                <a16:creationId xmlns:a16="http://schemas.microsoft.com/office/drawing/2014/main" id="{4B0B61FD-5696-4841-9B22-D2735CF3EDA4}"/>
              </a:ext>
            </a:extLst>
          </p:cNvPr>
          <p:cNvSpPr txBox="1"/>
          <p:nvPr/>
        </p:nvSpPr>
        <p:spPr>
          <a:xfrm flipH="1">
            <a:off x="9432469" y="2904771"/>
            <a:ext cx="3185162" cy="461665"/>
          </a:xfrm>
          <a:prstGeom prst="rect">
            <a:avLst/>
          </a:prstGeom>
          <a:noFill/>
        </p:spPr>
        <p:txBody>
          <a:bodyPr wrap="square" rtlCol="0">
            <a:spAutoFit/>
          </a:bodyPr>
          <a:lstStyle/>
          <a:p>
            <a:r>
              <a:rPr lang="en-US" sz="2400" b="1" dirty="0">
                <a:solidFill>
                  <a:srgbClr val="002060"/>
                </a:solidFill>
              </a:rPr>
              <a:t>Rishikesh </a:t>
            </a:r>
            <a:r>
              <a:rPr lang="en-US" sz="2400" b="1" dirty="0" err="1">
                <a:solidFill>
                  <a:srgbClr val="002060"/>
                </a:solidFill>
              </a:rPr>
              <a:t>Nikam</a:t>
            </a:r>
            <a:endParaRPr lang="en-IN" sz="2400" b="1" dirty="0">
              <a:solidFill>
                <a:srgbClr val="002060"/>
              </a:solidFill>
            </a:endParaRPr>
          </a:p>
        </p:txBody>
      </p:sp>
      <p:sp>
        <p:nvSpPr>
          <p:cNvPr id="12" name="TextBox 11">
            <a:extLst>
              <a:ext uri="{FF2B5EF4-FFF2-40B4-BE49-F238E27FC236}">
                <a16:creationId xmlns:a16="http://schemas.microsoft.com/office/drawing/2014/main" id="{71E955DD-6169-429D-8EDE-57C69A78D6A5}"/>
              </a:ext>
            </a:extLst>
          </p:cNvPr>
          <p:cNvSpPr txBox="1"/>
          <p:nvPr/>
        </p:nvSpPr>
        <p:spPr>
          <a:xfrm flipH="1">
            <a:off x="9729651" y="3445214"/>
            <a:ext cx="3461658" cy="369332"/>
          </a:xfrm>
          <a:prstGeom prst="rect">
            <a:avLst/>
          </a:prstGeom>
          <a:noFill/>
        </p:spPr>
        <p:txBody>
          <a:bodyPr wrap="square" rtlCol="0">
            <a:spAutoFit/>
          </a:bodyPr>
          <a:lstStyle/>
          <a:p>
            <a:r>
              <a:rPr lang="en-US" sz="1700" b="1" dirty="0">
                <a:solidFill>
                  <a:srgbClr val="002060"/>
                </a:solidFill>
              </a:rPr>
              <a:t>(</a:t>
            </a:r>
            <a:r>
              <a:rPr lang="en-US" b="1" dirty="0">
                <a:solidFill>
                  <a:srgbClr val="002060"/>
                </a:solidFill>
              </a:rPr>
              <a:t>Security Analyst at</a:t>
            </a:r>
            <a:endParaRPr lang="en-IN" b="1" dirty="0">
              <a:solidFill>
                <a:srgbClr val="002060"/>
              </a:solidFill>
            </a:endParaRPr>
          </a:p>
        </p:txBody>
      </p:sp>
      <p:sp>
        <p:nvSpPr>
          <p:cNvPr id="13" name="TextBox 12">
            <a:extLst>
              <a:ext uri="{FF2B5EF4-FFF2-40B4-BE49-F238E27FC236}">
                <a16:creationId xmlns:a16="http://schemas.microsoft.com/office/drawing/2014/main" id="{8CD29AF7-BB7E-4EE7-95F8-12E3B9092D2C}"/>
              </a:ext>
            </a:extLst>
          </p:cNvPr>
          <p:cNvSpPr txBox="1"/>
          <p:nvPr/>
        </p:nvSpPr>
        <p:spPr>
          <a:xfrm flipH="1">
            <a:off x="10038804" y="3827782"/>
            <a:ext cx="1972493" cy="369332"/>
          </a:xfrm>
          <a:prstGeom prst="rect">
            <a:avLst/>
          </a:prstGeom>
          <a:noFill/>
        </p:spPr>
        <p:txBody>
          <a:bodyPr wrap="square" rtlCol="0">
            <a:spAutoFit/>
          </a:bodyPr>
          <a:lstStyle/>
          <a:p>
            <a:r>
              <a:rPr lang="en-US" b="1" dirty="0">
                <a:solidFill>
                  <a:srgbClr val="002060"/>
                </a:solidFill>
              </a:rPr>
              <a:t>Cyberi3Secure)</a:t>
            </a:r>
            <a:endParaRPr lang="en-IN" b="1" dirty="0">
              <a:solidFill>
                <a:srgbClr val="002060"/>
              </a:solidFill>
            </a:endParaRPr>
          </a:p>
        </p:txBody>
      </p:sp>
      <p:pic>
        <p:nvPicPr>
          <p:cNvPr id="1028" name="Picture 4" descr="Why Are Privileged Access Management Solutions So Much Rated?">
            <a:extLst>
              <a:ext uri="{FF2B5EF4-FFF2-40B4-BE49-F238E27FC236}">
                <a16:creationId xmlns:a16="http://schemas.microsoft.com/office/drawing/2014/main" id="{32B8C03F-9A9D-4FE3-97DF-AB2D5B17B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497" y="2186037"/>
            <a:ext cx="3027181" cy="159867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C273048-5756-4AFC-9960-707D08C9BC14}"/>
              </a:ext>
            </a:extLst>
          </p:cNvPr>
          <p:cNvSpPr txBox="1"/>
          <p:nvPr/>
        </p:nvSpPr>
        <p:spPr>
          <a:xfrm flipH="1">
            <a:off x="4341497" y="4047106"/>
            <a:ext cx="4804955" cy="400110"/>
          </a:xfrm>
          <a:prstGeom prst="rect">
            <a:avLst/>
          </a:prstGeom>
          <a:noFill/>
        </p:spPr>
        <p:txBody>
          <a:bodyPr wrap="square" rtlCol="0">
            <a:spAutoFit/>
          </a:bodyPr>
          <a:lstStyle/>
          <a:p>
            <a:r>
              <a:rPr lang="en-US" sz="2000" b="1" dirty="0">
                <a:solidFill>
                  <a:schemeClr val="bg1"/>
                </a:solidFill>
              </a:rPr>
              <a:t>Post Graduation Diploma </a:t>
            </a:r>
            <a:endParaRPr lang="en-IN" sz="2000" b="1" dirty="0">
              <a:solidFill>
                <a:schemeClr val="bg1"/>
              </a:solidFill>
            </a:endParaRPr>
          </a:p>
        </p:txBody>
      </p:sp>
      <p:sp>
        <p:nvSpPr>
          <p:cNvPr id="17" name="TextBox 16">
            <a:extLst>
              <a:ext uri="{FF2B5EF4-FFF2-40B4-BE49-F238E27FC236}">
                <a16:creationId xmlns:a16="http://schemas.microsoft.com/office/drawing/2014/main" id="{E5CE467F-E4E9-4786-B3B2-1DC9BB763A41}"/>
              </a:ext>
            </a:extLst>
          </p:cNvPr>
          <p:cNvSpPr txBox="1"/>
          <p:nvPr/>
        </p:nvSpPr>
        <p:spPr>
          <a:xfrm flipH="1">
            <a:off x="4576353" y="4640978"/>
            <a:ext cx="3039294" cy="400110"/>
          </a:xfrm>
          <a:prstGeom prst="rect">
            <a:avLst/>
          </a:prstGeom>
          <a:noFill/>
        </p:spPr>
        <p:txBody>
          <a:bodyPr wrap="square" rtlCol="0">
            <a:spAutoFit/>
          </a:bodyPr>
          <a:lstStyle/>
          <a:p>
            <a:r>
              <a:rPr lang="en-US" sz="2000" b="1" dirty="0">
                <a:solidFill>
                  <a:schemeClr val="bg1"/>
                </a:solidFill>
              </a:rPr>
              <a:t>Information Security</a:t>
            </a:r>
            <a:endParaRPr lang="en-IN" sz="2000" b="1" dirty="0">
              <a:solidFill>
                <a:schemeClr val="bg1"/>
              </a:solidFill>
            </a:endParaRPr>
          </a:p>
        </p:txBody>
      </p:sp>
      <p:sp>
        <p:nvSpPr>
          <p:cNvPr id="18" name="TextBox 17">
            <a:extLst>
              <a:ext uri="{FF2B5EF4-FFF2-40B4-BE49-F238E27FC236}">
                <a16:creationId xmlns:a16="http://schemas.microsoft.com/office/drawing/2014/main" id="{138C1EAC-723B-40B0-9D45-48EE7E65E7CA}"/>
              </a:ext>
            </a:extLst>
          </p:cNvPr>
          <p:cNvSpPr txBox="1"/>
          <p:nvPr/>
        </p:nvSpPr>
        <p:spPr>
          <a:xfrm>
            <a:off x="5554641" y="4344042"/>
            <a:ext cx="600892" cy="400110"/>
          </a:xfrm>
          <a:prstGeom prst="rect">
            <a:avLst/>
          </a:prstGeom>
          <a:noFill/>
        </p:spPr>
        <p:txBody>
          <a:bodyPr wrap="square" rtlCol="0">
            <a:spAutoFit/>
          </a:bodyPr>
          <a:lstStyle/>
          <a:p>
            <a:r>
              <a:rPr lang="en-US" b="1" dirty="0">
                <a:solidFill>
                  <a:schemeClr val="bg1"/>
                </a:solidFill>
              </a:rPr>
              <a:t> </a:t>
            </a:r>
            <a:r>
              <a:rPr lang="en-US" sz="2000" b="1" dirty="0">
                <a:solidFill>
                  <a:schemeClr val="bg1"/>
                </a:solidFill>
              </a:rPr>
              <a:t>In</a:t>
            </a:r>
            <a:endParaRPr lang="en-IN" sz="2000" b="1" dirty="0">
              <a:solidFill>
                <a:schemeClr val="bg1"/>
              </a:solidFill>
            </a:endParaRPr>
          </a:p>
        </p:txBody>
      </p:sp>
      <p:sp>
        <p:nvSpPr>
          <p:cNvPr id="21" name="Rectangle: Beveled 20">
            <a:extLst>
              <a:ext uri="{FF2B5EF4-FFF2-40B4-BE49-F238E27FC236}">
                <a16:creationId xmlns:a16="http://schemas.microsoft.com/office/drawing/2014/main" id="{44851599-F6E7-4BC1-9F9B-ED3852D0A87B}"/>
              </a:ext>
            </a:extLst>
          </p:cNvPr>
          <p:cNvSpPr/>
          <p:nvPr/>
        </p:nvSpPr>
        <p:spPr>
          <a:xfrm>
            <a:off x="0" y="6262164"/>
            <a:ext cx="8360229" cy="595836"/>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bg1"/>
                </a:solidFill>
              </a:rPr>
              <a:t>Post Graduation Diploma In Information Security</a:t>
            </a:r>
            <a:endParaRPr lang="en-IN" sz="2600" b="1" dirty="0">
              <a:solidFill>
                <a:schemeClr val="bg1"/>
              </a:solidFill>
            </a:endParaRPr>
          </a:p>
        </p:txBody>
      </p:sp>
      <p:sp>
        <p:nvSpPr>
          <p:cNvPr id="27" name="Rectangle: Beveled 26">
            <a:extLst>
              <a:ext uri="{FF2B5EF4-FFF2-40B4-BE49-F238E27FC236}">
                <a16:creationId xmlns:a16="http://schemas.microsoft.com/office/drawing/2014/main" id="{8DAF6E75-BC9F-4DDC-9EEA-8083E09EF532}"/>
              </a:ext>
            </a:extLst>
          </p:cNvPr>
          <p:cNvSpPr/>
          <p:nvPr/>
        </p:nvSpPr>
        <p:spPr>
          <a:xfrm>
            <a:off x="8360229" y="6262164"/>
            <a:ext cx="2368731" cy="584922"/>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28" name="Rectangle: Beveled 27">
            <a:extLst>
              <a:ext uri="{FF2B5EF4-FFF2-40B4-BE49-F238E27FC236}">
                <a16:creationId xmlns:a16="http://schemas.microsoft.com/office/drawing/2014/main" id="{93206CD2-CE81-4C47-A2DB-B68B49CAF0DC}"/>
              </a:ext>
            </a:extLst>
          </p:cNvPr>
          <p:cNvSpPr/>
          <p:nvPr/>
        </p:nvSpPr>
        <p:spPr>
          <a:xfrm>
            <a:off x="10728960" y="6244752"/>
            <a:ext cx="1463041" cy="584922"/>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endParaRPr lang="en-IN" sz="2400" b="1" dirty="0">
              <a:solidFill>
                <a:schemeClr val="bg1"/>
              </a:solidFill>
            </a:endParaRPr>
          </a:p>
        </p:txBody>
      </p:sp>
      <p:pic>
        <p:nvPicPr>
          <p:cNvPr id="1032" name="Picture 8" descr="VDCET-Vilasrao Deshmukh College of Engineering and Technology">
            <a:extLst>
              <a:ext uri="{FF2B5EF4-FFF2-40B4-BE49-F238E27FC236}">
                <a16:creationId xmlns:a16="http://schemas.microsoft.com/office/drawing/2014/main" id="{2A107BC0-A967-4269-90B1-C880D3141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5241" y="10836"/>
            <a:ext cx="986760" cy="98676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0ADD57E0-911B-42BA-8BEC-A1FE1E8534EF}"/>
              </a:ext>
            </a:extLst>
          </p:cNvPr>
          <p:cNvSpPr txBox="1"/>
          <p:nvPr/>
        </p:nvSpPr>
        <p:spPr>
          <a:xfrm>
            <a:off x="9583782" y="4205589"/>
            <a:ext cx="2708365" cy="369332"/>
          </a:xfrm>
          <a:prstGeom prst="rect">
            <a:avLst/>
          </a:prstGeom>
          <a:noFill/>
        </p:spPr>
        <p:txBody>
          <a:bodyPr wrap="square" rtlCol="0">
            <a:spAutoFit/>
          </a:bodyPr>
          <a:lstStyle/>
          <a:p>
            <a:r>
              <a:rPr lang="en-US" b="1" dirty="0">
                <a:solidFill>
                  <a:srgbClr val="002060"/>
                </a:solidFill>
              </a:rPr>
              <a:t>Contact N0. 9156119974</a:t>
            </a:r>
            <a:endParaRPr lang="en-IN" b="1" dirty="0">
              <a:solidFill>
                <a:srgbClr val="002060"/>
              </a:solidFill>
            </a:endParaRPr>
          </a:p>
        </p:txBody>
      </p:sp>
      <p:sp>
        <p:nvSpPr>
          <p:cNvPr id="23" name="TextBox 22">
            <a:extLst>
              <a:ext uri="{FF2B5EF4-FFF2-40B4-BE49-F238E27FC236}">
                <a16:creationId xmlns:a16="http://schemas.microsoft.com/office/drawing/2014/main" id="{30080142-3124-4A7F-8AE9-DAFBC5186E75}"/>
              </a:ext>
            </a:extLst>
          </p:cNvPr>
          <p:cNvSpPr txBox="1"/>
          <p:nvPr/>
        </p:nvSpPr>
        <p:spPr>
          <a:xfrm>
            <a:off x="263429" y="644917"/>
            <a:ext cx="1628503" cy="369332"/>
          </a:xfrm>
          <a:prstGeom prst="rect">
            <a:avLst/>
          </a:prstGeom>
          <a:noFill/>
        </p:spPr>
        <p:txBody>
          <a:bodyPr wrap="square" rtlCol="0">
            <a:spAutoFit/>
          </a:bodyPr>
          <a:lstStyle/>
          <a:p>
            <a:r>
              <a:rPr lang="en-US" b="1" dirty="0">
                <a:solidFill>
                  <a:srgbClr val="002060"/>
                </a:solidFill>
                <a:latin typeface="+mj-lt"/>
              </a:rPr>
              <a:t>CyberArk’</a:t>
            </a:r>
            <a:r>
              <a:rPr lang="en-US" b="1" dirty="0">
                <a:solidFill>
                  <a:srgbClr val="002060"/>
                </a:solidFill>
              </a:rPr>
              <a:t>s</a:t>
            </a:r>
            <a:endParaRPr lang="en-IN" b="1" dirty="0">
              <a:solidFill>
                <a:srgbClr val="002060"/>
              </a:solidFill>
            </a:endParaRPr>
          </a:p>
        </p:txBody>
      </p:sp>
    </p:spTree>
    <p:extLst>
      <p:ext uri="{BB962C8B-B14F-4D97-AF65-F5344CB8AC3E}">
        <p14:creationId xmlns:p14="http://schemas.microsoft.com/office/powerpoint/2010/main" val="2086131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447C1F89-592D-41D4-AD6A-9973F988DBAA}"/>
              </a:ext>
            </a:extLst>
          </p:cNvPr>
          <p:cNvSpPr txBox="1">
            <a:spLocks/>
          </p:cNvSpPr>
          <p:nvPr/>
        </p:nvSpPr>
        <p:spPr>
          <a:xfrm>
            <a:off x="2885922" y="101916"/>
            <a:ext cx="6005530" cy="429308"/>
          </a:xfrm>
          <a:prstGeom prst="round2DiagRect">
            <a:avLst/>
          </a:prstGeom>
          <a:solidFill>
            <a:schemeClr val="tx2">
              <a:lumMod val="60000"/>
              <a:lumOff val="40000"/>
            </a:schemeClr>
          </a:solidFill>
          <a:ln w="15875" cap="rnd" cmpd="sng" algn="ctr">
            <a:solidFill>
              <a:schemeClr val="bg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lt1"/>
                </a:solidFill>
                <a:effectLst>
                  <a:outerShdw blurRad="9525" dist="25400" dir="14640000" algn="tl" rotWithShape="0">
                    <a:schemeClr val="bg1">
                      <a:alpha val="30000"/>
                    </a:scheme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bg1"/>
                </a:solidFill>
                <a:effectLst/>
              </a:rPr>
              <a:t>CyberArk Privileged Access Solution Architecture</a:t>
            </a:r>
            <a:endParaRPr lang="en-IN" sz="3500" b="1" dirty="0">
              <a:solidFill>
                <a:schemeClr val="bg1"/>
              </a:solidFill>
            </a:endParaRPr>
          </a:p>
        </p:txBody>
      </p:sp>
      <p:sp>
        <p:nvSpPr>
          <p:cNvPr id="5" name="Rectangle: Beveled 4">
            <a:extLst>
              <a:ext uri="{FF2B5EF4-FFF2-40B4-BE49-F238E27FC236}">
                <a16:creationId xmlns:a16="http://schemas.microsoft.com/office/drawing/2014/main" id="{0A797D14-69A5-4761-A4CA-54737CB5E524}"/>
              </a:ext>
            </a:extLst>
          </p:cNvPr>
          <p:cNvSpPr/>
          <p:nvPr/>
        </p:nvSpPr>
        <p:spPr>
          <a:xfrm>
            <a:off x="-5323" y="6327820"/>
            <a:ext cx="8757438" cy="530179"/>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6" name="Rectangle: Beveled 5">
            <a:extLst>
              <a:ext uri="{FF2B5EF4-FFF2-40B4-BE49-F238E27FC236}">
                <a16:creationId xmlns:a16="http://schemas.microsoft.com/office/drawing/2014/main" id="{8EBC1F9B-DEDC-4AAE-ADB3-7C599DF59DA7}"/>
              </a:ext>
            </a:extLst>
          </p:cNvPr>
          <p:cNvSpPr/>
          <p:nvPr/>
        </p:nvSpPr>
        <p:spPr>
          <a:xfrm>
            <a:off x="8752115" y="6327820"/>
            <a:ext cx="2368731" cy="51784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7" name="Rectangle: Beveled 6">
            <a:extLst>
              <a:ext uri="{FF2B5EF4-FFF2-40B4-BE49-F238E27FC236}">
                <a16:creationId xmlns:a16="http://schemas.microsoft.com/office/drawing/2014/main" id="{59B632FB-C1D7-4D3D-AA3D-BC778F106FE9}"/>
              </a:ext>
            </a:extLst>
          </p:cNvPr>
          <p:cNvSpPr/>
          <p:nvPr/>
        </p:nvSpPr>
        <p:spPr>
          <a:xfrm>
            <a:off x="11086617" y="6315481"/>
            <a:ext cx="1105383" cy="51784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10</a:t>
            </a:r>
            <a:endParaRPr lang="en-IN" sz="2400" b="1" dirty="0">
              <a:solidFill>
                <a:schemeClr val="bg1"/>
              </a:solidFill>
            </a:endParaRPr>
          </a:p>
        </p:txBody>
      </p:sp>
      <p:pic>
        <p:nvPicPr>
          <p:cNvPr id="2052" name="Picture 4" descr="CyberArk vs Lieberman vs Ekran System® in 2020 | Ekran System">
            <a:extLst>
              <a:ext uri="{FF2B5EF4-FFF2-40B4-BE49-F238E27FC236}">
                <a16:creationId xmlns:a16="http://schemas.microsoft.com/office/drawing/2014/main" id="{D423786D-103B-4547-80EE-D7BB0D3B3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142" y="740229"/>
            <a:ext cx="6754629" cy="5199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353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C34D784A-D406-4527-833B-A75410F56B58}"/>
              </a:ext>
            </a:extLst>
          </p:cNvPr>
          <p:cNvSpPr txBox="1">
            <a:spLocks/>
          </p:cNvSpPr>
          <p:nvPr/>
        </p:nvSpPr>
        <p:spPr>
          <a:xfrm>
            <a:off x="3675017" y="101916"/>
            <a:ext cx="4650378" cy="420598"/>
          </a:xfrm>
          <a:prstGeom prst="round2DiagRect">
            <a:avLst/>
          </a:prstGeom>
          <a:solidFill>
            <a:schemeClr val="tx2">
              <a:lumMod val="60000"/>
              <a:lumOff val="40000"/>
            </a:schemeClr>
          </a:solidFill>
          <a:ln w="15875" cap="rnd" cmpd="sng" algn="ctr">
            <a:solidFill>
              <a:schemeClr val="bg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lt1"/>
                </a:solidFill>
                <a:effectLst>
                  <a:outerShdw blurRad="9525" dist="25400" dir="14640000" algn="tl" rotWithShape="0">
                    <a:schemeClr val="bg1">
                      <a:alpha val="30000"/>
                    </a:scheme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bg1"/>
                </a:solidFill>
                <a:effectLst/>
              </a:rPr>
              <a:t>Components of CyberArk</a:t>
            </a:r>
            <a:endParaRPr lang="en-IN" sz="3500" b="1" dirty="0">
              <a:solidFill>
                <a:schemeClr val="bg1"/>
              </a:solidFill>
            </a:endParaRPr>
          </a:p>
        </p:txBody>
      </p:sp>
      <p:pic>
        <p:nvPicPr>
          <p:cNvPr id="4" name="Picture 3" descr="https://cloudfoundation.com/blog/wp-content/uploads/2023/02/cyberark-compomemts-1.png">
            <a:extLst>
              <a:ext uri="{FF2B5EF4-FFF2-40B4-BE49-F238E27FC236}">
                <a16:creationId xmlns:a16="http://schemas.microsoft.com/office/drawing/2014/main" id="{5E0BC52A-A3EE-4999-85DE-E9F400704350}"/>
              </a:ext>
            </a:extLst>
          </p:cNvPr>
          <p:cNvPicPr/>
          <p:nvPr/>
        </p:nvPicPr>
        <p:blipFill rotWithShape="1">
          <a:blip r:embed="rId2">
            <a:extLst>
              <a:ext uri="{28A0092B-C50C-407E-A947-70E740481C1C}">
                <a14:useLocalDpi xmlns:a14="http://schemas.microsoft.com/office/drawing/2010/main" val="0"/>
              </a:ext>
            </a:extLst>
          </a:blip>
          <a:srcRect t="31490" r="277" b="18781"/>
          <a:stretch/>
        </p:blipFill>
        <p:spPr bwMode="auto">
          <a:xfrm>
            <a:off x="808809" y="101916"/>
            <a:ext cx="4538254" cy="6384471"/>
          </a:xfrm>
          <a:prstGeom prst="rect">
            <a:avLst/>
          </a:prstGeom>
          <a:noFill/>
          <a:ln>
            <a:noFill/>
          </a:ln>
          <a:extLst>
            <a:ext uri="{53640926-AAD7-44D8-BBD7-CCE9431645EC}">
              <a14:shadowObscured xmlns:a14="http://schemas.microsoft.com/office/drawing/2010/main"/>
            </a:ext>
          </a:extLst>
        </p:spPr>
      </p:pic>
      <p:sp>
        <p:nvSpPr>
          <p:cNvPr id="5" name="Rectangle: Beveled 4">
            <a:extLst>
              <a:ext uri="{FF2B5EF4-FFF2-40B4-BE49-F238E27FC236}">
                <a16:creationId xmlns:a16="http://schemas.microsoft.com/office/drawing/2014/main" id="{9A622FD3-27A5-4FBE-936E-2D0D6A28FB44}"/>
              </a:ext>
            </a:extLst>
          </p:cNvPr>
          <p:cNvSpPr/>
          <p:nvPr/>
        </p:nvSpPr>
        <p:spPr>
          <a:xfrm>
            <a:off x="-5323" y="6327820"/>
            <a:ext cx="8757438" cy="530179"/>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6" name="Rectangle: Beveled 5">
            <a:extLst>
              <a:ext uri="{FF2B5EF4-FFF2-40B4-BE49-F238E27FC236}">
                <a16:creationId xmlns:a16="http://schemas.microsoft.com/office/drawing/2014/main" id="{2864CE35-AAA8-4998-A350-CCE473A0380D}"/>
              </a:ext>
            </a:extLst>
          </p:cNvPr>
          <p:cNvSpPr/>
          <p:nvPr/>
        </p:nvSpPr>
        <p:spPr>
          <a:xfrm>
            <a:off x="11086617" y="6315481"/>
            <a:ext cx="1105383" cy="51784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11</a:t>
            </a:r>
            <a:endParaRPr lang="en-IN" sz="2400" b="1" dirty="0">
              <a:solidFill>
                <a:schemeClr val="bg1"/>
              </a:solidFill>
            </a:endParaRPr>
          </a:p>
        </p:txBody>
      </p:sp>
      <p:sp>
        <p:nvSpPr>
          <p:cNvPr id="7" name="Rectangle: Beveled 6">
            <a:extLst>
              <a:ext uri="{FF2B5EF4-FFF2-40B4-BE49-F238E27FC236}">
                <a16:creationId xmlns:a16="http://schemas.microsoft.com/office/drawing/2014/main" id="{0EB0E4BC-BED8-49BF-B4D5-7DB0C70893E4}"/>
              </a:ext>
            </a:extLst>
          </p:cNvPr>
          <p:cNvSpPr/>
          <p:nvPr/>
        </p:nvSpPr>
        <p:spPr>
          <a:xfrm>
            <a:off x="8752115" y="6327820"/>
            <a:ext cx="2368731" cy="51784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pic>
        <p:nvPicPr>
          <p:cNvPr id="3" name="Picture 2">
            <a:extLst>
              <a:ext uri="{FF2B5EF4-FFF2-40B4-BE49-F238E27FC236}">
                <a16:creationId xmlns:a16="http://schemas.microsoft.com/office/drawing/2014/main" id="{CC67F142-E924-4E8E-BADF-A2C92F987453}"/>
              </a:ext>
            </a:extLst>
          </p:cNvPr>
          <p:cNvPicPr>
            <a:picLocks noChangeAspect="1"/>
          </p:cNvPicPr>
          <p:nvPr/>
        </p:nvPicPr>
        <p:blipFill>
          <a:blip r:embed="rId3"/>
          <a:stretch>
            <a:fillRect/>
          </a:stretch>
        </p:blipFill>
        <p:spPr>
          <a:xfrm>
            <a:off x="8752115" y="1342054"/>
            <a:ext cx="2770760" cy="2637763"/>
          </a:xfrm>
          <a:prstGeom prst="rect">
            <a:avLst/>
          </a:prstGeom>
        </p:spPr>
      </p:pic>
    </p:spTree>
    <p:extLst>
      <p:ext uri="{BB962C8B-B14F-4D97-AF65-F5344CB8AC3E}">
        <p14:creationId xmlns:p14="http://schemas.microsoft.com/office/powerpoint/2010/main" val="1969010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726A90C3-C8E5-46A8-A92C-E64852922C44}"/>
              </a:ext>
            </a:extLst>
          </p:cNvPr>
          <p:cNvSpPr/>
          <p:nvPr/>
        </p:nvSpPr>
        <p:spPr>
          <a:xfrm>
            <a:off x="-5323" y="6327820"/>
            <a:ext cx="8757438" cy="530179"/>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3" name="Rectangle: Beveled 2">
            <a:extLst>
              <a:ext uri="{FF2B5EF4-FFF2-40B4-BE49-F238E27FC236}">
                <a16:creationId xmlns:a16="http://schemas.microsoft.com/office/drawing/2014/main" id="{024ECDE7-DFA5-42C8-82A0-39529A713057}"/>
              </a:ext>
            </a:extLst>
          </p:cNvPr>
          <p:cNvSpPr/>
          <p:nvPr/>
        </p:nvSpPr>
        <p:spPr>
          <a:xfrm>
            <a:off x="8752115" y="6327820"/>
            <a:ext cx="2368731" cy="51784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4" name="Rectangle: Beveled 3">
            <a:extLst>
              <a:ext uri="{FF2B5EF4-FFF2-40B4-BE49-F238E27FC236}">
                <a16:creationId xmlns:a16="http://schemas.microsoft.com/office/drawing/2014/main" id="{F16FCC71-90DC-425C-B99D-FF5B3F8E2F2B}"/>
              </a:ext>
            </a:extLst>
          </p:cNvPr>
          <p:cNvSpPr/>
          <p:nvPr/>
        </p:nvSpPr>
        <p:spPr>
          <a:xfrm>
            <a:off x="11086617" y="6315481"/>
            <a:ext cx="1105383" cy="51784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12</a:t>
            </a:r>
            <a:endParaRPr lang="en-IN" sz="2400" b="1" dirty="0">
              <a:solidFill>
                <a:schemeClr val="bg1"/>
              </a:solidFill>
            </a:endParaRPr>
          </a:p>
        </p:txBody>
      </p:sp>
      <p:pic>
        <p:nvPicPr>
          <p:cNvPr id="6146" name="Picture 2">
            <a:extLst>
              <a:ext uri="{FF2B5EF4-FFF2-40B4-BE49-F238E27FC236}">
                <a16:creationId xmlns:a16="http://schemas.microsoft.com/office/drawing/2014/main" id="{985AE79E-4FB5-4EAD-BE70-B76E60549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744" y="747576"/>
            <a:ext cx="9077325" cy="485775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6">
            <a:extLst>
              <a:ext uri="{FF2B5EF4-FFF2-40B4-BE49-F238E27FC236}">
                <a16:creationId xmlns:a16="http://schemas.microsoft.com/office/drawing/2014/main" id="{B7053D6C-3693-4998-B5A5-E63EC0F6C2E3}"/>
              </a:ext>
            </a:extLst>
          </p:cNvPr>
          <p:cNvSpPr txBox="1">
            <a:spLocks/>
          </p:cNvSpPr>
          <p:nvPr/>
        </p:nvSpPr>
        <p:spPr>
          <a:xfrm>
            <a:off x="3675017" y="101916"/>
            <a:ext cx="4650378" cy="420598"/>
          </a:xfrm>
          <a:prstGeom prst="round2DiagRect">
            <a:avLst/>
          </a:prstGeom>
          <a:solidFill>
            <a:schemeClr val="tx2">
              <a:lumMod val="60000"/>
              <a:lumOff val="40000"/>
            </a:schemeClr>
          </a:solidFill>
          <a:ln w="15875" cap="rnd" cmpd="sng" algn="ctr">
            <a:solidFill>
              <a:schemeClr val="bg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lt1"/>
                </a:solidFill>
                <a:effectLst>
                  <a:outerShdw blurRad="9525" dist="25400" dir="14640000" algn="tl" rotWithShape="0">
                    <a:schemeClr val="bg1">
                      <a:alpha val="30000"/>
                    </a:scheme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bg1"/>
                </a:solidFill>
                <a:effectLst/>
              </a:rPr>
              <a:t>Working of Vault</a:t>
            </a:r>
            <a:endParaRPr lang="en-IN" sz="3500" b="1" dirty="0">
              <a:solidFill>
                <a:schemeClr val="bg1"/>
              </a:solidFill>
            </a:endParaRPr>
          </a:p>
        </p:txBody>
      </p:sp>
    </p:spTree>
    <p:extLst>
      <p:ext uri="{BB962C8B-B14F-4D97-AF65-F5344CB8AC3E}">
        <p14:creationId xmlns:p14="http://schemas.microsoft.com/office/powerpoint/2010/main" val="1964970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1F8EF53B-AA30-4FCC-A334-C0C72735D21C}"/>
              </a:ext>
            </a:extLst>
          </p:cNvPr>
          <p:cNvSpPr/>
          <p:nvPr/>
        </p:nvSpPr>
        <p:spPr>
          <a:xfrm>
            <a:off x="-5323" y="6327820"/>
            <a:ext cx="8757438" cy="530179"/>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3" name="Rectangle: Beveled 2">
            <a:extLst>
              <a:ext uri="{FF2B5EF4-FFF2-40B4-BE49-F238E27FC236}">
                <a16:creationId xmlns:a16="http://schemas.microsoft.com/office/drawing/2014/main" id="{E1D537B2-AA42-4BAA-BCEA-119B45A84673}"/>
              </a:ext>
            </a:extLst>
          </p:cNvPr>
          <p:cNvSpPr/>
          <p:nvPr/>
        </p:nvSpPr>
        <p:spPr>
          <a:xfrm>
            <a:off x="8752115" y="6327820"/>
            <a:ext cx="2368731" cy="51784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4" name="Rectangle: Beveled 3">
            <a:extLst>
              <a:ext uri="{FF2B5EF4-FFF2-40B4-BE49-F238E27FC236}">
                <a16:creationId xmlns:a16="http://schemas.microsoft.com/office/drawing/2014/main" id="{62F0CBD5-2719-4378-955E-DE29A1C477B1}"/>
              </a:ext>
            </a:extLst>
          </p:cNvPr>
          <p:cNvSpPr/>
          <p:nvPr/>
        </p:nvSpPr>
        <p:spPr>
          <a:xfrm>
            <a:off x="11086617" y="6315481"/>
            <a:ext cx="1105383" cy="51784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13</a:t>
            </a:r>
            <a:endParaRPr lang="en-IN" sz="2400" b="1" dirty="0">
              <a:solidFill>
                <a:schemeClr val="bg1"/>
              </a:solidFill>
            </a:endParaRPr>
          </a:p>
        </p:txBody>
      </p:sp>
      <p:sp>
        <p:nvSpPr>
          <p:cNvPr id="5" name="Title 6">
            <a:extLst>
              <a:ext uri="{FF2B5EF4-FFF2-40B4-BE49-F238E27FC236}">
                <a16:creationId xmlns:a16="http://schemas.microsoft.com/office/drawing/2014/main" id="{C4FFF2CF-E6CB-4B30-94ED-3C3B87DAC8C5}"/>
              </a:ext>
            </a:extLst>
          </p:cNvPr>
          <p:cNvSpPr txBox="1">
            <a:spLocks/>
          </p:cNvSpPr>
          <p:nvPr/>
        </p:nvSpPr>
        <p:spPr>
          <a:xfrm>
            <a:off x="3431177" y="113212"/>
            <a:ext cx="4650378" cy="420598"/>
          </a:xfrm>
          <a:prstGeom prst="round2DiagRect">
            <a:avLst/>
          </a:prstGeom>
          <a:solidFill>
            <a:schemeClr val="tx2">
              <a:lumMod val="60000"/>
              <a:lumOff val="40000"/>
            </a:schemeClr>
          </a:solidFill>
          <a:ln w="15875" cap="rnd" cmpd="sng" algn="ctr">
            <a:solidFill>
              <a:schemeClr val="bg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lt1"/>
                </a:solidFill>
                <a:effectLst>
                  <a:outerShdw blurRad="9525" dist="25400" dir="14640000" algn="tl" rotWithShape="0">
                    <a:schemeClr val="bg1">
                      <a:alpha val="30000"/>
                    </a:scheme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3500" b="1" dirty="0">
                <a:solidFill>
                  <a:schemeClr val="bg1"/>
                </a:solidFill>
              </a:rPr>
              <a:t>Benefits of CyberArk</a:t>
            </a:r>
            <a:endParaRPr lang="en-IN" sz="3500" b="1" dirty="0">
              <a:solidFill>
                <a:schemeClr val="bg1"/>
              </a:solidFill>
            </a:endParaRPr>
          </a:p>
        </p:txBody>
      </p:sp>
      <p:pic>
        <p:nvPicPr>
          <p:cNvPr id="6" name="Picture 5" descr="https://cloudfoundation.com/blog/wp-content/uploads/2023/02/Benefits-of-Cyberark.png">
            <a:extLst>
              <a:ext uri="{FF2B5EF4-FFF2-40B4-BE49-F238E27FC236}">
                <a16:creationId xmlns:a16="http://schemas.microsoft.com/office/drawing/2014/main" id="{88D3219C-7A32-4B0F-BE16-F70E5463A950}"/>
              </a:ext>
            </a:extLst>
          </p:cNvPr>
          <p:cNvPicPr/>
          <p:nvPr/>
        </p:nvPicPr>
        <p:blipFill rotWithShape="1">
          <a:blip r:embed="rId2">
            <a:extLst>
              <a:ext uri="{28A0092B-C50C-407E-A947-70E740481C1C}">
                <a14:useLocalDpi xmlns:a14="http://schemas.microsoft.com/office/drawing/2010/main" val="0"/>
              </a:ext>
            </a:extLst>
          </a:blip>
          <a:srcRect t="17359" r="2283"/>
          <a:stretch/>
        </p:blipFill>
        <p:spPr bwMode="auto">
          <a:xfrm>
            <a:off x="1624624" y="731521"/>
            <a:ext cx="3613105" cy="5176112"/>
          </a:xfrm>
          <a:prstGeom prst="rect">
            <a:avLst/>
          </a:prstGeom>
          <a:noFill/>
          <a:ln>
            <a:noFill/>
          </a:ln>
          <a:extLst>
            <a:ext uri="{53640926-AAD7-44D8-BBD7-CCE9431645EC}">
              <a14:shadowObscured xmlns:a14="http://schemas.microsoft.com/office/drawing/2010/main"/>
            </a:ext>
          </a:extLst>
        </p:spPr>
      </p:pic>
      <p:pic>
        <p:nvPicPr>
          <p:cNvPr id="5122" name="Picture 2" descr="https://cloudfoundation.com/blog/wp-content/uploads/2023/02/CyberArk-Alternatives-and-competitors.jpg">
            <a:extLst>
              <a:ext uri="{FF2B5EF4-FFF2-40B4-BE49-F238E27FC236}">
                <a16:creationId xmlns:a16="http://schemas.microsoft.com/office/drawing/2014/main" id="{C67BBE9A-1102-4025-AEEF-B7DB1C596D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86" t="10593" r="-635" b="10158"/>
          <a:stretch/>
        </p:blipFill>
        <p:spPr bwMode="auto">
          <a:xfrm>
            <a:off x="9348653" y="261257"/>
            <a:ext cx="2643050" cy="5434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773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EA9A48E8-7FFE-4213-A483-BF3FCFCFCB70}"/>
              </a:ext>
            </a:extLst>
          </p:cNvPr>
          <p:cNvSpPr/>
          <p:nvPr/>
        </p:nvSpPr>
        <p:spPr>
          <a:xfrm>
            <a:off x="0" y="6303143"/>
            <a:ext cx="8757438" cy="530179"/>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3" name="Rectangle: Beveled 2">
            <a:extLst>
              <a:ext uri="{FF2B5EF4-FFF2-40B4-BE49-F238E27FC236}">
                <a16:creationId xmlns:a16="http://schemas.microsoft.com/office/drawing/2014/main" id="{3A945C43-80B7-4DEE-9A23-96108B874DF5}"/>
              </a:ext>
            </a:extLst>
          </p:cNvPr>
          <p:cNvSpPr/>
          <p:nvPr/>
        </p:nvSpPr>
        <p:spPr>
          <a:xfrm>
            <a:off x="8752115" y="6327820"/>
            <a:ext cx="2368731" cy="51784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4" name="Rectangle: Beveled 3">
            <a:extLst>
              <a:ext uri="{FF2B5EF4-FFF2-40B4-BE49-F238E27FC236}">
                <a16:creationId xmlns:a16="http://schemas.microsoft.com/office/drawing/2014/main" id="{B0BC6D2F-E3C1-4C13-A58F-795FCD8C970A}"/>
              </a:ext>
            </a:extLst>
          </p:cNvPr>
          <p:cNvSpPr/>
          <p:nvPr/>
        </p:nvSpPr>
        <p:spPr>
          <a:xfrm>
            <a:off x="11086617" y="6303143"/>
            <a:ext cx="1105383" cy="51784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14</a:t>
            </a:r>
            <a:endParaRPr lang="en-IN" sz="2400" b="1" dirty="0">
              <a:solidFill>
                <a:schemeClr val="bg1"/>
              </a:solidFill>
            </a:endParaRPr>
          </a:p>
        </p:txBody>
      </p:sp>
      <p:sp>
        <p:nvSpPr>
          <p:cNvPr id="5" name="Title 6">
            <a:extLst>
              <a:ext uri="{FF2B5EF4-FFF2-40B4-BE49-F238E27FC236}">
                <a16:creationId xmlns:a16="http://schemas.microsoft.com/office/drawing/2014/main" id="{3FC863AF-07AD-42A5-B4B6-93C9A37AF649}"/>
              </a:ext>
            </a:extLst>
          </p:cNvPr>
          <p:cNvSpPr txBox="1">
            <a:spLocks/>
          </p:cNvSpPr>
          <p:nvPr/>
        </p:nvSpPr>
        <p:spPr>
          <a:xfrm>
            <a:off x="2638698" y="113212"/>
            <a:ext cx="6113417" cy="418011"/>
          </a:xfrm>
          <a:prstGeom prst="round2DiagRect">
            <a:avLst/>
          </a:prstGeom>
          <a:solidFill>
            <a:schemeClr val="tx2">
              <a:lumMod val="60000"/>
              <a:lumOff val="40000"/>
            </a:schemeClr>
          </a:solidFill>
          <a:ln w="15875" cap="rnd" cmpd="sng" algn="ctr">
            <a:solidFill>
              <a:schemeClr val="bg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lt1"/>
                </a:solidFill>
                <a:effectLst>
                  <a:outerShdw blurRad="9525" dist="25400" dir="14640000" algn="tl" rotWithShape="0">
                    <a:schemeClr val="bg1">
                      <a:alpha val="30000"/>
                    </a:scheme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bg1"/>
                </a:solidFill>
                <a:effectLst/>
              </a:rPr>
              <a:t>Privileged Access Manager - Self-Hosted Architecture</a:t>
            </a:r>
          </a:p>
        </p:txBody>
      </p:sp>
      <p:pic>
        <p:nvPicPr>
          <p:cNvPr id="4098" name="Picture 2" descr="https://docs.cyberark.com/PAS/Latest/en/Content/Images/PASIMP/Privileged%20Account%20Security%20Solution%20Architecture.png">
            <a:extLst>
              <a:ext uri="{FF2B5EF4-FFF2-40B4-BE49-F238E27FC236}">
                <a16:creationId xmlns:a16="http://schemas.microsoft.com/office/drawing/2014/main" id="{98120D3C-39ED-4DBF-8C58-F9A60E40D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988" y="1617663"/>
            <a:ext cx="9718765" cy="3206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234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CB83BD-45CB-4110-BFA8-A3B1A1AB1226}"/>
              </a:ext>
            </a:extLst>
          </p:cNvPr>
          <p:cNvSpPr txBox="1"/>
          <p:nvPr/>
        </p:nvSpPr>
        <p:spPr>
          <a:xfrm>
            <a:off x="291737" y="339634"/>
            <a:ext cx="11312434" cy="7571303"/>
          </a:xfrm>
          <a:prstGeom prst="rect">
            <a:avLst/>
          </a:prstGeom>
          <a:noFill/>
        </p:spPr>
        <p:txBody>
          <a:bodyPr wrap="square" rtlCol="0">
            <a:spAutoFit/>
          </a:bodyPr>
          <a:lstStyle/>
          <a:p>
            <a:pPr marL="285750" indent="-285750">
              <a:buFont typeface="Wingdings" panose="05000000000000000000" pitchFamily="2" charset="2"/>
              <a:buChar char="ü"/>
            </a:pPr>
            <a:r>
              <a:rPr lang="en-US" b="1" dirty="0">
                <a:solidFill>
                  <a:schemeClr val="bg1"/>
                </a:solidFill>
              </a:rPr>
              <a:t>PAM</a:t>
            </a:r>
            <a:r>
              <a:rPr lang="en-US" dirty="0"/>
              <a:t> </a:t>
            </a:r>
            <a:r>
              <a:rPr lang="en-US" dirty="0">
                <a:solidFill>
                  <a:schemeClr val="bg1"/>
                </a:solidFill>
              </a:rPr>
              <a:t>-</a:t>
            </a:r>
            <a:r>
              <a:rPr lang="en-US" dirty="0"/>
              <a:t> </a:t>
            </a:r>
            <a:r>
              <a:rPr lang="en-US" dirty="0">
                <a:solidFill>
                  <a:schemeClr val="bg1"/>
                </a:solidFill>
              </a:rPr>
              <a:t>Self-Hosted provides a ‘Safe Haven’ within your enterprise where all your administrative passwords can be securely archived, transferred and shared by authorized users, such as IT staff, on-call administrators, and local administrators in remote locations.</a:t>
            </a:r>
          </a:p>
          <a:p>
            <a:pPr marL="285750" indent="-285750">
              <a:buFont typeface="Wingdings" panose="05000000000000000000" pitchFamily="2" charset="2"/>
              <a:buChar char="ü"/>
            </a:pPr>
            <a:endParaRPr lang="en-US" dirty="0">
              <a:solidFill>
                <a:schemeClr val="bg1"/>
              </a:solidFill>
            </a:endParaRPr>
          </a:p>
          <a:p>
            <a:pPr marL="285750" indent="-285750">
              <a:buFont typeface="Wingdings" panose="05000000000000000000" pitchFamily="2" charset="2"/>
              <a:buChar char="ü"/>
            </a:pPr>
            <a:r>
              <a:rPr lang="en-US" b="1" dirty="0">
                <a:solidFill>
                  <a:schemeClr val="bg1"/>
                </a:solidFill>
              </a:rPr>
              <a:t>Vault - </a:t>
            </a:r>
            <a:r>
              <a:rPr lang="en-US" dirty="0">
                <a:solidFill>
                  <a:schemeClr val="bg1"/>
                </a:solidFill>
              </a:rPr>
              <a:t>The </a:t>
            </a:r>
            <a:r>
              <a:rPr lang="en-US" b="1" dirty="0">
                <a:solidFill>
                  <a:schemeClr val="bg1"/>
                </a:solidFill>
              </a:rPr>
              <a:t>CyberArk Digital Vault </a:t>
            </a:r>
            <a:r>
              <a:rPr lang="en-US" dirty="0">
                <a:solidFill>
                  <a:schemeClr val="bg1"/>
                </a:solidFill>
              </a:rPr>
              <a:t>is the most secure place in the network where sensitive data can be stored. The Vault is designed to be installed on a dedicated computer, for complete data isolation.</a:t>
            </a:r>
          </a:p>
          <a:p>
            <a:pPr marL="285750" indent="-285750">
              <a:buFont typeface="Wingdings" panose="05000000000000000000" pitchFamily="2" charset="2"/>
              <a:buChar char="ü"/>
            </a:pPr>
            <a:endParaRPr lang="en-US" b="1" dirty="0">
              <a:solidFill>
                <a:schemeClr val="bg1"/>
              </a:solidFill>
            </a:endParaRPr>
          </a:p>
          <a:p>
            <a:pPr marL="285750" indent="-285750">
              <a:buFont typeface="Wingdings" panose="05000000000000000000" pitchFamily="2" charset="2"/>
              <a:buChar char="ü"/>
            </a:pPr>
            <a:r>
              <a:rPr lang="en-US" b="1" dirty="0">
                <a:solidFill>
                  <a:schemeClr val="bg1"/>
                </a:solidFill>
              </a:rPr>
              <a:t>Password Vault Web Access (PVWA)</a:t>
            </a:r>
            <a:r>
              <a:rPr lang="en-US" dirty="0">
                <a:solidFill>
                  <a:schemeClr val="bg1"/>
                </a:solidFill>
              </a:rPr>
              <a:t>  - PVWA is a fully featured web interface that provides a single console for requesting, accessing and managing privileged passwords throughout the enterprise by both end users and administrators with almost no training.</a:t>
            </a:r>
          </a:p>
          <a:p>
            <a:pPr marL="285750" indent="-285750">
              <a:buFont typeface="Wingdings" panose="05000000000000000000" pitchFamily="2" charset="2"/>
              <a:buChar char="ü"/>
            </a:pPr>
            <a:endParaRPr lang="en-US" b="1" dirty="0">
              <a:solidFill>
                <a:schemeClr val="bg1"/>
              </a:solidFill>
            </a:endParaRPr>
          </a:p>
          <a:p>
            <a:pPr marL="285750" indent="-285750">
              <a:buFont typeface="Wingdings" panose="05000000000000000000" pitchFamily="2" charset="2"/>
              <a:buChar char="ü"/>
            </a:pPr>
            <a:r>
              <a:rPr lang="en-IN" b="1" dirty="0" err="1">
                <a:solidFill>
                  <a:schemeClr val="bg1"/>
                </a:solidFill>
              </a:rPr>
              <a:t>PrivateArk</a:t>
            </a:r>
            <a:r>
              <a:rPr lang="en-IN" b="1" dirty="0">
                <a:solidFill>
                  <a:schemeClr val="bg1"/>
                </a:solidFill>
              </a:rPr>
              <a:t> Client - </a:t>
            </a:r>
            <a:r>
              <a:rPr lang="en-US" dirty="0">
                <a:solidFill>
                  <a:schemeClr val="bg1"/>
                </a:solidFill>
              </a:rPr>
              <a:t>The </a:t>
            </a:r>
            <a:r>
              <a:rPr lang="en-US" dirty="0" err="1">
                <a:solidFill>
                  <a:schemeClr val="bg1"/>
                </a:solidFill>
              </a:rPr>
              <a:t>PrivateArk</a:t>
            </a:r>
            <a:r>
              <a:rPr lang="en-US" dirty="0">
                <a:solidFill>
                  <a:schemeClr val="bg1"/>
                </a:solidFill>
              </a:rPr>
              <a:t> Client is a regular Windows application that is used as the administrative client for the PAM - Self-Hosted solution.  It can be installed on any number of remote computers, and can access the Vault by any combination of LAN, WAN or the Internet.</a:t>
            </a:r>
          </a:p>
          <a:p>
            <a:pPr marL="285750" indent="-285750">
              <a:buFont typeface="Wingdings" panose="05000000000000000000" pitchFamily="2" charset="2"/>
              <a:buChar char="ü"/>
            </a:pPr>
            <a:endParaRPr lang="en-US" dirty="0">
              <a:solidFill>
                <a:schemeClr val="bg1"/>
              </a:solidFill>
            </a:endParaRPr>
          </a:p>
          <a:p>
            <a:pPr marL="285750" indent="-285750">
              <a:buFont typeface="Wingdings" panose="05000000000000000000" pitchFamily="2" charset="2"/>
              <a:buChar char="ü"/>
            </a:pPr>
            <a:r>
              <a:rPr lang="en-IN" b="1" u="sng" dirty="0">
                <a:solidFill>
                  <a:schemeClr val="bg1"/>
                </a:solidFill>
                <a:hlinkClick r:id="rId2">
                  <a:extLst>
                    <a:ext uri="{A12FA001-AC4F-418D-AE19-62706E023703}">
                      <ahyp:hlinkClr xmlns:ahyp="http://schemas.microsoft.com/office/drawing/2018/hyperlinkcolor" val="tx"/>
                    </a:ext>
                  </a:extLst>
                </a:hlinkClick>
              </a:rPr>
              <a:t>Th</a:t>
            </a:r>
            <a:r>
              <a:rPr lang="en-IN" b="1" dirty="0">
                <a:solidFill>
                  <a:schemeClr val="bg1"/>
                </a:solidFill>
              </a:rPr>
              <a:t>e Central Policy Manager -  </a:t>
            </a:r>
            <a:r>
              <a:rPr lang="en-US" dirty="0">
                <a:solidFill>
                  <a:schemeClr val="bg1"/>
                </a:solidFill>
              </a:rPr>
              <a:t>The PAM - Self-Hosted solution provides a revolutionary breakthrough in password management with the CyberArk Central Policy Manager (CPM), which automatically enforces enterprise policy.</a:t>
            </a:r>
          </a:p>
          <a:p>
            <a:pPr marL="285750" indent="-285750">
              <a:buFont typeface="Wingdings" panose="05000000000000000000" pitchFamily="2" charset="2"/>
              <a:buChar char="ü"/>
            </a:pPr>
            <a:endParaRPr lang="en-US" dirty="0">
              <a:solidFill>
                <a:schemeClr val="bg1"/>
              </a:solidFill>
            </a:endParaRPr>
          </a:p>
          <a:p>
            <a:pPr marL="285750" indent="-285750">
              <a:buFont typeface="Wingdings" panose="05000000000000000000" pitchFamily="2" charset="2"/>
              <a:buChar char="ü"/>
            </a:pPr>
            <a:r>
              <a:rPr lang="en-IN" b="1" dirty="0">
                <a:solidFill>
                  <a:schemeClr val="bg1"/>
                </a:solidFill>
              </a:rPr>
              <a:t>Privileged Session Manager (PSM) -  </a:t>
            </a:r>
            <a:r>
              <a:rPr lang="en-US" dirty="0">
                <a:solidFill>
                  <a:schemeClr val="bg1"/>
                </a:solidFill>
              </a:rPr>
              <a:t>PSM enables organizations to secure, control and monitor privileged access to network devices.</a:t>
            </a:r>
          </a:p>
          <a:p>
            <a:endParaRPr lang="en-US" dirty="0">
              <a:solidFill>
                <a:schemeClr val="bg1"/>
              </a:solidFill>
            </a:endParaRPr>
          </a:p>
          <a:p>
            <a:endParaRPr lang="en-US" dirty="0"/>
          </a:p>
          <a:p>
            <a:br>
              <a:rPr lang="en-US" dirty="0"/>
            </a:br>
            <a:endParaRPr lang="en-US" b="1" dirty="0">
              <a:solidFill>
                <a:schemeClr val="bg1"/>
              </a:solidFill>
            </a:endParaRPr>
          </a:p>
          <a:p>
            <a:endParaRPr lang="en-US" dirty="0">
              <a:solidFill>
                <a:schemeClr val="bg1"/>
              </a:solidFill>
            </a:endParaRPr>
          </a:p>
          <a:p>
            <a:endParaRPr lang="en-IN" dirty="0">
              <a:solidFill>
                <a:schemeClr val="bg1"/>
              </a:solidFill>
            </a:endParaRPr>
          </a:p>
        </p:txBody>
      </p:sp>
      <p:sp>
        <p:nvSpPr>
          <p:cNvPr id="3" name="Rectangle: Beveled 2">
            <a:extLst>
              <a:ext uri="{FF2B5EF4-FFF2-40B4-BE49-F238E27FC236}">
                <a16:creationId xmlns:a16="http://schemas.microsoft.com/office/drawing/2014/main" id="{1A89B3C2-C59F-48FC-A9CB-8E3E4C4F9BF0}"/>
              </a:ext>
            </a:extLst>
          </p:cNvPr>
          <p:cNvSpPr/>
          <p:nvPr/>
        </p:nvSpPr>
        <p:spPr>
          <a:xfrm>
            <a:off x="0" y="6303143"/>
            <a:ext cx="8757438" cy="530179"/>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4" name="Rectangle: Beveled 3">
            <a:extLst>
              <a:ext uri="{FF2B5EF4-FFF2-40B4-BE49-F238E27FC236}">
                <a16:creationId xmlns:a16="http://schemas.microsoft.com/office/drawing/2014/main" id="{0436BE58-B7CC-4BDA-8C5E-A0344DEAD8D6}"/>
              </a:ext>
            </a:extLst>
          </p:cNvPr>
          <p:cNvSpPr/>
          <p:nvPr/>
        </p:nvSpPr>
        <p:spPr>
          <a:xfrm>
            <a:off x="8752115" y="6327820"/>
            <a:ext cx="2368731" cy="51784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5" name="Rectangle: Beveled 4">
            <a:extLst>
              <a:ext uri="{FF2B5EF4-FFF2-40B4-BE49-F238E27FC236}">
                <a16:creationId xmlns:a16="http://schemas.microsoft.com/office/drawing/2014/main" id="{8EE44F1F-C136-4D18-BA6F-E7D3F1E32EA7}"/>
              </a:ext>
            </a:extLst>
          </p:cNvPr>
          <p:cNvSpPr/>
          <p:nvPr/>
        </p:nvSpPr>
        <p:spPr>
          <a:xfrm>
            <a:off x="11086617" y="6303143"/>
            <a:ext cx="1105383" cy="51784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15</a:t>
            </a:r>
            <a:endParaRPr lang="en-IN" sz="2400" b="1" dirty="0">
              <a:solidFill>
                <a:schemeClr val="bg1"/>
              </a:solidFill>
            </a:endParaRPr>
          </a:p>
        </p:txBody>
      </p:sp>
    </p:spTree>
    <p:extLst>
      <p:ext uri="{BB962C8B-B14F-4D97-AF65-F5344CB8AC3E}">
        <p14:creationId xmlns:p14="http://schemas.microsoft.com/office/powerpoint/2010/main" val="937535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FCEA4C55-A1E0-40EC-A69B-6E448240598B}"/>
              </a:ext>
            </a:extLst>
          </p:cNvPr>
          <p:cNvSpPr/>
          <p:nvPr/>
        </p:nvSpPr>
        <p:spPr>
          <a:xfrm>
            <a:off x="11086617" y="6303143"/>
            <a:ext cx="1105383" cy="51784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16</a:t>
            </a:r>
            <a:endParaRPr lang="en-IN" sz="2400" b="1" dirty="0">
              <a:solidFill>
                <a:schemeClr val="bg1"/>
              </a:solidFill>
            </a:endParaRPr>
          </a:p>
        </p:txBody>
      </p:sp>
      <p:sp>
        <p:nvSpPr>
          <p:cNvPr id="3" name="Rectangle: Beveled 2">
            <a:extLst>
              <a:ext uri="{FF2B5EF4-FFF2-40B4-BE49-F238E27FC236}">
                <a16:creationId xmlns:a16="http://schemas.microsoft.com/office/drawing/2014/main" id="{B86DB8A1-39AD-4A41-AB69-F1ED8E4E4501}"/>
              </a:ext>
            </a:extLst>
          </p:cNvPr>
          <p:cNvSpPr/>
          <p:nvPr/>
        </p:nvSpPr>
        <p:spPr>
          <a:xfrm>
            <a:off x="0" y="6303143"/>
            <a:ext cx="8757438" cy="530179"/>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4" name="Rectangle: Beveled 3">
            <a:extLst>
              <a:ext uri="{FF2B5EF4-FFF2-40B4-BE49-F238E27FC236}">
                <a16:creationId xmlns:a16="http://schemas.microsoft.com/office/drawing/2014/main" id="{AF14F03F-8D14-4427-8F2A-F90420AA9060}"/>
              </a:ext>
            </a:extLst>
          </p:cNvPr>
          <p:cNvSpPr/>
          <p:nvPr/>
        </p:nvSpPr>
        <p:spPr>
          <a:xfrm>
            <a:off x="8752115" y="6327820"/>
            <a:ext cx="2368731" cy="51784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5" name="Title 6">
            <a:extLst>
              <a:ext uri="{FF2B5EF4-FFF2-40B4-BE49-F238E27FC236}">
                <a16:creationId xmlns:a16="http://schemas.microsoft.com/office/drawing/2014/main" id="{4481B80D-CA21-40CB-A7DC-AA858861446A}"/>
              </a:ext>
            </a:extLst>
          </p:cNvPr>
          <p:cNvSpPr txBox="1">
            <a:spLocks/>
          </p:cNvSpPr>
          <p:nvPr/>
        </p:nvSpPr>
        <p:spPr>
          <a:xfrm>
            <a:off x="0" y="24678"/>
            <a:ext cx="4450080" cy="530179"/>
          </a:xfrm>
          <a:prstGeom prst="round2DiagRect">
            <a:avLst/>
          </a:prstGeom>
          <a:solidFill>
            <a:schemeClr val="tx2">
              <a:lumMod val="60000"/>
              <a:lumOff val="40000"/>
            </a:schemeClr>
          </a:solidFill>
          <a:ln w="15875" cap="rnd" cmpd="sng" algn="ctr">
            <a:solidFill>
              <a:schemeClr val="bg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lt1"/>
                </a:solidFill>
                <a:effectLst>
                  <a:outerShdw blurRad="9525" dist="25400" dir="14640000" algn="tl" rotWithShape="0">
                    <a:schemeClr val="bg1">
                      <a:alpha val="30000"/>
                    </a:scheme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rgbClr val="002060"/>
                </a:solidFill>
              </a:rPr>
              <a:t>Data Collection and analysis</a:t>
            </a:r>
            <a:endParaRPr lang="en-US" b="1" dirty="0">
              <a:solidFill>
                <a:schemeClr val="bg1"/>
              </a:solidFill>
              <a:effectLst/>
            </a:endParaRPr>
          </a:p>
        </p:txBody>
      </p:sp>
      <p:sp>
        <p:nvSpPr>
          <p:cNvPr id="7" name="TextBox 6">
            <a:extLst>
              <a:ext uri="{FF2B5EF4-FFF2-40B4-BE49-F238E27FC236}">
                <a16:creationId xmlns:a16="http://schemas.microsoft.com/office/drawing/2014/main" id="{AE46CC41-B9DA-4E70-A213-208B0C271B08}"/>
              </a:ext>
            </a:extLst>
          </p:cNvPr>
          <p:cNvSpPr txBox="1"/>
          <p:nvPr/>
        </p:nvSpPr>
        <p:spPr>
          <a:xfrm>
            <a:off x="404948" y="1165499"/>
            <a:ext cx="11382103" cy="4939814"/>
          </a:xfrm>
          <a:prstGeom prst="rect">
            <a:avLst/>
          </a:prstGeom>
          <a:noFill/>
        </p:spPr>
        <p:txBody>
          <a:bodyPr wrap="square" rtlCol="0">
            <a:spAutoFit/>
          </a:bodyPr>
          <a:lstStyle/>
          <a:p>
            <a:pPr marL="285750" indent="-285750">
              <a:buFont typeface="Wingdings" panose="05000000000000000000" pitchFamily="2" charset="2"/>
              <a:buChar char="ü"/>
            </a:pPr>
            <a:r>
              <a:rPr lang="en-US" sz="1900" b="1" dirty="0">
                <a:solidFill>
                  <a:schemeClr val="bg1"/>
                </a:solidFill>
              </a:rPr>
              <a:t>Privileged account Inventory - </a:t>
            </a:r>
            <a:r>
              <a:rPr lang="en-US" dirty="0">
                <a:solidFill>
                  <a:schemeClr val="bg1"/>
                </a:solidFill>
              </a:rPr>
              <a:t>Provides information about all the privileged accounts in the system, based on different filters.</a:t>
            </a:r>
            <a:endParaRPr lang="en-US" sz="1900" b="1" dirty="0">
              <a:solidFill>
                <a:schemeClr val="bg1"/>
              </a:solidFill>
            </a:endParaRPr>
          </a:p>
          <a:p>
            <a:endParaRPr lang="en-US" sz="1900" b="1" dirty="0">
              <a:solidFill>
                <a:schemeClr val="bg1"/>
              </a:solidFill>
            </a:endParaRPr>
          </a:p>
          <a:p>
            <a:pPr marL="285750" indent="-285750">
              <a:buFont typeface="Wingdings" panose="05000000000000000000" pitchFamily="2" charset="2"/>
              <a:buChar char="ü"/>
            </a:pPr>
            <a:r>
              <a:rPr lang="en-US" sz="1900" b="1" dirty="0">
                <a:solidFill>
                  <a:schemeClr val="bg1"/>
                </a:solidFill>
              </a:rPr>
              <a:t>Applications Inventory- </a:t>
            </a:r>
            <a:r>
              <a:rPr lang="en-US" dirty="0">
                <a:solidFill>
                  <a:schemeClr val="bg1"/>
                </a:solidFill>
              </a:rPr>
              <a:t>Provides information about all the privileged accounts in the system, based on different filters.</a:t>
            </a:r>
            <a:endParaRPr lang="en-US" sz="1900" b="1" dirty="0">
              <a:solidFill>
                <a:schemeClr val="bg1"/>
              </a:solidFill>
            </a:endParaRPr>
          </a:p>
          <a:p>
            <a:endParaRPr lang="en-US" sz="1900" b="1" dirty="0">
              <a:solidFill>
                <a:schemeClr val="bg1"/>
              </a:solidFill>
            </a:endParaRPr>
          </a:p>
          <a:p>
            <a:pPr marL="285750" indent="-285750">
              <a:buFont typeface="Wingdings" panose="05000000000000000000" pitchFamily="2" charset="2"/>
              <a:buChar char="ü"/>
            </a:pPr>
            <a:r>
              <a:rPr lang="en-US" sz="1900" b="1" dirty="0">
                <a:solidFill>
                  <a:schemeClr val="bg1"/>
                </a:solidFill>
              </a:rPr>
              <a:t>Privileged Accounts Compliance Status - </a:t>
            </a:r>
            <a:r>
              <a:rPr lang="en-US" dirty="0">
                <a:solidFill>
                  <a:schemeClr val="bg1"/>
                </a:solidFill>
              </a:rPr>
              <a:t>An inventory that indicates which accounts are compliant with their platforms, how accounts are managed in order to make them compliant, when password changes are planned, and their management status.</a:t>
            </a:r>
            <a:endParaRPr lang="en-US" sz="1900" b="1" dirty="0">
              <a:solidFill>
                <a:schemeClr val="bg1"/>
              </a:solidFill>
            </a:endParaRPr>
          </a:p>
          <a:p>
            <a:endParaRPr lang="en-US" sz="1900" b="1" dirty="0">
              <a:solidFill>
                <a:schemeClr val="bg1"/>
              </a:solidFill>
            </a:endParaRPr>
          </a:p>
          <a:p>
            <a:pPr marL="285750" indent="-285750">
              <a:buFont typeface="Wingdings" panose="05000000000000000000" pitchFamily="2" charset="2"/>
              <a:buChar char="ü"/>
            </a:pPr>
            <a:r>
              <a:rPr lang="en-US" sz="1900" b="1" dirty="0">
                <a:solidFill>
                  <a:schemeClr val="bg1"/>
                </a:solidFill>
              </a:rPr>
              <a:t>Entitlement Report-  </a:t>
            </a:r>
            <a:r>
              <a:rPr lang="en-US" dirty="0">
                <a:solidFill>
                  <a:schemeClr val="bg1"/>
                </a:solidFill>
              </a:rPr>
              <a:t>Users’ entitlement rights in PAM - Self-Hosted regarding user, Safe, active platform, target machine, target account, etc.</a:t>
            </a:r>
            <a:endParaRPr lang="en-US" sz="1900" b="1" dirty="0">
              <a:solidFill>
                <a:schemeClr val="bg1"/>
              </a:solidFill>
            </a:endParaRPr>
          </a:p>
          <a:p>
            <a:endParaRPr lang="en-US" sz="1900" b="1" dirty="0">
              <a:solidFill>
                <a:schemeClr val="bg1"/>
              </a:solidFill>
            </a:endParaRPr>
          </a:p>
          <a:p>
            <a:pPr marL="285750" indent="-285750">
              <a:buFont typeface="Wingdings" panose="05000000000000000000" pitchFamily="2" charset="2"/>
              <a:buChar char="ü"/>
            </a:pPr>
            <a:r>
              <a:rPr lang="en-US" sz="1900" b="1" dirty="0">
                <a:solidFill>
                  <a:schemeClr val="bg1"/>
                </a:solidFill>
              </a:rPr>
              <a:t>Activity log - </a:t>
            </a:r>
            <a:r>
              <a:rPr lang="en-US" dirty="0">
                <a:solidFill>
                  <a:schemeClr val="bg1"/>
                </a:solidFill>
              </a:rPr>
              <a:t>A log of all the activities that have taken place in the Safes. This report can be filtered according to user, target system, specified period, and a variety of other criteria.</a:t>
            </a:r>
            <a:endParaRPr lang="en-US" sz="1900" b="1" dirty="0">
              <a:solidFill>
                <a:schemeClr val="bg1"/>
              </a:solidFill>
            </a:endParaRPr>
          </a:p>
          <a:p>
            <a:endParaRPr lang="en-US" b="1" dirty="0">
              <a:solidFill>
                <a:schemeClr val="bg1"/>
              </a:solidFill>
            </a:endParaRPr>
          </a:p>
          <a:p>
            <a:pPr marL="285750" indent="-285750">
              <a:buFont typeface="Wingdings" panose="05000000000000000000" pitchFamily="2" charset="2"/>
              <a:buChar char="ü"/>
            </a:pPr>
            <a:endParaRPr lang="en-IN" dirty="0">
              <a:solidFill>
                <a:schemeClr val="bg1"/>
              </a:solidFill>
            </a:endParaRPr>
          </a:p>
        </p:txBody>
      </p:sp>
    </p:spTree>
    <p:extLst>
      <p:ext uri="{BB962C8B-B14F-4D97-AF65-F5344CB8AC3E}">
        <p14:creationId xmlns:p14="http://schemas.microsoft.com/office/powerpoint/2010/main" val="4267239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7FEFADBC-A9BF-4B55-815C-6394DF1A058A}"/>
              </a:ext>
            </a:extLst>
          </p:cNvPr>
          <p:cNvSpPr/>
          <p:nvPr/>
        </p:nvSpPr>
        <p:spPr>
          <a:xfrm>
            <a:off x="8752115" y="6327820"/>
            <a:ext cx="2368731" cy="51784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3" name="Rectangle: Beveled 2">
            <a:extLst>
              <a:ext uri="{FF2B5EF4-FFF2-40B4-BE49-F238E27FC236}">
                <a16:creationId xmlns:a16="http://schemas.microsoft.com/office/drawing/2014/main" id="{14AD520E-096D-486A-850C-C236F6CF16A4}"/>
              </a:ext>
            </a:extLst>
          </p:cNvPr>
          <p:cNvSpPr/>
          <p:nvPr/>
        </p:nvSpPr>
        <p:spPr>
          <a:xfrm>
            <a:off x="0" y="6303143"/>
            <a:ext cx="8757438" cy="530179"/>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4" name="Rectangle: Beveled 3">
            <a:extLst>
              <a:ext uri="{FF2B5EF4-FFF2-40B4-BE49-F238E27FC236}">
                <a16:creationId xmlns:a16="http://schemas.microsoft.com/office/drawing/2014/main" id="{5276FF81-0F7E-48CF-BF57-E6A7834A4F8A}"/>
              </a:ext>
            </a:extLst>
          </p:cNvPr>
          <p:cNvSpPr/>
          <p:nvPr/>
        </p:nvSpPr>
        <p:spPr>
          <a:xfrm>
            <a:off x="11086617" y="6303143"/>
            <a:ext cx="1105383" cy="51784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17</a:t>
            </a:r>
            <a:endParaRPr lang="en-IN" sz="2400" b="1" dirty="0">
              <a:solidFill>
                <a:schemeClr val="bg1"/>
              </a:solidFill>
            </a:endParaRPr>
          </a:p>
        </p:txBody>
      </p:sp>
      <p:sp>
        <p:nvSpPr>
          <p:cNvPr id="5" name="Title 6">
            <a:extLst>
              <a:ext uri="{FF2B5EF4-FFF2-40B4-BE49-F238E27FC236}">
                <a16:creationId xmlns:a16="http://schemas.microsoft.com/office/drawing/2014/main" id="{C31EBD2D-9E0A-4780-936B-9E53AB1BEC07}"/>
              </a:ext>
            </a:extLst>
          </p:cNvPr>
          <p:cNvSpPr txBox="1">
            <a:spLocks/>
          </p:cNvSpPr>
          <p:nvPr/>
        </p:nvSpPr>
        <p:spPr>
          <a:xfrm>
            <a:off x="2873830" y="104503"/>
            <a:ext cx="5251268" cy="444137"/>
          </a:xfrm>
          <a:prstGeom prst="round2DiagRect">
            <a:avLst/>
          </a:prstGeom>
          <a:solidFill>
            <a:schemeClr val="tx2">
              <a:lumMod val="60000"/>
              <a:lumOff val="40000"/>
            </a:schemeClr>
          </a:solidFill>
          <a:ln w="15875" cap="rnd" cmpd="sng" algn="ctr">
            <a:solidFill>
              <a:schemeClr val="bg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lt1"/>
                </a:solidFill>
                <a:effectLst>
                  <a:outerShdw blurRad="9525" dist="25400" dir="14640000" algn="tl" rotWithShape="0">
                    <a:schemeClr val="bg1">
                      <a:alpha val="30000"/>
                    </a:scheme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bg1"/>
                </a:solidFill>
                <a:effectLst/>
              </a:rPr>
              <a:t>Collecting data and logs</a:t>
            </a:r>
          </a:p>
        </p:txBody>
      </p:sp>
      <p:sp>
        <p:nvSpPr>
          <p:cNvPr id="6" name="TextBox 5">
            <a:extLst>
              <a:ext uri="{FF2B5EF4-FFF2-40B4-BE49-F238E27FC236}">
                <a16:creationId xmlns:a16="http://schemas.microsoft.com/office/drawing/2014/main" id="{888DCAD5-BAFA-42CB-93BE-27E407664B5A}"/>
              </a:ext>
            </a:extLst>
          </p:cNvPr>
          <p:cNvSpPr txBox="1"/>
          <p:nvPr/>
        </p:nvSpPr>
        <p:spPr>
          <a:xfrm>
            <a:off x="209006" y="687977"/>
            <a:ext cx="5390605" cy="384721"/>
          </a:xfrm>
          <a:prstGeom prst="rect">
            <a:avLst/>
          </a:prstGeom>
          <a:noFill/>
        </p:spPr>
        <p:txBody>
          <a:bodyPr wrap="square" rtlCol="0">
            <a:spAutoFit/>
          </a:bodyPr>
          <a:lstStyle/>
          <a:p>
            <a:r>
              <a:rPr lang="en-US" sz="1900" b="1" dirty="0">
                <a:solidFill>
                  <a:schemeClr val="bg1"/>
                </a:solidFill>
              </a:rPr>
              <a:t>Step 1 . Connect to the </a:t>
            </a:r>
            <a:r>
              <a:rPr lang="en-US" sz="1900" b="1" dirty="0" err="1">
                <a:solidFill>
                  <a:schemeClr val="bg1"/>
                </a:solidFill>
              </a:rPr>
              <a:t>envoirnment</a:t>
            </a:r>
            <a:endParaRPr lang="en-IN" sz="1900" b="1" dirty="0">
              <a:solidFill>
                <a:schemeClr val="bg1"/>
              </a:solidFill>
            </a:endParaRPr>
          </a:p>
        </p:txBody>
      </p:sp>
      <p:pic>
        <p:nvPicPr>
          <p:cNvPr id="1026" name="Picture 2" descr="https://docs.cyberark.com/PAS/11.6/en/Content/Images/xRay/xRay_wiz_step1.png">
            <a:extLst>
              <a:ext uri="{FF2B5EF4-FFF2-40B4-BE49-F238E27FC236}">
                <a16:creationId xmlns:a16="http://schemas.microsoft.com/office/drawing/2014/main" id="{2A763E67-1BA3-4885-B9C2-4B57F608F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599" y="1212035"/>
            <a:ext cx="7786823" cy="4788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013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23D3B90D-7424-440E-8791-B0BA2D78A365}"/>
              </a:ext>
            </a:extLst>
          </p:cNvPr>
          <p:cNvSpPr/>
          <p:nvPr/>
        </p:nvSpPr>
        <p:spPr>
          <a:xfrm>
            <a:off x="0" y="6303143"/>
            <a:ext cx="8757438" cy="530179"/>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3" name="Rectangle: Beveled 2">
            <a:extLst>
              <a:ext uri="{FF2B5EF4-FFF2-40B4-BE49-F238E27FC236}">
                <a16:creationId xmlns:a16="http://schemas.microsoft.com/office/drawing/2014/main" id="{F50DA97A-41C8-41F6-BE5C-49D1C09A1D74}"/>
              </a:ext>
            </a:extLst>
          </p:cNvPr>
          <p:cNvSpPr/>
          <p:nvPr/>
        </p:nvSpPr>
        <p:spPr>
          <a:xfrm>
            <a:off x="8752115" y="6327820"/>
            <a:ext cx="2368731" cy="51784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4" name="Rectangle: Beveled 3">
            <a:extLst>
              <a:ext uri="{FF2B5EF4-FFF2-40B4-BE49-F238E27FC236}">
                <a16:creationId xmlns:a16="http://schemas.microsoft.com/office/drawing/2014/main" id="{1DE6BC17-AC65-457E-B261-5A06EBC875B9}"/>
              </a:ext>
            </a:extLst>
          </p:cNvPr>
          <p:cNvSpPr/>
          <p:nvPr/>
        </p:nvSpPr>
        <p:spPr>
          <a:xfrm>
            <a:off x="11086617" y="6303143"/>
            <a:ext cx="1105383" cy="51784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18</a:t>
            </a:r>
            <a:endParaRPr lang="en-IN" sz="2400" b="1" dirty="0">
              <a:solidFill>
                <a:schemeClr val="bg1"/>
              </a:solidFill>
            </a:endParaRPr>
          </a:p>
        </p:txBody>
      </p:sp>
      <p:sp>
        <p:nvSpPr>
          <p:cNvPr id="5" name="Title 6">
            <a:extLst>
              <a:ext uri="{FF2B5EF4-FFF2-40B4-BE49-F238E27FC236}">
                <a16:creationId xmlns:a16="http://schemas.microsoft.com/office/drawing/2014/main" id="{9039490B-F5F1-42D4-A54D-6A898C95C4C1}"/>
              </a:ext>
            </a:extLst>
          </p:cNvPr>
          <p:cNvSpPr txBox="1">
            <a:spLocks/>
          </p:cNvSpPr>
          <p:nvPr/>
        </p:nvSpPr>
        <p:spPr>
          <a:xfrm>
            <a:off x="2873830" y="104503"/>
            <a:ext cx="5251268" cy="444137"/>
          </a:xfrm>
          <a:prstGeom prst="round2DiagRect">
            <a:avLst/>
          </a:prstGeom>
          <a:solidFill>
            <a:schemeClr val="tx2">
              <a:lumMod val="60000"/>
              <a:lumOff val="40000"/>
            </a:schemeClr>
          </a:solidFill>
          <a:ln w="15875" cap="rnd" cmpd="sng" algn="ctr">
            <a:solidFill>
              <a:schemeClr val="bg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lt1"/>
                </a:solidFill>
                <a:effectLst>
                  <a:outerShdw blurRad="9525" dist="25400" dir="14640000" algn="tl" rotWithShape="0">
                    <a:schemeClr val="bg1">
                      <a:alpha val="30000"/>
                    </a:scheme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bg1"/>
                </a:solidFill>
                <a:effectLst/>
              </a:rPr>
              <a:t>Collecting data and logs</a:t>
            </a:r>
          </a:p>
        </p:txBody>
      </p:sp>
      <p:sp>
        <p:nvSpPr>
          <p:cNvPr id="6" name="TextBox 5">
            <a:extLst>
              <a:ext uri="{FF2B5EF4-FFF2-40B4-BE49-F238E27FC236}">
                <a16:creationId xmlns:a16="http://schemas.microsoft.com/office/drawing/2014/main" id="{2666F913-20FC-4238-A54D-4A9D5A41B983}"/>
              </a:ext>
            </a:extLst>
          </p:cNvPr>
          <p:cNvSpPr txBox="1"/>
          <p:nvPr/>
        </p:nvSpPr>
        <p:spPr>
          <a:xfrm>
            <a:off x="209006" y="687977"/>
            <a:ext cx="5390605" cy="384721"/>
          </a:xfrm>
          <a:prstGeom prst="rect">
            <a:avLst/>
          </a:prstGeom>
          <a:noFill/>
        </p:spPr>
        <p:txBody>
          <a:bodyPr wrap="square" rtlCol="0">
            <a:spAutoFit/>
          </a:bodyPr>
          <a:lstStyle/>
          <a:p>
            <a:r>
              <a:rPr lang="en-US" sz="1900" b="1" dirty="0">
                <a:solidFill>
                  <a:schemeClr val="bg1"/>
                </a:solidFill>
              </a:rPr>
              <a:t>Step 2 . Select the components</a:t>
            </a:r>
            <a:endParaRPr lang="en-IN" sz="1900" b="1" dirty="0">
              <a:solidFill>
                <a:schemeClr val="bg1"/>
              </a:solidFill>
            </a:endParaRPr>
          </a:p>
        </p:txBody>
      </p:sp>
      <p:pic>
        <p:nvPicPr>
          <p:cNvPr id="2050" name="Picture 2" descr="https://docs.cyberark.com/PAS/11.6/en/Content/Images/xRay/xRay_wiz_step2.png">
            <a:extLst>
              <a:ext uri="{FF2B5EF4-FFF2-40B4-BE49-F238E27FC236}">
                <a16:creationId xmlns:a16="http://schemas.microsoft.com/office/drawing/2014/main" id="{F40D996B-D7CE-4DB4-B7F1-4A34500B7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271" y="1225962"/>
            <a:ext cx="6688499" cy="4885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273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D83160E1-21CF-451B-90C5-A3D6E3F5332D}"/>
              </a:ext>
            </a:extLst>
          </p:cNvPr>
          <p:cNvSpPr/>
          <p:nvPr/>
        </p:nvSpPr>
        <p:spPr>
          <a:xfrm>
            <a:off x="0" y="6303143"/>
            <a:ext cx="8757438" cy="530179"/>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3" name="Rectangle: Beveled 2">
            <a:extLst>
              <a:ext uri="{FF2B5EF4-FFF2-40B4-BE49-F238E27FC236}">
                <a16:creationId xmlns:a16="http://schemas.microsoft.com/office/drawing/2014/main" id="{5163CEDC-5086-49EF-8D41-2E971723E9AD}"/>
              </a:ext>
            </a:extLst>
          </p:cNvPr>
          <p:cNvSpPr/>
          <p:nvPr/>
        </p:nvSpPr>
        <p:spPr>
          <a:xfrm>
            <a:off x="8752115" y="6340160"/>
            <a:ext cx="2368731" cy="51784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4" name="Rectangle: Beveled 3">
            <a:extLst>
              <a:ext uri="{FF2B5EF4-FFF2-40B4-BE49-F238E27FC236}">
                <a16:creationId xmlns:a16="http://schemas.microsoft.com/office/drawing/2014/main" id="{61D826B3-6EBB-4085-972B-1F5FF4176B09}"/>
              </a:ext>
            </a:extLst>
          </p:cNvPr>
          <p:cNvSpPr/>
          <p:nvPr/>
        </p:nvSpPr>
        <p:spPr>
          <a:xfrm>
            <a:off x="11086617" y="6352496"/>
            <a:ext cx="1105383" cy="51784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19</a:t>
            </a:r>
            <a:endParaRPr lang="en-IN" sz="2400" b="1" dirty="0">
              <a:solidFill>
                <a:schemeClr val="bg1"/>
              </a:solidFill>
            </a:endParaRPr>
          </a:p>
        </p:txBody>
      </p:sp>
      <p:sp>
        <p:nvSpPr>
          <p:cNvPr id="5" name="Title 6">
            <a:extLst>
              <a:ext uri="{FF2B5EF4-FFF2-40B4-BE49-F238E27FC236}">
                <a16:creationId xmlns:a16="http://schemas.microsoft.com/office/drawing/2014/main" id="{4D9EE11B-C809-486E-96F2-A5D7FEE722AC}"/>
              </a:ext>
            </a:extLst>
          </p:cNvPr>
          <p:cNvSpPr txBox="1">
            <a:spLocks/>
          </p:cNvSpPr>
          <p:nvPr/>
        </p:nvSpPr>
        <p:spPr>
          <a:xfrm>
            <a:off x="2873830" y="104503"/>
            <a:ext cx="5251268" cy="444137"/>
          </a:xfrm>
          <a:prstGeom prst="round2DiagRect">
            <a:avLst/>
          </a:prstGeom>
          <a:solidFill>
            <a:schemeClr val="tx2">
              <a:lumMod val="60000"/>
              <a:lumOff val="40000"/>
            </a:schemeClr>
          </a:solidFill>
          <a:ln w="15875" cap="rnd" cmpd="sng" algn="ctr">
            <a:solidFill>
              <a:schemeClr val="bg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lt1"/>
                </a:solidFill>
                <a:effectLst>
                  <a:outerShdw blurRad="9525" dist="25400" dir="14640000" algn="tl" rotWithShape="0">
                    <a:schemeClr val="bg1">
                      <a:alpha val="30000"/>
                    </a:scheme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bg1"/>
                </a:solidFill>
                <a:effectLst/>
              </a:rPr>
              <a:t>Collecting data and logs</a:t>
            </a:r>
          </a:p>
        </p:txBody>
      </p:sp>
      <p:sp>
        <p:nvSpPr>
          <p:cNvPr id="6" name="TextBox 5">
            <a:extLst>
              <a:ext uri="{FF2B5EF4-FFF2-40B4-BE49-F238E27FC236}">
                <a16:creationId xmlns:a16="http://schemas.microsoft.com/office/drawing/2014/main" id="{E7CD6870-B028-4B48-AAD2-8161BB73905A}"/>
              </a:ext>
            </a:extLst>
          </p:cNvPr>
          <p:cNvSpPr txBox="1"/>
          <p:nvPr/>
        </p:nvSpPr>
        <p:spPr>
          <a:xfrm>
            <a:off x="322218" y="687977"/>
            <a:ext cx="8429897" cy="369332"/>
          </a:xfrm>
          <a:prstGeom prst="rect">
            <a:avLst/>
          </a:prstGeom>
          <a:noFill/>
        </p:spPr>
        <p:txBody>
          <a:bodyPr wrap="square" rtlCol="0">
            <a:spAutoFit/>
          </a:bodyPr>
          <a:lstStyle/>
          <a:p>
            <a:r>
              <a:rPr lang="en-US" b="1" dirty="0">
                <a:solidFill>
                  <a:schemeClr val="bg1"/>
                </a:solidFill>
              </a:rPr>
              <a:t>Select all the components that you want to collect logs for, and then click Next</a:t>
            </a:r>
            <a:r>
              <a:rPr lang="en-US" dirty="0"/>
              <a:t>.</a:t>
            </a:r>
            <a:endParaRPr lang="en-IN" sz="1900" b="1" dirty="0">
              <a:solidFill>
                <a:schemeClr val="bg1"/>
              </a:solidFill>
            </a:endParaRPr>
          </a:p>
        </p:txBody>
      </p:sp>
      <p:pic>
        <p:nvPicPr>
          <p:cNvPr id="3074" name="Picture 2" descr="https://docs.cyberark.com/PAS/11.6/en/Content/Images/xRay/xRay_wiz_step2a.png">
            <a:extLst>
              <a:ext uri="{FF2B5EF4-FFF2-40B4-BE49-F238E27FC236}">
                <a16:creationId xmlns:a16="http://schemas.microsoft.com/office/drawing/2014/main" id="{4079C4AA-630A-4E40-ABAD-1D58C96A3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555" y="1330262"/>
            <a:ext cx="7528560" cy="419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234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2D14-E789-4B6E-8455-A3A2B48809C6}"/>
              </a:ext>
            </a:extLst>
          </p:cNvPr>
          <p:cNvSpPr>
            <a:spLocks noGrp="1"/>
          </p:cNvSpPr>
          <p:nvPr>
            <p:ph type="title"/>
          </p:nvPr>
        </p:nvSpPr>
        <p:spPr>
          <a:xfrm>
            <a:off x="-483527" y="167130"/>
            <a:ext cx="5798116" cy="970450"/>
          </a:xfrm>
        </p:spPr>
        <p:txBody>
          <a:bodyPr>
            <a:normAutofit/>
          </a:bodyPr>
          <a:lstStyle/>
          <a:p>
            <a:r>
              <a:rPr lang="en-US" sz="4200" b="1" dirty="0">
                <a:solidFill>
                  <a:srgbClr val="002060"/>
                </a:solidFill>
              </a:rPr>
              <a:t>About CyberArk</a:t>
            </a:r>
            <a:endParaRPr lang="en-IN" sz="4200" b="1" dirty="0">
              <a:solidFill>
                <a:srgbClr val="002060"/>
              </a:solidFill>
            </a:endParaRPr>
          </a:p>
        </p:txBody>
      </p:sp>
      <p:sp>
        <p:nvSpPr>
          <p:cNvPr id="3" name="Content Placeholder 2">
            <a:extLst>
              <a:ext uri="{FF2B5EF4-FFF2-40B4-BE49-F238E27FC236}">
                <a16:creationId xmlns:a16="http://schemas.microsoft.com/office/drawing/2014/main" id="{4C6C4C73-DE09-49C7-B15F-DC95BF7FC790}"/>
              </a:ext>
            </a:extLst>
          </p:cNvPr>
          <p:cNvSpPr>
            <a:spLocks noGrp="1"/>
          </p:cNvSpPr>
          <p:nvPr>
            <p:ph idx="1"/>
          </p:nvPr>
        </p:nvSpPr>
        <p:spPr>
          <a:xfrm>
            <a:off x="457565" y="1367247"/>
            <a:ext cx="10353762" cy="4344466"/>
          </a:xfrm>
        </p:spPr>
        <p:txBody>
          <a:bodyPr>
            <a:normAutofit fontScale="92500" lnSpcReduction="10000"/>
          </a:bodyPr>
          <a:lstStyle/>
          <a:p>
            <a:pPr>
              <a:buFont typeface="Wingdings" panose="05000000000000000000" pitchFamily="2" charset="2"/>
              <a:buChar char="q"/>
            </a:pPr>
            <a:r>
              <a:rPr lang="en-US" b="1" dirty="0">
                <a:solidFill>
                  <a:schemeClr val="bg1"/>
                </a:solidFill>
                <a:effectLst/>
              </a:rPr>
              <a:t>CyberArk is the global leader in Identity Security. Centered on privileged access management, CyberArk provides the most comprehensive security offering for any identity – human or machine – across business applications, distributed workforces, hybrid cloud workloads and throughout the DevOps lifecycle. The world’s leading organizations trust CyberArk to help secure their most critical assets.</a:t>
            </a:r>
          </a:p>
          <a:p>
            <a:pPr>
              <a:buFont typeface="Wingdings" panose="05000000000000000000" pitchFamily="2" charset="2"/>
              <a:buChar char="q"/>
            </a:pPr>
            <a:endParaRPr lang="en-US" b="1" dirty="0">
              <a:solidFill>
                <a:schemeClr val="bg1"/>
              </a:solidFill>
              <a:effectLst/>
            </a:endParaRPr>
          </a:p>
          <a:p>
            <a:pPr>
              <a:buFont typeface="Wingdings" panose="05000000000000000000" pitchFamily="2" charset="2"/>
              <a:buChar char="q"/>
            </a:pPr>
            <a:r>
              <a:rPr lang="en-US" b="1" dirty="0">
                <a:solidFill>
                  <a:schemeClr val="bg1"/>
                </a:solidFill>
                <a:effectLst/>
              </a:rPr>
              <a:t>For over a decade CyberArk has led the market in securing enterprises against cyber attacks that take cover behind insider privileges and attack critical enterprise assets. Today, only CyberArk is delivering a new category of targeted security solutions that help leaders stop reacting to cyber threats and get ahead of them, preventing attack escalation before irreparable business harm is done.</a:t>
            </a:r>
          </a:p>
          <a:p>
            <a:pPr>
              <a:buFont typeface="Wingdings" panose="05000000000000000000" pitchFamily="2" charset="2"/>
              <a:buChar char="q"/>
            </a:pPr>
            <a:endParaRPr lang="en-US" b="1" dirty="0">
              <a:solidFill>
                <a:schemeClr val="bg1"/>
              </a:solidFill>
              <a:effectLst/>
            </a:endParaRPr>
          </a:p>
          <a:p>
            <a:pPr>
              <a:buFont typeface="Wingdings" panose="05000000000000000000" pitchFamily="2" charset="2"/>
              <a:buChar char="q"/>
            </a:pPr>
            <a:r>
              <a:rPr lang="en-US" b="1" dirty="0">
                <a:solidFill>
                  <a:schemeClr val="bg1"/>
                </a:solidFill>
                <a:effectLst/>
              </a:rPr>
              <a:t>As a component of information security, it is utilized by around half of Fortune 500 organizations worldwide.</a:t>
            </a:r>
          </a:p>
        </p:txBody>
      </p:sp>
      <p:sp>
        <p:nvSpPr>
          <p:cNvPr id="6" name="Rectangle: Beveled 5">
            <a:extLst>
              <a:ext uri="{FF2B5EF4-FFF2-40B4-BE49-F238E27FC236}">
                <a16:creationId xmlns:a16="http://schemas.microsoft.com/office/drawing/2014/main" id="{2CE6907E-B2CE-4544-927B-C3E8E8E5303C}"/>
              </a:ext>
            </a:extLst>
          </p:cNvPr>
          <p:cNvSpPr/>
          <p:nvPr/>
        </p:nvSpPr>
        <p:spPr>
          <a:xfrm>
            <a:off x="-5323" y="6248400"/>
            <a:ext cx="8757438" cy="60960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7" name="Rectangle: Beveled 6">
            <a:extLst>
              <a:ext uri="{FF2B5EF4-FFF2-40B4-BE49-F238E27FC236}">
                <a16:creationId xmlns:a16="http://schemas.microsoft.com/office/drawing/2014/main" id="{21766760-A34A-42C1-BBC9-EEBF07ABC346}"/>
              </a:ext>
            </a:extLst>
          </p:cNvPr>
          <p:cNvSpPr/>
          <p:nvPr/>
        </p:nvSpPr>
        <p:spPr>
          <a:xfrm>
            <a:off x="8752115" y="6260739"/>
            <a:ext cx="2368731" cy="584922"/>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8" name="Rectangle: Beveled 7">
            <a:extLst>
              <a:ext uri="{FF2B5EF4-FFF2-40B4-BE49-F238E27FC236}">
                <a16:creationId xmlns:a16="http://schemas.microsoft.com/office/drawing/2014/main" id="{319F8B32-52CF-4B30-A2F0-6C02CC94B7D6}"/>
              </a:ext>
            </a:extLst>
          </p:cNvPr>
          <p:cNvSpPr/>
          <p:nvPr/>
        </p:nvSpPr>
        <p:spPr>
          <a:xfrm>
            <a:off x="11120846" y="6248400"/>
            <a:ext cx="1105383" cy="584922"/>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endParaRPr lang="en-IN" sz="2400" b="1" dirty="0">
              <a:solidFill>
                <a:schemeClr val="bg1"/>
              </a:solidFill>
            </a:endParaRPr>
          </a:p>
        </p:txBody>
      </p:sp>
      <p:pic>
        <p:nvPicPr>
          <p:cNvPr id="3074" name="Picture 2" descr="Resource type: Brochures and Datasheets - CyberArk">
            <a:extLst>
              <a:ext uri="{FF2B5EF4-FFF2-40B4-BE49-F238E27FC236}">
                <a16:creationId xmlns:a16="http://schemas.microsoft.com/office/drawing/2014/main" id="{B3E44081-113B-4F0F-91F3-8FEAEF489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2937" y="32779"/>
            <a:ext cx="2299063" cy="1293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092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594927C0-88EC-420D-979C-CA5BF2CD1B9D}"/>
              </a:ext>
            </a:extLst>
          </p:cNvPr>
          <p:cNvSpPr/>
          <p:nvPr/>
        </p:nvSpPr>
        <p:spPr>
          <a:xfrm>
            <a:off x="0" y="6303143"/>
            <a:ext cx="8757438" cy="530179"/>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3" name="Rectangle: Beveled 2">
            <a:extLst>
              <a:ext uri="{FF2B5EF4-FFF2-40B4-BE49-F238E27FC236}">
                <a16:creationId xmlns:a16="http://schemas.microsoft.com/office/drawing/2014/main" id="{76BAA7CB-20E8-4C31-8093-B878C447AA6C}"/>
              </a:ext>
            </a:extLst>
          </p:cNvPr>
          <p:cNvSpPr/>
          <p:nvPr/>
        </p:nvSpPr>
        <p:spPr>
          <a:xfrm>
            <a:off x="8752115" y="6327820"/>
            <a:ext cx="2368731" cy="51784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4" name="Rectangle: Beveled 3">
            <a:extLst>
              <a:ext uri="{FF2B5EF4-FFF2-40B4-BE49-F238E27FC236}">
                <a16:creationId xmlns:a16="http://schemas.microsoft.com/office/drawing/2014/main" id="{2BD569A4-F788-4B25-95C1-7AAC4E893885}"/>
              </a:ext>
            </a:extLst>
          </p:cNvPr>
          <p:cNvSpPr/>
          <p:nvPr/>
        </p:nvSpPr>
        <p:spPr>
          <a:xfrm>
            <a:off x="11086617" y="6352496"/>
            <a:ext cx="1105383" cy="51784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a:t>
            </a:r>
            <a:endParaRPr lang="en-IN" sz="2400" b="1" dirty="0">
              <a:solidFill>
                <a:schemeClr val="bg1"/>
              </a:solidFill>
            </a:endParaRPr>
          </a:p>
        </p:txBody>
      </p:sp>
      <p:sp>
        <p:nvSpPr>
          <p:cNvPr id="5" name="Title 6">
            <a:extLst>
              <a:ext uri="{FF2B5EF4-FFF2-40B4-BE49-F238E27FC236}">
                <a16:creationId xmlns:a16="http://schemas.microsoft.com/office/drawing/2014/main" id="{50A17654-2CB0-4268-9396-3925BF380B08}"/>
              </a:ext>
            </a:extLst>
          </p:cNvPr>
          <p:cNvSpPr txBox="1">
            <a:spLocks/>
          </p:cNvSpPr>
          <p:nvPr/>
        </p:nvSpPr>
        <p:spPr>
          <a:xfrm>
            <a:off x="2873830" y="104503"/>
            <a:ext cx="5251268" cy="444137"/>
          </a:xfrm>
          <a:prstGeom prst="round2DiagRect">
            <a:avLst/>
          </a:prstGeom>
          <a:solidFill>
            <a:schemeClr val="tx2">
              <a:lumMod val="60000"/>
              <a:lumOff val="40000"/>
            </a:schemeClr>
          </a:solidFill>
          <a:ln w="15875" cap="rnd" cmpd="sng" algn="ctr">
            <a:solidFill>
              <a:schemeClr val="bg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lt1"/>
                </a:solidFill>
                <a:effectLst>
                  <a:outerShdw blurRad="9525" dist="25400" dir="14640000" algn="tl" rotWithShape="0">
                    <a:schemeClr val="bg1">
                      <a:alpha val="30000"/>
                    </a:scheme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bg1"/>
                </a:solidFill>
                <a:effectLst/>
              </a:rPr>
              <a:t>Collecting data and logs</a:t>
            </a:r>
          </a:p>
        </p:txBody>
      </p:sp>
      <p:sp>
        <p:nvSpPr>
          <p:cNvPr id="6" name="TextBox 5">
            <a:extLst>
              <a:ext uri="{FF2B5EF4-FFF2-40B4-BE49-F238E27FC236}">
                <a16:creationId xmlns:a16="http://schemas.microsoft.com/office/drawing/2014/main" id="{9E80246B-BC99-496A-B5B9-67F62D6CFF76}"/>
              </a:ext>
            </a:extLst>
          </p:cNvPr>
          <p:cNvSpPr txBox="1"/>
          <p:nvPr/>
        </p:nvSpPr>
        <p:spPr>
          <a:xfrm>
            <a:off x="322218" y="687977"/>
            <a:ext cx="3413759" cy="369332"/>
          </a:xfrm>
          <a:prstGeom prst="rect">
            <a:avLst/>
          </a:prstGeom>
          <a:noFill/>
        </p:spPr>
        <p:txBody>
          <a:bodyPr wrap="square" rtlCol="0">
            <a:spAutoFit/>
          </a:bodyPr>
          <a:lstStyle/>
          <a:p>
            <a:r>
              <a:rPr lang="en-IN" b="1" dirty="0">
                <a:solidFill>
                  <a:schemeClr val="bg1"/>
                </a:solidFill>
              </a:rPr>
              <a:t>Add components manually</a:t>
            </a:r>
          </a:p>
        </p:txBody>
      </p:sp>
      <p:sp>
        <p:nvSpPr>
          <p:cNvPr id="7" name="Rectangle 6">
            <a:extLst>
              <a:ext uri="{FF2B5EF4-FFF2-40B4-BE49-F238E27FC236}">
                <a16:creationId xmlns:a16="http://schemas.microsoft.com/office/drawing/2014/main" id="{E68AA683-78C3-41B8-9FE4-715F9325EB6F}"/>
              </a:ext>
            </a:extLst>
          </p:cNvPr>
          <p:cNvSpPr/>
          <p:nvPr/>
        </p:nvSpPr>
        <p:spPr>
          <a:xfrm>
            <a:off x="238504" y="957551"/>
            <a:ext cx="2701381" cy="646331"/>
          </a:xfrm>
          <a:prstGeom prst="rect">
            <a:avLst/>
          </a:prstGeom>
        </p:spPr>
        <p:txBody>
          <a:bodyPr wrap="none">
            <a:spAutoFit/>
          </a:bodyPr>
          <a:lstStyle/>
          <a:p>
            <a:endParaRPr lang="en-US" dirty="0">
              <a:solidFill>
                <a:srgbClr val="000000"/>
              </a:solidFill>
              <a:latin typeface="Open Sans"/>
            </a:endParaRPr>
          </a:p>
          <a:p>
            <a:r>
              <a:rPr lang="en-US" dirty="0">
                <a:solidFill>
                  <a:srgbClr val="000000"/>
                </a:solidFill>
                <a:latin typeface="Open Sans"/>
              </a:rPr>
              <a:t>1.Click </a:t>
            </a:r>
            <a:r>
              <a:rPr lang="en-US" b="1" dirty="0">
                <a:solidFill>
                  <a:srgbClr val="000000"/>
                </a:solidFill>
                <a:latin typeface="Open Sans"/>
              </a:rPr>
              <a:t>Add component</a:t>
            </a:r>
            <a:r>
              <a:rPr lang="en-US" dirty="0">
                <a:solidFill>
                  <a:srgbClr val="000000"/>
                </a:solidFill>
                <a:latin typeface="Open Sans"/>
              </a:rPr>
              <a:t>.</a:t>
            </a:r>
            <a:endParaRPr lang="en-US" b="0" i="0" dirty="0">
              <a:solidFill>
                <a:srgbClr val="000000"/>
              </a:solidFill>
              <a:effectLst/>
              <a:latin typeface="Open Sans"/>
            </a:endParaRPr>
          </a:p>
        </p:txBody>
      </p:sp>
      <p:pic>
        <p:nvPicPr>
          <p:cNvPr id="8194" name="Picture 2" descr="https://docs.cyberark.com/PAS/11.6/en/Content/Images/xRay/xRay_wiz_step2_add_component.png">
            <a:extLst>
              <a:ext uri="{FF2B5EF4-FFF2-40B4-BE49-F238E27FC236}">
                <a16:creationId xmlns:a16="http://schemas.microsoft.com/office/drawing/2014/main" id="{B17F3391-D316-415B-A656-30A5A9AFF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180" y="1293223"/>
            <a:ext cx="40386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633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267A4E62-1BCE-451A-A7DC-63FF11BDF430}"/>
              </a:ext>
            </a:extLst>
          </p:cNvPr>
          <p:cNvSpPr/>
          <p:nvPr/>
        </p:nvSpPr>
        <p:spPr>
          <a:xfrm>
            <a:off x="0" y="6303143"/>
            <a:ext cx="8757438" cy="530179"/>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3" name="Rectangle: Beveled 2">
            <a:extLst>
              <a:ext uri="{FF2B5EF4-FFF2-40B4-BE49-F238E27FC236}">
                <a16:creationId xmlns:a16="http://schemas.microsoft.com/office/drawing/2014/main" id="{6E554719-BE02-414D-A1D4-26CE9B3969BC}"/>
              </a:ext>
            </a:extLst>
          </p:cNvPr>
          <p:cNvSpPr/>
          <p:nvPr/>
        </p:nvSpPr>
        <p:spPr>
          <a:xfrm>
            <a:off x="8752115" y="6327820"/>
            <a:ext cx="2368731" cy="51784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4" name="Rectangle: Beveled 3">
            <a:extLst>
              <a:ext uri="{FF2B5EF4-FFF2-40B4-BE49-F238E27FC236}">
                <a16:creationId xmlns:a16="http://schemas.microsoft.com/office/drawing/2014/main" id="{B1C7025B-4004-47A5-A8EC-76CF29B186BE}"/>
              </a:ext>
            </a:extLst>
          </p:cNvPr>
          <p:cNvSpPr/>
          <p:nvPr/>
        </p:nvSpPr>
        <p:spPr>
          <a:xfrm>
            <a:off x="11086617" y="6352496"/>
            <a:ext cx="1105383" cy="51784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21</a:t>
            </a:r>
            <a:endParaRPr lang="en-IN" sz="2400" b="1" dirty="0">
              <a:solidFill>
                <a:schemeClr val="bg1"/>
              </a:solidFill>
            </a:endParaRPr>
          </a:p>
        </p:txBody>
      </p:sp>
      <p:sp>
        <p:nvSpPr>
          <p:cNvPr id="5" name="Title 6">
            <a:extLst>
              <a:ext uri="{FF2B5EF4-FFF2-40B4-BE49-F238E27FC236}">
                <a16:creationId xmlns:a16="http://schemas.microsoft.com/office/drawing/2014/main" id="{D6C641DE-4866-4F10-BF15-4FDB5CF6A021}"/>
              </a:ext>
            </a:extLst>
          </p:cNvPr>
          <p:cNvSpPr txBox="1">
            <a:spLocks/>
          </p:cNvSpPr>
          <p:nvPr/>
        </p:nvSpPr>
        <p:spPr>
          <a:xfrm>
            <a:off x="2873830" y="104503"/>
            <a:ext cx="5251268" cy="444137"/>
          </a:xfrm>
          <a:prstGeom prst="round2DiagRect">
            <a:avLst/>
          </a:prstGeom>
          <a:solidFill>
            <a:schemeClr val="tx2">
              <a:lumMod val="60000"/>
              <a:lumOff val="40000"/>
            </a:schemeClr>
          </a:solidFill>
          <a:ln w="15875" cap="rnd" cmpd="sng" algn="ctr">
            <a:solidFill>
              <a:schemeClr val="bg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lt1"/>
                </a:solidFill>
                <a:effectLst>
                  <a:outerShdw blurRad="9525" dist="25400" dir="14640000" algn="tl" rotWithShape="0">
                    <a:schemeClr val="bg1">
                      <a:alpha val="30000"/>
                    </a:scheme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bg1"/>
                </a:solidFill>
                <a:effectLst/>
              </a:rPr>
              <a:t>Collecting data and logs</a:t>
            </a:r>
          </a:p>
        </p:txBody>
      </p:sp>
      <p:sp>
        <p:nvSpPr>
          <p:cNvPr id="6" name="Rectangle 5">
            <a:extLst>
              <a:ext uri="{FF2B5EF4-FFF2-40B4-BE49-F238E27FC236}">
                <a16:creationId xmlns:a16="http://schemas.microsoft.com/office/drawing/2014/main" id="{2BA7E4D4-3F65-44F7-A198-5B7889BE273E}"/>
              </a:ext>
            </a:extLst>
          </p:cNvPr>
          <p:cNvSpPr/>
          <p:nvPr/>
        </p:nvSpPr>
        <p:spPr>
          <a:xfrm>
            <a:off x="269965" y="662918"/>
            <a:ext cx="8482150" cy="369332"/>
          </a:xfrm>
          <a:prstGeom prst="rect">
            <a:avLst/>
          </a:prstGeom>
        </p:spPr>
        <p:txBody>
          <a:bodyPr wrap="square">
            <a:spAutoFit/>
          </a:bodyPr>
          <a:lstStyle/>
          <a:p>
            <a:r>
              <a:rPr lang="en-US" b="1" dirty="0">
                <a:solidFill>
                  <a:srgbClr val="000000"/>
                </a:solidFill>
                <a:latin typeface="Open Sans"/>
              </a:rPr>
              <a:t>2</a:t>
            </a:r>
            <a:r>
              <a:rPr lang="en-US" dirty="0">
                <a:solidFill>
                  <a:srgbClr val="000000"/>
                </a:solidFill>
                <a:latin typeface="Open Sans"/>
              </a:rPr>
              <a:t>. </a:t>
            </a:r>
            <a:r>
              <a:rPr lang="en-US" b="1" dirty="0">
                <a:solidFill>
                  <a:srgbClr val="000000"/>
                </a:solidFill>
                <a:latin typeface="Open Sans"/>
              </a:rPr>
              <a:t>Specify the following details for each component that you want to scan.</a:t>
            </a:r>
            <a:endParaRPr lang="en-IN" b="1" dirty="0"/>
          </a:p>
        </p:txBody>
      </p:sp>
      <p:graphicFrame>
        <p:nvGraphicFramePr>
          <p:cNvPr id="7" name="Table 6">
            <a:extLst>
              <a:ext uri="{FF2B5EF4-FFF2-40B4-BE49-F238E27FC236}">
                <a16:creationId xmlns:a16="http://schemas.microsoft.com/office/drawing/2014/main" id="{650799FA-E3F0-4BF3-9549-2A2A9D2DE1F9}"/>
              </a:ext>
            </a:extLst>
          </p:cNvPr>
          <p:cNvGraphicFramePr>
            <a:graphicFrameLocks noGrp="1"/>
          </p:cNvGraphicFramePr>
          <p:nvPr>
            <p:extLst>
              <p:ext uri="{D42A27DB-BD31-4B8C-83A1-F6EECF244321}">
                <p14:modId xmlns:p14="http://schemas.microsoft.com/office/powerpoint/2010/main" val="3304809251"/>
              </p:ext>
            </p:extLst>
          </p:nvPr>
        </p:nvGraphicFramePr>
        <p:xfrm>
          <a:off x="723900" y="1104358"/>
          <a:ext cx="9004991" cy="4978072"/>
        </p:xfrm>
        <a:graphic>
          <a:graphicData uri="http://schemas.openxmlformats.org/drawingml/2006/table">
            <a:tbl>
              <a:tblPr/>
              <a:tblGrid>
                <a:gridCol w="2621280">
                  <a:extLst>
                    <a:ext uri="{9D8B030D-6E8A-4147-A177-3AD203B41FA5}">
                      <a16:colId xmlns:a16="http://schemas.microsoft.com/office/drawing/2014/main" val="1153094860"/>
                    </a:ext>
                  </a:extLst>
                </a:gridCol>
                <a:gridCol w="2364405">
                  <a:extLst>
                    <a:ext uri="{9D8B030D-6E8A-4147-A177-3AD203B41FA5}">
                      <a16:colId xmlns:a16="http://schemas.microsoft.com/office/drawing/2014/main" val="2141614193"/>
                    </a:ext>
                  </a:extLst>
                </a:gridCol>
                <a:gridCol w="2291415">
                  <a:extLst>
                    <a:ext uri="{9D8B030D-6E8A-4147-A177-3AD203B41FA5}">
                      <a16:colId xmlns:a16="http://schemas.microsoft.com/office/drawing/2014/main" val="1327208913"/>
                    </a:ext>
                  </a:extLst>
                </a:gridCol>
                <a:gridCol w="1727891">
                  <a:extLst>
                    <a:ext uri="{9D8B030D-6E8A-4147-A177-3AD203B41FA5}">
                      <a16:colId xmlns:a16="http://schemas.microsoft.com/office/drawing/2014/main" val="1667711139"/>
                    </a:ext>
                  </a:extLst>
                </a:gridCol>
              </a:tblGrid>
              <a:tr h="160762">
                <a:tc>
                  <a:txBody>
                    <a:bodyPr/>
                    <a:lstStyle/>
                    <a:p>
                      <a:pPr algn="l" latinLnBrk="0"/>
                      <a:r>
                        <a:rPr lang="en-IN" sz="1500" b="1" dirty="0">
                          <a:solidFill>
                            <a:schemeClr val="bg1"/>
                          </a:solidFill>
                          <a:effectLst/>
                        </a:rPr>
                        <a:t>Parameter</a:t>
                      </a:r>
                    </a:p>
                  </a:txBody>
                  <a:tcPr marL="28813" marR="28813" marT="8644" marB="8644" anchor="ctr">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0F0F0"/>
                    </a:solidFill>
                  </a:tcPr>
                </a:tc>
                <a:tc>
                  <a:txBody>
                    <a:bodyPr/>
                    <a:lstStyle/>
                    <a:p>
                      <a:pPr algn="l" latinLnBrk="0"/>
                      <a:r>
                        <a:rPr lang="en-IN" sz="1500" b="1" dirty="0">
                          <a:solidFill>
                            <a:schemeClr val="bg1"/>
                          </a:solidFill>
                          <a:effectLst/>
                        </a:rPr>
                        <a:t>Description</a:t>
                      </a:r>
                    </a:p>
                  </a:txBody>
                  <a:tcPr marL="28813" marR="28813" marT="8644" marB="8644" anchor="ctr">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0F0F0"/>
                    </a:solidFill>
                  </a:tcPr>
                </a:tc>
                <a:tc>
                  <a:txBody>
                    <a:bodyPr/>
                    <a:lstStyle/>
                    <a:p>
                      <a:pPr algn="l" latinLnBrk="0"/>
                      <a:r>
                        <a:rPr lang="en-IN" sz="1500" b="1" dirty="0">
                          <a:solidFill>
                            <a:schemeClr val="bg1"/>
                          </a:solidFill>
                          <a:effectLst/>
                        </a:rPr>
                        <a:t>Default value</a:t>
                      </a:r>
                    </a:p>
                  </a:txBody>
                  <a:tcPr marL="28813" marR="28813" marT="8644" marB="8644" anchor="ctr">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0F0F0"/>
                    </a:solidFill>
                  </a:tcPr>
                </a:tc>
                <a:tc>
                  <a:txBody>
                    <a:bodyPr/>
                    <a:lstStyle/>
                    <a:p>
                      <a:pPr algn="l" latinLnBrk="0"/>
                      <a:r>
                        <a:rPr lang="en-IN" sz="1500" b="1" dirty="0">
                          <a:solidFill>
                            <a:schemeClr val="bg1"/>
                          </a:solidFill>
                          <a:effectLst/>
                        </a:rPr>
                        <a:t>Mandatory</a:t>
                      </a:r>
                    </a:p>
                  </a:txBody>
                  <a:tcPr marL="28813" marR="28813" marT="8644" marB="8644" anchor="ctr">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0F0F0"/>
                    </a:solidFill>
                  </a:tcPr>
                </a:tc>
                <a:extLst>
                  <a:ext uri="{0D108BD9-81ED-4DB2-BD59-A6C34878D82A}">
                    <a16:rowId xmlns:a16="http://schemas.microsoft.com/office/drawing/2014/main" val="3739634663"/>
                  </a:ext>
                </a:extLst>
              </a:tr>
              <a:tr h="513656">
                <a:tc>
                  <a:txBody>
                    <a:bodyPr/>
                    <a:lstStyle/>
                    <a:p>
                      <a:pPr fontAlgn="t" latinLnBrk="0"/>
                      <a:r>
                        <a:rPr lang="en-IN" sz="1700" b="0" dirty="0">
                          <a:solidFill>
                            <a:schemeClr val="bg1"/>
                          </a:solidFill>
                          <a:effectLst/>
                        </a:rPr>
                        <a:t>[</a:t>
                      </a:r>
                      <a:r>
                        <a:rPr lang="en-IN" sz="1500" b="0" dirty="0">
                          <a:solidFill>
                            <a:schemeClr val="bg1"/>
                          </a:solidFill>
                          <a:effectLst/>
                        </a:rPr>
                        <a:t>Component Name]</a:t>
                      </a:r>
                      <a:br>
                        <a:rPr lang="en-IN" sz="400" b="0" dirty="0">
                          <a:effectLst/>
                        </a:rPr>
                      </a:br>
                      <a:endParaRPr lang="en-IN" sz="400" b="0" dirty="0">
                        <a:effectLst/>
                      </a:endParaRP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tc>
                  <a:txBody>
                    <a:bodyPr/>
                    <a:lstStyle/>
                    <a:p>
                      <a:pPr fontAlgn="t" latinLnBrk="0"/>
                      <a:r>
                        <a:rPr lang="en-US" sz="1500" dirty="0">
                          <a:solidFill>
                            <a:schemeClr val="bg1"/>
                          </a:solidFill>
                          <a:effectLst/>
                        </a:rPr>
                        <a:t>The display name for the component/server.</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tc>
                  <a:txBody>
                    <a:bodyPr/>
                    <a:lstStyle/>
                    <a:p>
                      <a:pPr fontAlgn="t" latinLnBrk="0"/>
                      <a:r>
                        <a:rPr lang="en-IN" sz="1500" b="0" dirty="0">
                          <a:solidFill>
                            <a:schemeClr val="bg1"/>
                          </a:solidFill>
                          <a:effectLst/>
                        </a:rPr>
                        <a:t>Clear text</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tc>
                  <a:txBody>
                    <a:bodyPr/>
                    <a:lstStyle/>
                    <a:p>
                      <a:pPr fontAlgn="t" latinLnBrk="0"/>
                      <a:r>
                        <a:rPr lang="en-IN" sz="1500" dirty="0">
                          <a:solidFill>
                            <a:schemeClr val="bg1"/>
                          </a:solidFill>
                          <a:effectLst/>
                        </a:rPr>
                        <a:t>Yes</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3410037131"/>
                  </a:ext>
                </a:extLst>
              </a:tr>
              <a:tr h="1078285">
                <a:tc>
                  <a:txBody>
                    <a:bodyPr/>
                    <a:lstStyle/>
                    <a:p>
                      <a:pPr fontAlgn="t" latinLnBrk="0"/>
                      <a:r>
                        <a:rPr lang="en-IN" sz="1500" b="0" dirty="0">
                          <a:solidFill>
                            <a:schemeClr val="bg1"/>
                          </a:solidFill>
                          <a:effectLst/>
                        </a:rPr>
                        <a:t>Type</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tc>
                  <a:txBody>
                    <a:bodyPr/>
                    <a:lstStyle/>
                    <a:p>
                      <a:pPr fontAlgn="t" latinLnBrk="0"/>
                      <a:r>
                        <a:rPr lang="en-US" sz="1400" b="0" dirty="0">
                          <a:solidFill>
                            <a:schemeClr val="bg1"/>
                          </a:solidFill>
                          <a:effectLst/>
                        </a:rPr>
                        <a:t>CyberArk component, listed by Operating System.</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tc>
                  <a:txBody>
                    <a:bodyPr/>
                    <a:lstStyle/>
                    <a:p>
                      <a:pPr fontAlgn="t" latinLnBrk="0"/>
                      <a:r>
                        <a:rPr lang="en-IN" sz="1500" dirty="0">
                          <a:solidFill>
                            <a:schemeClr val="bg1"/>
                          </a:solidFill>
                          <a:effectLst/>
                        </a:rPr>
                        <a:t>For Windows:</a:t>
                      </a:r>
                      <a:br>
                        <a:rPr lang="en-IN" sz="1500" dirty="0">
                          <a:solidFill>
                            <a:schemeClr val="bg1"/>
                          </a:solidFill>
                          <a:effectLst/>
                        </a:rPr>
                      </a:br>
                      <a:r>
                        <a:rPr lang="en-IN" sz="1500" dirty="0">
                          <a:solidFill>
                            <a:schemeClr val="bg1"/>
                          </a:solidFill>
                          <a:effectLst/>
                        </a:rPr>
                        <a:t>VAULT/PVWA/PSM/CPM/AAM</a:t>
                      </a:r>
                    </a:p>
                    <a:p>
                      <a:pPr fontAlgn="t" latinLnBrk="0"/>
                      <a:r>
                        <a:rPr lang="en-IN" sz="1500" dirty="0">
                          <a:solidFill>
                            <a:schemeClr val="bg1"/>
                          </a:solidFill>
                          <a:effectLst/>
                        </a:rPr>
                        <a:t>For Linux:</a:t>
                      </a:r>
                      <a:br>
                        <a:rPr lang="en-IN" sz="1500" dirty="0">
                          <a:solidFill>
                            <a:schemeClr val="bg1"/>
                          </a:solidFill>
                          <a:effectLst/>
                        </a:rPr>
                      </a:br>
                      <a:r>
                        <a:rPr lang="en-IN" sz="1500" dirty="0">
                          <a:solidFill>
                            <a:schemeClr val="bg1"/>
                          </a:solidFill>
                          <a:effectLst/>
                        </a:rPr>
                        <a:t>PTA/PSMP/AAM/OPM/PSMW</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tc>
                  <a:txBody>
                    <a:bodyPr/>
                    <a:lstStyle/>
                    <a:p>
                      <a:pPr fontAlgn="t" latinLnBrk="0"/>
                      <a:r>
                        <a:rPr lang="en-IN" sz="1500" dirty="0">
                          <a:solidFill>
                            <a:schemeClr val="bg1"/>
                          </a:solidFill>
                          <a:effectLst/>
                        </a:rPr>
                        <a:t>Yes</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463783154"/>
                  </a:ext>
                </a:extLst>
              </a:tr>
              <a:tr h="231341">
                <a:tc>
                  <a:txBody>
                    <a:bodyPr/>
                    <a:lstStyle/>
                    <a:p>
                      <a:pPr fontAlgn="t" latinLnBrk="0"/>
                      <a:r>
                        <a:rPr lang="en-IN" sz="1500" dirty="0">
                          <a:solidFill>
                            <a:schemeClr val="bg1"/>
                          </a:solidFill>
                          <a:effectLst/>
                        </a:rPr>
                        <a:t>IP</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tc>
                  <a:txBody>
                    <a:bodyPr/>
                    <a:lstStyle/>
                    <a:p>
                      <a:pPr fontAlgn="t" latinLnBrk="0"/>
                      <a:r>
                        <a:rPr lang="en-IN" sz="1500" dirty="0">
                          <a:solidFill>
                            <a:schemeClr val="bg1"/>
                          </a:solidFill>
                          <a:effectLst/>
                        </a:rPr>
                        <a:t>The component IP.</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tc>
                  <a:txBody>
                    <a:bodyPr/>
                    <a:lstStyle/>
                    <a:p>
                      <a:pPr fontAlgn="t" latinLnBrk="0"/>
                      <a:r>
                        <a:rPr lang="en-IN" sz="1500" dirty="0">
                          <a:solidFill>
                            <a:schemeClr val="bg1"/>
                          </a:solidFill>
                          <a:effectLst/>
                        </a:rPr>
                        <a:t>None</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tc>
                  <a:txBody>
                    <a:bodyPr/>
                    <a:lstStyle/>
                    <a:p>
                      <a:pPr fontAlgn="t" latinLnBrk="0"/>
                      <a:r>
                        <a:rPr lang="en-IN" sz="1500" dirty="0">
                          <a:solidFill>
                            <a:schemeClr val="bg1"/>
                          </a:solidFill>
                          <a:effectLst/>
                        </a:rPr>
                        <a:t>Yes</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3507715069"/>
                  </a:ext>
                </a:extLst>
              </a:tr>
              <a:tr h="654813">
                <a:tc>
                  <a:txBody>
                    <a:bodyPr/>
                    <a:lstStyle/>
                    <a:p>
                      <a:pPr fontAlgn="t" latinLnBrk="0"/>
                      <a:r>
                        <a:rPr lang="en-IN" sz="1500" dirty="0" err="1">
                          <a:solidFill>
                            <a:schemeClr val="bg1"/>
                          </a:solidFill>
                          <a:effectLst/>
                        </a:rPr>
                        <a:t>VaultIP</a:t>
                      </a:r>
                      <a:endParaRPr lang="en-IN" sz="1500" dirty="0">
                        <a:solidFill>
                          <a:schemeClr val="bg1"/>
                        </a:solidFill>
                        <a:effectLst/>
                      </a:endParaRP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tc>
                  <a:txBody>
                    <a:bodyPr/>
                    <a:lstStyle/>
                    <a:p>
                      <a:pPr fontAlgn="t" latinLnBrk="0"/>
                      <a:r>
                        <a:rPr lang="en-US" sz="1500" b="0" dirty="0">
                          <a:solidFill>
                            <a:schemeClr val="bg1"/>
                          </a:solidFill>
                          <a:effectLst/>
                        </a:rPr>
                        <a:t>IP of the Production Vault that the component server is working with.</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tc>
                  <a:txBody>
                    <a:bodyPr/>
                    <a:lstStyle/>
                    <a:p>
                      <a:pPr fontAlgn="t" latinLnBrk="0"/>
                      <a:r>
                        <a:rPr lang="en-IN" sz="400" b="0" dirty="0">
                          <a:effectLst/>
                        </a:rPr>
                        <a:t> </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tc>
                  <a:txBody>
                    <a:bodyPr/>
                    <a:lstStyle/>
                    <a:p>
                      <a:pPr fontAlgn="t" latinLnBrk="0"/>
                      <a:r>
                        <a:rPr lang="en-IN" sz="1500" dirty="0">
                          <a:solidFill>
                            <a:schemeClr val="bg1"/>
                          </a:solidFill>
                          <a:effectLst/>
                        </a:rPr>
                        <a:t>No</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1000414744"/>
                  </a:ext>
                </a:extLst>
              </a:tr>
              <a:tr h="237834">
                <a:tc>
                  <a:txBody>
                    <a:bodyPr/>
                    <a:lstStyle/>
                    <a:p>
                      <a:pPr fontAlgn="t" latinLnBrk="0"/>
                      <a:r>
                        <a:rPr lang="en-IN" sz="1500" b="0" dirty="0" err="1">
                          <a:solidFill>
                            <a:schemeClr val="bg1"/>
                          </a:solidFill>
                          <a:effectLst/>
                        </a:rPr>
                        <a:t>OSType</a:t>
                      </a:r>
                      <a:endParaRPr lang="en-IN" sz="1500" b="0" dirty="0">
                        <a:solidFill>
                          <a:schemeClr val="bg1"/>
                        </a:solidFill>
                        <a:effectLst/>
                      </a:endParaRP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tc>
                  <a:txBody>
                    <a:bodyPr/>
                    <a:lstStyle/>
                    <a:p>
                      <a:pPr fontAlgn="t" latinLnBrk="0"/>
                      <a:r>
                        <a:rPr lang="en-IN" sz="1500" dirty="0">
                          <a:solidFill>
                            <a:schemeClr val="bg1"/>
                          </a:solidFill>
                          <a:effectLst/>
                        </a:rPr>
                        <a:t>The server's OS type.</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tc>
                  <a:txBody>
                    <a:bodyPr/>
                    <a:lstStyle/>
                    <a:p>
                      <a:pPr fontAlgn="t" latinLnBrk="0"/>
                      <a:r>
                        <a:rPr lang="en-IN" sz="1500" b="0" dirty="0">
                          <a:solidFill>
                            <a:schemeClr val="bg1"/>
                          </a:solidFill>
                          <a:effectLst/>
                        </a:rPr>
                        <a:t>Windows/Linux</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tc>
                  <a:txBody>
                    <a:bodyPr/>
                    <a:lstStyle/>
                    <a:p>
                      <a:pPr fontAlgn="t" latinLnBrk="0"/>
                      <a:r>
                        <a:rPr lang="en-IN" sz="1500" dirty="0">
                          <a:solidFill>
                            <a:schemeClr val="bg1"/>
                          </a:solidFill>
                          <a:effectLst/>
                        </a:rPr>
                        <a:t>Yes</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3455468428"/>
                  </a:ext>
                </a:extLst>
              </a:tr>
              <a:tr h="554175">
                <a:tc>
                  <a:txBody>
                    <a:bodyPr/>
                    <a:lstStyle/>
                    <a:p>
                      <a:pPr fontAlgn="t" latinLnBrk="0"/>
                      <a:r>
                        <a:rPr lang="en-IN" sz="1500" dirty="0" err="1">
                          <a:solidFill>
                            <a:schemeClr val="bg1"/>
                          </a:solidFill>
                          <a:effectLst/>
                        </a:rPr>
                        <a:t>AccountSafe</a:t>
                      </a:r>
                      <a:endParaRPr lang="en-IN" sz="1500" dirty="0">
                        <a:solidFill>
                          <a:schemeClr val="bg1"/>
                        </a:solidFill>
                        <a:effectLst/>
                      </a:endParaRP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tc>
                  <a:txBody>
                    <a:bodyPr/>
                    <a:lstStyle/>
                    <a:p>
                      <a:pPr fontAlgn="t" latinLnBrk="0"/>
                      <a:r>
                        <a:rPr lang="en-US" sz="1500" dirty="0">
                          <a:solidFill>
                            <a:schemeClr val="bg1"/>
                          </a:solidFill>
                          <a:effectLst/>
                        </a:rPr>
                        <a:t>The Safe where the privileged account that contains the local Admin credentials is stored</a:t>
                      </a:r>
                      <a:r>
                        <a:rPr lang="en-US" sz="400" dirty="0">
                          <a:effectLst/>
                        </a:rPr>
                        <a:t>.</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tc>
                  <a:txBody>
                    <a:bodyPr/>
                    <a:lstStyle/>
                    <a:p>
                      <a:pPr fontAlgn="t" latinLnBrk="0"/>
                      <a:r>
                        <a:rPr lang="en-IN" sz="1500" dirty="0">
                          <a:solidFill>
                            <a:schemeClr val="bg1"/>
                          </a:solidFill>
                          <a:effectLst/>
                        </a:rPr>
                        <a:t>Safe Name</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tc>
                  <a:txBody>
                    <a:bodyPr/>
                    <a:lstStyle/>
                    <a:p>
                      <a:pPr fontAlgn="t" latinLnBrk="0"/>
                      <a:r>
                        <a:rPr lang="en-IN" sz="1500" dirty="0">
                          <a:solidFill>
                            <a:schemeClr val="bg1"/>
                          </a:solidFill>
                          <a:effectLst/>
                        </a:rPr>
                        <a:t>No</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1724827295"/>
                  </a:ext>
                </a:extLst>
              </a:tr>
              <a:tr h="437564">
                <a:tc>
                  <a:txBody>
                    <a:bodyPr/>
                    <a:lstStyle/>
                    <a:p>
                      <a:pPr fontAlgn="t" latinLnBrk="0"/>
                      <a:r>
                        <a:rPr lang="en-IN" sz="1500" dirty="0" err="1">
                          <a:solidFill>
                            <a:schemeClr val="bg1"/>
                          </a:solidFill>
                          <a:effectLst/>
                        </a:rPr>
                        <a:t>AccountName</a:t>
                      </a:r>
                      <a:endParaRPr lang="en-IN" sz="1500" dirty="0">
                        <a:solidFill>
                          <a:schemeClr val="bg1"/>
                        </a:solidFill>
                        <a:effectLst/>
                      </a:endParaRP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tc>
                  <a:txBody>
                    <a:bodyPr/>
                    <a:lstStyle/>
                    <a:p>
                      <a:pPr fontAlgn="t" latinLnBrk="0"/>
                      <a:r>
                        <a:rPr lang="en-US" sz="1500" b="0" dirty="0">
                          <a:solidFill>
                            <a:schemeClr val="bg1"/>
                          </a:solidFill>
                          <a:effectLst/>
                        </a:rPr>
                        <a:t>Name of the privileged account that contains the local Admin credentials.</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tc>
                  <a:txBody>
                    <a:bodyPr/>
                    <a:lstStyle/>
                    <a:p>
                      <a:pPr fontAlgn="t" latinLnBrk="0"/>
                      <a:r>
                        <a:rPr lang="en-IN" sz="1500" b="0" dirty="0">
                          <a:solidFill>
                            <a:schemeClr val="bg1"/>
                          </a:solidFill>
                          <a:effectLst/>
                        </a:rPr>
                        <a:t>Account name</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tc>
                  <a:txBody>
                    <a:bodyPr/>
                    <a:lstStyle/>
                    <a:p>
                      <a:pPr fontAlgn="t" latinLnBrk="0"/>
                      <a:r>
                        <a:rPr lang="en-IN" sz="1500" dirty="0">
                          <a:solidFill>
                            <a:schemeClr val="bg1"/>
                          </a:solidFill>
                          <a:effectLst/>
                        </a:rPr>
                        <a:t>No</a:t>
                      </a:r>
                    </a:p>
                  </a:txBody>
                  <a:tcPr marL="28813" marR="28813" marT="8644" marB="8644">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3863546204"/>
                  </a:ext>
                </a:extLst>
              </a:tr>
            </a:tbl>
          </a:graphicData>
        </a:graphic>
      </p:graphicFrame>
    </p:spTree>
    <p:extLst>
      <p:ext uri="{BB962C8B-B14F-4D97-AF65-F5344CB8AC3E}">
        <p14:creationId xmlns:p14="http://schemas.microsoft.com/office/powerpoint/2010/main" val="3584814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759D1D63-A400-4DA8-8771-2AE18C30F41B}"/>
              </a:ext>
            </a:extLst>
          </p:cNvPr>
          <p:cNvSpPr/>
          <p:nvPr/>
        </p:nvSpPr>
        <p:spPr>
          <a:xfrm>
            <a:off x="0" y="6303143"/>
            <a:ext cx="8757438" cy="530179"/>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3" name="Rectangle: Beveled 2">
            <a:extLst>
              <a:ext uri="{FF2B5EF4-FFF2-40B4-BE49-F238E27FC236}">
                <a16:creationId xmlns:a16="http://schemas.microsoft.com/office/drawing/2014/main" id="{C95262DB-3BF3-436B-BC20-95DACCE1D409}"/>
              </a:ext>
            </a:extLst>
          </p:cNvPr>
          <p:cNvSpPr/>
          <p:nvPr/>
        </p:nvSpPr>
        <p:spPr>
          <a:xfrm>
            <a:off x="8752115" y="6327820"/>
            <a:ext cx="2368731" cy="51784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4" name="Rectangle: Beveled 3">
            <a:extLst>
              <a:ext uri="{FF2B5EF4-FFF2-40B4-BE49-F238E27FC236}">
                <a16:creationId xmlns:a16="http://schemas.microsoft.com/office/drawing/2014/main" id="{9234C659-DB5F-4649-8B05-CAAA3DA2449C}"/>
              </a:ext>
            </a:extLst>
          </p:cNvPr>
          <p:cNvSpPr/>
          <p:nvPr/>
        </p:nvSpPr>
        <p:spPr>
          <a:xfrm>
            <a:off x="11086617" y="6352496"/>
            <a:ext cx="1105383" cy="51784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22</a:t>
            </a:r>
            <a:endParaRPr lang="en-IN" sz="2400" b="1" dirty="0">
              <a:solidFill>
                <a:schemeClr val="bg1"/>
              </a:solidFill>
            </a:endParaRPr>
          </a:p>
        </p:txBody>
      </p:sp>
      <p:sp>
        <p:nvSpPr>
          <p:cNvPr id="5" name="Title 6">
            <a:extLst>
              <a:ext uri="{FF2B5EF4-FFF2-40B4-BE49-F238E27FC236}">
                <a16:creationId xmlns:a16="http://schemas.microsoft.com/office/drawing/2014/main" id="{8C88E04F-A52A-439A-998E-AFC560411EFE}"/>
              </a:ext>
            </a:extLst>
          </p:cNvPr>
          <p:cNvSpPr txBox="1">
            <a:spLocks/>
          </p:cNvSpPr>
          <p:nvPr/>
        </p:nvSpPr>
        <p:spPr>
          <a:xfrm>
            <a:off x="2873830" y="104503"/>
            <a:ext cx="5251268" cy="444137"/>
          </a:xfrm>
          <a:prstGeom prst="round2DiagRect">
            <a:avLst/>
          </a:prstGeom>
          <a:solidFill>
            <a:schemeClr val="tx2">
              <a:lumMod val="60000"/>
              <a:lumOff val="40000"/>
            </a:schemeClr>
          </a:solidFill>
          <a:ln w="15875" cap="rnd" cmpd="sng" algn="ctr">
            <a:solidFill>
              <a:schemeClr val="bg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lt1"/>
                </a:solidFill>
                <a:effectLst>
                  <a:outerShdw blurRad="9525" dist="25400" dir="14640000" algn="tl" rotWithShape="0">
                    <a:schemeClr val="bg1">
                      <a:alpha val="30000"/>
                    </a:scheme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bg1"/>
                </a:solidFill>
                <a:effectLst/>
              </a:rPr>
              <a:t>Collecting data and logs</a:t>
            </a:r>
          </a:p>
        </p:txBody>
      </p:sp>
      <p:sp>
        <p:nvSpPr>
          <p:cNvPr id="6" name="TextBox 5">
            <a:extLst>
              <a:ext uri="{FF2B5EF4-FFF2-40B4-BE49-F238E27FC236}">
                <a16:creationId xmlns:a16="http://schemas.microsoft.com/office/drawing/2014/main" id="{AB012A15-FCD6-4A19-968F-C29FA8AAFA09}"/>
              </a:ext>
            </a:extLst>
          </p:cNvPr>
          <p:cNvSpPr txBox="1"/>
          <p:nvPr/>
        </p:nvSpPr>
        <p:spPr>
          <a:xfrm>
            <a:off x="209006" y="687977"/>
            <a:ext cx="5390605" cy="384721"/>
          </a:xfrm>
          <a:prstGeom prst="rect">
            <a:avLst/>
          </a:prstGeom>
          <a:noFill/>
        </p:spPr>
        <p:txBody>
          <a:bodyPr wrap="square" rtlCol="0">
            <a:spAutoFit/>
          </a:bodyPr>
          <a:lstStyle/>
          <a:p>
            <a:r>
              <a:rPr lang="en-US" sz="1900" b="1" dirty="0">
                <a:solidFill>
                  <a:schemeClr val="bg1"/>
                </a:solidFill>
              </a:rPr>
              <a:t>Step 3 . Choose the troubleshooting method</a:t>
            </a:r>
            <a:endParaRPr lang="en-IN" sz="1900" b="1" dirty="0">
              <a:solidFill>
                <a:schemeClr val="bg1"/>
              </a:solidFill>
            </a:endParaRPr>
          </a:p>
        </p:txBody>
      </p:sp>
      <p:pic>
        <p:nvPicPr>
          <p:cNvPr id="6146" name="Picture 2" descr="https://docs.cyberark.com/PAS/11.6/en/Content/Images/xRay/xRay_wiz_step3.png">
            <a:extLst>
              <a:ext uri="{FF2B5EF4-FFF2-40B4-BE49-F238E27FC236}">
                <a16:creationId xmlns:a16="http://schemas.microsoft.com/office/drawing/2014/main" id="{F5CDD4A0-FEA7-4635-91DA-29D41C2B5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118" y="921022"/>
            <a:ext cx="6951511" cy="501595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F837269-9943-4E2A-A007-2B783BA9F506}"/>
              </a:ext>
            </a:extLst>
          </p:cNvPr>
          <p:cNvSpPr/>
          <p:nvPr/>
        </p:nvSpPr>
        <p:spPr>
          <a:xfrm>
            <a:off x="209006" y="1212035"/>
            <a:ext cx="4830354" cy="4524315"/>
          </a:xfrm>
          <a:prstGeom prst="rect">
            <a:avLst/>
          </a:prstGeom>
        </p:spPr>
        <p:txBody>
          <a:bodyPr wrap="square">
            <a:spAutoFit/>
          </a:bodyPr>
          <a:lstStyle/>
          <a:p>
            <a:r>
              <a:rPr lang="en-US" b="1" dirty="0">
                <a:solidFill>
                  <a:srgbClr val="000000"/>
                </a:solidFill>
                <a:latin typeface="Open Sans"/>
              </a:rPr>
              <a:t>You can recreate the problem</a:t>
            </a:r>
            <a:r>
              <a:rPr lang="en-US" dirty="0">
                <a:solidFill>
                  <a:srgbClr val="000000"/>
                </a:solidFill>
                <a:latin typeface="Open Sans"/>
              </a:rPr>
              <a:t>, </a:t>
            </a:r>
          </a:p>
          <a:p>
            <a:pPr marL="285750" indent="-285750">
              <a:buFont typeface="Wingdings" panose="05000000000000000000" pitchFamily="2" charset="2"/>
              <a:buChar char="ü"/>
            </a:pPr>
            <a:r>
              <a:rPr lang="en-US" dirty="0">
                <a:solidFill>
                  <a:schemeClr val="bg1"/>
                </a:solidFill>
              </a:rPr>
              <a:t>Select </a:t>
            </a:r>
            <a:r>
              <a:rPr lang="en-US" b="1" dirty="0">
                <a:solidFill>
                  <a:schemeClr val="bg1"/>
                </a:solidFill>
              </a:rPr>
              <a:t>Yes, I can recreate the problem</a:t>
            </a:r>
            <a:r>
              <a:rPr lang="en-US" dirty="0">
                <a:solidFill>
                  <a:schemeClr val="bg1"/>
                </a:solidFill>
              </a:rPr>
              <a:t>.</a:t>
            </a:r>
          </a:p>
          <a:p>
            <a:pPr marL="285750" indent="-285750">
              <a:buFont typeface="Wingdings" panose="05000000000000000000" pitchFamily="2" charset="2"/>
              <a:buChar char="ü"/>
            </a:pPr>
            <a:r>
              <a:rPr lang="en-US" dirty="0">
                <a:solidFill>
                  <a:schemeClr val="bg1"/>
                </a:solidFill>
              </a:rPr>
              <a:t>In the </a:t>
            </a:r>
            <a:r>
              <a:rPr lang="en-US" b="1" dirty="0">
                <a:solidFill>
                  <a:schemeClr val="bg1"/>
                </a:solidFill>
              </a:rPr>
              <a:t>Collect Logs</a:t>
            </a:r>
            <a:r>
              <a:rPr lang="en-US" dirty="0">
                <a:solidFill>
                  <a:schemeClr val="bg1"/>
                </a:solidFill>
              </a:rPr>
              <a:t> area, select the time frame that you want to collect information for. The default is the current day.</a:t>
            </a:r>
          </a:p>
          <a:p>
            <a:pPr marL="285750" indent="-285750">
              <a:buFont typeface="Wingdings" panose="05000000000000000000" pitchFamily="2" charset="2"/>
              <a:buChar char="ü"/>
            </a:pPr>
            <a:r>
              <a:rPr lang="en-US" dirty="0">
                <a:solidFill>
                  <a:schemeClr val="bg1"/>
                </a:solidFill>
              </a:rPr>
              <a:t>In the </a:t>
            </a:r>
            <a:r>
              <a:rPr lang="en-US" b="1" dirty="0">
                <a:solidFill>
                  <a:schemeClr val="bg1"/>
                </a:solidFill>
              </a:rPr>
              <a:t>Collection scope</a:t>
            </a:r>
            <a:r>
              <a:rPr lang="en-US" dirty="0">
                <a:solidFill>
                  <a:schemeClr val="bg1"/>
                </a:solidFill>
              </a:rPr>
              <a:t> area, select the scope:</a:t>
            </a:r>
          </a:p>
          <a:p>
            <a:pPr marL="285750" indent="-285750">
              <a:buFont typeface="Wingdings" panose="05000000000000000000" pitchFamily="2" charset="2"/>
              <a:buChar char="ü"/>
            </a:pPr>
            <a:r>
              <a:rPr lang="en-US" b="1" dirty="0">
                <a:solidFill>
                  <a:schemeClr val="bg1"/>
                </a:solidFill>
              </a:rPr>
              <a:t>Logs from the OS and the application</a:t>
            </a:r>
            <a:r>
              <a:rPr lang="en-US" dirty="0">
                <a:solidFill>
                  <a:schemeClr val="bg1"/>
                </a:solidFill>
              </a:rPr>
              <a:t> - Collects general information from the machine</a:t>
            </a:r>
          </a:p>
          <a:p>
            <a:pPr marL="285750" indent="-285750">
              <a:buFont typeface="Wingdings" panose="05000000000000000000" pitchFamily="2" charset="2"/>
              <a:buChar char="ü"/>
            </a:pPr>
            <a:r>
              <a:rPr lang="en-US" b="1" dirty="0">
                <a:solidFill>
                  <a:schemeClr val="bg1"/>
                </a:solidFill>
              </a:rPr>
              <a:t>Logs from application only</a:t>
            </a:r>
            <a:r>
              <a:rPr lang="en-US" dirty="0">
                <a:solidFill>
                  <a:schemeClr val="bg1"/>
                </a:solidFill>
              </a:rPr>
              <a:t> - Collects the component logs</a:t>
            </a:r>
          </a:p>
          <a:p>
            <a:pPr marL="285750" indent="-285750">
              <a:buFont typeface="Wingdings" panose="05000000000000000000" pitchFamily="2" charset="2"/>
              <a:buChar char="ü"/>
            </a:pPr>
            <a:r>
              <a:rPr lang="en-US" dirty="0">
                <a:solidFill>
                  <a:schemeClr val="bg1"/>
                </a:solidFill>
              </a:rPr>
              <a:t>Click </a:t>
            </a:r>
            <a:r>
              <a:rPr lang="en-US" b="1" dirty="0">
                <a:solidFill>
                  <a:schemeClr val="bg1"/>
                </a:solidFill>
              </a:rPr>
              <a:t>Next</a:t>
            </a:r>
            <a:r>
              <a:rPr lang="en-US" dirty="0">
                <a:solidFill>
                  <a:schemeClr val="bg1"/>
                </a:solidFill>
              </a:rPr>
              <a:t>.</a:t>
            </a:r>
          </a:p>
          <a:p>
            <a:r>
              <a:rPr lang="en-US" dirty="0">
                <a:solidFill>
                  <a:schemeClr val="bg1"/>
                </a:solidFill>
              </a:rPr>
              <a:t>You are prompted to begin recording the problem.</a:t>
            </a:r>
          </a:p>
          <a:p>
            <a:endParaRPr lang="en-US" b="0" i="0" dirty="0">
              <a:solidFill>
                <a:srgbClr val="000000"/>
              </a:solidFill>
              <a:effectLst/>
              <a:latin typeface="Open Sans"/>
            </a:endParaRPr>
          </a:p>
        </p:txBody>
      </p:sp>
    </p:spTree>
    <p:extLst>
      <p:ext uri="{BB962C8B-B14F-4D97-AF65-F5344CB8AC3E}">
        <p14:creationId xmlns:p14="http://schemas.microsoft.com/office/powerpoint/2010/main" val="80369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DEFBDE10-FB02-4752-9B67-11DC30F7B2A9}"/>
              </a:ext>
            </a:extLst>
          </p:cNvPr>
          <p:cNvSpPr/>
          <p:nvPr/>
        </p:nvSpPr>
        <p:spPr>
          <a:xfrm>
            <a:off x="0" y="6303143"/>
            <a:ext cx="8757438" cy="530179"/>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3" name="Rectangle: Beveled 2">
            <a:extLst>
              <a:ext uri="{FF2B5EF4-FFF2-40B4-BE49-F238E27FC236}">
                <a16:creationId xmlns:a16="http://schemas.microsoft.com/office/drawing/2014/main" id="{2C221791-573E-4240-B737-30D43E17F8EB}"/>
              </a:ext>
            </a:extLst>
          </p:cNvPr>
          <p:cNvSpPr/>
          <p:nvPr/>
        </p:nvSpPr>
        <p:spPr>
          <a:xfrm>
            <a:off x="8752115" y="6327820"/>
            <a:ext cx="2368731" cy="51784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4" name="Rectangle: Beveled 3">
            <a:extLst>
              <a:ext uri="{FF2B5EF4-FFF2-40B4-BE49-F238E27FC236}">
                <a16:creationId xmlns:a16="http://schemas.microsoft.com/office/drawing/2014/main" id="{5F0E373B-2A3E-48E4-A41F-3721736F2B3E}"/>
              </a:ext>
            </a:extLst>
          </p:cNvPr>
          <p:cNvSpPr/>
          <p:nvPr/>
        </p:nvSpPr>
        <p:spPr>
          <a:xfrm>
            <a:off x="11086617" y="6352496"/>
            <a:ext cx="1105383" cy="51784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23</a:t>
            </a:r>
            <a:endParaRPr lang="en-IN" sz="2400" b="1" dirty="0">
              <a:solidFill>
                <a:schemeClr val="bg1"/>
              </a:solidFill>
            </a:endParaRPr>
          </a:p>
        </p:txBody>
      </p:sp>
      <p:sp>
        <p:nvSpPr>
          <p:cNvPr id="5" name="Title 6">
            <a:extLst>
              <a:ext uri="{FF2B5EF4-FFF2-40B4-BE49-F238E27FC236}">
                <a16:creationId xmlns:a16="http://schemas.microsoft.com/office/drawing/2014/main" id="{919739B6-A063-4CEC-8D9D-6A28F57CC857}"/>
              </a:ext>
            </a:extLst>
          </p:cNvPr>
          <p:cNvSpPr txBox="1">
            <a:spLocks/>
          </p:cNvSpPr>
          <p:nvPr/>
        </p:nvSpPr>
        <p:spPr>
          <a:xfrm>
            <a:off x="2873830" y="104503"/>
            <a:ext cx="5251268" cy="444137"/>
          </a:xfrm>
          <a:prstGeom prst="round2DiagRect">
            <a:avLst/>
          </a:prstGeom>
          <a:solidFill>
            <a:schemeClr val="tx2">
              <a:lumMod val="60000"/>
              <a:lumOff val="40000"/>
            </a:schemeClr>
          </a:solidFill>
          <a:ln w="15875" cap="rnd" cmpd="sng" algn="ctr">
            <a:solidFill>
              <a:schemeClr val="bg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lt1"/>
                </a:solidFill>
                <a:effectLst>
                  <a:outerShdw blurRad="9525" dist="25400" dir="14640000" algn="tl" rotWithShape="0">
                    <a:schemeClr val="bg1">
                      <a:alpha val="30000"/>
                    </a:scheme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bg1"/>
                </a:solidFill>
                <a:effectLst/>
              </a:rPr>
              <a:t>Collecting data and logs</a:t>
            </a:r>
          </a:p>
        </p:txBody>
      </p:sp>
      <p:sp>
        <p:nvSpPr>
          <p:cNvPr id="6" name="Rectangle 5">
            <a:extLst>
              <a:ext uri="{FF2B5EF4-FFF2-40B4-BE49-F238E27FC236}">
                <a16:creationId xmlns:a16="http://schemas.microsoft.com/office/drawing/2014/main" id="{45E5968A-EEBE-468B-943E-12806CE6BE41}"/>
              </a:ext>
            </a:extLst>
          </p:cNvPr>
          <p:cNvSpPr/>
          <p:nvPr/>
        </p:nvSpPr>
        <p:spPr>
          <a:xfrm>
            <a:off x="508000" y="819835"/>
            <a:ext cx="6096000" cy="369332"/>
          </a:xfrm>
          <a:prstGeom prst="rect">
            <a:avLst/>
          </a:prstGeom>
        </p:spPr>
        <p:txBody>
          <a:bodyPr>
            <a:spAutoFit/>
          </a:bodyPr>
          <a:lstStyle/>
          <a:p>
            <a:pPr marL="285750" indent="-285750">
              <a:buFont typeface="Wingdings" panose="05000000000000000000" pitchFamily="2" charset="2"/>
              <a:buChar char="ü"/>
            </a:pPr>
            <a:r>
              <a:rPr lang="en-US" dirty="0">
                <a:solidFill>
                  <a:srgbClr val="000000"/>
                </a:solidFill>
                <a:latin typeface="Open Sans"/>
              </a:rPr>
              <a:t>You are prompted to begin recording the problem.</a:t>
            </a:r>
            <a:endParaRPr lang="en-US" b="0" i="0" dirty="0">
              <a:solidFill>
                <a:srgbClr val="000000"/>
              </a:solidFill>
              <a:effectLst/>
              <a:latin typeface="Open Sans"/>
            </a:endParaRPr>
          </a:p>
        </p:txBody>
      </p:sp>
      <p:pic>
        <p:nvPicPr>
          <p:cNvPr id="5122" name="Picture 2" descr="https://docs.cyberark.com/PAS/11.6/en/Content/Images/xRay/xRay_start_recording.png">
            <a:extLst>
              <a:ext uri="{FF2B5EF4-FFF2-40B4-BE49-F238E27FC236}">
                <a16:creationId xmlns:a16="http://schemas.microsoft.com/office/drawing/2014/main" id="{4026086C-77DD-4648-A7E3-26ABBDB59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2070" y="972911"/>
            <a:ext cx="4000500" cy="23526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6E9D512-E4AE-4AE9-88FE-53A0EBB3C365}"/>
              </a:ext>
            </a:extLst>
          </p:cNvPr>
          <p:cNvSpPr/>
          <p:nvPr/>
        </p:nvSpPr>
        <p:spPr>
          <a:xfrm>
            <a:off x="653641" y="1460362"/>
            <a:ext cx="4548938" cy="923330"/>
          </a:xfrm>
          <a:prstGeom prst="rect">
            <a:avLst/>
          </a:prstGeom>
        </p:spPr>
        <p:txBody>
          <a:bodyPr wrap="none">
            <a:spAutoFit/>
          </a:bodyPr>
          <a:lstStyle/>
          <a:p>
            <a:pPr marL="285750" indent="-285750">
              <a:buFont typeface="Wingdings" panose="05000000000000000000" pitchFamily="2" charset="2"/>
              <a:buChar char="ü"/>
            </a:pPr>
            <a:r>
              <a:rPr lang="en-US" dirty="0">
                <a:solidFill>
                  <a:srgbClr val="000000"/>
                </a:solidFill>
                <a:latin typeface="Open Sans"/>
              </a:rPr>
              <a:t>After the issue is reproduced, click </a:t>
            </a:r>
            <a:r>
              <a:rPr lang="en-US" b="1" dirty="0">
                <a:solidFill>
                  <a:srgbClr val="000000"/>
                </a:solidFill>
                <a:latin typeface="Open Sans"/>
              </a:rPr>
              <a:t>Stop</a:t>
            </a:r>
            <a:r>
              <a:rPr lang="en-US" dirty="0">
                <a:solidFill>
                  <a:srgbClr val="000000"/>
                </a:solidFill>
                <a:latin typeface="Open Sans"/>
              </a:rPr>
              <a:t>.</a:t>
            </a:r>
          </a:p>
          <a:p>
            <a:pPr marL="285750" indent="-285750">
              <a:buFont typeface="Wingdings" panose="05000000000000000000" pitchFamily="2" charset="2"/>
              <a:buChar char="ü"/>
            </a:pPr>
            <a:endParaRPr lang="en-US" dirty="0">
              <a:solidFill>
                <a:srgbClr val="000000"/>
              </a:solidFill>
              <a:latin typeface="Open Sans"/>
            </a:endParaRPr>
          </a:p>
          <a:p>
            <a:pPr marL="285750" indent="-285750">
              <a:buFont typeface="Wingdings" panose="05000000000000000000" pitchFamily="2" charset="2"/>
              <a:buChar char="ü"/>
            </a:pPr>
            <a:r>
              <a:rPr lang="en-IN" dirty="0">
                <a:solidFill>
                  <a:schemeClr val="bg1"/>
                </a:solidFill>
              </a:rPr>
              <a:t>Click </a:t>
            </a:r>
            <a:r>
              <a:rPr lang="en-IN" b="1" dirty="0">
                <a:solidFill>
                  <a:schemeClr val="bg1"/>
                </a:solidFill>
              </a:rPr>
              <a:t>End recording</a:t>
            </a:r>
            <a:r>
              <a:rPr lang="en-IN" dirty="0">
                <a:solidFill>
                  <a:schemeClr val="bg1"/>
                </a:solidFill>
              </a:rPr>
              <a:t>.</a:t>
            </a:r>
          </a:p>
        </p:txBody>
      </p:sp>
      <p:pic>
        <p:nvPicPr>
          <p:cNvPr id="5124" name="Picture 4" descr="https://docs.cyberark.com/PAS/11.6/en/Content/Images/xRay/xRay_end_recording.png">
            <a:extLst>
              <a:ext uri="{FF2B5EF4-FFF2-40B4-BE49-F238E27FC236}">
                <a16:creationId xmlns:a16="http://schemas.microsoft.com/office/drawing/2014/main" id="{350BD356-FE1B-47B2-A7A4-43780BDA1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8035" y="3065271"/>
            <a:ext cx="39528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858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D90839DF-30E8-4AFB-8E80-D1E42D611AEF}"/>
              </a:ext>
            </a:extLst>
          </p:cNvPr>
          <p:cNvSpPr/>
          <p:nvPr/>
        </p:nvSpPr>
        <p:spPr>
          <a:xfrm>
            <a:off x="0" y="6303143"/>
            <a:ext cx="8757438" cy="530179"/>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3" name="Rectangle: Beveled 2">
            <a:extLst>
              <a:ext uri="{FF2B5EF4-FFF2-40B4-BE49-F238E27FC236}">
                <a16:creationId xmlns:a16="http://schemas.microsoft.com/office/drawing/2014/main" id="{5AFBC3F0-99FE-4173-B0A4-52F8C4DF7FEC}"/>
              </a:ext>
            </a:extLst>
          </p:cNvPr>
          <p:cNvSpPr/>
          <p:nvPr/>
        </p:nvSpPr>
        <p:spPr>
          <a:xfrm>
            <a:off x="8752115" y="6327820"/>
            <a:ext cx="2368731" cy="51784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4" name="Rectangle: Beveled 3">
            <a:extLst>
              <a:ext uri="{FF2B5EF4-FFF2-40B4-BE49-F238E27FC236}">
                <a16:creationId xmlns:a16="http://schemas.microsoft.com/office/drawing/2014/main" id="{F9CD2507-BA61-4009-9386-79ED71B3BC30}"/>
              </a:ext>
            </a:extLst>
          </p:cNvPr>
          <p:cNvSpPr/>
          <p:nvPr/>
        </p:nvSpPr>
        <p:spPr>
          <a:xfrm>
            <a:off x="11086617" y="6352496"/>
            <a:ext cx="1105383" cy="51784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24</a:t>
            </a:r>
            <a:endParaRPr lang="en-IN" sz="2400" b="1" dirty="0">
              <a:solidFill>
                <a:schemeClr val="bg1"/>
              </a:solidFill>
            </a:endParaRPr>
          </a:p>
        </p:txBody>
      </p:sp>
      <p:sp>
        <p:nvSpPr>
          <p:cNvPr id="5" name="Title 6">
            <a:extLst>
              <a:ext uri="{FF2B5EF4-FFF2-40B4-BE49-F238E27FC236}">
                <a16:creationId xmlns:a16="http://schemas.microsoft.com/office/drawing/2014/main" id="{904233F2-741A-468A-8564-C6030186C180}"/>
              </a:ext>
            </a:extLst>
          </p:cNvPr>
          <p:cNvSpPr txBox="1">
            <a:spLocks/>
          </p:cNvSpPr>
          <p:nvPr/>
        </p:nvSpPr>
        <p:spPr>
          <a:xfrm>
            <a:off x="2873830" y="808"/>
            <a:ext cx="5251268" cy="444137"/>
          </a:xfrm>
          <a:prstGeom prst="round2DiagRect">
            <a:avLst/>
          </a:prstGeom>
          <a:solidFill>
            <a:schemeClr val="tx2">
              <a:lumMod val="60000"/>
              <a:lumOff val="40000"/>
            </a:schemeClr>
          </a:solidFill>
          <a:ln w="15875" cap="rnd" cmpd="sng" algn="ctr">
            <a:solidFill>
              <a:schemeClr val="bg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lt1"/>
                </a:solidFill>
                <a:effectLst>
                  <a:outerShdw blurRad="9525" dist="25400" dir="14640000" algn="tl" rotWithShape="0">
                    <a:schemeClr val="bg1">
                      <a:alpha val="30000"/>
                    </a:scheme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b="1" dirty="0">
                <a:solidFill>
                  <a:schemeClr val="bg1"/>
                </a:solidFill>
                <a:effectLst/>
              </a:rPr>
              <a:t>Collecting data and logs</a:t>
            </a:r>
          </a:p>
        </p:txBody>
      </p:sp>
      <p:sp>
        <p:nvSpPr>
          <p:cNvPr id="7" name="TextBox 6">
            <a:extLst>
              <a:ext uri="{FF2B5EF4-FFF2-40B4-BE49-F238E27FC236}">
                <a16:creationId xmlns:a16="http://schemas.microsoft.com/office/drawing/2014/main" id="{D6B4E8B8-E5EE-45EB-8039-12243ACBD4B8}"/>
              </a:ext>
            </a:extLst>
          </p:cNvPr>
          <p:cNvSpPr txBox="1"/>
          <p:nvPr/>
        </p:nvSpPr>
        <p:spPr>
          <a:xfrm>
            <a:off x="209006" y="687977"/>
            <a:ext cx="5390605" cy="384721"/>
          </a:xfrm>
          <a:prstGeom prst="rect">
            <a:avLst/>
          </a:prstGeom>
          <a:noFill/>
        </p:spPr>
        <p:txBody>
          <a:bodyPr wrap="square" rtlCol="0">
            <a:spAutoFit/>
          </a:bodyPr>
          <a:lstStyle/>
          <a:p>
            <a:r>
              <a:rPr lang="en-US" sz="1900" b="1" dirty="0">
                <a:solidFill>
                  <a:schemeClr val="bg1"/>
                </a:solidFill>
              </a:rPr>
              <a:t>Step 4 . Collecting data from  components:</a:t>
            </a:r>
            <a:endParaRPr lang="en-IN" sz="1900" b="1" dirty="0">
              <a:solidFill>
                <a:schemeClr val="bg1"/>
              </a:solidFill>
            </a:endParaRPr>
          </a:p>
        </p:txBody>
      </p:sp>
      <p:pic>
        <p:nvPicPr>
          <p:cNvPr id="4100" name="Picture 4" descr="https://docs.cyberark.com/PAS/11.6/en/Content/Images/xRay/xRay_wiz_step4.png">
            <a:extLst>
              <a:ext uri="{FF2B5EF4-FFF2-40B4-BE49-F238E27FC236}">
                <a16:creationId xmlns:a16="http://schemas.microsoft.com/office/drawing/2014/main" id="{C71168D9-F76C-4319-B18C-AF9CE7EE0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642" y="1496515"/>
            <a:ext cx="7538715" cy="4162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918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7FDFEF3A-F5C0-437F-A426-D60CDAEF2ADA}"/>
              </a:ext>
            </a:extLst>
          </p:cNvPr>
          <p:cNvSpPr/>
          <p:nvPr/>
        </p:nvSpPr>
        <p:spPr>
          <a:xfrm>
            <a:off x="0" y="6303143"/>
            <a:ext cx="8757438" cy="530179"/>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3" name="Rectangle: Beveled 2">
            <a:extLst>
              <a:ext uri="{FF2B5EF4-FFF2-40B4-BE49-F238E27FC236}">
                <a16:creationId xmlns:a16="http://schemas.microsoft.com/office/drawing/2014/main" id="{5E1CDF6A-3356-41F7-85BF-65B5CFA2DA8A}"/>
              </a:ext>
            </a:extLst>
          </p:cNvPr>
          <p:cNvSpPr/>
          <p:nvPr/>
        </p:nvSpPr>
        <p:spPr>
          <a:xfrm>
            <a:off x="8752115" y="6327820"/>
            <a:ext cx="2368731" cy="51784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5" name="Rectangle: Beveled 4">
            <a:extLst>
              <a:ext uri="{FF2B5EF4-FFF2-40B4-BE49-F238E27FC236}">
                <a16:creationId xmlns:a16="http://schemas.microsoft.com/office/drawing/2014/main" id="{43E8E475-B64A-4A74-91C7-A363D54840B0}"/>
              </a:ext>
            </a:extLst>
          </p:cNvPr>
          <p:cNvSpPr/>
          <p:nvPr/>
        </p:nvSpPr>
        <p:spPr>
          <a:xfrm>
            <a:off x="11086617" y="6352496"/>
            <a:ext cx="1105383" cy="51784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25</a:t>
            </a:r>
            <a:endParaRPr lang="en-IN" sz="2400" b="1" dirty="0">
              <a:solidFill>
                <a:schemeClr val="bg1"/>
              </a:solidFill>
            </a:endParaRPr>
          </a:p>
        </p:txBody>
      </p:sp>
      <p:sp>
        <p:nvSpPr>
          <p:cNvPr id="7" name="Title 6">
            <a:extLst>
              <a:ext uri="{FF2B5EF4-FFF2-40B4-BE49-F238E27FC236}">
                <a16:creationId xmlns:a16="http://schemas.microsoft.com/office/drawing/2014/main" id="{D53F09A0-CA3B-4F27-9745-D63729125301}"/>
              </a:ext>
            </a:extLst>
          </p:cNvPr>
          <p:cNvSpPr txBox="1">
            <a:spLocks/>
          </p:cNvSpPr>
          <p:nvPr/>
        </p:nvSpPr>
        <p:spPr>
          <a:xfrm>
            <a:off x="-5323" y="121920"/>
            <a:ext cx="3767426" cy="570410"/>
          </a:xfrm>
          <a:prstGeom prst="round2DiagRect">
            <a:avLst/>
          </a:prstGeom>
          <a:solidFill>
            <a:schemeClr val="tx2">
              <a:lumMod val="60000"/>
              <a:lumOff val="40000"/>
            </a:schemeClr>
          </a:solidFill>
          <a:ln w="15875" cap="rnd" cmpd="sng" algn="ctr">
            <a:solidFill>
              <a:schemeClr val="bg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25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lt1"/>
                </a:solidFill>
                <a:effectLst>
                  <a:outerShdw blurRad="9525" dist="25400" dir="14640000" algn="tl" rotWithShape="0">
                    <a:schemeClr val="bg1">
                      <a:alpha val="30000"/>
                    </a:scheme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3500" b="1" dirty="0">
                <a:solidFill>
                  <a:srgbClr val="002060"/>
                </a:solidFill>
              </a:rPr>
              <a:t>Finding and Results</a:t>
            </a:r>
            <a:endParaRPr lang="en-IN" sz="3500" b="1" dirty="0">
              <a:solidFill>
                <a:srgbClr val="002060"/>
              </a:solidFill>
            </a:endParaRPr>
          </a:p>
        </p:txBody>
      </p:sp>
      <p:sp>
        <p:nvSpPr>
          <p:cNvPr id="8" name="TextBox 7">
            <a:extLst>
              <a:ext uri="{FF2B5EF4-FFF2-40B4-BE49-F238E27FC236}">
                <a16:creationId xmlns:a16="http://schemas.microsoft.com/office/drawing/2014/main" id="{085DEADF-1913-4B15-A414-B08C3BBF11FC}"/>
              </a:ext>
            </a:extLst>
          </p:cNvPr>
          <p:cNvSpPr txBox="1"/>
          <p:nvPr/>
        </p:nvSpPr>
        <p:spPr>
          <a:xfrm>
            <a:off x="895547" y="1206632"/>
            <a:ext cx="8144758"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CyberArk's PAM solutions are designed to protect against insider threats, external attacks, and other unauthorized access by managing and securing privileged credentials, monitoring privileged user activities, and controlling access to sensitive systems and information.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primary goal of CyberArk's PAM solutions is to reduce the risk of security breaches by controlling and monitoring access to privileged accounts and assets.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PAM refers to the practice of managing and securing privileged accounts and access within an organization's IT environment. Privileged accounts are those that have elevated permissions and access to critical systems, applications, and data.</a:t>
            </a:r>
            <a:endParaRPr lang="en-IN" dirty="0">
              <a:solidFill>
                <a:schemeClr val="bg1"/>
              </a:solidFill>
            </a:endParaRPr>
          </a:p>
        </p:txBody>
      </p:sp>
    </p:spTree>
    <p:extLst>
      <p:ext uri="{BB962C8B-B14F-4D97-AF65-F5344CB8AC3E}">
        <p14:creationId xmlns:p14="http://schemas.microsoft.com/office/powerpoint/2010/main" val="412465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84F19754-607F-469F-8B1A-68647E66E5B7}"/>
              </a:ext>
            </a:extLst>
          </p:cNvPr>
          <p:cNvSpPr/>
          <p:nvPr/>
        </p:nvSpPr>
        <p:spPr>
          <a:xfrm>
            <a:off x="0" y="6303143"/>
            <a:ext cx="8757438" cy="530179"/>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3" name="Rectangle: Beveled 2">
            <a:extLst>
              <a:ext uri="{FF2B5EF4-FFF2-40B4-BE49-F238E27FC236}">
                <a16:creationId xmlns:a16="http://schemas.microsoft.com/office/drawing/2014/main" id="{56D7A53C-D0BF-488B-AADB-F934CB9F06C3}"/>
              </a:ext>
            </a:extLst>
          </p:cNvPr>
          <p:cNvSpPr/>
          <p:nvPr/>
        </p:nvSpPr>
        <p:spPr>
          <a:xfrm>
            <a:off x="8752115" y="6327820"/>
            <a:ext cx="2368731" cy="51784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4" name="Rectangle: Beveled 3">
            <a:extLst>
              <a:ext uri="{FF2B5EF4-FFF2-40B4-BE49-F238E27FC236}">
                <a16:creationId xmlns:a16="http://schemas.microsoft.com/office/drawing/2014/main" id="{0E486E1F-CB0F-4DDB-A85C-35304C49D52F}"/>
              </a:ext>
            </a:extLst>
          </p:cNvPr>
          <p:cNvSpPr/>
          <p:nvPr/>
        </p:nvSpPr>
        <p:spPr>
          <a:xfrm>
            <a:off x="11086617" y="6352496"/>
            <a:ext cx="1105383" cy="51784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26</a:t>
            </a:r>
            <a:endParaRPr lang="en-IN" sz="2400" b="1" dirty="0">
              <a:solidFill>
                <a:schemeClr val="bg1"/>
              </a:solidFill>
            </a:endParaRPr>
          </a:p>
        </p:txBody>
      </p:sp>
      <p:sp>
        <p:nvSpPr>
          <p:cNvPr id="5" name="Title 6">
            <a:extLst>
              <a:ext uri="{FF2B5EF4-FFF2-40B4-BE49-F238E27FC236}">
                <a16:creationId xmlns:a16="http://schemas.microsoft.com/office/drawing/2014/main" id="{7511E5BE-6434-423B-A552-B21D210F489B}"/>
              </a:ext>
            </a:extLst>
          </p:cNvPr>
          <p:cNvSpPr txBox="1">
            <a:spLocks/>
          </p:cNvSpPr>
          <p:nvPr/>
        </p:nvSpPr>
        <p:spPr>
          <a:xfrm>
            <a:off x="0" y="24678"/>
            <a:ext cx="3767426" cy="570410"/>
          </a:xfrm>
          <a:prstGeom prst="round2DiagRect">
            <a:avLst/>
          </a:prstGeom>
          <a:solidFill>
            <a:schemeClr val="tx2">
              <a:lumMod val="60000"/>
              <a:lumOff val="40000"/>
            </a:schemeClr>
          </a:solidFill>
          <a:ln w="15875" cap="rnd" cmpd="sng" algn="ctr">
            <a:solidFill>
              <a:schemeClr val="bg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lt1"/>
                </a:solidFill>
                <a:effectLst>
                  <a:outerShdw blurRad="9525" dist="25400" dir="14640000" algn="tl" rotWithShape="0">
                    <a:schemeClr val="bg1">
                      <a:alpha val="30000"/>
                    </a:scheme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3500" b="1" dirty="0">
                <a:solidFill>
                  <a:srgbClr val="002060"/>
                </a:solidFill>
              </a:rPr>
              <a:t>Conclusion</a:t>
            </a:r>
            <a:endParaRPr lang="en-IN" sz="3500" b="1" dirty="0">
              <a:solidFill>
                <a:srgbClr val="002060"/>
              </a:solidFill>
            </a:endParaRPr>
          </a:p>
        </p:txBody>
      </p:sp>
      <p:sp>
        <p:nvSpPr>
          <p:cNvPr id="6" name="TextBox 5">
            <a:extLst>
              <a:ext uri="{FF2B5EF4-FFF2-40B4-BE49-F238E27FC236}">
                <a16:creationId xmlns:a16="http://schemas.microsoft.com/office/drawing/2014/main" id="{E40FEA56-FF84-4662-8B37-42F8D6064677}"/>
              </a:ext>
            </a:extLst>
          </p:cNvPr>
          <p:cNvSpPr txBox="1"/>
          <p:nvPr/>
        </p:nvSpPr>
        <p:spPr>
          <a:xfrm>
            <a:off x="939195" y="1454953"/>
            <a:ext cx="10313610" cy="3416320"/>
          </a:xfrm>
          <a:prstGeom prst="rect">
            <a:avLst/>
          </a:prstGeom>
          <a:noFill/>
        </p:spPr>
        <p:txBody>
          <a:bodyPr wrap="square" rtlCol="0">
            <a:spAutoFit/>
          </a:bodyPr>
          <a:lstStyle/>
          <a:p>
            <a:r>
              <a:rPr lang="en-US" dirty="0">
                <a:solidFill>
                  <a:schemeClr val="bg1"/>
                </a:solidFill>
              </a:rPr>
              <a:t>In a time when cyber threats are constantly evolving and the consequences of data breaches are severe, CyberArk's PAM solutions stand as a key defense mechanism. Their robust features, continuous innovation, and commitment to cybersecurity excellence make them a trusted partner for organizations aiming to safeguard their most sensitive assets and maintain a strong security posture in the face of ever-evolving cyber risks.</a:t>
            </a:r>
            <a:r>
              <a:rPr lang="en-IN" dirty="0">
                <a:solidFill>
                  <a:schemeClr val="bg1"/>
                </a:solidFill>
              </a:rPr>
              <a:t> </a:t>
            </a:r>
            <a:r>
              <a:rPr lang="en-US" dirty="0">
                <a:solidFill>
                  <a:schemeClr val="bg1"/>
                </a:solidFill>
              </a:rPr>
              <a:t> </a:t>
            </a:r>
            <a:endParaRPr lang="en-IN" dirty="0">
              <a:solidFill>
                <a:schemeClr val="bg1"/>
              </a:solidFill>
            </a:endParaRPr>
          </a:p>
          <a:p>
            <a:r>
              <a:rPr lang="en-US" dirty="0">
                <a:solidFill>
                  <a:schemeClr val="bg1"/>
                </a:solidFill>
              </a:rPr>
              <a:t> </a:t>
            </a:r>
            <a:endParaRPr lang="en-IN" dirty="0">
              <a:solidFill>
                <a:schemeClr val="bg1"/>
              </a:solidFill>
            </a:endParaRPr>
          </a:p>
          <a:p>
            <a:r>
              <a:rPr lang="en-US" dirty="0">
                <a:solidFill>
                  <a:schemeClr val="bg1"/>
                </a:solidFill>
              </a:rPr>
              <a:t> </a:t>
            </a:r>
            <a:endParaRPr lang="en-IN" dirty="0">
              <a:solidFill>
                <a:schemeClr val="bg1"/>
              </a:solidFill>
            </a:endParaRPr>
          </a:p>
          <a:p>
            <a:r>
              <a:rPr lang="en-US" dirty="0">
                <a:solidFill>
                  <a:schemeClr val="bg1"/>
                </a:solidFill>
              </a:rPr>
              <a:t>As organizations continue to adopt cloud technologies, mobile devices, and interconnected systems, CyberArk's PAM solutions evolve to address the challenges of securing privileged access in these complex environments. The integration capabilities with other security tools and platforms further enhance the holistic security approach.</a:t>
            </a:r>
            <a:r>
              <a:rPr lang="en-IN" dirty="0">
                <a:solidFill>
                  <a:schemeClr val="bg1"/>
                </a:solidFill>
              </a:rPr>
              <a:t> </a:t>
            </a:r>
            <a:r>
              <a:rPr lang="en-US" dirty="0">
                <a:solidFill>
                  <a:schemeClr val="bg1"/>
                </a:solidFill>
              </a:rPr>
              <a:t> </a:t>
            </a:r>
            <a:endParaRPr lang="en-IN" dirty="0">
              <a:solidFill>
                <a:schemeClr val="bg1"/>
              </a:solidFill>
            </a:endParaRPr>
          </a:p>
          <a:p>
            <a:r>
              <a:rPr lang="en-US"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2344578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4E5FC85D-AFDC-4E04-8206-9EFF6FF6571B}"/>
              </a:ext>
            </a:extLst>
          </p:cNvPr>
          <p:cNvSpPr/>
          <p:nvPr/>
        </p:nvSpPr>
        <p:spPr>
          <a:xfrm>
            <a:off x="0" y="6303143"/>
            <a:ext cx="8757438" cy="530179"/>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3" name="Rectangle: Beveled 2">
            <a:extLst>
              <a:ext uri="{FF2B5EF4-FFF2-40B4-BE49-F238E27FC236}">
                <a16:creationId xmlns:a16="http://schemas.microsoft.com/office/drawing/2014/main" id="{E46D8CE6-E0A4-4467-B042-11D297E6F55E}"/>
              </a:ext>
            </a:extLst>
          </p:cNvPr>
          <p:cNvSpPr/>
          <p:nvPr/>
        </p:nvSpPr>
        <p:spPr>
          <a:xfrm>
            <a:off x="8752115" y="6327820"/>
            <a:ext cx="2368731" cy="51784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4" name="Rectangle: Beveled 3">
            <a:extLst>
              <a:ext uri="{FF2B5EF4-FFF2-40B4-BE49-F238E27FC236}">
                <a16:creationId xmlns:a16="http://schemas.microsoft.com/office/drawing/2014/main" id="{F96B99B4-010A-4BE3-89E6-3123F46092B9}"/>
              </a:ext>
            </a:extLst>
          </p:cNvPr>
          <p:cNvSpPr/>
          <p:nvPr/>
        </p:nvSpPr>
        <p:spPr>
          <a:xfrm>
            <a:off x="11086617" y="6352496"/>
            <a:ext cx="1105383" cy="51784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27</a:t>
            </a:r>
            <a:endParaRPr lang="en-IN" sz="2400" b="1" dirty="0">
              <a:solidFill>
                <a:schemeClr val="bg1"/>
              </a:solidFill>
            </a:endParaRPr>
          </a:p>
        </p:txBody>
      </p:sp>
      <p:sp>
        <p:nvSpPr>
          <p:cNvPr id="5" name="Title 6">
            <a:extLst>
              <a:ext uri="{FF2B5EF4-FFF2-40B4-BE49-F238E27FC236}">
                <a16:creationId xmlns:a16="http://schemas.microsoft.com/office/drawing/2014/main" id="{92FB62E7-9CD0-4838-948A-D587936484A6}"/>
              </a:ext>
            </a:extLst>
          </p:cNvPr>
          <p:cNvSpPr txBox="1">
            <a:spLocks/>
          </p:cNvSpPr>
          <p:nvPr/>
        </p:nvSpPr>
        <p:spPr>
          <a:xfrm>
            <a:off x="-5323" y="121920"/>
            <a:ext cx="3767426" cy="570410"/>
          </a:xfrm>
          <a:prstGeom prst="round2DiagRect">
            <a:avLst/>
          </a:prstGeom>
          <a:solidFill>
            <a:schemeClr val="tx2">
              <a:lumMod val="60000"/>
              <a:lumOff val="40000"/>
            </a:schemeClr>
          </a:solidFill>
          <a:ln w="15875" cap="rnd" cmpd="sng" algn="ctr">
            <a:solidFill>
              <a:schemeClr val="bg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lt1"/>
                </a:solidFill>
                <a:effectLst>
                  <a:outerShdw blurRad="9525" dist="25400" dir="14640000" algn="tl" rotWithShape="0">
                    <a:schemeClr val="bg1">
                      <a:alpha val="30000"/>
                    </a:scheme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3500" b="1" dirty="0">
                <a:solidFill>
                  <a:srgbClr val="002060"/>
                </a:solidFill>
              </a:rPr>
              <a:t>Reference</a:t>
            </a:r>
            <a:endParaRPr lang="en-IN" sz="3500" b="1" dirty="0">
              <a:solidFill>
                <a:srgbClr val="002060"/>
              </a:solidFill>
            </a:endParaRPr>
          </a:p>
        </p:txBody>
      </p:sp>
      <p:sp>
        <p:nvSpPr>
          <p:cNvPr id="9" name="TextBox 8">
            <a:extLst>
              <a:ext uri="{FF2B5EF4-FFF2-40B4-BE49-F238E27FC236}">
                <a16:creationId xmlns:a16="http://schemas.microsoft.com/office/drawing/2014/main" id="{C125FBCF-7939-44E6-85AE-179957C7F12C}"/>
              </a:ext>
            </a:extLst>
          </p:cNvPr>
          <p:cNvSpPr txBox="1"/>
          <p:nvPr/>
        </p:nvSpPr>
        <p:spPr>
          <a:xfrm>
            <a:off x="820132" y="1235696"/>
            <a:ext cx="8361575" cy="2862322"/>
          </a:xfrm>
          <a:prstGeom prst="rect">
            <a:avLst/>
          </a:prstGeom>
          <a:noFill/>
        </p:spPr>
        <p:txBody>
          <a:bodyPr wrap="square" rtlCol="0">
            <a:spAutoFit/>
          </a:bodyPr>
          <a:lstStyle/>
          <a:p>
            <a:r>
              <a:rPr lang="en-US" dirty="0">
                <a:solidFill>
                  <a:schemeClr val="bg1"/>
                </a:solidFill>
              </a:rPr>
              <a:t>1. </a:t>
            </a:r>
            <a:r>
              <a:rPr lang="en-US" u="sng" dirty="0" err="1">
                <a:solidFill>
                  <a:schemeClr val="bg1"/>
                </a:solidFill>
                <a:hlinkClick r:id="rId2">
                  <a:extLst>
                    <a:ext uri="{A12FA001-AC4F-418D-AE19-62706E023703}">
                      <ahyp:hlinkClr xmlns:ahyp="http://schemas.microsoft.com/office/drawing/2018/hyperlinkcolor" val="tx"/>
                    </a:ext>
                  </a:extLst>
                </a:hlinkClick>
              </a:rPr>
              <a:t>Cyberark</a:t>
            </a:r>
            <a:r>
              <a:rPr lang="en-US" u="sng" dirty="0">
                <a:solidFill>
                  <a:schemeClr val="bg1"/>
                </a:solidFill>
                <a:hlinkClick r:id="rId2">
                  <a:extLst>
                    <a:ext uri="{A12FA001-AC4F-418D-AE19-62706E023703}">
                      <ahyp:hlinkClr xmlns:ahyp="http://schemas.microsoft.com/office/drawing/2018/hyperlinkcolor" val="tx"/>
                    </a:ext>
                  </a:extLst>
                </a:hlinkClick>
              </a:rPr>
              <a:t> PAM: </a:t>
            </a:r>
            <a:r>
              <a:rPr lang="en-US" u="sng" dirty="0" err="1">
                <a:solidFill>
                  <a:schemeClr val="bg1"/>
                </a:solidFill>
                <a:hlinkClick r:id="rId2">
                  <a:extLst>
                    <a:ext uri="{A12FA001-AC4F-418D-AE19-62706E023703}">
                      <ahyp:hlinkClr xmlns:ahyp="http://schemas.microsoft.com/office/drawing/2018/hyperlinkcolor" val="tx"/>
                    </a:ext>
                  </a:extLst>
                </a:hlinkClick>
              </a:rPr>
              <a:t>Cyberark</a:t>
            </a:r>
            <a:r>
              <a:rPr lang="en-US" u="sng" dirty="0">
                <a:solidFill>
                  <a:schemeClr val="bg1"/>
                </a:solidFill>
                <a:hlinkClick r:id="rId2">
                  <a:extLst>
                    <a:ext uri="{A12FA001-AC4F-418D-AE19-62706E023703}">
                      <ahyp:hlinkClr xmlns:ahyp="http://schemas.microsoft.com/office/drawing/2018/hyperlinkcolor" val="tx"/>
                    </a:ext>
                  </a:extLst>
                </a:hlinkClick>
              </a:rPr>
              <a:t> Privileged Access Management - HKR (hkrtrainings.com)</a:t>
            </a:r>
            <a:endParaRPr lang="en-IN" dirty="0">
              <a:solidFill>
                <a:schemeClr val="bg1"/>
              </a:solidFill>
            </a:endParaRPr>
          </a:p>
          <a:p>
            <a:r>
              <a:rPr lang="en-US" dirty="0">
                <a:solidFill>
                  <a:schemeClr val="bg1"/>
                </a:solidFill>
              </a:rPr>
              <a:t> </a:t>
            </a:r>
            <a:endParaRPr lang="en-IN" dirty="0">
              <a:solidFill>
                <a:schemeClr val="bg1"/>
              </a:solidFill>
            </a:endParaRPr>
          </a:p>
          <a:p>
            <a:r>
              <a:rPr lang="en-US" dirty="0">
                <a:solidFill>
                  <a:schemeClr val="bg1"/>
                </a:solidFill>
              </a:rPr>
              <a:t>2. </a:t>
            </a:r>
            <a:r>
              <a:rPr lang="en-US" u="sng" dirty="0">
                <a:solidFill>
                  <a:schemeClr val="bg1"/>
                </a:solidFill>
                <a:hlinkClick r:id="rId3">
                  <a:extLst>
                    <a:ext uri="{A12FA001-AC4F-418D-AE19-62706E023703}">
                      <ahyp:hlinkClr xmlns:ahyp="http://schemas.microsoft.com/office/drawing/2018/hyperlinkcolor" val="tx"/>
                    </a:ext>
                  </a:extLst>
                </a:hlinkClick>
              </a:rPr>
              <a:t>CyberArk Reviews, Ratings &amp; Features 2023 | Gartner Peer Insights</a:t>
            </a:r>
            <a:endParaRPr lang="en-IN" dirty="0">
              <a:solidFill>
                <a:schemeClr val="bg1"/>
              </a:solidFill>
            </a:endParaRPr>
          </a:p>
          <a:p>
            <a:r>
              <a:rPr lang="en-US" b="1" dirty="0">
                <a:solidFill>
                  <a:schemeClr val="bg1"/>
                </a:solidFill>
              </a:rPr>
              <a:t> </a:t>
            </a:r>
            <a:endParaRPr lang="en-IN" dirty="0">
              <a:solidFill>
                <a:schemeClr val="bg1"/>
              </a:solidFill>
            </a:endParaRPr>
          </a:p>
          <a:p>
            <a:r>
              <a:rPr lang="en-US" dirty="0">
                <a:solidFill>
                  <a:schemeClr val="bg1"/>
                </a:solidFill>
              </a:rPr>
              <a:t>3. </a:t>
            </a:r>
            <a:r>
              <a:rPr lang="en-US" u="sng" dirty="0">
                <a:solidFill>
                  <a:schemeClr val="bg1"/>
                </a:solidFill>
                <a:hlinkClick r:id="rId4">
                  <a:extLst>
                    <a:ext uri="{A12FA001-AC4F-418D-AE19-62706E023703}">
                      <ahyp:hlinkClr xmlns:ahyp="http://schemas.microsoft.com/office/drawing/2018/hyperlinkcolor" val="tx"/>
                    </a:ext>
                  </a:extLst>
                </a:hlinkClick>
              </a:rPr>
              <a:t>August 2023 - Cybersecurity Memo (51sec.org)</a:t>
            </a:r>
            <a:endParaRPr lang="en-IN" dirty="0">
              <a:solidFill>
                <a:schemeClr val="bg1"/>
              </a:solidFill>
            </a:endParaRPr>
          </a:p>
          <a:p>
            <a:r>
              <a:rPr lang="en-US" b="1" dirty="0">
                <a:solidFill>
                  <a:schemeClr val="bg1"/>
                </a:solidFill>
              </a:rPr>
              <a:t> </a:t>
            </a:r>
            <a:endParaRPr lang="en-IN" dirty="0">
              <a:solidFill>
                <a:schemeClr val="bg1"/>
              </a:solidFill>
            </a:endParaRPr>
          </a:p>
          <a:p>
            <a:r>
              <a:rPr lang="en-US" dirty="0">
                <a:solidFill>
                  <a:schemeClr val="bg1"/>
                </a:solidFill>
              </a:rPr>
              <a:t>4. </a:t>
            </a:r>
            <a:r>
              <a:rPr lang="en-US" u="sng" dirty="0">
                <a:solidFill>
                  <a:schemeClr val="bg1"/>
                </a:solidFill>
                <a:hlinkClick r:id="rId5">
                  <a:extLst>
                    <a:ext uri="{A12FA001-AC4F-418D-AE19-62706E023703}">
                      <ahyp:hlinkClr xmlns:ahyp="http://schemas.microsoft.com/office/drawing/2018/hyperlinkcolor" val="tx"/>
                    </a:ext>
                  </a:extLst>
                </a:hlinkClick>
              </a:rPr>
              <a:t>The Gartner 2020 Magic Quadrant for PAM is Here! (cyberark.com)</a:t>
            </a:r>
            <a:endParaRPr lang="en-IN" dirty="0">
              <a:solidFill>
                <a:schemeClr val="bg1"/>
              </a:solidFill>
            </a:endParaRPr>
          </a:p>
          <a:p>
            <a:r>
              <a:rPr lang="en-US" b="1" dirty="0">
                <a:solidFill>
                  <a:schemeClr val="bg1"/>
                </a:solidFill>
              </a:rPr>
              <a:t> </a:t>
            </a:r>
            <a:endParaRPr lang="en-IN" dirty="0">
              <a:solidFill>
                <a:schemeClr val="bg1"/>
              </a:solidFill>
            </a:endParaRPr>
          </a:p>
          <a:p>
            <a:r>
              <a:rPr lang="en-US" dirty="0">
                <a:solidFill>
                  <a:schemeClr val="bg1"/>
                </a:solidFill>
              </a:rPr>
              <a:t>5. </a:t>
            </a:r>
            <a:r>
              <a:rPr lang="en-US" u="sng" dirty="0">
                <a:solidFill>
                  <a:schemeClr val="bg1"/>
                </a:solidFill>
                <a:hlinkClick r:id="rId6">
                  <a:extLst>
                    <a:ext uri="{A12FA001-AC4F-418D-AE19-62706E023703}">
                      <ahyp:hlinkClr xmlns:ahyp="http://schemas.microsoft.com/office/drawing/2018/hyperlinkcolor" val="tx"/>
                    </a:ext>
                  </a:extLst>
                </a:hlinkClick>
              </a:rPr>
              <a:t>CyberArk Docs</a:t>
            </a:r>
            <a:endParaRPr lang="en-IN" dirty="0">
              <a:solidFill>
                <a:schemeClr val="bg1"/>
              </a:solidFill>
            </a:endParaRPr>
          </a:p>
        </p:txBody>
      </p:sp>
    </p:spTree>
    <p:extLst>
      <p:ext uri="{BB962C8B-B14F-4D97-AF65-F5344CB8AC3E}">
        <p14:creationId xmlns:p14="http://schemas.microsoft.com/office/powerpoint/2010/main" val="3579726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E2863664-C2F1-42BA-BD22-C3AB14813226}"/>
              </a:ext>
            </a:extLst>
          </p:cNvPr>
          <p:cNvSpPr/>
          <p:nvPr/>
        </p:nvSpPr>
        <p:spPr>
          <a:xfrm>
            <a:off x="0" y="6303143"/>
            <a:ext cx="8757438" cy="530179"/>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3" name="Rectangle: Beveled 2">
            <a:extLst>
              <a:ext uri="{FF2B5EF4-FFF2-40B4-BE49-F238E27FC236}">
                <a16:creationId xmlns:a16="http://schemas.microsoft.com/office/drawing/2014/main" id="{6E75C000-D8BC-4AFC-986B-DDE1A8E260FE}"/>
              </a:ext>
            </a:extLst>
          </p:cNvPr>
          <p:cNvSpPr/>
          <p:nvPr/>
        </p:nvSpPr>
        <p:spPr>
          <a:xfrm>
            <a:off x="8752115" y="6327820"/>
            <a:ext cx="2368731" cy="51784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4" name="Rectangle: Beveled 3">
            <a:extLst>
              <a:ext uri="{FF2B5EF4-FFF2-40B4-BE49-F238E27FC236}">
                <a16:creationId xmlns:a16="http://schemas.microsoft.com/office/drawing/2014/main" id="{B5885844-9695-418F-87D7-526349046CCE}"/>
              </a:ext>
            </a:extLst>
          </p:cNvPr>
          <p:cNvSpPr/>
          <p:nvPr/>
        </p:nvSpPr>
        <p:spPr>
          <a:xfrm>
            <a:off x="11086617" y="6352496"/>
            <a:ext cx="1105383" cy="51784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28</a:t>
            </a:r>
            <a:endParaRPr lang="en-IN" sz="2400" b="1" dirty="0">
              <a:solidFill>
                <a:schemeClr val="bg1"/>
              </a:solidFill>
            </a:endParaRPr>
          </a:p>
        </p:txBody>
      </p:sp>
      <p:sp>
        <p:nvSpPr>
          <p:cNvPr id="5" name="TextBox 4">
            <a:extLst>
              <a:ext uri="{FF2B5EF4-FFF2-40B4-BE49-F238E27FC236}">
                <a16:creationId xmlns:a16="http://schemas.microsoft.com/office/drawing/2014/main" id="{D2E53C65-9662-4097-8029-E053D5B4BB21}"/>
              </a:ext>
            </a:extLst>
          </p:cNvPr>
          <p:cNvSpPr txBox="1"/>
          <p:nvPr/>
        </p:nvSpPr>
        <p:spPr>
          <a:xfrm>
            <a:off x="4037815" y="2422689"/>
            <a:ext cx="8154185" cy="784830"/>
          </a:xfrm>
          <a:prstGeom prst="rect">
            <a:avLst/>
          </a:prstGeom>
          <a:noFill/>
        </p:spPr>
        <p:txBody>
          <a:bodyPr wrap="square" rtlCol="0">
            <a:spAutoFit/>
          </a:bodyPr>
          <a:lstStyle/>
          <a:p>
            <a:r>
              <a:rPr lang="en-US" sz="4500" b="1" dirty="0">
                <a:solidFill>
                  <a:schemeClr val="bg1"/>
                </a:solidFill>
                <a:effectLst>
                  <a:outerShdw blurRad="38100" dist="38100" dir="2700000" algn="tl">
                    <a:srgbClr val="000000">
                      <a:alpha val="43137"/>
                    </a:srgbClr>
                  </a:outerShdw>
                </a:effectLst>
              </a:rPr>
              <a:t>THANK YOU</a:t>
            </a:r>
            <a:endParaRPr lang="en-IN" sz="45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9463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CAAC-49D2-4B15-8086-853CB52ADF36}"/>
              </a:ext>
            </a:extLst>
          </p:cNvPr>
          <p:cNvSpPr>
            <a:spLocks noGrp="1"/>
          </p:cNvSpPr>
          <p:nvPr>
            <p:ph type="title"/>
          </p:nvPr>
        </p:nvSpPr>
        <p:spPr>
          <a:xfrm>
            <a:off x="983464" y="10884"/>
            <a:ext cx="2360628" cy="557349"/>
          </a:xfrm>
        </p:spPr>
        <p:txBody>
          <a:bodyPr>
            <a:normAutofit fontScale="90000"/>
          </a:bodyPr>
          <a:lstStyle/>
          <a:p>
            <a:r>
              <a:rPr lang="en-US" b="1" dirty="0" err="1">
                <a:solidFill>
                  <a:srgbClr val="002060"/>
                </a:solidFill>
              </a:rPr>
              <a:t>ontent</a:t>
            </a:r>
            <a:endParaRPr lang="en-IN" b="1" dirty="0">
              <a:solidFill>
                <a:srgbClr val="002060"/>
              </a:solidFill>
            </a:endParaRPr>
          </a:p>
        </p:txBody>
      </p:sp>
      <p:sp>
        <p:nvSpPr>
          <p:cNvPr id="3" name="Content Placeholder 2">
            <a:extLst>
              <a:ext uri="{FF2B5EF4-FFF2-40B4-BE49-F238E27FC236}">
                <a16:creationId xmlns:a16="http://schemas.microsoft.com/office/drawing/2014/main" id="{A19D43D5-0FA2-4D66-8189-4B8A3CA83D6B}"/>
              </a:ext>
            </a:extLst>
          </p:cNvPr>
          <p:cNvSpPr>
            <a:spLocks noGrp="1"/>
          </p:cNvSpPr>
          <p:nvPr>
            <p:ph idx="1"/>
          </p:nvPr>
        </p:nvSpPr>
        <p:spPr>
          <a:xfrm>
            <a:off x="574160" y="792481"/>
            <a:ext cx="10353762" cy="4990010"/>
          </a:xfrm>
        </p:spPr>
        <p:txBody>
          <a:bodyPr>
            <a:normAutofit lnSpcReduction="10000"/>
          </a:bodyPr>
          <a:lstStyle/>
          <a:p>
            <a:pPr>
              <a:buFont typeface="Wingdings" panose="05000000000000000000" pitchFamily="2" charset="2"/>
              <a:buChar char="ü"/>
            </a:pPr>
            <a:r>
              <a:rPr lang="en-US" sz="2200" b="1" dirty="0">
                <a:solidFill>
                  <a:schemeClr val="bg1"/>
                </a:solidFill>
              </a:rPr>
              <a:t>Abstract</a:t>
            </a:r>
          </a:p>
          <a:p>
            <a:pPr>
              <a:buFont typeface="Wingdings" panose="05000000000000000000" pitchFamily="2" charset="2"/>
              <a:buChar char="ü"/>
            </a:pPr>
            <a:r>
              <a:rPr lang="en-US" sz="2200" b="1" dirty="0">
                <a:solidFill>
                  <a:schemeClr val="bg1"/>
                </a:solidFill>
              </a:rPr>
              <a:t>Introduction</a:t>
            </a:r>
          </a:p>
          <a:p>
            <a:pPr>
              <a:buFont typeface="Wingdings" panose="05000000000000000000" pitchFamily="2" charset="2"/>
              <a:buChar char="ü"/>
            </a:pPr>
            <a:r>
              <a:rPr lang="en-US" sz="2200" b="1" dirty="0">
                <a:solidFill>
                  <a:schemeClr val="bg1"/>
                </a:solidFill>
              </a:rPr>
              <a:t>Objectives</a:t>
            </a:r>
          </a:p>
          <a:p>
            <a:pPr>
              <a:buFont typeface="Wingdings" panose="05000000000000000000" pitchFamily="2" charset="2"/>
              <a:buChar char="ü"/>
            </a:pPr>
            <a:r>
              <a:rPr lang="en-US" sz="2200" b="1" dirty="0">
                <a:solidFill>
                  <a:schemeClr val="bg1"/>
                </a:solidFill>
              </a:rPr>
              <a:t>Methodology</a:t>
            </a:r>
          </a:p>
          <a:p>
            <a:pPr>
              <a:buFont typeface="Wingdings" panose="05000000000000000000" pitchFamily="2" charset="2"/>
              <a:buChar char="ü"/>
            </a:pPr>
            <a:r>
              <a:rPr lang="en-US" sz="2200" b="1" dirty="0">
                <a:solidFill>
                  <a:schemeClr val="bg1"/>
                </a:solidFill>
              </a:rPr>
              <a:t>Tools </a:t>
            </a:r>
          </a:p>
          <a:p>
            <a:pPr>
              <a:buFont typeface="Wingdings" panose="05000000000000000000" pitchFamily="2" charset="2"/>
              <a:buChar char="ü"/>
            </a:pPr>
            <a:r>
              <a:rPr lang="en-US" sz="2200" b="1" dirty="0">
                <a:solidFill>
                  <a:schemeClr val="bg1"/>
                </a:solidFill>
              </a:rPr>
              <a:t>Testing /experimentation</a:t>
            </a:r>
          </a:p>
          <a:p>
            <a:pPr>
              <a:buFont typeface="Wingdings" panose="05000000000000000000" pitchFamily="2" charset="2"/>
              <a:buChar char="ü"/>
            </a:pPr>
            <a:r>
              <a:rPr lang="en-US" sz="2200" b="1" dirty="0">
                <a:solidFill>
                  <a:schemeClr val="bg1"/>
                </a:solidFill>
              </a:rPr>
              <a:t>Data collection /Data analysis</a:t>
            </a:r>
          </a:p>
          <a:p>
            <a:pPr>
              <a:buFont typeface="Wingdings" panose="05000000000000000000" pitchFamily="2" charset="2"/>
              <a:buChar char="ü"/>
            </a:pPr>
            <a:r>
              <a:rPr lang="en-US" sz="2200" b="1" dirty="0">
                <a:solidFill>
                  <a:schemeClr val="bg1"/>
                </a:solidFill>
              </a:rPr>
              <a:t>Finding and results</a:t>
            </a:r>
          </a:p>
          <a:p>
            <a:pPr>
              <a:buFont typeface="Wingdings" panose="05000000000000000000" pitchFamily="2" charset="2"/>
              <a:buChar char="ü"/>
            </a:pPr>
            <a:r>
              <a:rPr lang="en-US" sz="2200" b="1" dirty="0">
                <a:solidFill>
                  <a:schemeClr val="bg1"/>
                </a:solidFill>
              </a:rPr>
              <a:t>Conclusion</a:t>
            </a:r>
          </a:p>
          <a:p>
            <a:pPr>
              <a:buFont typeface="Wingdings" panose="05000000000000000000" pitchFamily="2" charset="2"/>
              <a:buChar char="ü"/>
            </a:pPr>
            <a:r>
              <a:rPr lang="en-US" sz="2200" b="1" dirty="0">
                <a:solidFill>
                  <a:schemeClr val="bg1"/>
                </a:solidFill>
              </a:rPr>
              <a:t>Future Scope</a:t>
            </a:r>
          </a:p>
          <a:p>
            <a:pPr>
              <a:buFont typeface="Wingdings" panose="05000000000000000000" pitchFamily="2" charset="2"/>
              <a:buChar char="ü"/>
            </a:pPr>
            <a:r>
              <a:rPr lang="en-US" sz="2200" b="1" dirty="0">
                <a:solidFill>
                  <a:schemeClr val="bg1"/>
                </a:solidFill>
              </a:rPr>
              <a:t>Reference</a:t>
            </a:r>
          </a:p>
          <a:p>
            <a:pPr>
              <a:buFont typeface="Wingdings" panose="05000000000000000000" pitchFamily="2" charset="2"/>
              <a:buChar char="ü"/>
            </a:pPr>
            <a:endParaRPr lang="en-IN" b="1" dirty="0">
              <a:solidFill>
                <a:schemeClr val="bg1"/>
              </a:solidFill>
            </a:endParaRPr>
          </a:p>
        </p:txBody>
      </p:sp>
      <p:sp>
        <p:nvSpPr>
          <p:cNvPr id="4" name="Rectangle: Diagonal Corners Rounded 3">
            <a:extLst>
              <a:ext uri="{FF2B5EF4-FFF2-40B4-BE49-F238E27FC236}">
                <a16:creationId xmlns:a16="http://schemas.microsoft.com/office/drawing/2014/main" id="{1E676EE8-E941-42F5-AC76-E538699A0519}"/>
              </a:ext>
            </a:extLst>
          </p:cNvPr>
          <p:cNvSpPr/>
          <p:nvPr/>
        </p:nvSpPr>
        <p:spPr>
          <a:xfrm>
            <a:off x="1" y="123008"/>
            <a:ext cx="4537165" cy="557349"/>
          </a:xfrm>
          <a:prstGeom prst="round2DiagRect">
            <a:avLst/>
          </a:prstGeom>
          <a:solidFill>
            <a:schemeClr val="tx2">
              <a:lumMod val="60000"/>
              <a:lumOff val="40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060"/>
                </a:solidFill>
                <a:latin typeface="+mj-lt"/>
              </a:rPr>
              <a:t>Content</a:t>
            </a:r>
            <a:endParaRPr lang="en-IN" sz="3200" b="1" dirty="0">
              <a:solidFill>
                <a:srgbClr val="002060"/>
              </a:solidFill>
              <a:latin typeface="+mj-lt"/>
            </a:endParaRPr>
          </a:p>
        </p:txBody>
      </p:sp>
      <p:sp>
        <p:nvSpPr>
          <p:cNvPr id="5" name="Rectangle: Beveled 4">
            <a:extLst>
              <a:ext uri="{FF2B5EF4-FFF2-40B4-BE49-F238E27FC236}">
                <a16:creationId xmlns:a16="http://schemas.microsoft.com/office/drawing/2014/main" id="{8E006D1A-37BC-4E26-BF62-464A8055A136}"/>
              </a:ext>
            </a:extLst>
          </p:cNvPr>
          <p:cNvSpPr/>
          <p:nvPr/>
        </p:nvSpPr>
        <p:spPr>
          <a:xfrm>
            <a:off x="-5323" y="6248400"/>
            <a:ext cx="8757438" cy="60960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6" name="Rectangle: Beveled 5">
            <a:extLst>
              <a:ext uri="{FF2B5EF4-FFF2-40B4-BE49-F238E27FC236}">
                <a16:creationId xmlns:a16="http://schemas.microsoft.com/office/drawing/2014/main" id="{BD737684-9C86-43B4-8349-34B4D03638DD}"/>
              </a:ext>
            </a:extLst>
          </p:cNvPr>
          <p:cNvSpPr/>
          <p:nvPr/>
        </p:nvSpPr>
        <p:spPr>
          <a:xfrm>
            <a:off x="8752115" y="6260739"/>
            <a:ext cx="2368731" cy="584922"/>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7" name="Rectangle: Beveled 6">
            <a:extLst>
              <a:ext uri="{FF2B5EF4-FFF2-40B4-BE49-F238E27FC236}">
                <a16:creationId xmlns:a16="http://schemas.microsoft.com/office/drawing/2014/main" id="{B2C0CD4D-9435-4E61-8876-62825B08A87C}"/>
              </a:ext>
            </a:extLst>
          </p:cNvPr>
          <p:cNvSpPr/>
          <p:nvPr/>
        </p:nvSpPr>
        <p:spPr>
          <a:xfrm>
            <a:off x="11120846" y="6248400"/>
            <a:ext cx="1105383" cy="584922"/>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a:t>
            </a:r>
            <a:endParaRPr lang="en-IN" sz="2400" b="1" dirty="0">
              <a:solidFill>
                <a:schemeClr val="bg1"/>
              </a:solidFill>
            </a:endParaRPr>
          </a:p>
        </p:txBody>
      </p:sp>
    </p:spTree>
    <p:extLst>
      <p:ext uri="{BB962C8B-B14F-4D97-AF65-F5344CB8AC3E}">
        <p14:creationId xmlns:p14="http://schemas.microsoft.com/office/powerpoint/2010/main" val="2276406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688C-F4F6-4E3F-9993-7D1FA761394C}"/>
              </a:ext>
            </a:extLst>
          </p:cNvPr>
          <p:cNvSpPr>
            <a:spLocks noGrp="1"/>
          </p:cNvSpPr>
          <p:nvPr>
            <p:ph type="title"/>
          </p:nvPr>
        </p:nvSpPr>
        <p:spPr>
          <a:xfrm>
            <a:off x="-122525" y="-208322"/>
            <a:ext cx="4746776" cy="748937"/>
          </a:xfrm>
        </p:spPr>
        <p:txBody>
          <a:bodyPr>
            <a:normAutofit/>
          </a:bodyPr>
          <a:lstStyle/>
          <a:p>
            <a:r>
              <a:rPr lang="en-US" sz="3500" b="1" dirty="0">
                <a:solidFill>
                  <a:srgbClr val="002060"/>
                </a:solidFill>
              </a:rPr>
              <a:t>.</a:t>
            </a:r>
            <a:endParaRPr lang="en-IN" sz="3500" b="1" dirty="0">
              <a:solidFill>
                <a:srgbClr val="002060"/>
              </a:solidFill>
            </a:endParaRPr>
          </a:p>
        </p:txBody>
      </p:sp>
      <p:sp>
        <p:nvSpPr>
          <p:cNvPr id="3" name="Content Placeholder 2">
            <a:extLst>
              <a:ext uri="{FF2B5EF4-FFF2-40B4-BE49-F238E27FC236}">
                <a16:creationId xmlns:a16="http://schemas.microsoft.com/office/drawing/2014/main" id="{551B19B8-E3DA-465C-BB7E-4A573B09F736}"/>
              </a:ext>
            </a:extLst>
          </p:cNvPr>
          <p:cNvSpPr>
            <a:spLocks noGrp="1"/>
          </p:cNvSpPr>
          <p:nvPr>
            <p:ph idx="1"/>
          </p:nvPr>
        </p:nvSpPr>
        <p:spPr>
          <a:xfrm>
            <a:off x="377915" y="1305729"/>
            <a:ext cx="11295622" cy="4850420"/>
          </a:xfrm>
        </p:spPr>
        <p:txBody>
          <a:bodyPr/>
          <a:lstStyle/>
          <a:p>
            <a:r>
              <a:rPr lang="en-US" b="1" dirty="0">
                <a:solidFill>
                  <a:schemeClr val="bg1"/>
                </a:solidFill>
                <a:effectLst/>
              </a:rPr>
              <a:t>CyberArk Privileged Access Management (PAM) is a comprehensive solution designed to secure and manage privileged accounts and credentials within an organization. PAM refers to the set of practices and technologies used to control, monitor, and protect privileged access to critical systems and data.</a:t>
            </a:r>
          </a:p>
          <a:p>
            <a:endParaRPr lang="en-US" b="1" dirty="0">
              <a:solidFill>
                <a:schemeClr val="bg1"/>
              </a:solidFill>
              <a:effectLst/>
            </a:endParaRPr>
          </a:p>
          <a:p>
            <a:r>
              <a:rPr lang="en-US" b="1" dirty="0">
                <a:solidFill>
                  <a:schemeClr val="bg1"/>
                </a:solidFill>
                <a:effectLst/>
              </a:rPr>
              <a:t>At its core, CyberArk PAM focuses on securing privileged accounts, which are accounts with elevated privileges that provide users with administrative access to sensitive resources, such as servers, databases, network devices, and applications. These privileged accounts pose a significant security risk if not properly managed, as they can be exploited by cyber attackers to gain unauthorized access and carry out malicious activities.</a:t>
            </a:r>
          </a:p>
          <a:p>
            <a:pPr marL="36900" indent="0">
              <a:buNone/>
            </a:pPr>
            <a:endParaRPr lang="en-IN" dirty="0"/>
          </a:p>
        </p:txBody>
      </p:sp>
      <p:sp>
        <p:nvSpPr>
          <p:cNvPr id="4" name="Rectangle: Diagonal Corners Rounded 3">
            <a:extLst>
              <a:ext uri="{FF2B5EF4-FFF2-40B4-BE49-F238E27FC236}">
                <a16:creationId xmlns:a16="http://schemas.microsoft.com/office/drawing/2014/main" id="{F31E1782-7982-4028-B51A-C63AEB0EE430}"/>
              </a:ext>
            </a:extLst>
          </p:cNvPr>
          <p:cNvSpPr/>
          <p:nvPr/>
        </p:nvSpPr>
        <p:spPr>
          <a:xfrm>
            <a:off x="0" y="158121"/>
            <a:ext cx="3709851" cy="543730"/>
          </a:xfrm>
          <a:prstGeom prst="round2DiagRect">
            <a:avLst/>
          </a:prstGeom>
          <a:solidFill>
            <a:schemeClr val="tx2">
              <a:lumMod val="60000"/>
              <a:lumOff val="40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solidFill>
                  <a:srgbClr val="002060"/>
                </a:solidFill>
              </a:rPr>
              <a:t>1. Abstract</a:t>
            </a:r>
            <a:endParaRPr lang="en-IN" sz="3500" b="1" dirty="0">
              <a:solidFill>
                <a:srgbClr val="002060"/>
              </a:solidFill>
            </a:endParaRPr>
          </a:p>
        </p:txBody>
      </p:sp>
      <p:sp>
        <p:nvSpPr>
          <p:cNvPr id="5" name="Rectangle: Beveled 4">
            <a:extLst>
              <a:ext uri="{FF2B5EF4-FFF2-40B4-BE49-F238E27FC236}">
                <a16:creationId xmlns:a16="http://schemas.microsoft.com/office/drawing/2014/main" id="{541DD854-1560-4C4D-AC13-2F9087BF6CA3}"/>
              </a:ext>
            </a:extLst>
          </p:cNvPr>
          <p:cNvSpPr/>
          <p:nvPr/>
        </p:nvSpPr>
        <p:spPr>
          <a:xfrm>
            <a:off x="-5323" y="6248400"/>
            <a:ext cx="8757438" cy="60960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6" name="Rectangle: Beveled 5">
            <a:extLst>
              <a:ext uri="{FF2B5EF4-FFF2-40B4-BE49-F238E27FC236}">
                <a16:creationId xmlns:a16="http://schemas.microsoft.com/office/drawing/2014/main" id="{3E8317F6-2D89-470F-A8B9-E8BABE3A8199}"/>
              </a:ext>
            </a:extLst>
          </p:cNvPr>
          <p:cNvSpPr/>
          <p:nvPr/>
        </p:nvSpPr>
        <p:spPr>
          <a:xfrm>
            <a:off x="8752115" y="6260739"/>
            <a:ext cx="2368731" cy="584922"/>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7" name="Rectangle: Beveled 6">
            <a:extLst>
              <a:ext uri="{FF2B5EF4-FFF2-40B4-BE49-F238E27FC236}">
                <a16:creationId xmlns:a16="http://schemas.microsoft.com/office/drawing/2014/main" id="{9300A85A-024F-4DDE-A5A8-11AE6AD56C03}"/>
              </a:ext>
            </a:extLst>
          </p:cNvPr>
          <p:cNvSpPr/>
          <p:nvPr/>
        </p:nvSpPr>
        <p:spPr>
          <a:xfrm>
            <a:off x="11120846" y="6248400"/>
            <a:ext cx="1105383" cy="584922"/>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4</a:t>
            </a:r>
            <a:endParaRPr lang="en-IN" sz="2400" b="1" dirty="0">
              <a:solidFill>
                <a:schemeClr val="bg1"/>
              </a:solidFill>
            </a:endParaRPr>
          </a:p>
        </p:txBody>
      </p:sp>
    </p:spTree>
    <p:extLst>
      <p:ext uri="{BB962C8B-B14F-4D97-AF65-F5344CB8AC3E}">
        <p14:creationId xmlns:p14="http://schemas.microsoft.com/office/powerpoint/2010/main" val="396193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F34CD3-083D-4B82-9382-A2B687C8D7CB}"/>
              </a:ext>
            </a:extLst>
          </p:cNvPr>
          <p:cNvSpPr>
            <a:spLocks noGrp="1"/>
          </p:cNvSpPr>
          <p:nvPr>
            <p:ph idx="1"/>
          </p:nvPr>
        </p:nvSpPr>
        <p:spPr>
          <a:xfrm>
            <a:off x="313509" y="1086575"/>
            <a:ext cx="10337679" cy="4684849"/>
          </a:xfrm>
        </p:spPr>
        <p:txBody>
          <a:bodyPr>
            <a:normAutofit lnSpcReduction="10000"/>
          </a:bodyPr>
          <a:lstStyle/>
          <a:p>
            <a:pPr>
              <a:buFont typeface="Wingdings" panose="05000000000000000000" pitchFamily="2" charset="2"/>
              <a:buChar char="ü"/>
            </a:pPr>
            <a:r>
              <a:rPr lang="en-US" b="1" dirty="0">
                <a:solidFill>
                  <a:schemeClr val="bg1"/>
                </a:solidFill>
              </a:rPr>
              <a:t>Organizations implement privileged access management (PAM) to protect against the threats posed by credential theft and privilege misuse. </a:t>
            </a:r>
          </a:p>
          <a:p>
            <a:pPr>
              <a:buFont typeface="Wingdings" panose="05000000000000000000" pitchFamily="2" charset="2"/>
              <a:buChar char="ü"/>
            </a:pPr>
            <a:endParaRPr lang="en-US" b="1" dirty="0">
              <a:solidFill>
                <a:schemeClr val="bg1"/>
              </a:solidFill>
            </a:endParaRPr>
          </a:p>
          <a:p>
            <a:pPr>
              <a:buFont typeface="Wingdings" panose="05000000000000000000" pitchFamily="2" charset="2"/>
              <a:buChar char="ü"/>
            </a:pPr>
            <a:r>
              <a:rPr lang="en-US" b="1" dirty="0">
                <a:solidFill>
                  <a:schemeClr val="bg1"/>
                </a:solidFill>
              </a:rPr>
              <a:t>PAM refers to a comprehensive cybersecurity strategy – comprising people, processes and technology – to control, monitor, secure and audit all human and non-human privileged identities and activities across an enterprise IT environment.</a:t>
            </a:r>
          </a:p>
          <a:p>
            <a:pPr>
              <a:buFont typeface="Wingdings" panose="05000000000000000000" pitchFamily="2" charset="2"/>
              <a:buChar char="ü"/>
            </a:pPr>
            <a:endParaRPr lang="en-US" b="1" dirty="0">
              <a:solidFill>
                <a:schemeClr val="bg1"/>
              </a:solidFill>
              <a:effectLst/>
            </a:endParaRPr>
          </a:p>
          <a:p>
            <a:pPr>
              <a:buFont typeface="Wingdings" panose="05000000000000000000" pitchFamily="2" charset="2"/>
              <a:buChar char="ü"/>
            </a:pPr>
            <a:r>
              <a:rPr lang="en-US" b="1" dirty="0">
                <a:solidFill>
                  <a:schemeClr val="bg1"/>
                </a:solidFill>
                <a:effectLst/>
              </a:rPr>
              <a:t>Sometimes referred to as Privileged Identity Management (PIM) or Privileged Access Security (PAS) , PAM is grounded in the Principle of least privileged , wherein users only receive the minimum levels of access required to perform their job functions. </a:t>
            </a:r>
            <a:endParaRPr lang="en-IN" b="1" dirty="0">
              <a:solidFill>
                <a:schemeClr val="bg1"/>
              </a:solidFill>
              <a:effectLst/>
            </a:endParaRPr>
          </a:p>
          <a:p>
            <a:pPr>
              <a:buFont typeface="Wingdings" panose="05000000000000000000" pitchFamily="2" charset="2"/>
              <a:buChar char="ü"/>
            </a:pPr>
            <a:endParaRPr lang="en-IN" b="1" dirty="0">
              <a:solidFill>
                <a:schemeClr val="bg1"/>
              </a:solidFill>
              <a:effectLst/>
            </a:endParaRPr>
          </a:p>
          <a:p>
            <a:pPr>
              <a:buFont typeface="Wingdings" panose="05000000000000000000" pitchFamily="2" charset="2"/>
              <a:buChar char="ü"/>
            </a:pPr>
            <a:r>
              <a:rPr lang="en-US" b="1" dirty="0">
                <a:solidFill>
                  <a:schemeClr val="bg1"/>
                </a:solidFill>
              </a:rPr>
              <a:t>The principle of least privilege is widely considered to be a cybersecurity best practice and is a fundamental step in protecting privileged access to high-value data and assets. </a:t>
            </a:r>
          </a:p>
          <a:p>
            <a:pPr marL="36900" indent="0">
              <a:buNone/>
            </a:pPr>
            <a:endParaRPr lang="en-IN" dirty="0"/>
          </a:p>
        </p:txBody>
      </p:sp>
      <p:sp>
        <p:nvSpPr>
          <p:cNvPr id="4" name="Rectangle: Beveled 3">
            <a:extLst>
              <a:ext uri="{FF2B5EF4-FFF2-40B4-BE49-F238E27FC236}">
                <a16:creationId xmlns:a16="http://schemas.microsoft.com/office/drawing/2014/main" id="{D36A6E8E-27D3-4E65-AF54-80C07375E08E}"/>
              </a:ext>
            </a:extLst>
          </p:cNvPr>
          <p:cNvSpPr/>
          <p:nvPr/>
        </p:nvSpPr>
        <p:spPr>
          <a:xfrm>
            <a:off x="-5323" y="6273078"/>
            <a:ext cx="8757438" cy="584922"/>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5" name="Rectangle: Beveled 4">
            <a:extLst>
              <a:ext uri="{FF2B5EF4-FFF2-40B4-BE49-F238E27FC236}">
                <a16:creationId xmlns:a16="http://schemas.microsoft.com/office/drawing/2014/main" id="{DB3C0E31-A491-4D01-BF53-A226563D4033}"/>
              </a:ext>
            </a:extLst>
          </p:cNvPr>
          <p:cNvSpPr/>
          <p:nvPr/>
        </p:nvSpPr>
        <p:spPr>
          <a:xfrm>
            <a:off x="8752115" y="6260737"/>
            <a:ext cx="2368731" cy="584923"/>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6" name="Rectangle: Beveled 5">
            <a:extLst>
              <a:ext uri="{FF2B5EF4-FFF2-40B4-BE49-F238E27FC236}">
                <a16:creationId xmlns:a16="http://schemas.microsoft.com/office/drawing/2014/main" id="{BA0F76A7-853B-4900-9AEA-6A520FE42A68}"/>
              </a:ext>
            </a:extLst>
          </p:cNvPr>
          <p:cNvSpPr/>
          <p:nvPr/>
        </p:nvSpPr>
        <p:spPr>
          <a:xfrm>
            <a:off x="11120846" y="6248400"/>
            <a:ext cx="1105383" cy="584922"/>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5</a:t>
            </a:r>
            <a:endParaRPr lang="en-IN" sz="2400" b="1" dirty="0">
              <a:solidFill>
                <a:schemeClr val="bg1"/>
              </a:solidFill>
            </a:endParaRPr>
          </a:p>
        </p:txBody>
      </p:sp>
      <p:sp>
        <p:nvSpPr>
          <p:cNvPr id="7" name="Title 6">
            <a:extLst>
              <a:ext uri="{FF2B5EF4-FFF2-40B4-BE49-F238E27FC236}">
                <a16:creationId xmlns:a16="http://schemas.microsoft.com/office/drawing/2014/main" id="{6E47BF5E-B083-418A-A20C-59780B96E30F}"/>
              </a:ext>
            </a:extLst>
          </p:cNvPr>
          <p:cNvSpPr>
            <a:spLocks noGrp="1"/>
          </p:cNvSpPr>
          <p:nvPr>
            <p:ph type="title"/>
          </p:nvPr>
        </p:nvSpPr>
        <p:spPr>
          <a:xfrm>
            <a:off x="0" y="139337"/>
            <a:ext cx="3876629" cy="609601"/>
          </a:xfrm>
          <a:prstGeom prst="round2DiagRect">
            <a:avLst/>
          </a:prstGeom>
          <a:solidFill>
            <a:schemeClr val="tx2">
              <a:lumMod val="60000"/>
              <a:lumOff val="40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500" b="1" dirty="0">
                <a:solidFill>
                  <a:srgbClr val="002060"/>
                </a:solidFill>
              </a:rPr>
              <a:t>2. Introduction</a:t>
            </a:r>
            <a:endParaRPr lang="en-IN" sz="3500" b="1" dirty="0">
              <a:solidFill>
                <a:srgbClr val="002060"/>
              </a:solidFill>
            </a:endParaRPr>
          </a:p>
        </p:txBody>
      </p:sp>
    </p:spTree>
    <p:extLst>
      <p:ext uri="{BB962C8B-B14F-4D97-AF65-F5344CB8AC3E}">
        <p14:creationId xmlns:p14="http://schemas.microsoft.com/office/powerpoint/2010/main" val="74560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D712A61D-89E6-400D-B8A0-A16920A4F07D}"/>
              </a:ext>
            </a:extLst>
          </p:cNvPr>
          <p:cNvSpPr>
            <a:spLocks noGrp="1"/>
          </p:cNvSpPr>
          <p:nvPr>
            <p:ph type="title"/>
          </p:nvPr>
        </p:nvSpPr>
        <p:spPr>
          <a:xfrm>
            <a:off x="25401" y="227013"/>
            <a:ext cx="3902166" cy="539341"/>
          </a:xfrm>
          <a:prstGeom prst="round2DiagRect">
            <a:avLst/>
          </a:prstGeom>
          <a:solidFill>
            <a:schemeClr val="tx2">
              <a:lumMod val="60000"/>
              <a:lumOff val="40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500" b="1" dirty="0">
                <a:solidFill>
                  <a:srgbClr val="002060"/>
                </a:solidFill>
              </a:rPr>
              <a:t>2. Introduction</a:t>
            </a:r>
            <a:endParaRPr lang="en-IN" sz="3500" b="1" dirty="0">
              <a:solidFill>
                <a:srgbClr val="002060"/>
              </a:solidFill>
            </a:endParaRPr>
          </a:p>
        </p:txBody>
      </p:sp>
      <p:pic>
        <p:nvPicPr>
          <p:cNvPr id="6" name="Content Placeholder 5">
            <a:extLst>
              <a:ext uri="{FF2B5EF4-FFF2-40B4-BE49-F238E27FC236}">
                <a16:creationId xmlns:a16="http://schemas.microsoft.com/office/drawing/2014/main" id="{B23F5A26-06BB-4F8A-B008-111B9E4367DF}"/>
              </a:ext>
            </a:extLst>
          </p:cNvPr>
          <p:cNvPicPr>
            <a:picLocks noGrp="1" noChangeAspect="1"/>
          </p:cNvPicPr>
          <p:nvPr>
            <p:ph idx="1"/>
          </p:nvPr>
        </p:nvPicPr>
        <p:blipFill>
          <a:blip r:embed="rId2"/>
          <a:stretch>
            <a:fillRect/>
          </a:stretch>
        </p:blipFill>
        <p:spPr>
          <a:xfrm>
            <a:off x="1717272" y="1060268"/>
            <a:ext cx="8567551" cy="4737463"/>
          </a:xfrm>
          <a:prstGeom prst="rect">
            <a:avLst/>
          </a:prstGeom>
        </p:spPr>
      </p:pic>
      <p:sp>
        <p:nvSpPr>
          <p:cNvPr id="7" name="Rectangle: Beveled 6">
            <a:extLst>
              <a:ext uri="{FF2B5EF4-FFF2-40B4-BE49-F238E27FC236}">
                <a16:creationId xmlns:a16="http://schemas.microsoft.com/office/drawing/2014/main" id="{EA7DC737-6CE4-436E-AFD8-95D3737763E5}"/>
              </a:ext>
            </a:extLst>
          </p:cNvPr>
          <p:cNvSpPr/>
          <p:nvPr/>
        </p:nvSpPr>
        <p:spPr>
          <a:xfrm>
            <a:off x="-5323" y="6273078"/>
            <a:ext cx="8757438" cy="584922"/>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8" name="Rectangle: Beveled 7">
            <a:extLst>
              <a:ext uri="{FF2B5EF4-FFF2-40B4-BE49-F238E27FC236}">
                <a16:creationId xmlns:a16="http://schemas.microsoft.com/office/drawing/2014/main" id="{395963A3-B8F3-4A89-B867-BA2815A5BABC}"/>
              </a:ext>
            </a:extLst>
          </p:cNvPr>
          <p:cNvSpPr/>
          <p:nvPr/>
        </p:nvSpPr>
        <p:spPr>
          <a:xfrm>
            <a:off x="8752115" y="6260737"/>
            <a:ext cx="2368731" cy="584923"/>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9" name="Rectangle: Beveled 8">
            <a:extLst>
              <a:ext uri="{FF2B5EF4-FFF2-40B4-BE49-F238E27FC236}">
                <a16:creationId xmlns:a16="http://schemas.microsoft.com/office/drawing/2014/main" id="{4C762C25-B213-42F0-8AC9-96ABE65A0610}"/>
              </a:ext>
            </a:extLst>
          </p:cNvPr>
          <p:cNvSpPr/>
          <p:nvPr/>
        </p:nvSpPr>
        <p:spPr>
          <a:xfrm>
            <a:off x="11120846" y="6248400"/>
            <a:ext cx="1105383" cy="584922"/>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6</a:t>
            </a:r>
            <a:endParaRPr lang="en-IN" sz="2400" b="1" dirty="0">
              <a:solidFill>
                <a:schemeClr val="bg1"/>
              </a:solidFill>
            </a:endParaRPr>
          </a:p>
        </p:txBody>
      </p:sp>
    </p:spTree>
    <p:extLst>
      <p:ext uri="{BB962C8B-B14F-4D97-AF65-F5344CB8AC3E}">
        <p14:creationId xmlns:p14="http://schemas.microsoft.com/office/powerpoint/2010/main" val="40003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5B48A-5823-4CAF-A2A9-15A2CA31CC17}"/>
              </a:ext>
            </a:extLst>
          </p:cNvPr>
          <p:cNvSpPr>
            <a:spLocks noGrp="1"/>
          </p:cNvSpPr>
          <p:nvPr>
            <p:ph idx="1"/>
          </p:nvPr>
        </p:nvSpPr>
        <p:spPr>
          <a:xfrm>
            <a:off x="426720" y="766354"/>
            <a:ext cx="11486606" cy="5399315"/>
          </a:xfrm>
        </p:spPr>
        <p:txBody>
          <a:bodyPr>
            <a:normAutofit/>
          </a:bodyPr>
          <a:lstStyle/>
          <a:p>
            <a:pPr lvl="0">
              <a:buFont typeface="Wingdings" panose="05000000000000000000" pitchFamily="2" charset="2"/>
              <a:buChar char="ü"/>
            </a:pPr>
            <a:r>
              <a:rPr lang="en-IN" b="1" dirty="0">
                <a:solidFill>
                  <a:schemeClr val="bg1"/>
                </a:solidFill>
                <a:effectLst/>
              </a:rPr>
              <a:t>Privileged Account Discovery -  </a:t>
            </a:r>
            <a:r>
              <a:rPr lang="en-US" dirty="0">
                <a:solidFill>
                  <a:schemeClr val="bg1"/>
                </a:solidFill>
                <a:effectLst/>
              </a:rPr>
              <a:t>user accounts, service accounts, application accounts.</a:t>
            </a:r>
            <a:endParaRPr lang="en-IN" dirty="0">
              <a:solidFill>
                <a:schemeClr val="bg1"/>
              </a:solidFill>
              <a:effectLst/>
            </a:endParaRPr>
          </a:p>
          <a:p>
            <a:pPr lvl="0">
              <a:buFont typeface="Wingdings" panose="05000000000000000000" pitchFamily="2" charset="2"/>
              <a:buChar char="ü"/>
            </a:pPr>
            <a:endParaRPr lang="en-US" b="1" dirty="0">
              <a:solidFill>
                <a:schemeClr val="bg1"/>
              </a:solidFill>
              <a:effectLst/>
            </a:endParaRPr>
          </a:p>
          <a:p>
            <a:pPr lvl="0">
              <a:buFont typeface="Wingdings" panose="05000000000000000000" pitchFamily="2" charset="2"/>
              <a:buChar char="ü"/>
            </a:pPr>
            <a:r>
              <a:rPr lang="en-US" b="1" dirty="0">
                <a:solidFill>
                  <a:schemeClr val="bg1"/>
                </a:solidFill>
                <a:effectLst/>
              </a:rPr>
              <a:t>Privileged Account Protection - </a:t>
            </a:r>
            <a:r>
              <a:rPr lang="en-US" dirty="0">
                <a:solidFill>
                  <a:schemeClr val="bg1"/>
                </a:solidFill>
                <a:effectLst/>
              </a:rPr>
              <a:t>Once the privileged accounts are discovered, CyberArk PAM aims to protect and secure them by enforcing strong password policies.</a:t>
            </a:r>
          </a:p>
          <a:p>
            <a:pPr lvl="0">
              <a:buFont typeface="Wingdings" panose="05000000000000000000" pitchFamily="2" charset="2"/>
              <a:buChar char="ü"/>
            </a:pPr>
            <a:endParaRPr lang="en-US" b="1" dirty="0">
              <a:solidFill>
                <a:schemeClr val="bg1"/>
              </a:solidFill>
              <a:effectLst/>
            </a:endParaRPr>
          </a:p>
          <a:p>
            <a:pPr lvl="0">
              <a:buFont typeface="Wingdings" panose="05000000000000000000" pitchFamily="2" charset="2"/>
              <a:buChar char="ü"/>
            </a:pPr>
            <a:r>
              <a:rPr lang="en-US" b="1" dirty="0">
                <a:solidFill>
                  <a:schemeClr val="bg1"/>
                </a:solidFill>
                <a:effectLst/>
              </a:rPr>
              <a:t>Privileged Session Management - </a:t>
            </a:r>
            <a:r>
              <a:rPr lang="en-US" dirty="0">
                <a:solidFill>
                  <a:schemeClr val="bg1"/>
                </a:solidFill>
                <a:effectLst/>
              </a:rPr>
              <a:t>CyberArk PAM provides session isolation and monitoring capabilities.</a:t>
            </a:r>
            <a:endParaRPr lang="en-IN" dirty="0">
              <a:solidFill>
                <a:schemeClr val="bg1"/>
              </a:solidFill>
              <a:effectLst/>
            </a:endParaRPr>
          </a:p>
          <a:p>
            <a:pPr lvl="0">
              <a:buFont typeface="Wingdings" panose="05000000000000000000" pitchFamily="2" charset="2"/>
              <a:buChar char="ü"/>
            </a:pPr>
            <a:endParaRPr lang="en-US" b="1" dirty="0">
              <a:solidFill>
                <a:schemeClr val="bg1"/>
              </a:solidFill>
              <a:effectLst/>
            </a:endParaRPr>
          </a:p>
          <a:p>
            <a:pPr lvl="0">
              <a:buFont typeface="Wingdings" panose="05000000000000000000" pitchFamily="2" charset="2"/>
              <a:buChar char="ü"/>
            </a:pPr>
            <a:r>
              <a:rPr lang="en-US" b="1" dirty="0">
                <a:solidFill>
                  <a:schemeClr val="bg1"/>
                </a:solidFill>
                <a:effectLst/>
              </a:rPr>
              <a:t>Credential Vaulting and Management - </a:t>
            </a:r>
            <a:r>
              <a:rPr lang="en-US" dirty="0">
                <a:solidFill>
                  <a:schemeClr val="bg1"/>
                </a:solidFill>
                <a:effectLst/>
              </a:rPr>
              <a:t>CyberArk PAM offers a secure and centralized vault for storing privileged account credentials </a:t>
            </a:r>
          </a:p>
          <a:p>
            <a:pPr lvl="0">
              <a:buFont typeface="Wingdings" panose="05000000000000000000" pitchFamily="2" charset="2"/>
              <a:buChar char="ü"/>
            </a:pPr>
            <a:endParaRPr lang="en-US" b="1" dirty="0">
              <a:solidFill>
                <a:schemeClr val="bg1"/>
              </a:solidFill>
              <a:effectLst/>
            </a:endParaRPr>
          </a:p>
          <a:p>
            <a:pPr lvl="0">
              <a:buFont typeface="Wingdings" panose="05000000000000000000" pitchFamily="2" charset="2"/>
              <a:buChar char="ü"/>
            </a:pPr>
            <a:r>
              <a:rPr lang="en-US" b="1" dirty="0">
                <a:solidFill>
                  <a:schemeClr val="bg1"/>
                </a:solidFill>
                <a:effectLst/>
              </a:rPr>
              <a:t>Privileged Access Governance - </a:t>
            </a:r>
            <a:r>
              <a:rPr lang="en-US" dirty="0">
                <a:solidFill>
                  <a:schemeClr val="bg1"/>
                </a:solidFill>
                <a:effectLst/>
              </a:rPr>
              <a:t>This objective involves implementing policies and controls to manage and govern privileged access effectively</a:t>
            </a:r>
            <a:endParaRPr lang="en-IN" dirty="0">
              <a:solidFill>
                <a:schemeClr val="bg1"/>
              </a:solidFill>
              <a:effectLst/>
            </a:endParaRPr>
          </a:p>
          <a:p>
            <a:pPr marL="36900" indent="0">
              <a:buNone/>
            </a:pPr>
            <a:endParaRPr lang="en-US" dirty="0">
              <a:solidFill>
                <a:schemeClr val="bg1"/>
              </a:solidFill>
            </a:endParaRPr>
          </a:p>
          <a:p>
            <a:pPr>
              <a:buFont typeface="Wingdings" panose="05000000000000000000" pitchFamily="2" charset="2"/>
              <a:buChar char="q"/>
            </a:pPr>
            <a:endParaRPr lang="en-IN" dirty="0">
              <a:solidFill>
                <a:schemeClr val="bg1"/>
              </a:solidFill>
            </a:endParaRPr>
          </a:p>
        </p:txBody>
      </p:sp>
      <p:sp>
        <p:nvSpPr>
          <p:cNvPr id="4" name="Rectangle: Beveled 3">
            <a:extLst>
              <a:ext uri="{FF2B5EF4-FFF2-40B4-BE49-F238E27FC236}">
                <a16:creationId xmlns:a16="http://schemas.microsoft.com/office/drawing/2014/main" id="{E09F33E6-470B-4E3E-8DF4-0372E038BCC2}"/>
              </a:ext>
            </a:extLst>
          </p:cNvPr>
          <p:cNvSpPr/>
          <p:nvPr/>
        </p:nvSpPr>
        <p:spPr>
          <a:xfrm>
            <a:off x="-5323" y="6287590"/>
            <a:ext cx="8757438" cy="57041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5" name="Rectangle: Beveled 4">
            <a:extLst>
              <a:ext uri="{FF2B5EF4-FFF2-40B4-BE49-F238E27FC236}">
                <a16:creationId xmlns:a16="http://schemas.microsoft.com/office/drawing/2014/main" id="{E36559C0-2B8D-421D-8293-1F2183F20DF2}"/>
              </a:ext>
            </a:extLst>
          </p:cNvPr>
          <p:cNvSpPr/>
          <p:nvPr/>
        </p:nvSpPr>
        <p:spPr>
          <a:xfrm>
            <a:off x="8752115" y="6287589"/>
            <a:ext cx="2368731" cy="55807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6" name="Rectangle: Beveled 5">
            <a:extLst>
              <a:ext uri="{FF2B5EF4-FFF2-40B4-BE49-F238E27FC236}">
                <a16:creationId xmlns:a16="http://schemas.microsoft.com/office/drawing/2014/main" id="{35340569-A8C4-4C09-BD80-334B4ABF187D}"/>
              </a:ext>
            </a:extLst>
          </p:cNvPr>
          <p:cNvSpPr/>
          <p:nvPr/>
        </p:nvSpPr>
        <p:spPr>
          <a:xfrm>
            <a:off x="11120846" y="6275248"/>
            <a:ext cx="1105383" cy="558073"/>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7</a:t>
            </a:r>
            <a:endParaRPr lang="en-IN" sz="2400" b="1" dirty="0">
              <a:solidFill>
                <a:schemeClr val="bg1"/>
              </a:solidFill>
            </a:endParaRPr>
          </a:p>
        </p:txBody>
      </p:sp>
      <p:sp>
        <p:nvSpPr>
          <p:cNvPr id="7" name="Title 6">
            <a:extLst>
              <a:ext uri="{FF2B5EF4-FFF2-40B4-BE49-F238E27FC236}">
                <a16:creationId xmlns:a16="http://schemas.microsoft.com/office/drawing/2014/main" id="{055AFA1A-9F9B-418B-8A64-6500532027E3}"/>
              </a:ext>
            </a:extLst>
          </p:cNvPr>
          <p:cNvSpPr>
            <a:spLocks noGrp="1"/>
          </p:cNvSpPr>
          <p:nvPr>
            <p:ph type="title"/>
          </p:nvPr>
        </p:nvSpPr>
        <p:spPr>
          <a:xfrm>
            <a:off x="-14750" y="37079"/>
            <a:ext cx="3767426" cy="570410"/>
          </a:xfrm>
          <a:prstGeom prst="round2DiagRect">
            <a:avLst/>
          </a:prstGeom>
          <a:solidFill>
            <a:schemeClr val="tx2">
              <a:lumMod val="60000"/>
              <a:lumOff val="40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3500" b="1" dirty="0">
                <a:solidFill>
                  <a:srgbClr val="002060"/>
                </a:solidFill>
              </a:rPr>
              <a:t>3. Objectives</a:t>
            </a:r>
            <a:endParaRPr lang="en-IN" sz="3500" b="1" dirty="0">
              <a:solidFill>
                <a:srgbClr val="002060"/>
              </a:solidFill>
            </a:endParaRPr>
          </a:p>
        </p:txBody>
      </p:sp>
    </p:spTree>
    <p:extLst>
      <p:ext uri="{BB962C8B-B14F-4D97-AF65-F5344CB8AC3E}">
        <p14:creationId xmlns:p14="http://schemas.microsoft.com/office/powerpoint/2010/main" val="2360000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642F49B9-AD29-423A-B330-C256D60ED69D}"/>
              </a:ext>
            </a:extLst>
          </p:cNvPr>
          <p:cNvSpPr txBox="1">
            <a:spLocks/>
          </p:cNvSpPr>
          <p:nvPr/>
        </p:nvSpPr>
        <p:spPr>
          <a:xfrm>
            <a:off x="-5323" y="121920"/>
            <a:ext cx="3767426" cy="570410"/>
          </a:xfrm>
          <a:prstGeom prst="round2DiagRect">
            <a:avLst/>
          </a:prstGeom>
          <a:solidFill>
            <a:schemeClr val="tx2">
              <a:lumMod val="60000"/>
              <a:lumOff val="40000"/>
            </a:schemeClr>
          </a:solidFill>
          <a:ln w="15875" cap="rnd" cmpd="sng" algn="ctr">
            <a:solidFill>
              <a:schemeClr val="bg1">
                <a:lumMod val="95000"/>
                <a:lumOff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lt1"/>
                </a:solidFill>
                <a:effectLst>
                  <a:outerShdw blurRad="9525" dist="25400" dir="14640000" algn="tl" rotWithShape="0">
                    <a:schemeClr val="bg1">
                      <a:alpha val="30000"/>
                    </a:scheme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3500" b="1">
                <a:solidFill>
                  <a:srgbClr val="002060"/>
                </a:solidFill>
              </a:rPr>
              <a:t>3. Objectives</a:t>
            </a:r>
            <a:endParaRPr lang="en-IN" sz="3500" b="1" dirty="0">
              <a:solidFill>
                <a:srgbClr val="002060"/>
              </a:solidFill>
            </a:endParaRPr>
          </a:p>
        </p:txBody>
      </p:sp>
      <p:sp>
        <p:nvSpPr>
          <p:cNvPr id="3" name="Rectangle: Beveled 2">
            <a:extLst>
              <a:ext uri="{FF2B5EF4-FFF2-40B4-BE49-F238E27FC236}">
                <a16:creationId xmlns:a16="http://schemas.microsoft.com/office/drawing/2014/main" id="{17CA84B2-BDED-47FB-81FE-27A1F6ADB2CB}"/>
              </a:ext>
            </a:extLst>
          </p:cNvPr>
          <p:cNvSpPr/>
          <p:nvPr/>
        </p:nvSpPr>
        <p:spPr>
          <a:xfrm>
            <a:off x="-5323" y="6287590"/>
            <a:ext cx="8757438" cy="57041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4" name="Rectangle: Beveled 3">
            <a:extLst>
              <a:ext uri="{FF2B5EF4-FFF2-40B4-BE49-F238E27FC236}">
                <a16:creationId xmlns:a16="http://schemas.microsoft.com/office/drawing/2014/main" id="{723AC0F1-01DF-45B0-BB29-714719D09393}"/>
              </a:ext>
            </a:extLst>
          </p:cNvPr>
          <p:cNvSpPr/>
          <p:nvPr/>
        </p:nvSpPr>
        <p:spPr>
          <a:xfrm>
            <a:off x="8752115" y="6287589"/>
            <a:ext cx="2368731" cy="55807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5" name="Rectangle: Beveled 4">
            <a:extLst>
              <a:ext uri="{FF2B5EF4-FFF2-40B4-BE49-F238E27FC236}">
                <a16:creationId xmlns:a16="http://schemas.microsoft.com/office/drawing/2014/main" id="{98C9C6F8-18BA-4979-B9C7-058DDE9E7D64}"/>
              </a:ext>
            </a:extLst>
          </p:cNvPr>
          <p:cNvSpPr/>
          <p:nvPr/>
        </p:nvSpPr>
        <p:spPr>
          <a:xfrm>
            <a:off x="11120846" y="6275248"/>
            <a:ext cx="1105383" cy="558073"/>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8</a:t>
            </a:r>
            <a:endParaRPr lang="en-IN" sz="2400" b="1" dirty="0">
              <a:solidFill>
                <a:schemeClr val="bg1"/>
              </a:solidFill>
            </a:endParaRPr>
          </a:p>
        </p:txBody>
      </p:sp>
      <p:sp>
        <p:nvSpPr>
          <p:cNvPr id="6" name="TextBox 5">
            <a:extLst>
              <a:ext uri="{FF2B5EF4-FFF2-40B4-BE49-F238E27FC236}">
                <a16:creationId xmlns:a16="http://schemas.microsoft.com/office/drawing/2014/main" id="{91726A0D-4B08-403B-9606-4F364E01E0DA}"/>
              </a:ext>
            </a:extLst>
          </p:cNvPr>
          <p:cNvSpPr txBox="1"/>
          <p:nvPr/>
        </p:nvSpPr>
        <p:spPr>
          <a:xfrm>
            <a:off x="520186" y="1417320"/>
            <a:ext cx="11151628" cy="2862322"/>
          </a:xfrm>
          <a:prstGeom prst="rect">
            <a:avLst/>
          </a:prstGeom>
          <a:noFill/>
        </p:spPr>
        <p:txBody>
          <a:bodyPr wrap="square" rtlCol="0">
            <a:spAutoFit/>
          </a:bodyPr>
          <a:lstStyle/>
          <a:p>
            <a:pPr marL="285750" lvl="0" indent="-285750">
              <a:buFont typeface="Wingdings" panose="05000000000000000000" pitchFamily="2" charset="2"/>
              <a:buChar char="ü"/>
            </a:pPr>
            <a:r>
              <a:rPr lang="en-US" b="1" dirty="0">
                <a:solidFill>
                  <a:schemeClr val="bg1"/>
                </a:solidFill>
                <a:latin typeface="+mj-lt"/>
              </a:rPr>
              <a:t>Threat Analytics and Detection </a:t>
            </a:r>
            <a:r>
              <a:rPr lang="en-US" b="1" dirty="0">
                <a:solidFill>
                  <a:schemeClr val="bg1"/>
                </a:solidFill>
              </a:rPr>
              <a:t>- </a:t>
            </a:r>
            <a:r>
              <a:rPr lang="en-US" dirty="0">
                <a:solidFill>
                  <a:schemeClr val="bg1"/>
                </a:solidFill>
              </a:rPr>
              <a:t>CyberArk PAM includes advanced analytics and machine learning capabilities to detect anomalous behavior, identify potential threats.</a:t>
            </a:r>
            <a:endParaRPr lang="en-IN" b="1" dirty="0">
              <a:solidFill>
                <a:schemeClr val="bg1"/>
              </a:solidFill>
            </a:endParaRPr>
          </a:p>
          <a:p>
            <a:pPr marL="285750" lvl="0" indent="-285750">
              <a:buFont typeface="Wingdings" panose="05000000000000000000" pitchFamily="2" charset="2"/>
              <a:buChar char="ü"/>
            </a:pPr>
            <a:endParaRPr lang="en-IN" b="1" dirty="0">
              <a:solidFill>
                <a:schemeClr val="bg1"/>
              </a:solidFill>
            </a:endParaRPr>
          </a:p>
          <a:p>
            <a:pPr marL="285750" lvl="0" indent="-285750">
              <a:buFont typeface="Wingdings" panose="05000000000000000000" pitchFamily="2" charset="2"/>
              <a:buChar char="ü"/>
            </a:pPr>
            <a:endParaRPr lang="en-IN" b="1" dirty="0">
              <a:solidFill>
                <a:schemeClr val="bg1"/>
              </a:solidFill>
            </a:endParaRPr>
          </a:p>
          <a:p>
            <a:pPr marL="285750" lvl="0" indent="-285750">
              <a:buFont typeface="Wingdings" panose="05000000000000000000" pitchFamily="2" charset="2"/>
              <a:buChar char="ü"/>
            </a:pPr>
            <a:r>
              <a:rPr lang="en-IN" b="1" dirty="0">
                <a:solidFill>
                  <a:schemeClr val="bg1"/>
                </a:solidFill>
              </a:rPr>
              <a:t>Compliance and Auditing - </a:t>
            </a:r>
            <a:r>
              <a:rPr lang="en-US" dirty="0">
                <a:solidFill>
                  <a:schemeClr val="bg1"/>
                </a:solidFill>
              </a:rPr>
              <a:t>comprehensive auditing and reporting capabilities, including session recording, access logs, and activity logs.</a:t>
            </a:r>
          </a:p>
          <a:p>
            <a:pPr marL="285750" lvl="0" indent="-285750">
              <a:buFont typeface="Wingdings" panose="05000000000000000000" pitchFamily="2" charset="2"/>
              <a:buChar char="ü"/>
            </a:pPr>
            <a:endParaRPr lang="en-US" b="1" dirty="0">
              <a:solidFill>
                <a:schemeClr val="bg1"/>
              </a:solidFill>
            </a:endParaRPr>
          </a:p>
          <a:p>
            <a:pPr marL="285750" lvl="0" indent="-285750">
              <a:buFont typeface="Wingdings" panose="05000000000000000000" pitchFamily="2" charset="2"/>
              <a:buChar char="ü"/>
            </a:pPr>
            <a:endParaRPr lang="en-US" b="1" dirty="0">
              <a:solidFill>
                <a:schemeClr val="bg1"/>
              </a:solidFill>
            </a:endParaRPr>
          </a:p>
          <a:p>
            <a:pPr marL="285750" lvl="0" indent="-285750">
              <a:buFont typeface="Wingdings" panose="05000000000000000000" pitchFamily="2" charset="2"/>
              <a:buChar char="ü"/>
            </a:pPr>
            <a:r>
              <a:rPr lang="en-IN" b="1" dirty="0">
                <a:solidFill>
                  <a:schemeClr val="bg1"/>
                </a:solidFill>
              </a:rPr>
              <a:t>Integration and Automation - </a:t>
            </a:r>
            <a:r>
              <a:rPr lang="en-IN" b="1" dirty="0"/>
              <a:t> </a:t>
            </a:r>
            <a:r>
              <a:rPr lang="en-US" dirty="0">
                <a:solidFill>
                  <a:schemeClr val="bg1"/>
                </a:solidFill>
              </a:rPr>
              <a:t>CyberArk PAM can integrate with other security solutions and IT infrastructure components, such as identity and access management (IAM) systems, SIEM platforms</a:t>
            </a:r>
            <a:endParaRPr lang="en-IN" b="1" dirty="0">
              <a:solidFill>
                <a:schemeClr val="bg1"/>
              </a:solidFill>
            </a:endParaRPr>
          </a:p>
        </p:txBody>
      </p:sp>
    </p:spTree>
    <p:extLst>
      <p:ext uri="{BB962C8B-B14F-4D97-AF65-F5344CB8AC3E}">
        <p14:creationId xmlns:p14="http://schemas.microsoft.com/office/powerpoint/2010/main" val="3207493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734105-EA6C-4B8B-B9CF-4911FF19F15C}"/>
              </a:ext>
            </a:extLst>
          </p:cNvPr>
          <p:cNvSpPr>
            <a:spLocks noGrp="1"/>
          </p:cNvSpPr>
          <p:nvPr>
            <p:ph idx="1"/>
          </p:nvPr>
        </p:nvSpPr>
        <p:spPr>
          <a:xfrm>
            <a:off x="200297" y="957941"/>
            <a:ext cx="11242766" cy="5251269"/>
          </a:xfrm>
        </p:spPr>
        <p:txBody>
          <a:bodyPr>
            <a:normAutofit fontScale="92500" lnSpcReduction="10000"/>
          </a:bodyPr>
          <a:lstStyle/>
          <a:p>
            <a:pPr lvl="0">
              <a:buFont typeface="Wingdings" panose="05000000000000000000" pitchFamily="2" charset="2"/>
              <a:buChar char="ü"/>
            </a:pPr>
            <a:r>
              <a:rPr lang="en-IN" b="1" dirty="0">
                <a:solidFill>
                  <a:schemeClr val="bg1"/>
                </a:solidFill>
                <a:effectLst/>
              </a:rPr>
              <a:t>Discovery and Assessment</a:t>
            </a:r>
            <a:endParaRPr lang="en-IN" dirty="0">
              <a:solidFill>
                <a:schemeClr val="bg1"/>
              </a:solidFill>
              <a:effectLst/>
            </a:endParaRPr>
          </a:p>
          <a:p>
            <a:pPr lvl="0">
              <a:buFont typeface="Wingdings" panose="05000000000000000000" pitchFamily="2" charset="2"/>
              <a:buChar char="ü"/>
            </a:pPr>
            <a:endParaRPr lang="en-IN" b="1" dirty="0">
              <a:solidFill>
                <a:schemeClr val="bg1"/>
              </a:solidFill>
              <a:effectLst/>
            </a:endParaRPr>
          </a:p>
          <a:p>
            <a:pPr lvl="0">
              <a:buFont typeface="Wingdings" panose="05000000000000000000" pitchFamily="2" charset="2"/>
              <a:buChar char="ü"/>
            </a:pPr>
            <a:r>
              <a:rPr lang="en-IN" b="1" dirty="0">
                <a:solidFill>
                  <a:schemeClr val="bg1"/>
                </a:solidFill>
                <a:effectLst/>
              </a:rPr>
              <a:t>Planning and Design</a:t>
            </a:r>
            <a:endParaRPr lang="en-IN" dirty="0">
              <a:solidFill>
                <a:schemeClr val="bg1"/>
              </a:solidFill>
              <a:effectLst/>
            </a:endParaRPr>
          </a:p>
          <a:p>
            <a:pPr lvl="0">
              <a:buFont typeface="Wingdings" panose="05000000000000000000" pitchFamily="2" charset="2"/>
              <a:buChar char="ü"/>
            </a:pPr>
            <a:endParaRPr lang="en-IN" b="1" dirty="0">
              <a:solidFill>
                <a:schemeClr val="bg1"/>
              </a:solidFill>
              <a:effectLst/>
            </a:endParaRPr>
          </a:p>
          <a:p>
            <a:pPr lvl="0">
              <a:buFont typeface="Wingdings" panose="05000000000000000000" pitchFamily="2" charset="2"/>
              <a:buChar char="ü"/>
            </a:pPr>
            <a:r>
              <a:rPr lang="en-IN" b="1" dirty="0">
                <a:solidFill>
                  <a:schemeClr val="bg1"/>
                </a:solidFill>
                <a:effectLst/>
              </a:rPr>
              <a:t>Deployment</a:t>
            </a:r>
            <a:endParaRPr lang="en-IN" dirty="0">
              <a:solidFill>
                <a:schemeClr val="bg1"/>
              </a:solidFill>
              <a:effectLst/>
            </a:endParaRPr>
          </a:p>
          <a:p>
            <a:pPr lvl="0">
              <a:buFont typeface="Wingdings" panose="05000000000000000000" pitchFamily="2" charset="2"/>
              <a:buChar char="ü"/>
            </a:pPr>
            <a:endParaRPr lang="en-IN" b="1" dirty="0">
              <a:solidFill>
                <a:schemeClr val="bg1"/>
              </a:solidFill>
              <a:effectLst/>
            </a:endParaRPr>
          </a:p>
          <a:p>
            <a:pPr lvl="0">
              <a:buFont typeface="Wingdings" panose="05000000000000000000" pitchFamily="2" charset="2"/>
              <a:buChar char="ü"/>
            </a:pPr>
            <a:r>
              <a:rPr lang="en-US" b="1" dirty="0">
                <a:solidFill>
                  <a:schemeClr val="bg1"/>
                </a:solidFill>
                <a:effectLst/>
              </a:rPr>
              <a:t>Privileged Account Discovery and Onboarding</a:t>
            </a:r>
            <a:endParaRPr lang="en-IN" dirty="0">
              <a:solidFill>
                <a:schemeClr val="bg1"/>
              </a:solidFill>
              <a:effectLst/>
            </a:endParaRPr>
          </a:p>
          <a:p>
            <a:pPr lvl="0">
              <a:buFont typeface="Wingdings" panose="05000000000000000000" pitchFamily="2" charset="2"/>
              <a:buChar char="ü"/>
            </a:pPr>
            <a:endParaRPr lang="en-IN" b="1" dirty="0">
              <a:solidFill>
                <a:schemeClr val="bg1"/>
              </a:solidFill>
              <a:effectLst/>
            </a:endParaRPr>
          </a:p>
          <a:p>
            <a:pPr lvl="0">
              <a:buFont typeface="Wingdings" panose="05000000000000000000" pitchFamily="2" charset="2"/>
              <a:buChar char="ü"/>
            </a:pPr>
            <a:r>
              <a:rPr lang="en-IN" b="1" dirty="0">
                <a:solidFill>
                  <a:schemeClr val="bg1"/>
                </a:solidFill>
                <a:effectLst/>
              </a:rPr>
              <a:t>Access Management and Monitoring</a:t>
            </a:r>
          </a:p>
          <a:p>
            <a:pPr lvl="0">
              <a:buFont typeface="Wingdings" panose="05000000000000000000" pitchFamily="2" charset="2"/>
              <a:buChar char="ü"/>
            </a:pPr>
            <a:endParaRPr lang="en-IN" b="1" dirty="0">
              <a:solidFill>
                <a:schemeClr val="bg1"/>
              </a:solidFill>
              <a:effectLst/>
            </a:endParaRPr>
          </a:p>
          <a:p>
            <a:pPr lvl="0">
              <a:buFont typeface="Wingdings" panose="05000000000000000000" pitchFamily="2" charset="2"/>
              <a:buChar char="ü"/>
            </a:pPr>
            <a:r>
              <a:rPr lang="en-IN" b="1" dirty="0">
                <a:solidFill>
                  <a:schemeClr val="bg1"/>
                </a:solidFill>
                <a:effectLst/>
              </a:rPr>
              <a:t>Ongoing Management and Maintenance </a:t>
            </a:r>
          </a:p>
          <a:p>
            <a:pPr lvl="0">
              <a:buFont typeface="Wingdings" panose="05000000000000000000" pitchFamily="2" charset="2"/>
              <a:buChar char="ü"/>
            </a:pPr>
            <a:endParaRPr lang="en-IN" b="1" dirty="0">
              <a:solidFill>
                <a:schemeClr val="bg1"/>
              </a:solidFill>
              <a:effectLst/>
            </a:endParaRPr>
          </a:p>
          <a:p>
            <a:pPr lvl="0">
              <a:buFont typeface="Wingdings" panose="05000000000000000000" pitchFamily="2" charset="2"/>
              <a:buChar char="ü"/>
            </a:pPr>
            <a:r>
              <a:rPr lang="en-IN" b="1" dirty="0">
                <a:solidFill>
                  <a:schemeClr val="bg1"/>
                </a:solidFill>
                <a:effectLst/>
              </a:rPr>
              <a:t>Training and Education</a:t>
            </a:r>
            <a:endParaRPr lang="en-IN" dirty="0">
              <a:solidFill>
                <a:schemeClr val="bg1"/>
              </a:solidFill>
              <a:effectLst/>
            </a:endParaRPr>
          </a:p>
          <a:p>
            <a:pPr marL="36900" indent="0">
              <a:buNone/>
            </a:pPr>
            <a:endParaRPr lang="en-US" b="1" dirty="0">
              <a:solidFill>
                <a:schemeClr val="bg1"/>
              </a:solidFill>
            </a:endParaRPr>
          </a:p>
          <a:p>
            <a:pPr marL="36900" indent="0">
              <a:buNone/>
            </a:pPr>
            <a:endParaRPr lang="en-US" dirty="0">
              <a:solidFill>
                <a:schemeClr val="bg1"/>
              </a:solidFill>
            </a:endParaRPr>
          </a:p>
          <a:p>
            <a:pPr marL="36900" indent="0">
              <a:buNone/>
            </a:pPr>
            <a:endParaRPr lang="en-IN" b="1" dirty="0">
              <a:solidFill>
                <a:schemeClr val="bg1"/>
              </a:solidFill>
            </a:endParaRPr>
          </a:p>
        </p:txBody>
      </p:sp>
      <p:sp>
        <p:nvSpPr>
          <p:cNvPr id="4" name="Title 6">
            <a:extLst>
              <a:ext uri="{FF2B5EF4-FFF2-40B4-BE49-F238E27FC236}">
                <a16:creationId xmlns:a16="http://schemas.microsoft.com/office/drawing/2014/main" id="{24027442-B7B9-4876-9EAC-57001200E21F}"/>
              </a:ext>
            </a:extLst>
          </p:cNvPr>
          <p:cNvSpPr>
            <a:spLocks noGrp="1"/>
          </p:cNvSpPr>
          <p:nvPr>
            <p:ph type="title"/>
          </p:nvPr>
        </p:nvSpPr>
        <p:spPr>
          <a:xfrm>
            <a:off x="-5323" y="180292"/>
            <a:ext cx="3866606" cy="530179"/>
          </a:xfrm>
          <a:prstGeom prst="round2DiagRect">
            <a:avLst/>
          </a:prstGeom>
          <a:solidFill>
            <a:schemeClr val="tx2">
              <a:lumMod val="60000"/>
              <a:lumOff val="40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br>
              <a:rPr lang="en-US" sz="3500" b="1" dirty="0">
                <a:solidFill>
                  <a:srgbClr val="002060"/>
                </a:solidFill>
              </a:rPr>
            </a:br>
            <a:r>
              <a:rPr lang="en-US" sz="3500" b="1" dirty="0">
                <a:solidFill>
                  <a:srgbClr val="002060"/>
                </a:solidFill>
              </a:rPr>
              <a:t>4. </a:t>
            </a:r>
            <a:r>
              <a:rPr lang="en-US" sz="3600" b="1" dirty="0">
                <a:solidFill>
                  <a:srgbClr val="002060"/>
                </a:solidFill>
              </a:rPr>
              <a:t>Methodology</a:t>
            </a:r>
            <a:br>
              <a:rPr lang="en-US" sz="3600" b="1" dirty="0">
                <a:solidFill>
                  <a:schemeClr val="bg1"/>
                </a:solidFill>
              </a:rPr>
            </a:br>
            <a:endParaRPr lang="en-IN" sz="3500" b="1" dirty="0">
              <a:solidFill>
                <a:srgbClr val="002060"/>
              </a:solidFill>
            </a:endParaRPr>
          </a:p>
        </p:txBody>
      </p:sp>
      <p:sp>
        <p:nvSpPr>
          <p:cNvPr id="5" name="Rectangle: Beveled 4">
            <a:extLst>
              <a:ext uri="{FF2B5EF4-FFF2-40B4-BE49-F238E27FC236}">
                <a16:creationId xmlns:a16="http://schemas.microsoft.com/office/drawing/2014/main" id="{6E02C628-6A7D-4071-BBB8-D6B8BFD0125C}"/>
              </a:ext>
            </a:extLst>
          </p:cNvPr>
          <p:cNvSpPr/>
          <p:nvPr/>
        </p:nvSpPr>
        <p:spPr>
          <a:xfrm>
            <a:off x="-5323" y="6336529"/>
            <a:ext cx="8757438" cy="530179"/>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Privileged Access Management (PAM ) </a:t>
            </a:r>
            <a:endParaRPr lang="en-IN" sz="3200" dirty="0">
              <a:solidFill>
                <a:schemeClr val="bg1"/>
              </a:solidFill>
            </a:endParaRPr>
          </a:p>
        </p:txBody>
      </p:sp>
      <p:sp>
        <p:nvSpPr>
          <p:cNvPr id="6" name="Rectangle: Beveled 5">
            <a:extLst>
              <a:ext uri="{FF2B5EF4-FFF2-40B4-BE49-F238E27FC236}">
                <a16:creationId xmlns:a16="http://schemas.microsoft.com/office/drawing/2014/main" id="{BA3F405B-3897-408D-92CD-CADFBE711523}"/>
              </a:ext>
            </a:extLst>
          </p:cNvPr>
          <p:cNvSpPr/>
          <p:nvPr/>
        </p:nvSpPr>
        <p:spPr>
          <a:xfrm>
            <a:off x="8752115" y="6327820"/>
            <a:ext cx="2368731" cy="517840"/>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2023 - 2024</a:t>
            </a:r>
            <a:endParaRPr lang="en-IN" sz="2400" b="1" dirty="0">
              <a:solidFill>
                <a:schemeClr val="bg1"/>
              </a:solidFill>
            </a:endParaRPr>
          </a:p>
        </p:txBody>
      </p:sp>
      <p:sp>
        <p:nvSpPr>
          <p:cNvPr id="7" name="Rectangle: Beveled 6">
            <a:extLst>
              <a:ext uri="{FF2B5EF4-FFF2-40B4-BE49-F238E27FC236}">
                <a16:creationId xmlns:a16="http://schemas.microsoft.com/office/drawing/2014/main" id="{0E33D859-3D20-43CF-9806-AE95B4CB72EA}"/>
              </a:ext>
            </a:extLst>
          </p:cNvPr>
          <p:cNvSpPr/>
          <p:nvPr/>
        </p:nvSpPr>
        <p:spPr>
          <a:xfrm>
            <a:off x="11086617" y="6315481"/>
            <a:ext cx="1105383" cy="517841"/>
          </a:xfrm>
          <a:prstGeom prst="bevel">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9</a:t>
            </a:r>
            <a:endParaRPr lang="en-IN" sz="2400" b="1" dirty="0">
              <a:solidFill>
                <a:schemeClr val="bg1"/>
              </a:solidFill>
            </a:endParaRPr>
          </a:p>
        </p:txBody>
      </p:sp>
      <p:pic>
        <p:nvPicPr>
          <p:cNvPr id="1026" name="Picture 2" descr="https://cloudfoundation.com/blog/wp-content/uploads/2023/02/cyberark-components-1.jpg">
            <a:extLst>
              <a:ext uri="{FF2B5EF4-FFF2-40B4-BE49-F238E27FC236}">
                <a16:creationId xmlns:a16="http://schemas.microsoft.com/office/drawing/2014/main" id="{897CF1E4-A288-452A-9F43-E76B560F0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482" y="180292"/>
            <a:ext cx="3589929" cy="12504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loudfoundation.com/blog/wp-content/uploads/2023/02/cyberark-benefits.jpg">
            <a:extLst>
              <a:ext uri="{FF2B5EF4-FFF2-40B4-BE49-F238E27FC236}">
                <a16:creationId xmlns:a16="http://schemas.microsoft.com/office/drawing/2014/main" id="{832C34D7-D00C-4C6C-BEAD-AEB903AD4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5171" y="1430744"/>
            <a:ext cx="2984137" cy="1678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464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Custom 2">
      <a:dk1>
        <a:sysClr val="windowText" lastClr="000000"/>
      </a:dk1>
      <a:lt1>
        <a:sysClr val="window" lastClr="FFFFFF"/>
      </a:lt1>
      <a:dk2>
        <a:srgbClr val="9FC0D5"/>
      </a:dk2>
      <a:lt2>
        <a:srgbClr val="70A1C0"/>
      </a:lt2>
      <a:accent1>
        <a:srgbClr val="1CADE4"/>
      </a:accent1>
      <a:accent2>
        <a:srgbClr val="75B5E4"/>
      </a:accent2>
      <a:accent3>
        <a:srgbClr val="27CED7"/>
      </a:accent3>
      <a:accent4>
        <a:srgbClr val="75B5E4"/>
      </a:accent4>
      <a:accent5>
        <a:srgbClr val="70A1C0"/>
      </a:accent5>
      <a:accent6>
        <a:srgbClr val="62A39F"/>
      </a:accent6>
      <a:hlink>
        <a:srgbClr val="76CDEE"/>
      </a:hlink>
      <a:folHlink>
        <a:srgbClr val="75B5E4"/>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7296</TotalTime>
  <Words>2010</Words>
  <Application>Microsoft Office PowerPoint</Application>
  <PresentationFormat>Widescreen</PresentationFormat>
  <Paragraphs>277</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Calisto MT</vt:lpstr>
      <vt:lpstr>Cambria</vt:lpstr>
      <vt:lpstr>Open Sans</vt:lpstr>
      <vt:lpstr>Trebuchet MS</vt:lpstr>
      <vt:lpstr>Wingdings</vt:lpstr>
      <vt:lpstr>Wingdings 2</vt:lpstr>
      <vt:lpstr>Slate</vt:lpstr>
      <vt:lpstr>Rashtrasant Tukdoji Maharaj Nagpur University ‘s OCE </vt:lpstr>
      <vt:lpstr>About CyberArk</vt:lpstr>
      <vt:lpstr>ontent</vt:lpstr>
      <vt:lpstr>.</vt:lpstr>
      <vt:lpstr>2. Introduction</vt:lpstr>
      <vt:lpstr>2. Introduction</vt:lpstr>
      <vt:lpstr>3. Objectives</vt:lpstr>
      <vt:lpstr>PowerPoint Presentation</vt:lpstr>
      <vt:lpstr> 4. 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prachi amgaonkar</dc:creator>
  <cp:lastModifiedBy>prachi amgaonkar</cp:lastModifiedBy>
  <cp:revision>51</cp:revision>
  <dcterms:created xsi:type="dcterms:W3CDTF">2023-07-03T04:52:07Z</dcterms:created>
  <dcterms:modified xsi:type="dcterms:W3CDTF">2023-08-24T04:01:42Z</dcterms:modified>
</cp:coreProperties>
</file>