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29b3f86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29b3f86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9b3f86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9b3f86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9b3f86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9b3f86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8300" y="21754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8180">
                <a:solidFill>
                  <a:srgbClr val="20124D"/>
                </a:solidFill>
              </a:rPr>
              <a:t>Scenarios</a:t>
            </a:r>
            <a:endParaRPr b="1" sz="818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716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57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720">
                <a:solidFill>
                  <a:srgbClr val="20124D"/>
                </a:solidFill>
              </a:rPr>
              <a:t>Low-F</a:t>
            </a:r>
            <a:r>
              <a:rPr b="1" lang="en" sz="5720">
                <a:solidFill>
                  <a:srgbClr val="20124D"/>
                </a:solidFill>
              </a:rPr>
              <a:t>idelity</a:t>
            </a:r>
            <a:r>
              <a:rPr b="1" lang="en" sz="5720">
                <a:solidFill>
                  <a:srgbClr val="20124D"/>
                </a:solidFill>
              </a:rPr>
              <a:t> P</a:t>
            </a:r>
            <a:r>
              <a:rPr b="1" lang="en" sz="5720">
                <a:solidFill>
                  <a:srgbClr val="20124D"/>
                </a:solidFill>
              </a:rPr>
              <a:t>rototype</a:t>
            </a:r>
            <a:endParaRPr b="1" sz="572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6036" y="-1025362"/>
            <a:ext cx="5096926" cy="72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