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65A0-8D1D-4C1B-BB44-FB60602336CC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8437-97A4-4A54-A3E1-94D6257D8D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65A0-8D1D-4C1B-BB44-FB60602336CC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8437-97A4-4A54-A3E1-94D6257D8D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65A0-8D1D-4C1B-BB44-FB60602336CC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8437-97A4-4A54-A3E1-94D6257D8D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65A0-8D1D-4C1B-BB44-FB60602336CC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8437-97A4-4A54-A3E1-94D6257D8D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65A0-8D1D-4C1B-BB44-FB60602336CC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8437-97A4-4A54-A3E1-94D6257D8D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65A0-8D1D-4C1B-BB44-FB60602336CC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8437-97A4-4A54-A3E1-94D6257D8D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65A0-8D1D-4C1B-BB44-FB60602336CC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8437-97A4-4A54-A3E1-94D6257D8D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65A0-8D1D-4C1B-BB44-FB60602336CC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8437-97A4-4A54-A3E1-94D6257D8D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65A0-8D1D-4C1B-BB44-FB60602336CC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8437-97A4-4A54-A3E1-94D6257D8D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65A0-8D1D-4C1B-BB44-FB60602336CC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8437-97A4-4A54-A3E1-94D6257D8DB9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65A0-8D1D-4C1B-BB44-FB60602336CC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458437-97A4-4A54-A3E1-94D6257D8DB9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D458437-97A4-4A54-A3E1-94D6257D8DB9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E5365A0-8D1D-4C1B-BB44-FB60602336CC}" type="datetimeFigureOut">
              <a:rPr lang="en-IN" smtClean="0"/>
              <a:t>17-10-2024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-315416"/>
            <a:ext cx="7906072" cy="3662263"/>
          </a:xfrm>
        </p:spPr>
        <p:txBody>
          <a:bodyPr/>
          <a:lstStyle/>
          <a:p>
            <a:r>
              <a:rPr lang="en-GB" sz="4800" b="1" dirty="0" smtClean="0"/>
              <a:t>HR MANAGEMENT SYSTEM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110343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CONTENT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HR Management System (HRMS) is designed to automate core HR functions such as managing employee data, tracking attendance, and handling </a:t>
            </a:r>
            <a:r>
              <a:rPr lang="en-GB" dirty="0" smtClean="0"/>
              <a:t>  payroll.</a:t>
            </a:r>
          </a:p>
          <a:p>
            <a:r>
              <a:rPr lang="en-GB" dirty="0" smtClean="0"/>
              <a:t>The </a:t>
            </a:r>
            <a:r>
              <a:rPr lang="en-GB" dirty="0"/>
              <a:t>goal is to improve operational efficiency and ensure accuracy in data </a:t>
            </a:r>
            <a:r>
              <a:rPr lang="en-GB" dirty="0" smtClean="0"/>
              <a:t>management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5956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260649"/>
            <a:ext cx="7615808" cy="2088232"/>
          </a:xfrm>
        </p:spPr>
        <p:txBody>
          <a:bodyPr/>
          <a:lstStyle/>
          <a:p>
            <a:pPr algn="ctr"/>
            <a:r>
              <a:rPr lang="en-GB" dirty="0" smtClean="0"/>
              <a:t>Prototype</a:t>
            </a:r>
            <a:br>
              <a:rPr lang="en-GB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3068960"/>
            <a:ext cx="7486600" cy="3312368"/>
          </a:xfrm>
        </p:spPr>
        <p:txBody>
          <a:bodyPr>
            <a:noAutofit/>
          </a:bodyPr>
          <a:lstStyle/>
          <a:p>
            <a:endParaRPr lang="en-GB" sz="4000" dirty="0"/>
          </a:p>
          <a:p>
            <a:pPr lvl="1"/>
            <a:endParaRPr lang="en-GB" sz="4000" dirty="0"/>
          </a:p>
          <a:p>
            <a:endParaRPr lang="en-IN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3" y="1219200"/>
            <a:ext cx="4524375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9678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3481"/>
            <a:ext cx="8676456" cy="449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678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61048"/>
            <a:ext cx="7342584" cy="2160240"/>
          </a:xfrm>
        </p:spPr>
        <p:txBody>
          <a:bodyPr/>
          <a:lstStyle/>
          <a:p>
            <a:r>
              <a:rPr lang="en-GB" sz="4400" b="1" dirty="0"/>
              <a:t/>
            </a:r>
            <a:br>
              <a:rPr lang="en-GB" sz="4400" b="1" dirty="0"/>
            </a:br>
            <a:r>
              <a:rPr lang="en-GB" sz="4400" dirty="0"/>
              <a:t>Title: Potential Benefits</a:t>
            </a:r>
            <a:br>
              <a:rPr lang="en-GB" sz="4400" dirty="0"/>
            </a:br>
            <a:r>
              <a:rPr lang="en-GB" sz="4400" dirty="0"/>
              <a:t/>
            </a:r>
            <a:br>
              <a:rPr lang="en-GB" sz="4400" dirty="0"/>
            </a:br>
            <a:r>
              <a:rPr lang="en-GB" sz="2800" b="1" dirty="0"/>
              <a:t>Efficiency</a:t>
            </a:r>
            <a:r>
              <a:rPr lang="en-GB" sz="2800" dirty="0"/>
              <a:t>: Reduces time spent on manual HR tasks.</a:t>
            </a:r>
            <a:br>
              <a:rPr lang="en-GB" sz="2800" dirty="0"/>
            </a:br>
            <a:r>
              <a:rPr lang="en-GB" sz="2800" b="1" dirty="0"/>
              <a:t>Accuracy</a:t>
            </a:r>
            <a:r>
              <a:rPr lang="en-GB" sz="2800" dirty="0"/>
              <a:t>: Ensures accurate record-keeping and payroll calculations</a:t>
            </a:r>
            <a:r>
              <a:rPr lang="en-GB" sz="4400" dirty="0"/>
              <a:t>.</a:t>
            </a:r>
            <a:br>
              <a:rPr lang="en-GB" sz="4400" dirty="0"/>
            </a:br>
            <a:r>
              <a:rPr lang="en-GB" sz="2800" b="1" dirty="0"/>
              <a:t>Employee Satisfaction</a:t>
            </a:r>
            <a:r>
              <a:rPr lang="en-GB" sz="2800" dirty="0"/>
              <a:t>: Increases transparency and trust in HR processes</a:t>
            </a:r>
            <a:r>
              <a:rPr lang="en-GB" sz="4400" dirty="0"/>
              <a:t>.</a:t>
            </a:r>
            <a:r>
              <a:rPr lang="en-GB" dirty="0"/>
              <a:t/>
            </a:r>
            <a:br>
              <a:rPr lang="en-GB" dirty="0"/>
            </a:br>
            <a:r>
              <a:rPr lang="en-GB" sz="2800" b="1" dirty="0"/>
              <a:t>Scalability</a:t>
            </a:r>
            <a:r>
              <a:rPr lang="en-GB" sz="2800" dirty="0"/>
              <a:t>: Easily adaptable for organizations of different sizes.</a:t>
            </a:r>
            <a:br>
              <a:rPr lang="en-GB" sz="2800" dirty="0"/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691352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Links</a:t>
            </a:r>
            <a:br>
              <a:rPr lang="en-GB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https://github.com/Prachikumari2/HR-Management-system.git</a:t>
            </a:r>
          </a:p>
        </p:txBody>
      </p:sp>
    </p:spTree>
    <p:extLst>
      <p:ext uri="{BB962C8B-B14F-4D97-AF65-F5344CB8AC3E}">
        <p14:creationId xmlns:p14="http://schemas.microsoft.com/office/powerpoint/2010/main" val="14918099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55</TotalTime>
  <Words>49</Words>
  <Application>Microsoft Office PowerPoint</Application>
  <PresentationFormat>On-screen Show (4:3)</PresentationFormat>
  <Paragraphs>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Adjacency</vt:lpstr>
      <vt:lpstr>HR MANAGEMENT SYSTEM</vt:lpstr>
      <vt:lpstr>CONTENT</vt:lpstr>
      <vt:lpstr>Prototype </vt:lpstr>
      <vt:lpstr>PowerPoint Presentation</vt:lpstr>
      <vt:lpstr> Title: Potential Benefits  Efficiency: Reduces time spent on manual HR tasks. Accuracy: Ensures accurate record-keeping and payroll calculations. Employee Satisfaction: Increases transparency and trust in HR processes. Scalability: Easily adaptable for organizations of different sizes. </vt:lpstr>
      <vt:lpstr>Links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MANAGEMENT SYSTEM</dc:title>
  <dc:creator>PRACHI</dc:creator>
  <cp:lastModifiedBy>PRACHI</cp:lastModifiedBy>
  <cp:revision>4</cp:revision>
  <dcterms:created xsi:type="dcterms:W3CDTF">2024-10-17T15:23:50Z</dcterms:created>
  <dcterms:modified xsi:type="dcterms:W3CDTF">2024-10-17T16:19:46Z</dcterms:modified>
</cp:coreProperties>
</file>