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70B8-8D82-CCE3-A5A1-D9B635F6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5C352-C4BC-6D4D-4544-EB3A5690D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B774-11B8-B004-AE42-C1DC6185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4E30-70AF-2B4D-B7F0-D97A3B8C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3E9D-E7BD-7E3F-7F11-D5B46B23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8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C0F6-AA25-24C1-B9BE-8C0405EF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0E649-5117-59C1-897B-32A3FA52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B5AF5-9B9B-CF29-74E1-85946BB8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7B75-8BAA-65D6-6602-6CE320C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B980-6DEB-7FD2-EC62-F0474E76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5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D1579-8303-A1C3-7093-EAB368033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8F02-5656-2F20-DF42-B46D6600E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A03B-8370-A9A4-EC49-3B04338C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17A0-FEC1-FADE-481A-9896104C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DF0A-3A11-B324-9B94-1176E5EB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A726-99EE-A10D-538F-D2ABE4E0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ABDC-7E00-873F-727F-D31CCB20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A9CF-5585-CF2E-A3DA-A6C1FB5D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7104-7BB6-F9B6-A75F-39CE75EF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9526-DBDF-3710-EF7F-416A95DC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8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C55E-B80E-605C-3C66-5021DE82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DBE2-D272-4693-6FFD-1CE8A179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70FE-569E-BE05-D2BA-16AB6FF9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CC3B-B2C4-2693-2BF9-EE828DE7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37C5-1D46-7451-D33E-64277116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5A8E-E521-CC5D-DD55-6B251978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E0F2-E14B-3C4A-655C-B29497540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4682-A397-6D6E-1081-B00CFD0C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EE17-7274-46A2-FE78-E5DF861C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6891-304E-78FE-B1C0-D308C33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600B5-D369-78ED-6CAE-90FD708A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43B0-751B-6063-814D-EA4167CF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FA42-0275-8B2E-747D-DC56E5B5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61507-17A3-6B0D-6059-DEB8D051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31F36-98C9-F4E8-D636-7614E4EF1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11A1A-A1F9-93B4-F910-44E135332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82F59-7372-7011-3F83-23FE168F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BBEDE-F668-6279-5D5D-86C1B1B9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5D2F-2535-5953-46B0-9546A44C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8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BFD5-316C-E78E-CB77-412574D4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2927E-5EC0-F622-58F6-A3F8258B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FF912-D04A-6218-4C5D-E3241016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BB8E9-9B6A-41DF-630A-632F7287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4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14149-1569-FBE1-F449-64DBB1AC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992AF-E2D2-6015-C90F-DBCE06A2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FC0D9-B127-C532-3776-4C204AA1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3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B0D4-65A3-26AE-E5F1-6CEB7A19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529E-6EBD-0584-594F-AE8F69C4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431D6-EE33-4A78-7217-6EE39A883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EAF77-5170-0228-3541-4E2C62DC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71C3-82FF-50E5-8F52-A3CC166C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FDE8-FA12-61B7-CFEF-1851EAF9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AF5B-2F77-0D48-0B16-0CEED671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E5457-2957-88C5-57B6-28EFA130A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798ED-5722-E30C-7E03-4697F7226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05802-9C27-419C-D669-AB646AA4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0C1D5-CE7D-3B99-1A5D-AC21B307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C8D5-19AA-BFFB-A1C3-CAB9D6A1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9F0C5-AB0D-AEB2-3004-F62BE88D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50492-FC7B-E22A-F53D-F5DB6EF4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67A3-37D3-BF4A-EFCC-88C5F1F42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2629-6CB8-4D20-8B27-1620D39AEBF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55F6-45D1-5901-4622-BEDF74185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561B-B7E5-B06D-E0EA-0433760A2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BCC8-37BE-45A8-853F-47656430C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5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pngall.com/python-programming-language-png/download/50263" TargetMode="External"/><Relationship Id="rId7" Type="http://schemas.openxmlformats.org/officeDocument/2006/relationships/hyperlink" Target="https://pixabay.com/en/drinks-coffee-coffee-mug-hot-coffee-1477040/" TargetMode="External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agentknopf.deviantart.com/art/Cupcake-Time-3-377925193" TargetMode="External"/><Relationship Id="rId5" Type="http://schemas.openxmlformats.org/officeDocument/2006/relationships/hyperlink" Target="https://openclipart.org/detail/171409/book-stack-pile-de-livres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pngall.com/chips-p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ar-yellow-favorite-bookmark-29783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32655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payment-systems-1169825/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43DB2B-28AD-7CBC-DFB7-319882F48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981" y="447270"/>
            <a:ext cx="3871509" cy="20629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BFD89-45E3-D0B7-0C54-DE0AF101BAD5}"/>
              </a:ext>
            </a:extLst>
          </p:cNvPr>
          <p:cNvSpPr/>
          <p:nvPr/>
        </p:nvSpPr>
        <p:spPr>
          <a:xfrm>
            <a:off x="4323721" y="117525"/>
            <a:ext cx="5147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5F24B-65AC-8BCC-2499-A3F844BB989E}"/>
              </a:ext>
            </a:extLst>
          </p:cNvPr>
          <p:cNvSpPr/>
          <p:nvPr/>
        </p:nvSpPr>
        <p:spPr>
          <a:xfrm>
            <a:off x="3685082" y="1490433"/>
            <a:ext cx="78601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PARK BOOK CAFÉ APP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61FAC9-AB90-02D1-A87C-C54CB779F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5187" y="4106443"/>
            <a:ext cx="1376179" cy="1006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C30E11-BCE5-F34A-F704-8113BFE0A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161525" y="3728662"/>
            <a:ext cx="1639571" cy="15594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E1618C-2BE2-BBA7-4F96-8FA9F1C79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740258" y="5511409"/>
            <a:ext cx="1658184" cy="899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FA9872-323A-2EF8-6435-4861A336AC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495071" y="4813569"/>
            <a:ext cx="1216828" cy="13790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7B8EA5-195D-5C42-568B-3D94A09E0108}"/>
              </a:ext>
            </a:extLst>
          </p:cNvPr>
          <p:cNvSpPr txBox="1"/>
          <p:nvPr/>
        </p:nvSpPr>
        <p:spPr>
          <a:xfrm>
            <a:off x="6767490" y="7043112"/>
            <a:ext cx="235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1" tooltip="https://agentknopf.deviantart.com/art/Cupcake-Time-3-377925193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2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B9FAF-6625-21DF-EC18-214A0E3A4FE9}"/>
              </a:ext>
            </a:extLst>
          </p:cNvPr>
          <p:cNvSpPr/>
          <p:nvPr/>
        </p:nvSpPr>
        <p:spPr>
          <a:xfrm>
            <a:off x="4323721" y="2944963"/>
            <a:ext cx="353243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PRACHI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ANU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ROMAN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KAVYA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3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DE0E8-424A-1FB5-E5CD-41B01E41B0E4}"/>
              </a:ext>
            </a:extLst>
          </p:cNvPr>
          <p:cNvSpPr/>
          <p:nvPr/>
        </p:nvSpPr>
        <p:spPr>
          <a:xfrm>
            <a:off x="3947603" y="361787"/>
            <a:ext cx="3844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FAVOURITES: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41CF8-C49B-8BD9-F0FD-1B2E7C47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1782" y="347940"/>
            <a:ext cx="1358416" cy="139126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E9DA78-B8F9-0830-B2D5-55CDA8C1FA3F}"/>
              </a:ext>
            </a:extLst>
          </p:cNvPr>
          <p:cNvSpPr/>
          <p:nvPr/>
        </p:nvSpPr>
        <p:spPr>
          <a:xfrm>
            <a:off x="1071716" y="1976284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0FFB5D-D2EA-D47C-9965-0E9013BC216F}"/>
              </a:ext>
            </a:extLst>
          </p:cNvPr>
          <p:cNvSpPr/>
          <p:nvPr/>
        </p:nvSpPr>
        <p:spPr>
          <a:xfrm>
            <a:off x="1071716" y="3077497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7C3F3-FBB9-614E-7568-73CA2C7D40EE}"/>
              </a:ext>
            </a:extLst>
          </p:cNvPr>
          <p:cNvSpPr/>
          <p:nvPr/>
        </p:nvSpPr>
        <p:spPr>
          <a:xfrm>
            <a:off x="1921879" y="1835069"/>
            <a:ext cx="3805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270F9-F9E2-6E21-0F76-AD0A03F565AD}"/>
              </a:ext>
            </a:extLst>
          </p:cNvPr>
          <p:cNvSpPr/>
          <p:nvPr/>
        </p:nvSpPr>
        <p:spPr>
          <a:xfrm>
            <a:off x="1858103" y="2758399"/>
            <a:ext cx="7113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PERSPECTIVES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6305F8-198F-DE27-12DB-D11A85D614F1}"/>
              </a:ext>
            </a:extLst>
          </p:cNvPr>
          <p:cNvSpPr/>
          <p:nvPr/>
        </p:nvSpPr>
        <p:spPr>
          <a:xfrm>
            <a:off x="1071716" y="4301613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B7D6F-B2C9-D846-070F-50D95F95D6AF}"/>
              </a:ext>
            </a:extLst>
          </p:cNvPr>
          <p:cNvSpPr/>
          <p:nvPr/>
        </p:nvSpPr>
        <p:spPr>
          <a:xfrm>
            <a:off x="1921879" y="3839948"/>
            <a:ext cx="3854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2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B846C-43D8-C880-83CD-65F6C0D43836}"/>
              </a:ext>
            </a:extLst>
          </p:cNvPr>
          <p:cNvSpPr/>
          <p:nvPr/>
        </p:nvSpPr>
        <p:spPr>
          <a:xfrm>
            <a:off x="3271037" y="676419"/>
            <a:ext cx="3840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B23E00-7B77-2CC4-1F88-6FC8748662A6}"/>
              </a:ext>
            </a:extLst>
          </p:cNvPr>
          <p:cNvSpPr/>
          <p:nvPr/>
        </p:nvSpPr>
        <p:spPr>
          <a:xfrm>
            <a:off x="1361378" y="2295381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55D3A-B225-899F-818A-AC6808F78AA9}"/>
              </a:ext>
            </a:extLst>
          </p:cNvPr>
          <p:cNvSpPr/>
          <p:nvPr/>
        </p:nvSpPr>
        <p:spPr>
          <a:xfrm>
            <a:off x="2320616" y="1976283"/>
            <a:ext cx="5741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THOUGHT PROCESS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7CEAE-E38C-65D5-E3A6-6DBE8DA7A29F}"/>
              </a:ext>
            </a:extLst>
          </p:cNvPr>
          <p:cNvSpPr/>
          <p:nvPr/>
        </p:nvSpPr>
        <p:spPr>
          <a:xfrm>
            <a:off x="1361377" y="3676813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F3A6D4-B31B-44D7-E7FA-76E7D0151D1D}"/>
              </a:ext>
            </a:extLst>
          </p:cNvPr>
          <p:cNvSpPr/>
          <p:nvPr/>
        </p:nvSpPr>
        <p:spPr>
          <a:xfrm>
            <a:off x="2320616" y="3276147"/>
            <a:ext cx="2564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CB2E0-8A6A-D596-D427-592580A6659A}"/>
              </a:ext>
            </a:extLst>
          </p:cNvPr>
          <p:cNvSpPr/>
          <p:nvPr/>
        </p:nvSpPr>
        <p:spPr>
          <a:xfrm>
            <a:off x="1361377" y="4772658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F1F02F-F8FD-1A4D-C00F-43E57DBAD5DD}"/>
              </a:ext>
            </a:extLst>
          </p:cNvPr>
          <p:cNvSpPr/>
          <p:nvPr/>
        </p:nvSpPr>
        <p:spPr>
          <a:xfrm>
            <a:off x="2320616" y="4453560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3265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089185-5A6E-FE32-4D8C-F2C81E8D76E6}"/>
              </a:ext>
            </a:extLst>
          </p:cNvPr>
          <p:cNvSpPr/>
          <p:nvPr/>
        </p:nvSpPr>
        <p:spPr>
          <a:xfrm>
            <a:off x="3944706" y="617425"/>
            <a:ext cx="386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TIME?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DD0778-84DD-3613-82B5-187EEB944E9B}"/>
              </a:ext>
            </a:extLst>
          </p:cNvPr>
          <p:cNvSpPr/>
          <p:nvPr/>
        </p:nvSpPr>
        <p:spPr>
          <a:xfrm>
            <a:off x="1361378" y="2295381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2C01CB-4CDD-1BE5-6636-404F8FE9BDC8}"/>
              </a:ext>
            </a:extLst>
          </p:cNvPr>
          <p:cNvSpPr/>
          <p:nvPr/>
        </p:nvSpPr>
        <p:spPr>
          <a:xfrm>
            <a:off x="1361378" y="3610896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EB7CC-3A1F-8029-0479-CD83CE66B746}"/>
              </a:ext>
            </a:extLst>
          </p:cNvPr>
          <p:cNvSpPr/>
          <p:nvPr/>
        </p:nvSpPr>
        <p:spPr>
          <a:xfrm>
            <a:off x="2268987" y="2118851"/>
            <a:ext cx="4472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FRIENDLY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B5DBC9-64D7-49BA-7792-7657056BA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1645" y="1210270"/>
            <a:ext cx="2060520" cy="1370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F6DCDF-5BF6-DC91-101E-0EA7A4CC920E}"/>
              </a:ext>
            </a:extLst>
          </p:cNvPr>
          <p:cNvSpPr/>
          <p:nvPr/>
        </p:nvSpPr>
        <p:spPr>
          <a:xfrm>
            <a:off x="2344476" y="3436824"/>
            <a:ext cx="4655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OPTIONS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CF3857-684E-357A-FD92-CF1C910DD508}"/>
              </a:ext>
            </a:extLst>
          </p:cNvPr>
          <p:cNvSpPr/>
          <p:nvPr/>
        </p:nvSpPr>
        <p:spPr>
          <a:xfrm>
            <a:off x="1361377" y="4969754"/>
            <a:ext cx="265471" cy="2851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70722-7B38-C991-A17E-3B881627A894}"/>
              </a:ext>
            </a:extLst>
          </p:cNvPr>
          <p:cNvSpPr/>
          <p:nvPr/>
        </p:nvSpPr>
        <p:spPr>
          <a:xfrm>
            <a:off x="2436136" y="4650657"/>
            <a:ext cx="2872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343651-2821-001A-7EE5-74CC8CDA2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04317" y="3442914"/>
            <a:ext cx="1062469" cy="9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1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Subramanian</dc:creator>
  <cp:lastModifiedBy>Kavya Subramanian</cp:lastModifiedBy>
  <cp:revision>7</cp:revision>
  <dcterms:created xsi:type="dcterms:W3CDTF">2024-09-18T11:00:13Z</dcterms:created>
  <dcterms:modified xsi:type="dcterms:W3CDTF">2024-09-18T13:25:10Z</dcterms:modified>
</cp:coreProperties>
</file>