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A4729-4503-4B93-B9F9-FDB30244C9C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1606-084D-4C52-835B-9383A0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900E-0273-DED4-DA8C-98CAC3F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205949"/>
            <a:ext cx="8679914" cy="2223052"/>
          </a:xfrm>
        </p:spPr>
        <p:txBody>
          <a:bodyPr>
            <a:normAutofit/>
          </a:bodyPr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3019F-5A12-A81A-FF25-92CB72664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429000"/>
            <a:ext cx="8673427" cy="17998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1600" dirty="0"/>
              <a:t>By:</a:t>
            </a:r>
          </a:p>
          <a:p>
            <a:r>
              <a:rPr lang="en-US" sz="1600" dirty="0"/>
              <a:t>   PRACHISHREE OJHA</a:t>
            </a:r>
          </a:p>
          <a:p>
            <a:r>
              <a:rPr lang="en-US" sz="1600" dirty="0"/>
              <a:t>ID-M9514841</a:t>
            </a:r>
          </a:p>
          <a:p>
            <a:r>
              <a:rPr lang="en-US" sz="1600" dirty="0"/>
              <a:t> BATCH- 2</a:t>
            </a:r>
          </a:p>
          <a:p>
            <a:r>
              <a:rPr lang="en-US" sz="1600" dirty="0"/>
              <a:t> JAVA STACK</a:t>
            </a:r>
          </a:p>
        </p:txBody>
      </p:sp>
    </p:spTree>
    <p:extLst>
      <p:ext uri="{BB962C8B-B14F-4D97-AF65-F5344CB8AC3E}">
        <p14:creationId xmlns:p14="http://schemas.microsoft.com/office/powerpoint/2010/main" val="177739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EBA-DBC3-2907-93C3-55DFD72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PRE-REAUIRED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111F-2C10-D626-2A01-24AC5CA1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Node.js ( v16.15.1) =&gt; node -- version.</a:t>
            </a:r>
          </a:p>
          <a:p>
            <a:r>
              <a:rPr lang="en-US" dirty="0"/>
              <a:t>NPM (8.11.0) =&gt; </a:t>
            </a:r>
            <a:r>
              <a:rPr lang="en-US" dirty="0" err="1"/>
              <a:t>npm</a:t>
            </a:r>
            <a:r>
              <a:rPr lang="en-US" dirty="0"/>
              <a:t> -- version.</a:t>
            </a:r>
          </a:p>
          <a:p>
            <a:r>
              <a:rPr lang="en-US" dirty="0"/>
              <a:t>Angular CLI (13.3.5) =&gt;  ng -- version</a:t>
            </a:r>
          </a:p>
        </p:txBody>
      </p:sp>
    </p:spTree>
    <p:extLst>
      <p:ext uri="{BB962C8B-B14F-4D97-AF65-F5344CB8AC3E}">
        <p14:creationId xmlns:p14="http://schemas.microsoft.com/office/powerpoint/2010/main" val="615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F441-7C4A-ADE5-A3D0-CE05D831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HOSPITAL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AC11-29A3-984A-5DF9-6E077D6D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Doctor</a:t>
            </a:r>
          </a:p>
          <a:p>
            <a:r>
              <a:rPr lang="en-US" dirty="0"/>
              <a:t>Search Doctor</a:t>
            </a:r>
          </a:p>
          <a:p>
            <a:r>
              <a:rPr lang="en-US" dirty="0"/>
              <a:t>Admit Patient</a:t>
            </a:r>
          </a:p>
          <a:p>
            <a:r>
              <a:rPr lang="en-US" dirty="0"/>
              <a:t>Search Patient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6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C30F-27B7-97BA-FADC-A2BA175F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B5F7-FFE0-F7C7-CC0A-7A25215B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Angular Project with Routing &amp; Initialize Bootstrap.</a:t>
            </a:r>
          </a:p>
          <a:p>
            <a:r>
              <a:rPr lang="en-US" dirty="0"/>
              <a:t>Create the Create Doctor, Search Doctor, Admit Patient, Search Patient Components.</a:t>
            </a:r>
          </a:p>
          <a:p>
            <a:r>
              <a:rPr lang="en-US" dirty="0"/>
              <a:t>Create Hospital Service.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C81C-8BAC-B0A6-79B7-C6F2A15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8295-CDFC-4687-23F9-32B2513F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Exception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1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57CA-EFC6-7810-55BE-7EABB025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BA6-700C-86C0-F512-A4B35980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Service in Doctor and Patient Components.</a:t>
            </a:r>
          </a:p>
          <a:p>
            <a:r>
              <a:rPr lang="en-US" dirty="0"/>
              <a:t>Create Hospital Service to Integrate.</a:t>
            </a:r>
          </a:p>
          <a:p>
            <a:r>
              <a:rPr lang="en-US" dirty="0"/>
              <a:t>Integrate Hospital Service in to Hospital Component.</a:t>
            </a:r>
          </a:p>
          <a:p>
            <a:r>
              <a:rPr lang="en-US" dirty="0"/>
              <a:t>IIHT Hospital Management System has been Created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9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9645-6DBB-21DB-7102-BA3F99B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FAA67-4CE8-6827-B110-D2DD05E2C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782781"/>
            <a:ext cx="5983224" cy="5292437"/>
          </a:xfrm>
        </p:spPr>
      </p:pic>
    </p:spTree>
    <p:extLst>
      <p:ext uri="{BB962C8B-B14F-4D97-AF65-F5344CB8AC3E}">
        <p14:creationId xmlns:p14="http://schemas.microsoft.com/office/powerpoint/2010/main" val="9797078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110</TotalTime>
  <Words>132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HOSPITAL MANAGEMENT SYSTEM</vt:lpstr>
      <vt:lpstr>PRE-REAUIRED</vt:lpstr>
      <vt:lpstr>FEATURES OF HOSPITAL MANAGEMENT SYSTEM</vt:lpstr>
      <vt:lpstr>STEP BY STEP PROCESS </vt:lpstr>
      <vt:lpstr>BACKEND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Prachi</dc:creator>
  <cp:lastModifiedBy>Prachi</cp:lastModifiedBy>
  <cp:revision>4</cp:revision>
  <dcterms:created xsi:type="dcterms:W3CDTF">2022-06-16T12:02:50Z</dcterms:created>
  <dcterms:modified xsi:type="dcterms:W3CDTF">2022-06-18T15:18:33Z</dcterms:modified>
</cp:coreProperties>
</file>