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6/25/2021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6/25/2021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12" name="5-Point Star 24">
            <a:extLst>
              <a:ext uri="{FF2B5EF4-FFF2-40B4-BE49-F238E27FC236}">
                <a16:creationId xmlns:a16="http://schemas.microsoft.com/office/drawing/2014/main" id="{B15DEAD7-09E6-42D9-9D03-43E6EA3E0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9678" y="3748085"/>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E5C763-0AE3-4644-AF29-F41D74209ABC}"/>
              </a:ext>
            </a:extLst>
          </p:cNvPr>
          <p:cNvSpPr>
            <a:spLocks noGrp="1"/>
          </p:cNvSpPr>
          <p:nvPr>
            <p:ph type="ctrTitle"/>
          </p:nvPr>
        </p:nvSpPr>
        <p:spPr>
          <a:xfrm>
            <a:off x="1218407" y="1044250"/>
            <a:ext cx="9841575" cy="2646007"/>
          </a:xfrm>
        </p:spPr>
        <p:txBody>
          <a:bodyPr>
            <a:normAutofit/>
          </a:bodyPr>
          <a:lstStyle/>
          <a:p>
            <a:pPr algn="ctr"/>
            <a:r>
              <a:rPr lang="en-US" sz="6000"/>
              <a:t>ANDROID 2-D GAMING APPLICATION</a:t>
            </a:r>
          </a:p>
        </p:txBody>
      </p:sp>
      <p:sp>
        <p:nvSpPr>
          <p:cNvPr id="3" name="Subtitle 2">
            <a:extLst>
              <a:ext uri="{FF2B5EF4-FFF2-40B4-BE49-F238E27FC236}">
                <a16:creationId xmlns:a16="http://schemas.microsoft.com/office/drawing/2014/main" id="{17712201-CDAA-4F07-A99E-ACAA4E8303E1}"/>
              </a:ext>
            </a:extLst>
          </p:cNvPr>
          <p:cNvSpPr>
            <a:spLocks noGrp="1"/>
          </p:cNvSpPr>
          <p:nvPr>
            <p:ph type="subTitle" idx="1"/>
          </p:nvPr>
        </p:nvSpPr>
        <p:spPr>
          <a:xfrm>
            <a:off x="1218407" y="4058557"/>
            <a:ext cx="9841575" cy="1906814"/>
          </a:xfrm>
        </p:spPr>
        <p:txBody>
          <a:bodyPr>
            <a:normAutofit/>
          </a:bodyPr>
          <a:lstStyle/>
          <a:p>
            <a:pPr algn="ctr"/>
            <a:r>
              <a:rPr lang="en-US" dirty="0">
                <a:solidFill>
                  <a:schemeClr val="tx1">
                    <a:lumMod val="85000"/>
                    <a:lumOff val="15000"/>
                  </a:schemeClr>
                </a:solidFill>
              </a:rPr>
              <a:t>Made by-</a:t>
            </a:r>
          </a:p>
          <a:p>
            <a:pPr algn="ctr"/>
            <a:r>
              <a:rPr lang="en-US" dirty="0">
                <a:solidFill>
                  <a:schemeClr val="tx1">
                    <a:lumMod val="85000"/>
                    <a:lumOff val="15000"/>
                  </a:schemeClr>
                </a:solidFill>
              </a:rPr>
              <a:t>Sakshi rajwar</a:t>
            </a:r>
          </a:p>
        </p:txBody>
      </p:sp>
    </p:spTree>
    <p:extLst>
      <p:ext uri="{BB962C8B-B14F-4D97-AF65-F5344CB8AC3E}">
        <p14:creationId xmlns:p14="http://schemas.microsoft.com/office/powerpoint/2010/main" val="139172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31F00C-B6FB-41BB-A84C-F7DE6CDE4D6C}"/>
              </a:ext>
            </a:extLst>
          </p:cNvPr>
          <p:cNvSpPr>
            <a:spLocks noGrp="1"/>
          </p:cNvSpPr>
          <p:nvPr>
            <p:ph type="title"/>
          </p:nvPr>
        </p:nvSpPr>
        <p:spPr>
          <a:xfrm>
            <a:off x="1286933" y="1061660"/>
            <a:ext cx="9618133" cy="1043108"/>
          </a:xfrm>
        </p:spPr>
        <p:txBody>
          <a:bodyPr>
            <a:normAutofit/>
          </a:bodyPr>
          <a:lstStyle/>
          <a:p>
            <a:pPr algn="ctr"/>
            <a:r>
              <a:rPr lang="en-US" sz="4800"/>
              <a:t>Achievements and learning</a:t>
            </a:r>
          </a:p>
        </p:txBody>
      </p:sp>
      <p:sp>
        <p:nvSpPr>
          <p:cNvPr id="3" name="Content Placeholder 2">
            <a:extLst>
              <a:ext uri="{FF2B5EF4-FFF2-40B4-BE49-F238E27FC236}">
                <a16:creationId xmlns:a16="http://schemas.microsoft.com/office/drawing/2014/main" id="{F5776A60-9177-4A7A-A9A7-6700B8D1CF86}"/>
              </a:ext>
            </a:extLst>
          </p:cNvPr>
          <p:cNvSpPr>
            <a:spLocks noGrp="1"/>
          </p:cNvSpPr>
          <p:nvPr>
            <p:ph sz="quarter" idx="13"/>
          </p:nvPr>
        </p:nvSpPr>
        <p:spPr>
          <a:xfrm>
            <a:off x="1286933" y="2226681"/>
            <a:ext cx="9618133" cy="3586290"/>
          </a:xfrm>
        </p:spPr>
        <p:txBody>
          <a:bodyPr>
            <a:normAutofit/>
          </a:bodyPr>
          <a:lstStyle/>
          <a:p>
            <a:pPr marL="0" indent="0">
              <a:buNone/>
            </a:pPr>
            <a:r>
              <a:rPr lang="en-US" sz="1800" b="1" dirty="0">
                <a:solidFill>
                  <a:schemeClr val="tx1">
                    <a:lumMod val="85000"/>
                    <a:lumOff val="15000"/>
                  </a:schemeClr>
                </a:solidFill>
                <a:latin typeface="Arial" panose="020B0604020202020204" pitchFamily="34" charset="0"/>
                <a:cs typeface="Arial" panose="020B0604020202020204" pitchFamily="34" charset="0"/>
              </a:rPr>
              <a:t>By doing this project I learnt how  to make AN Gaming application and for that I learnt some of the software's like</a:t>
            </a:r>
          </a:p>
          <a:p>
            <a:pPr>
              <a:buFont typeface="Wingdings" panose="05000000000000000000" pitchFamily="2" charset="2"/>
              <a:buChar char="§"/>
            </a:pPr>
            <a:r>
              <a:rPr lang="en-US" sz="1800" b="1" dirty="0">
                <a:solidFill>
                  <a:schemeClr val="tx1">
                    <a:lumMod val="85000"/>
                    <a:lumOff val="15000"/>
                  </a:schemeClr>
                </a:solidFill>
                <a:latin typeface="Arial" panose="020B0604020202020204" pitchFamily="34" charset="0"/>
                <a:cs typeface="Arial" panose="020B0604020202020204" pitchFamily="34" charset="0"/>
              </a:rPr>
              <a:t> Unreal using blueprint visual scripting </a:t>
            </a:r>
          </a:p>
          <a:p>
            <a:pPr>
              <a:buFont typeface="Wingdings" panose="05000000000000000000" pitchFamily="2" charset="2"/>
              <a:buChar char="§"/>
            </a:pPr>
            <a:r>
              <a:rPr lang="en-US" sz="1800" b="1" dirty="0">
                <a:solidFill>
                  <a:schemeClr val="tx1">
                    <a:lumMod val="85000"/>
                    <a:lumOff val="15000"/>
                  </a:schemeClr>
                </a:solidFill>
                <a:latin typeface="Arial" panose="020B0604020202020204" pitchFamily="34" charset="0"/>
                <a:cs typeface="Arial" panose="020B0604020202020204" pitchFamily="34" charset="0"/>
              </a:rPr>
              <a:t>Coordinate's axis relation with animation</a:t>
            </a:r>
          </a:p>
          <a:p>
            <a:pPr marL="0" indent="0">
              <a:buNone/>
            </a:pPr>
            <a:endParaRPr lang="en-US" sz="1800" dirty="0">
              <a:solidFill>
                <a:schemeClr val="tx1">
                  <a:lumMod val="85000"/>
                  <a:lumOff val="15000"/>
                </a:schemeClr>
              </a:solidFill>
            </a:endParaRPr>
          </a:p>
        </p:txBody>
      </p:sp>
    </p:spTree>
    <p:extLst>
      <p:ext uri="{BB962C8B-B14F-4D97-AF65-F5344CB8AC3E}">
        <p14:creationId xmlns:p14="http://schemas.microsoft.com/office/powerpoint/2010/main" val="54716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5" name="Group 44">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46" name="Rectangle 45">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47"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8" name="Rectangle 47">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50" name="Picture 49">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2" name="Freeform: Shape 51">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84CD95-0719-4813-B75C-8DEC9E929123}"/>
              </a:ext>
            </a:extLst>
          </p:cNvPr>
          <p:cNvSpPr>
            <a:spLocks noGrp="1"/>
          </p:cNvSpPr>
          <p:nvPr>
            <p:ph type="title"/>
          </p:nvPr>
        </p:nvSpPr>
        <p:spPr>
          <a:xfrm>
            <a:off x="1286933" y="1061660"/>
            <a:ext cx="9618133" cy="1043108"/>
          </a:xfrm>
        </p:spPr>
        <p:txBody>
          <a:bodyPr vert="horz" lIns="91440" tIns="45720" rIns="91440" bIns="45720" rtlCol="0" anchor="ctr">
            <a:normAutofit/>
          </a:bodyPr>
          <a:lstStyle/>
          <a:p>
            <a:r>
              <a:rPr lang="en-US" sz="4800"/>
              <a:t>GOALS AND motivation</a:t>
            </a:r>
          </a:p>
        </p:txBody>
      </p:sp>
      <p:sp>
        <p:nvSpPr>
          <p:cNvPr id="4" name="Text Placeholder 3">
            <a:extLst>
              <a:ext uri="{FF2B5EF4-FFF2-40B4-BE49-F238E27FC236}">
                <a16:creationId xmlns:a16="http://schemas.microsoft.com/office/drawing/2014/main" id="{7EA304C2-8098-4D8B-A3CA-2807EC0A652A}"/>
              </a:ext>
            </a:extLst>
          </p:cNvPr>
          <p:cNvSpPr>
            <a:spLocks noGrp="1"/>
          </p:cNvSpPr>
          <p:nvPr>
            <p:ph type="body" sz="half" idx="2"/>
          </p:nvPr>
        </p:nvSpPr>
        <p:spPr>
          <a:xfrm>
            <a:off x="1286933" y="2226681"/>
            <a:ext cx="9618133" cy="3586290"/>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For this particular project I want to make it fully functional project which could also be able to use in real world.</a:t>
            </a:r>
            <a:endParaRPr lang="en-IN" b="1" dirty="0">
              <a:solidFill>
                <a:schemeClr val="tx1">
                  <a:lumMod val="85000"/>
                  <a:lumOff val="15000"/>
                </a:schemeClr>
              </a:solidFill>
              <a:latin typeface="Calibri" panose="020F0502020204030204" pitchFamily="34" charset="0"/>
              <a:cs typeface="Mangal" panose="02040503050203030202" pitchFamily="18" charset="0"/>
            </a:endParaRPr>
          </a:p>
          <a:p>
            <a:pPr indent="-228600" algn="l">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rPr>
              <a:t> </a:t>
            </a:r>
            <a:r>
              <a:rPr lang="en-IN" sz="1800" b="1" dirty="0">
                <a:solidFill>
                  <a:srgbClr val="3B3835"/>
                </a:solidFill>
                <a:effectLst/>
                <a:latin typeface="Helvetica" panose="020B0604020202020204" pitchFamily="34" charset="0"/>
                <a:ea typeface="Calibri" panose="020F0502020204030204" pitchFamily="34" charset="0"/>
                <a:cs typeface="Mangal" panose="02040503050203030202" pitchFamily="18" charset="0"/>
              </a:rPr>
              <a:t>Gaming in the Field of Software Engineering In the fast growing field of software engineering and development and even more rapidly growing sector of game development the future is hard to predict.</a:t>
            </a: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indent="-228600" algn="l">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and I choose Gaming as my mini project  so that I can test the application very well. since an engineer must have the ability to test its code and must try something related to gaming which is the new era to come in real world.</a:t>
            </a:r>
          </a:p>
        </p:txBody>
      </p:sp>
    </p:spTree>
    <p:extLst>
      <p:ext uri="{BB962C8B-B14F-4D97-AF65-F5344CB8AC3E}">
        <p14:creationId xmlns:p14="http://schemas.microsoft.com/office/powerpoint/2010/main" val="119825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Freeform: Shape 16">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6DCF95-16B6-44CE-8311-92AAC46B65A3}"/>
              </a:ext>
            </a:extLst>
          </p:cNvPr>
          <p:cNvSpPr>
            <a:spLocks noGrp="1"/>
          </p:cNvSpPr>
          <p:nvPr>
            <p:ph type="title"/>
          </p:nvPr>
        </p:nvSpPr>
        <p:spPr>
          <a:xfrm>
            <a:off x="1286933" y="1061660"/>
            <a:ext cx="9618133" cy="1043108"/>
          </a:xfrm>
        </p:spPr>
        <p:txBody>
          <a:bodyPr>
            <a:normAutofit/>
          </a:bodyPr>
          <a:lstStyle/>
          <a:p>
            <a:pPr algn="ctr"/>
            <a:r>
              <a:rPr lang="en-US" sz="4800"/>
              <a:t>Challenges and their solutions</a:t>
            </a:r>
          </a:p>
        </p:txBody>
      </p:sp>
      <p:sp>
        <p:nvSpPr>
          <p:cNvPr id="3" name="Content Placeholder 2">
            <a:extLst>
              <a:ext uri="{FF2B5EF4-FFF2-40B4-BE49-F238E27FC236}">
                <a16:creationId xmlns:a16="http://schemas.microsoft.com/office/drawing/2014/main" id="{E8C619BB-38DF-46F5-B6E0-0F2EFD3A94FB}"/>
              </a:ext>
            </a:extLst>
          </p:cNvPr>
          <p:cNvSpPr>
            <a:spLocks noGrp="1"/>
          </p:cNvSpPr>
          <p:nvPr>
            <p:ph sz="quarter" idx="13"/>
          </p:nvPr>
        </p:nvSpPr>
        <p:spPr>
          <a:xfrm>
            <a:off x="1286933" y="2226681"/>
            <a:ext cx="9618133" cy="3586290"/>
          </a:xfrm>
        </p:spPr>
        <p:txBody>
          <a:bodyPr>
            <a:normAutofit/>
          </a:bodyPr>
          <a:lstStyle/>
          <a:p>
            <a:pPr marL="0" indent="0">
              <a:lnSpc>
                <a:spcPct val="110000"/>
              </a:lnSpc>
              <a:buNone/>
            </a:pPr>
            <a:r>
              <a:rPr lang="en-US" sz="1800" b="1" dirty="0">
                <a:solidFill>
                  <a:schemeClr val="tx1">
                    <a:lumMod val="85000"/>
                    <a:lumOff val="15000"/>
                  </a:schemeClr>
                </a:solidFill>
                <a:latin typeface="Arial" panose="020B0604020202020204" pitchFamily="34" charset="0"/>
                <a:cs typeface="Arial" panose="020B0604020202020204" pitchFamily="34" charset="0"/>
              </a:rPr>
              <a:t>There are many problems which I faced during the project but learnt a lot .  problem which I faced to choose a good platform for developing my game and to learn visual scripting because it has various inbuilt classes, and their connectivity is quite thin to make difference . </a:t>
            </a:r>
          </a:p>
          <a:p>
            <a:pPr marL="0" indent="0">
              <a:lnSpc>
                <a:spcPct val="110000"/>
              </a:lnSpc>
              <a:buNone/>
            </a:pPr>
            <a:r>
              <a:rPr lang="en-US" sz="1800" b="1" dirty="0">
                <a:solidFill>
                  <a:schemeClr val="tx1">
                    <a:lumMod val="85000"/>
                    <a:lumOff val="15000"/>
                  </a:schemeClr>
                </a:solidFill>
                <a:latin typeface="Arial" panose="020B0604020202020204" pitchFamily="34" charset="0"/>
                <a:cs typeface="Arial" panose="020B0604020202020204" pitchFamily="34" charset="0"/>
              </a:rPr>
              <a:t>And the solution for  the problem I got from a course of blueprint visual scripting and by learning the basics of in animation coordinates . And  I switch to unreal engine from unity as unreal has more  high graphics  and good platform for making </a:t>
            </a:r>
            <a:r>
              <a:rPr lang="en-US" sz="1800" b="1" dirty="0" err="1">
                <a:solidFill>
                  <a:schemeClr val="tx1">
                    <a:lumMod val="85000"/>
                    <a:lumOff val="15000"/>
                  </a:schemeClr>
                </a:solidFill>
                <a:latin typeface="Arial" panose="020B0604020202020204" pitchFamily="34" charset="0"/>
                <a:cs typeface="Arial" panose="020B0604020202020204" pitchFamily="34" charset="0"/>
              </a:rPr>
              <a:t>photorealeastic</a:t>
            </a:r>
            <a:r>
              <a:rPr lang="en-US" sz="1800" b="1" dirty="0">
                <a:solidFill>
                  <a:schemeClr val="tx1">
                    <a:lumMod val="85000"/>
                    <a:lumOff val="15000"/>
                  </a:schemeClr>
                </a:solidFill>
                <a:latin typeface="Arial" panose="020B0604020202020204" pitchFamily="34" charset="0"/>
                <a:cs typeface="Arial" panose="020B0604020202020204" pitchFamily="34" charset="0"/>
              </a:rPr>
              <a:t> games.</a:t>
            </a:r>
          </a:p>
        </p:txBody>
      </p:sp>
    </p:spTree>
    <p:extLst>
      <p:ext uri="{BB962C8B-B14F-4D97-AF65-F5344CB8AC3E}">
        <p14:creationId xmlns:p14="http://schemas.microsoft.com/office/powerpoint/2010/main" val="3572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C1CD6AA-C6A5-4977-A468-8B03371D1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46000">
                <a:schemeClr val="accent6">
                  <a:lumMod val="89000"/>
                </a:schemeClr>
              </a:gs>
              <a:gs pos="81000">
                <a:srgbClr val="231F21"/>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EEF4CF-7656-41DC-B7B9-154E3D82C824}"/>
              </a:ext>
            </a:extLst>
          </p:cNvPr>
          <p:cNvSpPr>
            <a:spLocks noGrp="1"/>
          </p:cNvSpPr>
          <p:nvPr>
            <p:ph type="title"/>
          </p:nvPr>
        </p:nvSpPr>
        <p:spPr>
          <a:xfrm>
            <a:off x="1286933" y="1061660"/>
            <a:ext cx="9618133" cy="1043108"/>
          </a:xfrm>
        </p:spPr>
        <p:txBody>
          <a:bodyPr>
            <a:normAutofit/>
          </a:bodyPr>
          <a:lstStyle/>
          <a:p>
            <a:pPr algn="ctr"/>
            <a:r>
              <a:rPr lang="en-US" sz="480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92FE5176-D689-4DF2-BA88-456BDC34D743}"/>
              </a:ext>
            </a:extLst>
          </p:cNvPr>
          <p:cNvSpPr>
            <a:spLocks noGrp="1"/>
          </p:cNvSpPr>
          <p:nvPr>
            <p:ph sz="quarter" idx="13"/>
          </p:nvPr>
        </p:nvSpPr>
        <p:spPr>
          <a:xfrm>
            <a:off x="1286933" y="2226681"/>
            <a:ext cx="9618133" cy="3586290"/>
          </a:xfrm>
        </p:spPr>
        <p:txBody>
          <a:bodyPr>
            <a:normAutofit/>
          </a:bodyPr>
          <a:lstStyle/>
          <a:p>
            <a:pPr marL="0" indent="0">
              <a:buNone/>
            </a:pPr>
            <a:r>
              <a:rPr lang="en-IN" sz="1800" b="1" dirty="0">
                <a:solidFill>
                  <a:schemeClr val="tx1">
                    <a:lumMod val="95000"/>
                    <a:lumOff val="5000"/>
                  </a:schemeClr>
                </a:solidFill>
                <a:effectLst/>
                <a:latin typeface="Arial Black" panose="020B0A04020102020204" pitchFamily="34" charset="0"/>
                <a:ea typeface="Calibri" panose="020F0502020204030204" pitchFamily="34" charset="0"/>
                <a:cs typeface="Mangal" panose="02040503050203030202" pitchFamily="18" charset="0"/>
              </a:rPr>
              <a:t>By doing this project I learnt how to start framing a gaming application from scratch.</a:t>
            </a:r>
            <a:r>
              <a:rPr lang="en-IN" sz="1800" b="1" dirty="0">
                <a:effectLst/>
                <a:latin typeface="Arial Black" panose="020B0A04020102020204" pitchFamily="34" charset="0"/>
                <a:ea typeface="Calibri" panose="020F0502020204030204" pitchFamily="34" charset="0"/>
                <a:cs typeface="Mangal" panose="02040503050203030202" pitchFamily="18" charset="0"/>
              </a:rPr>
              <a:t> Hence </a:t>
            </a:r>
            <a:r>
              <a:rPr lang="en-IN" sz="1800" b="1" dirty="0" err="1">
                <a:effectLst/>
                <a:latin typeface="Arial Black" panose="020B0A04020102020204" pitchFamily="34" charset="0"/>
                <a:ea typeface="Calibri" panose="020F0502020204030204" pitchFamily="34" charset="0"/>
                <a:cs typeface="Mangal" panose="02040503050203030202" pitchFamily="18" charset="0"/>
              </a:rPr>
              <a:t>I’am</a:t>
            </a:r>
            <a:r>
              <a:rPr lang="en-IN" sz="1800" b="1" dirty="0">
                <a:effectLst/>
                <a:latin typeface="Arial Black" panose="020B0A04020102020204" pitchFamily="34" charset="0"/>
                <a:ea typeface="Calibri" panose="020F0502020204030204" pitchFamily="34" charset="0"/>
                <a:cs typeface="Mangal" panose="02040503050203030202" pitchFamily="18" charset="0"/>
              </a:rPr>
              <a:t> glad to have this project as a Game Developer . This project leads to enhance my knowledge.</a:t>
            </a:r>
          </a:p>
          <a:p>
            <a:pPr marL="0" indent="0">
              <a:buNone/>
            </a:pPr>
            <a:r>
              <a:rPr lang="en-IN" sz="1800" b="1" dirty="0">
                <a:solidFill>
                  <a:schemeClr val="tx1">
                    <a:lumMod val="95000"/>
                    <a:lumOff val="5000"/>
                  </a:schemeClr>
                </a:solidFill>
                <a:effectLst/>
                <a:latin typeface="Arial Black" panose="020B0A04020102020204" pitchFamily="34" charset="0"/>
                <a:ea typeface="Calibri" panose="020F0502020204030204" pitchFamily="34" charset="0"/>
                <a:cs typeface="Mangal" panose="02040503050203030202" pitchFamily="18" charset="0"/>
              </a:rPr>
              <a:t> It’s also gives me a brief overview of unreal engine and how to build a game without coding only by framing algorithms using blueprint visual scripting.it also give me a new perspective of animation.</a:t>
            </a:r>
            <a:endParaRPr lang="en-US" sz="1800" b="1" dirty="0">
              <a:solidFill>
                <a:schemeClr val="tx1">
                  <a:lumMod val="95000"/>
                  <a:lumOff val="5000"/>
                </a:schemeClr>
              </a:solidFill>
              <a:effectLst/>
              <a:latin typeface="Arial Black" panose="020B0A04020102020204" pitchFamily="34" charset="0"/>
              <a:ea typeface="Calibri" panose="020F0502020204030204" pitchFamily="34" charset="0"/>
              <a:cs typeface="Mangal" panose="02040503050203030202" pitchFamily="18" charset="0"/>
            </a:endParaRPr>
          </a:p>
          <a:p>
            <a:pPr marL="0" indent="0">
              <a:buNone/>
            </a:pPr>
            <a:endParaRPr lang="en-US" sz="1800" dirty="0">
              <a:solidFill>
                <a:schemeClr val="tx1">
                  <a:lumMod val="95000"/>
                  <a:lumOff val="5000"/>
                </a:schemeClr>
              </a:solidFill>
            </a:endParaRPr>
          </a:p>
        </p:txBody>
      </p:sp>
    </p:spTree>
    <p:extLst>
      <p:ext uri="{BB962C8B-B14F-4D97-AF65-F5344CB8AC3E}">
        <p14:creationId xmlns:p14="http://schemas.microsoft.com/office/powerpoint/2010/main" val="408660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1" name="Freeform: Shape 7">
            <a:extLst>
              <a:ext uri="{FF2B5EF4-FFF2-40B4-BE49-F238E27FC236}">
                <a16:creationId xmlns:a16="http://schemas.microsoft.com/office/drawing/2014/main" id="{1C1CD6AA-C6A5-4977-A468-8B03371D1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46000">
                <a:schemeClr val="accent6">
                  <a:lumMod val="89000"/>
                </a:schemeClr>
              </a:gs>
              <a:gs pos="81000">
                <a:srgbClr val="231F21"/>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20AD22-6AA2-4010-84A8-353C6D9ED1A5}"/>
              </a:ext>
            </a:extLst>
          </p:cNvPr>
          <p:cNvSpPr>
            <a:spLocks noGrp="1"/>
          </p:cNvSpPr>
          <p:nvPr>
            <p:ph type="title"/>
          </p:nvPr>
        </p:nvSpPr>
        <p:spPr>
          <a:xfrm>
            <a:off x="1286933" y="1061660"/>
            <a:ext cx="9618133" cy="1043108"/>
          </a:xfrm>
        </p:spPr>
        <p:txBody>
          <a:bodyPr>
            <a:normAutofit/>
          </a:bodyPr>
          <a:lstStyle/>
          <a:p>
            <a:pPr algn="ctr"/>
            <a:r>
              <a:rPr lang="en-US" sz="4800">
                <a:solidFill>
                  <a:schemeClr val="tx1">
                    <a:lumMod val="85000"/>
                    <a:lumOff val="15000"/>
                  </a:schemeClr>
                </a:solidFill>
              </a:rPr>
              <a:t>Future improvement</a:t>
            </a:r>
          </a:p>
        </p:txBody>
      </p:sp>
      <p:sp>
        <p:nvSpPr>
          <p:cNvPr id="3" name="Content Placeholder 2">
            <a:extLst>
              <a:ext uri="{FF2B5EF4-FFF2-40B4-BE49-F238E27FC236}">
                <a16:creationId xmlns:a16="http://schemas.microsoft.com/office/drawing/2014/main" id="{95EC1491-3920-4D32-A096-D6ACDF5D31DF}"/>
              </a:ext>
            </a:extLst>
          </p:cNvPr>
          <p:cNvSpPr>
            <a:spLocks noGrp="1"/>
          </p:cNvSpPr>
          <p:nvPr>
            <p:ph sz="quarter" idx="13"/>
          </p:nvPr>
        </p:nvSpPr>
        <p:spPr>
          <a:xfrm>
            <a:off x="1286933" y="2226681"/>
            <a:ext cx="9618133" cy="3586290"/>
          </a:xfrm>
        </p:spPr>
        <p:txBody>
          <a:bodyPr>
            <a:normAutofit/>
          </a:bodyPr>
          <a:lstStyle/>
          <a:p>
            <a:r>
              <a:rPr lang="en-IN" sz="1800" b="1"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For future scope I am working on it to make the intro of game as well as to overcome or debug glitches of game so that it can be use in any type of device also it require to be placed in google play store app for easy installation in androids and iOS .</a:t>
            </a:r>
            <a:endParaRPr lang="en-US" sz="1800" b="1"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1800" b="1" dirty="0">
              <a:solidFill>
                <a:schemeClr val="tx1">
                  <a:lumMod val="95000"/>
                  <a:lumOff val="5000"/>
                </a:schemeClr>
              </a:solidFill>
            </a:endParaRPr>
          </a:p>
        </p:txBody>
      </p:sp>
    </p:spTree>
    <p:extLst>
      <p:ext uri="{BB962C8B-B14F-4D97-AF65-F5344CB8AC3E}">
        <p14:creationId xmlns:p14="http://schemas.microsoft.com/office/powerpoint/2010/main" val="234962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9" name="Picture 7">
            <a:extLst>
              <a:ext uri="{FF2B5EF4-FFF2-40B4-BE49-F238E27FC236}">
                <a16:creationId xmlns:a16="http://schemas.microsoft.com/office/drawing/2014/main" id="{01A8CDCA-EC58-40B4-9F17-A7B613A32F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Freeform 11">
            <a:extLst>
              <a:ext uri="{FF2B5EF4-FFF2-40B4-BE49-F238E27FC236}">
                <a16:creationId xmlns:a16="http://schemas.microsoft.com/office/drawing/2014/main" id="{DBC44137-B240-488D-B88F-9D266FACA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2" name="Freeform 13">
            <a:extLst>
              <a:ext uri="{FF2B5EF4-FFF2-40B4-BE49-F238E27FC236}">
                <a16:creationId xmlns:a16="http://schemas.microsoft.com/office/drawing/2014/main" id="{70FFA344-365C-4944-848F-8B966C335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4" name="Freeform 25">
            <a:extLst>
              <a:ext uri="{FF2B5EF4-FFF2-40B4-BE49-F238E27FC236}">
                <a16:creationId xmlns:a16="http://schemas.microsoft.com/office/drawing/2014/main" id="{D73EBEE6-2E8A-47F3-ADCA-5C0A95C36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6" name="Freeform 14">
            <a:extLst>
              <a:ext uri="{FF2B5EF4-FFF2-40B4-BE49-F238E27FC236}">
                <a16:creationId xmlns:a16="http://schemas.microsoft.com/office/drawing/2014/main" id="{47525714-3E1C-46F0-A17D-D3BE3D221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8" name="5-Point Star 24">
            <a:extLst>
              <a:ext uri="{FF2B5EF4-FFF2-40B4-BE49-F238E27FC236}">
                <a16:creationId xmlns:a16="http://schemas.microsoft.com/office/drawing/2014/main" id="{B178D758-A5E1-416F-9966-F71730470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Freeform: Shape 21">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4" name="5-Point Star 24">
            <a:extLst>
              <a:ext uri="{FF2B5EF4-FFF2-40B4-BE49-F238E27FC236}">
                <a16:creationId xmlns:a16="http://schemas.microsoft.com/office/drawing/2014/main" id="{B15DEAD7-09E6-42D9-9D03-43E6EA3E0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9678" y="3748085"/>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CAA578-6B21-4426-A6AF-A44776C76587}"/>
              </a:ext>
            </a:extLst>
          </p:cNvPr>
          <p:cNvSpPr>
            <a:spLocks noGrp="1"/>
          </p:cNvSpPr>
          <p:nvPr>
            <p:ph type="title"/>
          </p:nvPr>
        </p:nvSpPr>
        <p:spPr>
          <a:xfrm>
            <a:off x="1218407" y="1044250"/>
            <a:ext cx="9841575" cy="2646007"/>
          </a:xfrm>
        </p:spPr>
        <p:txBody>
          <a:bodyPr vert="horz" lIns="91440" tIns="45720" rIns="91440" bIns="45720" rtlCol="0" anchor="b">
            <a:normAutofit/>
          </a:bodyPr>
          <a:lstStyle/>
          <a:p>
            <a:r>
              <a:rPr lang="en-US" sz="6000" b="1"/>
              <a:t>Thank you</a:t>
            </a:r>
          </a:p>
        </p:txBody>
      </p:sp>
    </p:spTree>
    <p:extLst>
      <p:ext uri="{BB962C8B-B14F-4D97-AF65-F5344CB8AC3E}">
        <p14:creationId xmlns:p14="http://schemas.microsoft.com/office/powerpoint/2010/main" val="15661529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376</TotalTime>
  <Words>385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Helvetica</vt:lpstr>
      <vt:lpstr>Impact</vt:lpstr>
      <vt:lpstr>Times New Roman</vt:lpstr>
      <vt:lpstr>Wingdings</vt:lpstr>
      <vt:lpstr>Main Event</vt:lpstr>
      <vt:lpstr>ANDROID 2-D GAMING APPLICATION</vt:lpstr>
      <vt:lpstr>Achievements and learning</vt:lpstr>
      <vt:lpstr>GOALS AND motivation</vt:lpstr>
      <vt:lpstr>Challenges and their solutions</vt:lpstr>
      <vt:lpstr>conclusion</vt:lpstr>
      <vt:lpstr>Future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Blood donation  portal</dc:title>
  <dc:creator>pragati saini</dc:creator>
  <cp:lastModifiedBy>sakshi rajwar</cp:lastModifiedBy>
  <cp:revision>21</cp:revision>
  <dcterms:created xsi:type="dcterms:W3CDTF">2020-12-08T07:22:27Z</dcterms:created>
  <dcterms:modified xsi:type="dcterms:W3CDTF">2021-06-26T10:20:08Z</dcterms:modified>
</cp:coreProperties>
</file>