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96-0957-4C66-B657-C75B4BE6BE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9368-1E6E-49DD-86EB-1926D5FC8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608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96-0957-4C66-B657-C75B4BE6BE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9368-1E6E-49DD-86EB-1926D5FC8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16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96-0957-4C66-B657-C75B4BE6BE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9368-1E6E-49DD-86EB-1926D5FC865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1951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96-0957-4C66-B657-C75B4BE6BE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9368-1E6E-49DD-86EB-1926D5FC8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682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96-0957-4C66-B657-C75B4BE6BE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9368-1E6E-49DD-86EB-1926D5FC865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371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96-0957-4C66-B657-C75B4BE6BE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9368-1E6E-49DD-86EB-1926D5FC8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688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96-0957-4C66-B657-C75B4BE6BE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9368-1E6E-49DD-86EB-1926D5FC8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25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96-0957-4C66-B657-C75B4BE6BE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9368-1E6E-49DD-86EB-1926D5FC8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6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96-0957-4C66-B657-C75B4BE6BE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9368-1E6E-49DD-86EB-1926D5FC8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69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96-0957-4C66-B657-C75B4BE6BE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9368-1E6E-49DD-86EB-1926D5FC8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57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96-0957-4C66-B657-C75B4BE6BE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9368-1E6E-49DD-86EB-1926D5FC8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83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96-0957-4C66-B657-C75B4BE6BE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9368-1E6E-49DD-86EB-1926D5FC8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23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96-0957-4C66-B657-C75B4BE6BE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9368-1E6E-49DD-86EB-1926D5FC8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356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96-0957-4C66-B657-C75B4BE6BE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9368-1E6E-49DD-86EB-1926D5FC8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57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96-0957-4C66-B657-C75B4BE6BE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9368-1E6E-49DD-86EB-1926D5FC8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49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896-0957-4C66-B657-C75B4BE6BE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9368-1E6E-49DD-86EB-1926D5FC8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68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E0896-0957-4C66-B657-C75B4BE6BE6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EDD9368-1E6E-49DD-86EB-1926D5FC86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42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4159-01AB-8121-2F81-7E8A911B2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1" y="2605849"/>
            <a:ext cx="7766936" cy="1646302"/>
          </a:xfrm>
        </p:spPr>
        <p:txBody>
          <a:bodyPr/>
          <a:lstStyle/>
          <a:p>
            <a:pPr algn="l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Recycle Management System</a:t>
            </a:r>
            <a:endParaRPr lang="en-IN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4D3C5B-4BB4-7DF7-3B72-FD1EAEA7C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7" r="15533"/>
          <a:stretch>
            <a:fillRect/>
          </a:stretch>
        </p:blipFill>
        <p:spPr bwMode="auto">
          <a:xfrm>
            <a:off x="7462683" y="1929520"/>
            <a:ext cx="2247011" cy="304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186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5E71-4721-CF58-ABE3-661E19CD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73162"/>
            <a:ext cx="6421556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Show what items each user added to their cart and the weight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B2946-E49E-F261-AD4A-E04C2532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20795"/>
            <a:ext cx="7178640" cy="388077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b="1" dirty="0"/>
              <a:t>SELECT u.name AS </a:t>
            </a:r>
            <a:r>
              <a:rPr lang="en-IN" b="1" dirty="0" err="1"/>
              <a:t>user_name</a:t>
            </a:r>
            <a:r>
              <a:rPr lang="en-IN" b="1" dirty="0"/>
              <a:t>, l.name AS </a:t>
            </a:r>
            <a:r>
              <a:rPr lang="en-IN" b="1" dirty="0" err="1"/>
              <a:t>item_name</a:t>
            </a:r>
            <a:r>
              <a:rPr lang="en-IN" b="1" dirty="0"/>
              <a:t>, </a:t>
            </a:r>
            <a:r>
              <a:rPr lang="en-IN" b="1" dirty="0" err="1"/>
              <a:t>c.weight_added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FROM cart </a:t>
            </a:r>
            <a:r>
              <a:rPr lang="en-IN" b="1" dirty="0" err="1"/>
              <a:t>cJOIN</a:t>
            </a:r>
            <a:r>
              <a:rPr lang="en-IN" b="1" dirty="0"/>
              <a:t> user u ON </a:t>
            </a:r>
            <a:r>
              <a:rPr lang="en-IN" b="1" dirty="0" err="1"/>
              <a:t>c.user_id</a:t>
            </a:r>
            <a:r>
              <a:rPr lang="en-IN" b="1" dirty="0"/>
              <a:t> = </a:t>
            </a:r>
            <a:r>
              <a:rPr lang="en-IN" b="1" dirty="0" err="1"/>
              <a:t>u.user_id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JOIN listing l ON </a:t>
            </a:r>
            <a:r>
              <a:rPr lang="en-IN" b="1" dirty="0" err="1"/>
              <a:t>c.item_id</a:t>
            </a:r>
            <a:r>
              <a:rPr lang="en-IN" b="1" dirty="0"/>
              <a:t> = </a:t>
            </a:r>
            <a:r>
              <a:rPr lang="en-IN" b="1" dirty="0" err="1"/>
              <a:t>l.item_id</a:t>
            </a:r>
            <a:r>
              <a:rPr lang="en-IN" b="1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3A75A-4132-FAD8-701B-3CD173656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3118" y="1140573"/>
            <a:ext cx="3123939" cy="471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7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F4C1-E589-31B3-CFC5-5C3B0A90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41002"/>
            <a:ext cx="6765685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Displays all users, even those who haven't scheduled pickups yet.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12F9-34FF-FE5D-CEC0-B713224A8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6180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b="1" dirty="0"/>
              <a:t>SELECT u.name, </a:t>
            </a:r>
            <a:r>
              <a:rPr lang="en-US" b="1" dirty="0" err="1"/>
              <a:t>p.pickup_id</a:t>
            </a:r>
            <a:r>
              <a:rPr lang="en-US" b="1" dirty="0"/>
              <a:t>, co.name AS company</a:t>
            </a:r>
          </a:p>
          <a:p>
            <a:pPr marL="0" indent="0">
              <a:buNone/>
            </a:pPr>
            <a:r>
              <a:rPr lang="en-US" b="1" dirty="0"/>
              <a:t>FROM user u</a:t>
            </a:r>
          </a:p>
          <a:p>
            <a:pPr marL="0" indent="0">
              <a:buNone/>
            </a:pPr>
            <a:r>
              <a:rPr lang="en-US" b="1" dirty="0"/>
              <a:t>LEFT JOIN pickup p ON </a:t>
            </a:r>
            <a:r>
              <a:rPr lang="en-US" b="1" dirty="0" err="1"/>
              <a:t>u.user_id</a:t>
            </a:r>
            <a:r>
              <a:rPr lang="en-US" b="1" dirty="0"/>
              <a:t> = </a:t>
            </a:r>
            <a:r>
              <a:rPr lang="en-US" b="1" dirty="0" err="1"/>
              <a:t>p.user_id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LEFT JOIN company co ON </a:t>
            </a:r>
            <a:r>
              <a:rPr lang="en-US" b="1" dirty="0" err="1"/>
              <a:t>p.company_id</a:t>
            </a:r>
            <a:r>
              <a:rPr lang="en-US" b="1" dirty="0"/>
              <a:t> = </a:t>
            </a:r>
            <a:r>
              <a:rPr lang="en-US" b="1" dirty="0" err="1"/>
              <a:t>co.company_id</a:t>
            </a:r>
            <a:r>
              <a:rPr lang="en-US" b="1" dirty="0"/>
              <a:t>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537E9-575B-F2BB-9D30-3EF49286F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9849" y="402079"/>
            <a:ext cx="2977816" cy="4651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54D729-367B-4B54-ACD7-82451B2BBF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6770" b="-56770"/>
          <a:stretch>
            <a:fillRect/>
          </a:stretch>
        </p:blipFill>
        <p:spPr>
          <a:xfrm>
            <a:off x="7787148" y="5053781"/>
            <a:ext cx="2900517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33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D825-97E1-8BEC-92CC-9C2CA3F4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29033"/>
            <a:ext cx="6047931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Full info about scheduled chats involving user, company, and item.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4E51A-0C71-B9C9-C673-E11628822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48847"/>
            <a:ext cx="6510047" cy="388077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b="1" dirty="0"/>
              <a:t>SELECT </a:t>
            </a:r>
            <a:r>
              <a:rPr lang="en-IN" b="1" dirty="0" err="1"/>
              <a:t>ch.chat_id</a:t>
            </a:r>
            <a:r>
              <a:rPr lang="en-IN" b="1" dirty="0"/>
              <a:t>, u.name AS </a:t>
            </a:r>
            <a:r>
              <a:rPr lang="en-IN" b="1" dirty="0" err="1"/>
              <a:t>user_name</a:t>
            </a:r>
            <a:r>
              <a:rPr lang="en-IN" b="1" dirty="0"/>
              <a:t>, co.name AS </a:t>
            </a:r>
            <a:r>
              <a:rPr lang="en-IN" b="1" dirty="0" err="1"/>
              <a:t>company_name</a:t>
            </a:r>
            <a:r>
              <a:rPr lang="en-IN" b="1" dirty="0"/>
              <a:t>, l.name AS </a:t>
            </a:r>
            <a:r>
              <a:rPr lang="en-IN" b="1" dirty="0" err="1"/>
              <a:t>item_name</a:t>
            </a:r>
            <a:r>
              <a:rPr lang="en-IN" b="1" dirty="0"/>
              <a:t>, </a:t>
            </a:r>
            <a:r>
              <a:rPr lang="en-IN" b="1" dirty="0" err="1"/>
              <a:t>ch.schedule_time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FROM chat </a:t>
            </a:r>
            <a:r>
              <a:rPr lang="en-IN" b="1" dirty="0" err="1"/>
              <a:t>ch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JOIN user u ON </a:t>
            </a:r>
            <a:r>
              <a:rPr lang="en-IN" b="1" dirty="0" err="1"/>
              <a:t>ch.user_id</a:t>
            </a:r>
            <a:r>
              <a:rPr lang="en-IN" b="1" dirty="0"/>
              <a:t> = </a:t>
            </a:r>
            <a:r>
              <a:rPr lang="en-IN" b="1" dirty="0" err="1"/>
              <a:t>u.user_id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JOIN company co ON </a:t>
            </a:r>
            <a:r>
              <a:rPr lang="en-IN" b="1" dirty="0" err="1"/>
              <a:t>ch.company_id</a:t>
            </a:r>
            <a:r>
              <a:rPr lang="en-IN" b="1" dirty="0"/>
              <a:t> = </a:t>
            </a:r>
            <a:r>
              <a:rPr lang="en-IN" b="1" dirty="0" err="1"/>
              <a:t>co.company_id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JOIN listing l ON </a:t>
            </a:r>
            <a:r>
              <a:rPr lang="en-IN" b="1" dirty="0" err="1"/>
              <a:t>ch.item_id</a:t>
            </a:r>
            <a:r>
              <a:rPr lang="en-IN" b="1" dirty="0"/>
              <a:t> = </a:t>
            </a:r>
            <a:r>
              <a:rPr lang="en-IN" b="1" dirty="0" err="1"/>
              <a:t>l.item_id</a:t>
            </a:r>
            <a:r>
              <a:rPr lang="en-IN" b="1" dirty="0"/>
              <a:t>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B00DF-0737-8542-761D-7D87FDBD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427" y="954559"/>
            <a:ext cx="4282811" cy="494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32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AF11-D763-80E8-5254-24BE0152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518" y="2768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SUBQUERY</a:t>
            </a:r>
            <a:endParaRPr lang="en-IN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8835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4A08-0FB1-B7CF-B083-2C755EA7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that scheduled a chat for ‘Plastic’ items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6F464-35CA-8A72-454C-9C5211AD6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b="1" dirty="0"/>
              <a:t>SELECT name</a:t>
            </a:r>
          </a:p>
          <a:p>
            <a:pPr marL="0" indent="0">
              <a:buNone/>
            </a:pPr>
            <a:r>
              <a:rPr lang="en-US" b="1" dirty="0"/>
              <a:t>FROM company</a:t>
            </a:r>
          </a:p>
          <a:p>
            <a:pPr marL="0" indent="0">
              <a:buNone/>
            </a:pPr>
            <a:r>
              <a:rPr lang="en-US" b="1" dirty="0"/>
              <a:t>WHERE </a:t>
            </a:r>
            <a:r>
              <a:rPr lang="en-US" b="1" dirty="0" err="1"/>
              <a:t>company_id</a:t>
            </a:r>
            <a:r>
              <a:rPr lang="en-US" b="1" dirty="0"/>
              <a:t> IN (</a:t>
            </a:r>
          </a:p>
          <a:p>
            <a:pPr marL="0" indent="0">
              <a:buNone/>
            </a:pPr>
            <a:r>
              <a:rPr lang="en-US" b="1" dirty="0"/>
              <a:t>    SELECT </a:t>
            </a:r>
            <a:r>
              <a:rPr lang="en-US" b="1" dirty="0" err="1"/>
              <a:t>company_id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FROM chat</a:t>
            </a:r>
          </a:p>
          <a:p>
            <a:pPr marL="0" indent="0">
              <a:buNone/>
            </a:pPr>
            <a:r>
              <a:rPr lang="en-US" b="1" dirty="0"/>
              <a:t>    WHERE </a:t>
            </a:r>
            <a:r>
              <a:rPr lang="en-US" b="1" dirty="0" err="1"/>
              <a:t>item_id</a:t>
            </a:r>
            <a:r>
              <a:rPr lang="en-US" b="1" dirty="0"/>
              <a:t> IN (</a:t>
            </a:r>
          </a:p>
          <a:p>
            <a:pPr marL="0" indent="0">
              <a:buNone/>
            </a:pPr>
            <a:r>
              <a:rPr lang="en-US" b="1" dirty="0"/>
              <a:t>        SELECT </a:t>
            </a:r>
            <a:r>
              <a:rPr lang="en-US" b="1" dirty="0" err="1"/>
              <a:t>item_id</a:t>
            </a:r>
            <a:r>
              <a:rPr lang="en-US" b="1" dirty="0"/>
              <a:t> FROM listing WHERE type = 'Plastic'</a:t>
            </a:r>
          </a:p>
          <a:p>
            <a:pPr marL="0" indent="0">
              <a:buNone/>
            </a:pPr>
            <a:r>
              <a:rPr lang="en-US" b="1" dirty="0"/>
              <a:t>    )</a:t>
            </a:r>
          </a:p>
          <a:p>
            <a:pPr marL="0" indent="0">
              <a:buNone/>
            </a:pPr>
            <a:r>
              <a:rPr lang="en-US" b="1" dirty="0"/>
              <a:t>);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8D691-AE80-CE26-BCEA-03B1CBEC1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612" y="2038555"/>
            <a:ext cx="2455099" cy="217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96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A5D5-DFD0-D64A-025A-25A3A008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61884"/>
            <a:ext cx="7847234" cy="1320800"/>
          </a:xfrm>
        </p:spPr>
        <p:txBody>
          <a:bodyPr/>
          <a:lstStyle/>
          <a:p>
            <a:r>
              <a:rPr lang="en-US" dirty="0"/>
              <a:t>Users who listed more than 2 items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E184-4D0D-F764-D9A8-1D3F17EC6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b="1" dirty="0"/>
              <a:t>SELECT name</a:t>
            </a:r>
          </a:p>
          <a:p>
            <a:pPr marL="0" indent="0">
              <a:buNone/>
            </a:pPr>
            <a:r>
              <a:rPr lang="en-US" b="1" dirty="0"/>
              <a:t>FROM user</a:t>
            </a:r>
          </a:p>
          <a:p>
            <a:pPr marL="0" indent="0">
              <a:buNone/>
            </a:pPr>
            <a:r>
              <a:rPr lang="en-US" b="1" dirty="0"/>
              <a:t>WHERE </a:t>
            </a:r>
            <a:r>
              <a:rPr lang="en-US" b="1" dirty="0" err="1"/>
              <a:t>user_id</a:t>
            </a:r>
            <a:r>
              <a:rPr lang="en-US" b="1" dirty="0"/>
              <a:t> IN (</a:t>
            </a:r>
          </a:p>
          <a:p>
            <a:pPr marL="0" indent="0">
              <a:buNone/>
            </a:pPr>
            <a:r>
              <a:rPr lang="en-US" b="1" dirty="0"/>
              <a:t>    SELECT </a:t>
            </a:r>
            <a:r>
              <a:rPr lang="en-US" b="1" dirty="0" err="1"/>
              <a:t>user_id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FROM listing</a:t>
            </a:r>
          </a:p>
          <a:p>
            <a:pPr marL="0" indent="0">
              <a:buNone/>
            </a:pPr>
            <a:r>
              <a:rPr lang="en-US" b="1" dirty="0"/>
              <a:t>    GROUP BY </a:t>
            </a:r>
            <a:r>
              <a:rPr lang="en-US" b="1" dirty="0" err="1"/>
              <a:t>user_id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HAVING COUNT(*) &gt; 2</a:t>
            </a:r>
          </a:p>
          <a:p>
            <a:pPr marL="0" indent="0">
              <a:buNone/>
            </a:pPr>
            <a:r>
              <a:rPr lang="en-US" b="1" dirty="0"/>
              <a:t>);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852DF-E057-C28F-6715-995DD72A4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113" y="2160589"/>
            <a:ext cx="2315734" cy="117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32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C0D0-1EF0-07C0-0C31-8D1CB2E87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who never added anything to the cart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D092C-9CFD-A5E1-3B0E-FE3716D79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b="1" dirty="0"/>
              <a:t>SELECT name</a:t>
            </a:r>
          </a:p>
          <a:p>
            <a:pPr marL="0" indent="0">
              <a:buNone/>
            </a:pPr>
            <a:r>
              <a:rPr lang="en-US" b="1" dirty="0"/>
              <a:t>FROM user</a:t>
            </a:r>
          </a:p>
          <a:p>
            <a:pPr marL="0" indent="0">
              <a:buNone/>
            </a:pPr>
            <a:r>
              <a:rPr lang="en-US" b="1" dirty="0"/>
              <a:t>WHERE </a:t>
            </a:r>
            <a:r>
              <a:rPr lang="en-US" b="1" dirty="0" err="1"/>
              <a:t>user_id</a:t>
            </a:r>
            <a:r>
              <a:rPr lang="en-US" b="1" dirty="0"/>
              <a:t> NOT IN (</a:t>
            </a:r>
          </a:p>
          <a:p>
            <a:pPr marL="0" indent="0">
              <a:buNone/>
            </a:pPr>
            <a:r>
              <a:rPr lang="en-US" b="1" dirty="0"/>
              <a:t>    SELECT DISTINCT </a:t>
            </a:r>
            <a:r>
              <a:rPr lang="en-US" b="1" dirty="0" err="1"/>
              <a:t>user_id</a:t>
            </a:r>
            <a:r>
              <a:rPr lang="en-US" b="1" dirty="0"/>
              <a:t> FROM cart</a:t>
            </a:r>
          </a:p>
          <a:p>
            <a:pPr marL="0" indent="0">
              <a:buNone/>
            </a:pPr>
            <a:r>
              <a:rPr lang="en-US" b="1" dirty="0"/>
              <a:t>);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88B5C-CFC6-7CD9-184E-96127907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558" y="2160589"/>
            <a:ext cx="2369867" cy="126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27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5ADE1-0C5B-F293-FF31-9A755CE9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 whose highest listed item quantity is greater than equal to 15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1844F-251D-0141-B4DA-EFF937D90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043879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b="1" dirty="0"/>
              <a:t>SELECT name, (</a:t>
            </a:r>
          </a:p>
          <a:p>
            <a:pPr marL="0" indent="0">
              <a:buNone/>
            </a:pPr>
            <a:r>
              <a:rPr lang="en-IN" b="1" dirty="0"/>
              <a:t>    SELECT MAX(quantity)</a:t>
            </a:r>
          </a:p>
          <a:p>
            <a:pPr marL="0" indent="0">
              <a:buNone/>
            </a:pPr>
            <a:r>
              <a:rPr lang="en-IN" b="1" dirty="0"/>
              <a:t>    FROM listing</a:t>
            </a:r>
          </a:p>
          <a:p>
            <a:pPr marL="0" indent="0">
              <a:buNone/>
            </a:pPr>
            <a:r>
              <a:rPr lang="en-IN" b="1" dirty="0"/>
              <a:t>    WHERE </a:t>
            </a:r>
            <a:r>
              <a:rPr lang="en-IN" b="1" dirty="0" err="1"/>
              <a:t>user.user_id</a:t>
            </a:r>
            <a:r>
              <a:rPr lang="en-IN" b="1" dirty="0"/>
              <a:t> = </a:t>
            </a:r>
            <a:r>
              <a:rPr lang="en-IN" b="1" dirty="0" err="1"/>
              <a:t>listing.user_id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) AS </a:t>
            </a:r>
            <a:r>
              <a:rPr lang="en-IN" b="1" dirty="0" err="1"/>
              <a:t>max_quantity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FROM user</a:t>
            </a:r>
          </a:p>
          <a:p>
            <a:pPr marL="0" indent="0">
              <a:buNone/>
            </a:pPr>
            <a:r>
              <a:rPr lang="en-IN" b="1" dirty="0"/>
              <a:t>WHERE (</a:t>
            </a:r>
          </a:p>
          <a:p>
            <a:pPr marL="0" indent="0">
              <a:buNone/>
            </a:pPr>
            <a:r>
              <a:rPr lang="en-IN" b="1" dirty="0"/>
              <a:t>    SELECT MAX(quantity)</a:t>
            </a:r>
          </a:p>
          <a:p>
            <a:pPr marL="0" indent="0">
              <a:buNone/>
            </a:pPr>
            <a:r>
              <a:rPr lang="en-IN" b="1" dirty="0"/>
              <a:t>    FROM listing</a:t>
            </a:r>
          </a:p>
          <a:p>
            <a:pPr marL="0" indent="0">
              <a:buNone/>
            </a:pPr>
            <a:r>
              <a:rPr lang="en-IN" b="1" dirty="0"/>
              <a:t>    WHERE </a:t>
            </a:r>
            <a:r>
              <a:rPr lang="en-IN" b="1" dirty="0" err="1"/>
              <a:t>user.user_id</a:t>
            </a:r>
            <a:r>
              <a:rPr lang="en-IN" b="1" dirty="0"/>
              <a:t> = </a:t>
            </a:r>
            <a:r>
              <a:rPr lang="en-IN" b="1" dirty="0" err="1"/>
              <a:t>listing.user_id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) &gt; 15;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7C0F1-BA9A-8692-2348-147DE6DF2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752" y="2583220"/>
            <a:ext cx="2449165" cy="15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6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F537-E2B9-BD9C-F376-9F98686D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830" y="5024283"/>
            <a:ext cx="3983156" cy="1995949"/>
          </a:xfrm>
        </p:spPr>
        <p:txBody>
          <a:bodyPr>
            <a:normAutofit/>
          </a:bodyPr>
          <a:lstStyle/>
          <a:p>
            <a:r>
              <a:rPr lang="en-US" sz="2000" dirty="0"/>
              <a:t>PROJECT BY</a:t>
            </a:r>
            <a:br>
              <a:rPr lang="en-US" sz="2000" dirty="0"/>
            </a:br>
            <a:r>
              <a:rPr lang="en-US" sz="2000" dirty="0">
                <a:solidFill>
                  <a:schemeClr val="tx1"/>
                </a:solidFill>
              </a:rPr>
              <a:t>PRACHITA SACHIN JADHAV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IT VEDANT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BATCH T343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AA780-121B-57AF-993C-46BD2F20424A}"/>
              </a:ext>
            </a:extLst>
          </p:cNvPr>
          <p:cNvSpPr txBox="1"/>
          <p:nvPr/>
        </p:nvSpPr>
        <p:spPr>
          <a:xfrm>
            <a:off x="2861187" y="2498296"/>
            <a:ext cx="55355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IN" sz="6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5262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20FA0-846E-7D1A-620B-206EB8F2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12091"/>
            <a:ext cx="8596668" cy="1320800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8D9D4-BD6A-DC3B-E6F3-3F1F66321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Recycle Management System</a:t>
            </a:r>
            <a:r>
              <a:rPr lang="en-US" sz="2400" dirty="0"/>
              <a:t> is the process of recycling waste materials by connecting individual users with companies that require recyclable resources. The system enables users to </a:t>
            </a:r>
            <a:r>
              <a:rPr lang="en-US" sz="2400" b="1" dirty="0"/>
              <a:t>scan and list recyclable items</a:t>
            </a:r>
            <a:r>
              <a:rPr lang="en-US" sz="2400" dirty="0"/>
              <a:t>, add them to a </a:t>
            </a:r>
            <a:r>
              <a:rPr lang="en-US" sz="2400" b="1" dirty="0"/>
              <a:t>cart</a:t>
            </a:r>
            <a:r>
              <a:rPr lang="en-US" sz="2400" dirty="0"/>
              <a:t>, and </a:t>
            </a:r>
            <a:r>
              <a:rPr lang="en-US" sz="2400" b="1" dirty="0"/>
              <a:t>schedule pickups</a:t>
            </a:r>
            <a:r>
              <a:rPr lang="en-US" sz="2400" dirty="0"/>
              <a:t> with interested companies based on the material type (e.g., plastic, metal, glass, paper, e-waste, etc.).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20835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BEEF-73C1-6137-F058-70AA1C73C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08" y="290821"/>
            <a:ext cx="8596668" cy="1320800"/>
          </a:xfrm>
        </p:spPr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0C401D-AC14-3952-9CE8-B00968C9B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869" y="1020047"/>
            <a:ext cx="10064395" cy="5468393"/>
          </a:xfrm>
        </p:spPr>
      </p:pic>
    </p:spTree>
    <p:extLst>
      <p:ext uri="{BB962C8B-B14F-4D97-AF65-F5344CB8AC3E}">
        <p14:creationId xmlns:p14="http://schemas.microsoft.com/office/powerpoint/2010/main" val="287337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FC2F-63CF-D2EE-FA34-0AF9146D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3626"/>
            <a:ext cx="8596668" cy="1320800"/>
          </a:xfrm>
        </p:spPr>
        <p:txBody>
          <a:bodyPr/>
          <a:lstStyle/>
          <a:p>
            <a:r>
              <a:rPr lang="en-US" dirty="0"/>
              <a:t>Structure of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F7B9D-28A2-6DC5-1F96-C119BFA8F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6917"/>
            <a:ext cx="4971904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USER Table</a:t>
            </a:r>
          </a:p>
          <a:p>
            <a:pPr marL="0" indent="0">
              <a:buNone/>
            </a:pPr>
            <a:r>
              <a:rPr lang="en-US" sz="2000" dirty="0"/>
              <a:t>Holds basic user information. Each user can:</a:t>
            </a:r>
          </a:p>
          <a:p>
            <a:r>
              <a:rPr lang="en-US" sz="2000" dirty="0"/>
              <a:t>List recyclable items.</a:t>
            </a:r>
          </a:p>
          <a:p>
            <a:r>
              <a:rPr lang="en-US" sz="2000" dirty="0"/>
              <a:t>Schedule pickups.</a:t>
            </a:r>
          </a:p>
          <a:p>
            <a:r>
              <a:rPr lang="en-US" sz="2000" dirty="0"/>
              <a:t>Chat with companies.</a:t>
            </a:r>
          </a:p>
          <a:p>
            <a:pPr marL="0" indent="0">
              <a:buNone/>
            </a:pPr>
            <a:r>
              <a:rPr lang="en-US" sz="2000" dirty="0"/>
              <a:t>SYNTAX: desc user;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070C7F-B5CF-4A5B-A0B9-13CFFEDD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288" y="2693404"/>
            <a:ext cx="7283293" cy="202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9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79CF-301C-56E3-4FA8-61169DE1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704" y="657466"/>
            <a:ext cx="5911356" cy="574333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COMPANY Table</a:t>
            </a:r>
          </a:p>
          <a:p>
            <a:pPr marL="0" indent="0">
              <a:buNone/>
            </a:pPr>
            <a:r>
              <a:rPr lang="en-US" dirty="0"/>
              <a:t>Stores company info. Each company:</a:t>
            </a:r>
          </a:p>
          <a:p>
            <a:r>
              <a:rPr lang="en-US" dirty="0"/>
              <a:t>Picks up items based on the material </a:t>
            </a:r>
          </a:p>
          <a:p>
            <a:pPr marL="0" indent="0">
              <a:buNone/>
            </a:pPr>
            <a:r>
              <a:rPr lang="en-US" dirty="0"/>
              <a:t>they require.</a:t>
            </a:r>
          </a:p>
          <a:p>
            <a:r>
              <a:rPr lang="en-US" dirty="0"/>
              <a:t>Can chat with users about items.</a:t>
            </a:r>
          </a:p>
          <a:p>
            <a:pPr marL="0" indent="0">
              <a:buNone/>
            </a:pPr>
            <a:r>
              <a:rPr lang="en-IN" b="1" dirty="0"/>
              <a:t>SYNTAX: </a:t>
            </a:r>
            <a:r>
              <a:rPr lang="en-IN" b="1" dirty="0" err="1"/>
              <a:t>desc</a:t>
            </a:r>
            <a:r>
              <a:rPr lang="en-IN" b="1" dirty="0"/>
              <a:t> company;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sz="2000" b="1" dirty="0"/>
              <a:t>LISTING table</a:t>
            </a:r>
          </a:p>
          <a:p>
            <a:pPr marL="0" indent="0">
              <a:buNone/>
            </a:pPr>
            <a:r>
              <a:rPr lang="en-US" dirty="0"/>
              <a:t>Items listed by users. Tied to:</a:t>
            </a:r>
          </a:p>
          <a:p>
            <a:r>
              <a:rPr lang="en-US" dirty="0"/>
              <a:t>A user who created the listing.</a:t>
            </a:r>
          </a:p>
          <a:p>
            <a:r>
              <a:rPr lang="en-US" dirty="0"/>
              <a:t>The type of recyclable material.</a:t>
            </a:r>
          </a:p>
          <a:p>
            <a:pPr marL="0" indent="0">
              <a:buNone/>
            </a:pPr>
            <a:r>
              <a:rPr lang="en-US" b="1" dirty="0"/>
              <a:t>Relationship:</a:t>
            </a:r>
          </a:p>
          <a:p>
            <a:r>
              <a:rPr lang="en-US" dirty="0"/>
              <a:t>One user -&gt; many listings (1:N)</a:t>
            </a:r>
          </a:p>
          <a:p>
            <a:pPr marL="0" indent="0">
              <a:buNone/>
            </a:pPr>
            <a:r>
              <a:rPr lang="en-US" b="1" dirty="0"/>
              <a:t>SYNTAX: desc listing;</a:t>
            </a:r>
          </a:p>
          <a:p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FC33F-028F-0450-E144-AF20509E9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576" y="788420"/>
            <a:ext cx="5720697" cy="2085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1FDB45-A43A-F585-8AC1-E35CD1C80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576" y="3733373"/>
            <a:ext cx="5720696" cy="199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6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6805-D33A-642E-726E-A361291C2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50" y="713908"/>
            <a:ext cx="5222424" cy="5787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CART table</a:t>
            </a:r>
          </a:p>
          <a:p>
            <a:pPr marL="0" indent="0">
              <a:buNone/>
            </a:pPr>
            <a:r>
              <a:rPr lang="en-US" dirty="0"/>
              <a:t>Shows which items a user added to their cart and how much of it.</a:t>
            </a:r>
          </a:p>
          <a:p>
            <a:pPr marL="0" indent="0">
              <a:buNone/>
            </a:pPr>
            <a:r>
              <a:rPr lang="en-US" b="1" dirty="0"/>
              <a:t>Relationship:</a:t>
            </a:r>
          </a:p>
          <a:p>
            <a:r>
              <a:rPr lang="en-US" dirty="0"/>
              <a:t>User ↔ Cart ↔ Listing (M:N resolved through Cart)</a:t>
            </a:r>
          </a:p>
          <a:p>
            <a:pPr marL="0" indent="0">
              <a:buNone/>
            </a:pPr>
            <a:r>
              <a:rPr lang="en-US" b="1" dirty="0"/>
              <a:t>SYNTAX: desc cart;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PICKUP table</a:t>
            </a:r>
          </a:p>
          <a:p>
            <a:pPr marL="0" indent="0">
              <a:buNone/>
            </a:pPr>
            <a:r>
              <a:rPr lang="en-US" dirty="0"/>
              <a:t>Represents which company is picking up from which user.</a:t>
            </a:r>
          </a:p>
          <a:p>
            <a:pPr marL="0" indent="0">
              <a:buNone/>
            </a:pPr>
            <a:r>
              <a:rPr lang="en-US" b="1" dirty="0"/>
              <a:t>Relationship:</a:t>
            </a:r>
          </a:p>
          <a:p>
            <a:r>
              <a:rPr lang="en-US" dirty="0"/>
              <a:t>Many pickups (N:M) → simplified to many rows, one per interaction</a:t>
            </a:r>
          </a:p>
          <a:p>
            <a:pPr marL="0" indent="0">
              <a:buNone/>
            </a:pPr>
            <a:r>
              <a:rPr lang="en-US" b="1" dirty="0"/>
              <a:t>SYNTAX: desc pickup;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793A8-D18C-AF3C-1B88-495AF3BE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647" y="1017373"/>
            <a:ext cx="5823795" cy="1883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FF4920-C232-39DF-C149-301FD4719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646" y="3957485"/>
            <a:ext cx="5823795" cy="15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8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1611F-E3CE-4272-1B1F-5AAC73A4F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65" y="770199"/>
            <a:ext cx="6274611" cy="482893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CHAT table</a:t>
            </a:r>
          </a:p>
          <a:p>
            <a:pPr marL="0" indent="0">
              <a:buNone/>
            </a:pPr>
            <a:r>
              <a:rPr lang="en-US" dirty="0"/>
              <a:t>Represents communication and scheduling between a user and a company about a specific item.</a:t>
            </a:r>
          </a:p>
          <a:p>
            <a:pPr marL="0" indent="0">
              <a:buNone/>
            </a:pPr>
            <a:r>
              <a:rPr lang="en-US" b="1" dirty="0"/>
              <a:t>Relationship:</a:t>
            </a:r>
          </a:p>
          <a:p>
            <a:r>
              <a:rPr lang="en-US" dirty="0"/>
              <a:t>Ties together user, company, and listing </a:t>
            </a:r>
          </a:p>
          <a:p>
            <a:r>
              <a:rPr lang="en-US" dirty="0"/>
              <a:t>chat is the bridge for scheduling</a:t>
            </a:r>
          </a:p>
          <a:p>
            <a:pPr marL="0" indent="0">
              <a:buNone/>
            </a:pPr>
            <a:r>
              <a:rPr lang="en-US" b="1" dirty="0"/>
              <a:t>SYNTAX: desc chat;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EA7DF1-7A53-3107-45A1-133D20A11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68" y="3834281"/>
            <a:ext cx="5283732" cy="189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2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BB88-B056-12FE-7A2E-36648FAA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243" y="2408903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JOINS</a:t>
            </a:r>
            <a:endParaRPr lang="en-IN" sz="8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440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4E30D-D7D1-E139-664F-8CCCB66BD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6ED1-5ACF-8EEC-AE92-C39C2DB2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36946"/>
            <a:ext cx="6785351" cy="1320800"/>
          </a:xfrm>
        </p:spPr>
        <p:txBody>
          <a:bodyPr/>
          <a:lstStyle/>
          <a:p>
            <a:r>
              <a:rPr lang="en-US" dirty="0"/>
              <a:t>Displays each item listed by users and the material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A2C7E-4EE3-70F4-283B-FD334A1E1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solidFill>
                  <a:schemeClr val="accent2"/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b="1" dirty="0"/>
              <a:t>SELECT u.name AS </a:t>
            </a:r>
            <a:r>
              <a:rPr lang="en-IN" b="1" dirty="0" err="1"/>
              <a:t>user_name</a:t>
            </a:r>
            <a:r>
              <a:rPr lang="en-IN" b="1" dirty="0"/>
              <a:t>, l.name AS </a:t>
            </a:r>
            <a:r>
              <a:rPr lang="en-IN" b="1" dirty="0" err="1"/>
              <a:t>item_name</a:t>
            </a:r>
            <a:r>
              <a:rPr lang="en-IN" b="1" dirty="0"/>
              <a:t>, </a:t>
            </a:r>
            <a:r>
              <a:rPr lang="en-IN" b="1" dirty="0" err="1"/>
              <a:t>l.type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FROM user u JOIN listing l ON </a:t>
            </a:r>
            <a:r>
              <a:rPr lang="en-IN" b="1" dirty="0" err="1"/>
              <a:t>u.user_id</a:t>
            </a:r>
            <a:r>
              <a:rPr lang="en-IN" b="1" dirty="0"/>
              <a:t> = </a:t>
            </a:r>
            <a:r>
              <a:rPr lang="en-IN" b="1" dirty="0" err="1"/>
              <a:t>l.user_id</a:t>
            </a:r>
            <a:r>
              <a:rPr lang="en-IN" b="1" dirty="0"/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6CCFB-3EF4-0F70-95AC-8780FE5D0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312" y="667322"/>
            <a:ext cx="3193379" cy="515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4876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590</TotalTime>
  <Words>783</Words>
  <Application>Microsoft Office PowerPoint</Application>
  <PresentationFormat>Widescreen</PresentationFormat>
  <Paragraphs>111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Recycle Management System</vt:lpstr>
      <vt:lpstr>Abstract</vt:lpstr>
      <vt:lpstr>ER Diagram</vt:lpstr>
      <vt:lpstr>Structure of table</vt:lpstr>
      <vt:lpstr>PowerPoint Presentation</vt:lpstr>
      <vt:lpstr>PowerPoint Presentation</vt:lpstr>
      <vt:lpstr>PowerPoint Presentation</vt:lpstr>
      <vt:lpstr>JOINS</vt:lpstr>
      <vt:lpstr>Displays each item listed by users and the material type</vt:lpstr>
      <vt:lpstr>Show what items each user added to their cart and the weight</vt:lpstr>
      <vt:lpstr>Displays all users, even those who haven't scheduled pickups yet.</vt:lpstr>
      <vt:lpstr>Full info about scheduled chats involving user, company, and item.</vt:lpstr>
      <vt:lpstr>SUBQUERY</vt:lpstr>
      <vt:lpstr>Companies that scheduled a chat for ‘Plastic’ items</vt:lpstr>
      <vt:lpstr>Users who listed more than 2 items</vt:lpstr>
      <vt:lpstr>Users who never added anything to the cart</vt:lpstr>
      <vt:lpstr>Users whose highest listed item quantity is greater than equal to 15</vt:lpstr>
      <vt:lpstr>PROJECT BY PRACHITA SACHIN JADHAV IT VEDANT BATCH T343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Prachita Jadhav</dc:creator>
  <cp:lastModifiedBy>Prachita Jadhav</cp:lastModifiedBy>
  <cp:revision>8</cp:revision>
  <dcterms:created xsi:type="dcterms:W3CDTF">2025-08-03T11:29:06Z</dcterms:created>
  <dcterms:modified xsi:type="dcterms:W3CDTF">2025-08-19T06:09:35Z</dcterms:modified>
</cp:coreProperties>
</file>