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81" r:id="rId4"/>
    <p:sldId id="282" r:id="rId5"/>
    <p:sldId id="275" r:id="rId6"/>
    <p:sldId id="276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3CB"/>
    <a:srgbClr val="26C040"/>
    <a:srgbClr val="1B872D"/>
    <a:srgbClr val="D1F0B2"/>
    <a:srgbClr val="A7EBD6"/>
    <a:srgbClr val="C7EC6A"/>
    <a:srgbClr val="ACEAC1"/>
    <a:srgbClr val="5FEBB6"/>
    <a:srgbClr val="21DFB2"/>
    <a:srgbClr val="36E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9" autoAdjust="0"/>
    <p:restoredTop sz="94660"/>
  </p:normalViewPr>
  <p:slideViewPr>
    <p:cSldViewPr>
      <p:cViewPr>
        <p:scale>
          <a:sx n="119" d="100"/>
          <a:sy n="119" d="100"/>
        </p:scale>
        <p:origin x="-331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03BA0-A66B-4A57-B0EE-EB30C6AB189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949336D-9794-48F0-9212-31D5648E040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300" b="1" dirty="0" smtClean="0"/>
            <a:t>Inflexible</a:t>
          </a:r>
          <a:endParaRPr lang="en-GB" sz="1300" b="1" dirty="0"/>
        </a:p>
      </dgm:t>
    </dgm:pt>
    <dgm:pt modelId="{C9741D2E-713A-4397-BCDB-359E73C49A9E}" type="parTrans" cxnId="{60B0D272-D190-4347-9445-1E04686203AF}">
      <dgm:prSet/>
      <dgm:spPr/>
      <dgm:t>
        <a:bodyPr/>
        <a:lstStyle/>
        <a:p>
          <a:endParaRPr lang="en-GB"/>
        </a:p>
      </dgm:t>
    </dgm:pt>
    <dgm:pt modelId="{574A12AD-0EF7-4A42-B4D3-7BB5AA567F2C}" type="sibTrans" cxnId="{60B0D272-D190-4347-9445-1E04686203AF}">
      <dgm:prSet custT="1"/>
      <dgm:spPr>
        <a:solidFill>
          <a:schemeClr val="tx1"/>
        </a:solidFill>
      </dgm:spPr>
      <dgm:t>
        <a:bodyPr/>
        <a:lstStyle/>
        <a:p>
          <a:r>
            <a:rPr lang="en-US" sz="1300" b="1" dirty="0" smtClean="0"/>
            <a:t>Large &amp; complex applications</a:t>
          </a:r>
          <a:endParaRPr lang="en-GB" sz="1300" b="1" dirty="0"/>
        </a:p>
      </dgm:t>
    </dgm:pt>
    <dgm:pt modelId="{38727F66-E64A-4582-9B19-834A7BC88C4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300" b="1" dirty="0" smtClean="0"/>
            <a:t>Unscalable</a:t>
          </a:r>
          <a:endParaRPr lang="en-GB" sz="1300" b="1" dirty="0"/>
        </a:p>
      </dgm:t>
    </dgm:pt>
    <dgm:pt modelId="{C42BE2B4-C7EC-419B-9656-80389090073C}" type="parTrans" cxnId="{807A9D8D-A849-483B-A36D-DDC3C13C91B9}">
      <dgm:prSet/>
      <dgm:spPr/>
      <dgm:t>
        <a:bodyPr/>
        <a:lstStyle/>
        <a:p>
          <a:endParaRPr lang="en-GB"/>
        </a:p>
      </dgm:t>
    </dgm:pt>
    <dgm:pt modelId="{52C589DC-2BEE-451A-9A20-6697CAFE8783}" type="sibTrans" cxnId="{807A9D8D-A849-483B-A36D-DDC3C13C91B9}">
      <dgm:prSet custT="1"/>
      <dgm:spPr>
        <a:solidFill>
          <a:schemeClr val="tx1"/>
        </a:solidFill>
      </dgm:spPr>
      <dgm:t>
        <a:bodyPr/>
        <a:lstStyle/>
        <a:p>
          <a:r>
            <a:rPr lang="en-US" sz="1300" b="1" dirty="0" smtClean="0"/>
            <a:t>Slow development</a:t>
          </a:r>
          <a:endParaRPr lang="en-GB" sz="1300" b="1" dirty="0"/>
        </a:p>
      </dgm:t>
    </dgm:pt>
    <dgm:pt modelId="{582F996C-C80C-4190-B75B-D49625758A19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300" b="1" dirty="0" smtClean="0"/>
            <a:t>Unreliable</a:t>
          </a:r>
          <a:endParaRPr lang="en-GB" sz="1300" b="1" dirty="0"/>
        </a:p>
      </dgm:t>
    </dgm:pt>
    <dgm:pt modelId="{66880A29-9E34-45A0-8D75-64EE101D93D3}" type="parTrans" cxnId="{E8251FEF-A788-4674-8D10-769122A41664}">
      <dgm:prSet/>
      <dgm:spPr/>
      <dgm:t>
        <a:bodyPr/>
        <a:lstStyle/>
        <a:p>
          <a:endParaRPr lang="en-GB"/>
        </a:p>
      </dgm:t>
    </dgm:pt>
    <dgm:pt modelId="{5FA63DC6-E9A1-402A-B2FF-4D32E03585A7}" type="sibTrans" cxnId="{E8251FEF-A788-4674-8D10-769122A41664}">
      <dgm:prSet/>
      <dgm:spPr>
        <a:solidFill>
          <a:schemeClr val="tx1"/>
        </a:solidFill>
      </dgm:spPr>
      <dgm:t>
        <a:bodyPr/>
        <a:lstStyle/>
        <a:p>
          <a:r>
            <a:rPr lang="en-US" b="1" dirty="0" smtClean="0"/>
            <a:t>Blocks continuous development</a:t>
          </a:r>
          <a:endParaRPr lang="en-GB" b="1" dirty="0"/>
        </a:p>
      </dgm:t>
    </dgm:pt>
    <dgm:pt modelId="{6340F694-1AB5-4941-9B5E-D69843C9EC30}" type="pres">
      <dgm:prSet presAssocID="{99C03BA0-A66B-4A57-B0EE-EB30C6AB189D}" presName="Name0" presStyleCnt="0">
        <dgm:presLayoutVars>
          <dgm:chMax/>
          <dgm:chPref/>
          <dgm:dir/>
          <dgm:animLvl val="lvl"/>
        </dgm:presLayoutVars>
      </dgm:prSet>
      <dgm:spPr/>
    </dgm:pt>
    <dgm:pt modelId="{18D563C8-B30D-4AC5-854B-E3B96A26ACF1}" type="pres">
      <dgm:prSet presAssocID="{D949336D-9794-48F0-9212-31D5648E0405}" presName="composite" presStyleCnt="0"/>
      <dgm:spPr/>
    </dgm:pt>
    <dgm:pt modelId="{FE8BBECC-0976-452C-8043-86BF7E8887E3}" type="pres">
      <dgm:prSet presAssocID="{D949336D-9794-48F0-9212-31D5648E04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F385E89-AD4E-4D44-BDBE-D52EAAAA8887}" type="pres">
      <dgm:prSet presAssocID="{D949336D-9794-48F0-9212-31D5648E04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BC0F20-7A2E-48D4-AC8C-760A1267EE15}" type="pres">
      <dgm:prSet presAssocID="{D949336D-9794-48F0-9212-31D5648E0405}" presName="BalanceSpacing" presStyleCnt="0"/>
      <dgm:spPr/>
    </dgm:pt>
    <dgm:pt modelId="{E34C0290-51CD-4DBD-8530-6363D16B6DF9}" type="pres">
      <dgm:prSet presAssocID="{D949336D-9794-48F0-9212-31D5648E0405}" presName="BalanceSpacing1" presStyleCnt="0"/>
      <dgm:spPr/>
    </dgm:pt>
    <dgm:pt modelId="{36588DE1-E2C2-4125-B24B-ADF533F2FA7C}" type="pres">
      <dgm:prSet presAssocID="{574A12AD-0EF7-4A42-B4D3-7BB5AA567F2C}" presName="Accent1Text" presStyleLbl="node1" presStyleIdx="1" presStyleCnt="6"/>
      <dgm:spPr/>
      <dgm:t>
        <a:bodyPr/>
        <a:lstStyle/>
        <a:p>
          <a:endParaRPr lang="en-GB"/>
        </a:p>
      </dgm:t>
    </dgm:pt>
    <dgm:pt modelId="{256C5495-7AB3-48E4-9C7C-C3BB129DC279}" type="pres">
      <dgm:prSet presAssocID="{574A12AD-0EF7-4A42-B4D3-7BB5AA567F2C}" presName="spaceBetweenRectangles" presStyleCnt="0"/>
      <dgm:spPr/>
    </dgm:pt>
    <dgm:pt modelId="{3BE02F1C-8D3C-4B7D-919F-DE43C63B0380}" type="pres">
      <dgm:prSet presAssocID="{38727F66-E64A-4582-9B19-834A7BC88C4C}" presName="composite" presStyleCnt="0"/>
      <dgm:spPr/>
    </dgm:pt>
    <dgm:pt modelId="{D38E7BC5-CC3A-485B-8D8E-2E8FFDB34242}" type="pres">
      <dgm:prSet presAssocID="{38727F66-E64A-4582-9B19-834A7BC88C4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605F73C4-654D-434B-9256-CF22512666E3}" type="pres">
      <dgm:prSet presAssocID="{38727F66-E64A-4582-9B19-834A7BC88C4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33243B-0F1D-472F-8653-2939C6CAC3B8}" type="pres">
      <dgm:prSet presAssocID="{38727F66-E64A-4582-9B19-834A7BC88C4C}" presName="BalanceSpacing" presStyleCnt="0"/>
      <dgm:spPr/>
    </dgm:pt>
    <dgm:pt modelId="{AB8F19A2-8F3F-4A6D-80B3-1D6CEC1F0D30}" type="pres">
      <dgm:prSet presAssocID="{38727F66-E64A-4582-9B19-834A7BC88C4C}" presName="BalanceSpacing1" presStyleCnt="0"/>
      <dgm:spPr/>
    </dgm:pt>
    <dgm:pt modelId="{947B3F80-A173-497F-9DC1-4C9A885B3FF6}" type="pres">
      <dgm:prSet presAssocID="{52C589DC-2BEE-451A-9A20-6697CAFE8783}" presName="Accent1Text" presStyleLbl="node1" presStyleIdx="3" presStyleCnt="6" custScaleX="108685" custLinFactNeighborX="9847" custLinFactNeighborY="-11"/>
      <dgm:spPr/>
    </dgm:pt>
    <dgm:pt modelId="{03157DC5-B387-498F-8A4D-81EE46A8445D}" type="pres">
      <dgm:prSet presAssocID="{52C589DC-2BEE-451A-9A20-6697CAFE8783}" presName="spaceBetweenRectangles" presStyleCnt="0"/>
      <dgm:spPr/>
    </dgm:pt>
    <dgm:pt modelId="{00A1CACC-D65B-449F-BE42-4FBC597FBEA1}" type="pres">
      <dgm:prSet presAssocID="{582F996C-C80C-4190-B75B-D49625758A19}" presName="composite" presStyleCnt="0"/>
      <dgm:spPr/>
    </dgm:pt>
    <dgm:pt modelId="{027B7868-3A69-40D1-A3F3-99751FB3FDCA}" type="pres">
      <dgm:prSet presAssocID="{582F996C-C80C-4190-B75B-D49625758A1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BE4C4FB-D213-4D4D-8590-5495522D4166}" type="pres">
      <dgm:prSet presAssocID="{582F996C-C80C-4190-B75B-D49625758A1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98D07D-772C-4695-B77A-99951BF3DA0E}" type="pres">
      <dgm:prSet presAssocID="{582F996C-C80C-4190-B75B-D49625758A19}" presName="BalanceSpacing" presStyleCnt="0"/>
      <dgm:spPr/>
    </dgm:pt>
    <dgm:pt modelId="{D1D54014-F806-491B-A922-0D4C6F44DB8D}" type="pres">
      <dgm:prSet presAssocID="{582F996C-C80C-4190-B75B-D49625758A19}" presName="BalanceSpacing1" presStyleCnt="0"/>
      <dgm:spPr/>
    </dgm:pt>
    <dgm:pt modelId="{11DDAD28-736B-4CA6-A1C1-12860C6D1725}" type="pres">
      <dgm:prSet presAssocID="{5FA63DC6-E9A1-402A-B2FF-4D32E03585A7}" presName="Accent1Text" presStyleLbl="node1" presStyleIdx="5" presStyleCnt="6"/>
      <dgm:spPr/>
    </dgm:pt>
  </dgm:ptLst>
  <dgm:cxnLst>
    <dgm:cxn modelId="{2464D66B-7D31-43D3-874A-B0BABBB0D278}" type="presOf" srcId="{38727F66-E64A-4582-9B19-834A7BC88C4C}" destId="{D38E7BC5-CC3A-485B-8D8E-2E8FFDB34242}" srcOrd="0" destOrd="0" presId="urn:microsoft.com/office/officeart/2008/layout/AlternatingHexagons"/>
    <dgm:cxn modelId="{7E8633ED-BB21-40CD-9AB5-71023C9A858A}" type="presOf" srcId="{52C589DC-2BEE-451A-9A20-6697CAFE8783}" destId="{947B3F80-A173-497F-9DC1-4C9A885B3FF6}" srcOrd="0" destOrd="0" presId="urn:microsoft.com/office/officeart/2008/layout/AlternatingHexagons"/>
    <dgm:cxn modelId="{A642D904-F165-4724-919C-AAA7A2F140BE}" type="presOf" srcId="{99C03BA0-A66B-4A57-B0EE-EB30C6AB189D}" destId="{6340F694-1AB5-4941-9B5E-D69843C9EC30}" srcOrd="0" destOrd="0" presId="urn:microsoft.com/office/officeart/2008/layout/AlternatingHexagons"/>
    <dgm:cxn modelId="{60B0D272-D190-4347-9445-1E04686203AF}" srcId="{99C03BA0-A66B-4A57-B0EE-EB30C6AB189D}" destId="{D949336D-9794-48F0-9212-31D5648E0405}" srcOrd="0" destOrd="0" parTransId="{C9741D2E-713A-4397-BCDB-359E73C49A9E}" sibTransId="{574A12AD-0EF7-4A42-B4D3-7BB5AA567F2C}"/>
    <dgm:cxn modelId="{E8251FEF-A788-4674-8D10-769122A41664}" srcId="{99C03BA0-A66B-4A57-B0EE-EB30C6AB189D}" destId="{582F996C-C80C-4190-B75B-D49625758A19}" srcOrd="2" destOrd="0" parTransId="{66880A29-9E34-45A0-8D75-64EE101D93D3}" sibTransId="{5FA63DC6-E9A1-402A-B2FF-4D32E03585A7}"/>
    <dgm:cxn modelId="{0BE2CD2A-03A3-4E2F-B79C-0E46263762B9}" type="presOf" srcId="{D949336D-9794-48F0-9212-31D5648E0405}" destId="{FE8BBECC-0976-452C-8043-86BF7E8887E3}" srcOrd="0" destOrd="0" presId="urn:microsoft.com/office/officeart/2008/layout/AlternatingHexagons"/>
    <dgm:cxn modelId="{807A9D8D-A849-483B-A36D-DDC3C13C91B9}" srcId="{99C03BA0-A66B-4A57-B0EE-EB30C6AB189D}" destId="{38727F66-E64A-4582-9B19-834A7BC88C4C}" srcOrd="1" destOrd="0" parTransId="{C42BE2B4-C7EC-419B-9656-80389090073C}" sibTransId="{52C589DC-2BEE-451A-9A20-6697CAFE8783}"/>
    <dgm:cxn modelId="{0DFEEB40-F7BF-4363-ABCA-084ADD3D0AFC}" type="presOf" srcId="{5FA63DC6-E9A1-402A-B2FF-4D32E03585A7}" destId="{11DDAD28-736B-4CA6-A1C1-12860C6D1725}" srcOrd="0" destOrd="0" presId="urn:microsoft.com/office/officeart/2008/layout/AlternatingHexagons"/>
    <dgm:cxn modelId="{3B224627-7BA3-459E-B4E8-26C7C7D72C2C}" type="presOf" srcId="{582F996C-C80C-4190-B75B-D49625758A19}" destId="{027B7868-3A69-40D1-A3F3-99751FB3FDCA}" srcOrd="0" destOrd="0" presId="urn:microsoft.com/office/officeart/2008/layout/AlternatingHexagons"/>
    <dgm:cxn modelId="{FE739D21-9AD1-40A7-A418-ED5649E640ED}" type="presOf" srcId="{574A12AD-0EF7-4A42-B4D3-7BB5AA567F2C}" destId="{36588DE1-E2C2-4125-B24B-ADF533F2FA7C}" srcOrd="0" destOrd="0" presId="urn:microsoft.com/office/officeart/2008/layout/AlternatingHexagons"/>
    <dgm:cxn modelId="{46CCF3B5-0CAB-433F-9D9D-38F4FC6AFA89}" type="presParOf" srcId="{6340F694-1AB5-4941-9B5E-D69843C9EC30}" destId="{18D563C8-B30D-4AC5-854B-E3B96A26ACF1}" srcOrd="0" destOrd="0" presId="urn:microsoft.com/office/officeart/2008/layout/AlternatingHexagons"/>
    <dgm:cxn modelId="{D723F89B-4B11-44A8-8F1C-E2ED375E9416}" type="presParOf" srcId="{18D563C8-B30D-4AC5-854B-E3B96A26ACF1}" destId="{FE8BBECC-0976-452C-8043-86BF7E8887E3}" srcOrd="0" destOrd="0" presId="urn:microsoft.com/office/officeart/2008/layout/AlternatingHexagons"/>
    <dgm:cxn modelId="{91F6E52F-6B58-48F9-ACB0-17767F25EFBB}" type="presParOf" srcId="{18D563C8-B30D-4AC5-854B-E3B96A26ACF1}" destId="{1F385E89-AD4E-4D44-BDBE-D52EAAAA8887}" srcOrd="1" destOrd="0" presId="urn:microsoft.com/office/officeart/2008/layout/AlternatingHexagons"/>
    <dgm:cxn modelId="{1B0F34BA-32CB-471C-8FCB-BEBE9DC7326D}" type="presParOf" srcId="{18D563C8-B30D-4AC5-854B-E3B96A26ACF1}" destId="{B0BC0F20-7A2E-48D4-AC8C-760A1267EE15}" srcOrd="2" destOrd="0" presId="urn:microsoft.com/office/officeart/2008/layout/AlternatingHexagons"/>
    <dgm:cxn modelId="{99DC0A72-BD67-4BEF-B4F6-8CDB5A7C665C}" type="presParOf" srcId="{18D563C8-B30D-4AC5-854B-E3B96A26ACF1}" destId="{E34C0290-51CD-4DBD-8530-6363D16B6DF9}" srcOrd="3" destOrd="0" presId="urn:microsoft.com/office/officeart/2008/layout/AlternatingHexagons"/>
    <dgm:cxn modelId="{6140402F-8834-4C8A-B003-0E919388854C}" type="presParOf" srcId="{18D563C8-B30D-4AC5-854B-E3B96A26ACF1}" destId="{36588DE1-E2C2-4125-B24B-ADF533F2FA7C}" srcOrd="4" destOrd="0" presId="urn:microsoft.com/office/officeart/2008/layout/AlternatingHexagons"/>
    <dgm:cxn modelId="{B7C00D64-CAA4-43E6-AD09-07A8942A6D34}" type="presParOf" srcId="{6340F694-1AB5-4941-9B5E-D69843C9EC30}" destId="{256C5495-7AB3-48E4-9C7C-C3BB129DC279}" srcOrd="1" destOrd="0" presId="urn:microsoft.com/office/officeart/2008/layout/AlternatingHexagons"/>
    <dgm:cxn modelId="{648EB9F7-4DC1-42B9-962D-AA88B2199A05}" type="presParOf" srcId="{6340F694-1AB5-4941-9B5E-D69843C9EC30}" destId="{3BE02F1C-8D3C-4B7D-919F-DE43C63B0380}" srcOrd="2" destOrd="0" presId="urn:microsoft.com/office/officeart/2008/layout/AlternatingHexagons"/>
    <dgm:cxn modelId="{84C3A1A5-B008-407A-89AC-728573859A79}" type="presParOf" srcId="{3BE02F1C-8D3C-4B7D-919F-DE43C63B0380}" destId="{D38E7BC5-CC3A-485B-8D8E-2E8FFDB34242}" srcOrd="0" destOrd="0" presId="urn:microsoft.com/office/officeart/2008/layout/AlternatingHexagons"/>
    <dgm:cxn modelId="{8956AB87-BDDA-4A79-BD8A-DC85B43914F8}" type="presParOf" srcId="{3BE02F1C-8D3C-4B7D-919F-DE43C63B0380}" destId="{605F73C4-654D-434B-9256-CF22512666E3}" srcOrd="1" destOrd="0" presId="urn:microsoft.com/office/officeart/2008/layout/AlternatingHexagons"/>
    <dgm:cxn modelId="{090E7FF5-98F0-4D55-8F2B-7AEFF616DCC5}" type="presParOf" srcId="{3BE02F1C-8D3C-4B7D-919F-DE43C63B0380}" destId="{D633243B-0F1D-472F-8653-2939C6CAC3B8}" srcOrd="2" destOrd="0" presId="urn:microsoft.com/office/officeart/2008/layout/AlternatingHexagons"/>
    <dgm:cxn modelId="{6857D415-EFB4-4262-B12E-EF8E4938E0D7}" type="presParOf" srcId="{3BE02F1C-8D3C-4B7D-919F-DE43C63B0380}" destId="{AB8F19A2-8F3F-4A6D-80B3-1D6CEC1F0D30}" srcOrd="3" destOrd="0" presId="urn:microsoft.com/office/officeart/2008/layout/AlternatingHexagons"/>
    <dgm:cxn modelId="{6638D7C5-3700-428F-8E6B-EADA7E0B0B71}" type="presParOf" srcId="{3BE02F1C-8D3C-4B7D-919F-DE43C63B0380}" destId="{947B3F80-A173-497F-9DC1-4C9A885B3FF6}" srcOrd="4" destOrd="0" presId="urn:microsoft.com/office/officeart/2008/layout/AlternatingHexagons"/>
    <dgm:cxn modelId="{8B799013-2E6C-47EE-A344-AD35A5F12BED}" type="presParOf" srcId="{6340F694-1AB5-4941-9B5E-D69843C9EC30}" destId="{03157DC5-B387-498F-8A4D-81EE46A8445D}" srcOrd="3" destOrd="0" presId="urn:microsoft.com/office/officeart/2008/layout/AlternatingHexagons"/>
    <dgm:cxn modelId="{EB374D42-B0C7-4633-BD09-3CB0FE27A51E}" type="presParOf" srcId="{6340F694-1AB5-4941-9B5E-D69843C9EC30}" destId="{00A1CACC-D65B-449F-BE42-4FBC597FBEA1}" srcOrd="4" destOrd="0" presId="urn:microsoft.com/office/officeart/2008/layout/AlternatingHexagons"/>
    <dgm:cxn modelId="{5E3E64A0-C638-4016-A629-E37C64FEFFD7}" type="presParOf" srcId="{00A1CACC-D65B-449F-BE42-4FBC597FBEA1}" destId="{027B7868-3A69-40D1-A3F3-99751FB3FDCA}" srcOrd="0" destOrd="0" presId="urn:microsoft.com/office/officeart/2008/layout/AlternatingHexagons"/>
    <dgm:cxn modelId="{D1E37341-F183-47BA-8290-9FA93975B13B}" type="presParOf" srcId="{00A1CACC-D65B-449F-BE42-4FBC597FBEA1}" destId="{FBE4C4FB-D213-4D4D-8590-5495522D4166}" srcOrd="1" destOrd="0" presId="urn:microsoft.com/office/officeart/2008/layout/AlternatingHexagons"/>
    <dgm:cxn modelId="{C3FF4223-D526-4DD8-9DD4-E432F5147822}" type="presParOf" srcId="{00A1CACC-D65B-449F-BE42-4FBC597FBEA1}" destId="{3C98D07D-772C-4695-B77A-99951BF3DA0E}" srcOrd="2" destOrd="0" presId="urn:microsoft.com/office/officeart/2008/layout/AlternatingHexagons"/>
    <dgm:cxn modelId="{096EE124-9855-40E0-A992-2B7DFA2E5D46}" type="presParOf" srcId="{00A1CACC-D65B-449F-BE42-4FBC597FBEA1}" destId="{D1D54014-F806-491B-A922-0D4C6F44DB8D}" srcOrd="3" destOrd="0" presId="urn:microsoft.com/office/officeart/2008/layout/AlternatingHexagons"/>
    <dgm:cxn modelId="{B56AB5C5-425D-4ADE-B4ED-4FCBBB886ABD}" type="presParOf" srcId="{00A1CACC-D65B-449F-BE42-4FBC597FBEA1}" destId="{11DDAD28-736B-4CA6-A1C1-12860C6D172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BBECC-0976-452C-8043-86BF7E8887E3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Inflexible</a:t>
          </a:r>
          <a:endParaRPr lang="en-GB" sz="1300" b="1" kern="1200" dirty="0"/>
        </a:p>
      </dsp:txBody>
      <dsp:txXfrm rot="-5400000">
        <a:off x="2932264" y="234830"/>
        <a:ext cx="902150" cy="1036955"/>
      </dsp:txXfrm>
    </dsp:sp>
    <dsp:sp modelId="{1F385E89-AD4E-4D44-BDBE-D52EAAAA8887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88DE1-E2C2-4125-B24B-ADF533F2FA7C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Large &amp; complex applications</a:t>
          </a:r>
          <a:endParaRPr lang="en-GB" sz="1300" b="1" kern="1200" dirty="0"/>
        </a:p>
      </dsp:txBody>
      <dsp:txXfrm rot="-5400000">
        <a:off x="1516784" y="234830"/>
        <a:ext cx="902150" cy="1036955"/>
      </dsp:txXfrm>
    </dsp:sp>
    <dsp:sp modelId="{D38E7BC5-CC3A-485B-8D8E-2E8FFDB34242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Unscalable</a:t>
          </a:r>
          <a:endParaRPr lang="en-GB" sz="1300" b="1" kern="1200" dirty="0"/>
        </a:p>
      </dsp:txBody>
      <dsp:txXfrm rot="-5400000">
        <a:off x="2221812" y="1513522"/>
        <a:ext cx="902150" cy="1036955"/>
      </dsp:txXfrm>
    </dsp:sp>
    <dsp:sp modelId="{605F73C4-654D-434B-9256-CF22512666E3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B3F80-A173-497F-9DC1-4C9A885B3FF6}">
      <dsp:nvSpPr>
        <dsp:cNvPr id="0" name=""/>
        <dsp:cNvSpPr/>
      </dsp:nvSpPr>
      <dsp:spPr>
        <a:xfrm rot="5400000">
          <a:off x="3464191" y="1319605"/>
          <a:ext cx="1506471" cy="1424458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Slow development</a:t>
          </a:r>
          <a:endParaRPr lang="en-GB" sz="1300" b="1" kern="1200" dirty="0"/>
        </a:p>
      </dsp:txBody>
      <dsp:txXfrm rot="-5400000">
        <a:off x="3736144" y="1522843"/>
        <a:ext cx="962564" cy="1017983"/>
      </dsp:txXfrm>
    </dsp:sp>
    <dsp:sp modelId="{027B7868-3A69-40D1-A3F3-99751FB3FDCA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Unreliable</a:t>
          </a:r>
          <a:endParaRPr lang="en-GB" sz="1300" b="1" kern="1200" dirty="0"/>
        </a:p>
      </dsp:txBody>
      <dsp:txXfrm rot="-5400000">
        <a:off x="2932264" y="2792215"/>
        <a:ext cx="902150" cy="1036955"/>
      </dsp:txXfrm>
    </dsp:sp>
    <dsp:sp modelId="{FBE4C4FB-D213-4D4D-8590-5495522D4166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DAD28-736B-4CA6-A1C1-12860C6D1725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Blocks continuous development</a:t>
          </a:r>
          <a:endParaRPr lang="en-GB" sz="1200" b="1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99711-5E34-4244-A91F-C1756F7C0A69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293A-839C-4425-91C4-F9E5EFAC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365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550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550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82386" y="6417426"/>
            <a:ext cx="3250276" cy="323165"/>
          </a:xfrm>
        </p:spPr>
        <p:txBody>
          <a:bodyPr>
            <a:sp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383781" y="4181302"/>
            <a:ext cx="4545263" cy="249382"/>
          </a:xfrm>
        </p:spPr>
        <p:txBody>
          <a:bodyPr lIns="0" rIns="0">
            <a:noAutofit/>
          </a:bodyPr>
          <a:lstStyle>
            <a:lvl1pPr marL="0" indent="0">
              <a:spcBef>
                <a:spcPts val="1636"/>
              </a:spcBef>
              <a:buNone/>
              <a:defRPr sz="15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382386" y="3956858"/>
            <a:ext cx="4544315" cy="249382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636"/>
              </a:spcBef>
              <a:buNone/>
              <a:defRPr sz="15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457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82386" y="1978429"/>
            <a:ext cx="7456516" cy="856211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3818"/>
              </a:lnSpc>
              <a:spcBef>
                <a:spcPts val="3818"/>
              </a:spcBef>
              <a:defRPr sz="36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82386" y="3158837"/>
            <a:ext cx="7456516" cy="311727"/>
          </a:xfrm>
        </p:spPr>
        <p:txBody>
          <a:bodyPr/>
          <a:lstStyle>
            <a:lvl1pPr marL="0" indent="0">
              <a:buNone/>
              <a:defRPr sz="18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7065818" y="819727"/>
            <a:ext cx="981364" cy="30018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2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2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" y="515389"/>
            <a:ext cx="1007509" cy="3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2385" y="1683860"/>
            <a:ext cx="8354291" cy="4326992"/>
          </a:xfrm>
        </p:spPr>
        <p:txBody>
          <a:bodyPr lIns="0" tIns="0" rIns="0" bIns="0">
            <a:noAutofit/>
          </a:bodyPr>
          <a:lstStyle>
            <a:lvl1pPr marL="213570" indent="-213570">
              <a:buClr>
                <a:schemeClr val="tx2"/>
              </a:buClr>
              <a:buSzPct val="100000"/>
              <a:buFont typeface="Symbol" pitchFamily="18" charset="2"/>
              <a:buChar char="·"/>
              <a:defRPr sz="1600">
                <a:latin typeface="Frutiger 55 Roman"/>
              </a:defRPr>
            </a:lvl1pPr>
            <a:lvl2pPr marL="419924" indent="-215013">
              <a:defRPr sz="1500">
                <a:latin typeface="Frutiger 55 Roman"/>
              </a:defRPr>
            </a:lvl2pPr>
            <a:lvl3pPr marL="626278" indent="-206355">
              <a:buClr>
                <a:schemeClr val="tx1"/>
              </a:buClr>
              <a:buFont typeface="Arial" pitchFamily="34" charset="0"/>
              <a:buChar char="–"/>
              <a:defRPr sz="1500">
                <a:latin typeface="Frutiger 55 Roman"/>
              </a:defRPr>
            </a:lvl3pPr>
            <a:lvl4pPr marL="831190" indent="-204911">
              <a:buSzPct val="84000"/>
              <a:defRPr sz="1500">
                <a:latin typeface="Frutiger 55 Roman"/>
              </a:defRPr>
            </a:lvl4pPr>
            <a:lvl5pPr marL="1047299" indent="-216109">
              <a:buSzPct val="84000"/>
              <a:buFont typeface="Arial" pitchFamily="34" charset="0"/>
              <a:buChar char="–"/>
              <a:defRPr sz="15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382385" y="939338"/>
            <a:ext cx="835429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8370916" y="6234545"/>
            <a:ext cx="374073" cy="34913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600" smtClean="0"/>
              <a:pPr algn="r"/>
              <a:t>‹#›</a:t>
            </a:fld>
            <a:endParaRPr lang="en-US" sz="600" dirty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27854" y="0"/>
            <a:ext cx="9175530" cy="68580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382385" y="230909"/>
            <a:ext cx="981364" cy="30018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2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2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9" y="6354330"/>
            <a:ext cx="791615" cy="2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2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16AA-BFCF-45E5-8EE4-5B62F6465EE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9A37-DFEB-4B11-A85E-F17B113B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3950681"/>
            <a:ext cx="2535387" cy="2748747"/>
          </a:xfrm>
          <a:prstGeom prst="rect">
            <a:avLst/>
          </a:prstGeom>
        </p:spPr>
      </p:pic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Medha Shaharkar</a:t>
            </a:r>
            <a:endParaRPr lang="en-US" dirty="0"/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Prachitee Maratkar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636350"/>
            <a:ext cx="464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Frutiger 55 Roman" panose="020B0503040202020204" pitchFamily="34" charset="0"/>
              </a:rPr>
              <a:t>Mentor : Deviprasad Tummidi</a:t>
            </a:r>
            <a:endParaRPr lang="en-GB" sz="1500" dirty="0">
              <a:latin typeface="Frutiger 55 Roman" panose="020B050304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181600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Frutiger 55 Roman" panose="020B0503040202020204" pitchFamily="34" charset="0"/>
              </a:rPr>
              <a:t>Team : IB-IT-GED RISK</a:t>
            </a:r>
            <a:endParaRPr lang="en-GB" sz="1500" dirty="0">
              <a:latin typeface="Frutiger 55 Roman" panose="020B050304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885129"/>
            <a:ext cx="8440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6000" dirty="0" smtClean="0"/>
              <a:t>MICROSERVICES</a:t>
            </a:r>
            <a:endParaRPr lang="en-GB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2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1" descr="Image result for cartoon software develo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23" descr="Image result for cartoon software develop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26" descr="Image result for cartoon software develop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28" descr="Image result for cartoon software develop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07975" y="838200"/>
            <a:ext cx="8455025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905000"/>
            <a:ext cx="5410199" cy="3886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ube 3"/>
          <p:cNvSpPr/>
          <p:nvPr/>
        </p:nvSpPr>
        <p:spPr>
          <a:xfrm>
            <a:off x="3047999" y="2554706"/>
            <a:ext cx="3428999" cy="2845468"/>
          </a:xfrm>
          <a:prstGeom prst="cube">
            <a:avLst>
              <a:gd name="adj" fmla="val 1229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332747"/>
            <a:ext cx="2133600" cy="18187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Bevel 5"/>
          <p:cNvSpPr/>
          <p:nvPr/>
        </p:nvSpPr>
        <p:spPr>
          <a:xfrm>
            <a:off x="3848893" y="3835066"/>
            <a:ext cx="1446213" cy="58453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Bevel 10"/>
          <p:cNvSpPr/>
          <p:nvPr/>
        </p:nvSpPr>
        <p:spPr>
          <a:xfrm>
            <a:off x="3848893" y="4419600"/>
            <a:ext cx="1446213" cy="57551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2971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 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1900" y="344527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Deployment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385227" y="444631"/>
            <a:ext cx="6754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Monolithic Application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2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68765358"/>
              </p:ext>
            </p:extLst>
          </p:nvPr>
        </p:nvGraphicFramePr>
        <p:xfrm>
          <a:off x="2919135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122947" y="2628400"/>
            <a:ext cx="361643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Challenges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838200"/>
            <a:ext cx="853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9" y="143470"/>
            <a:ext cx="485793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MICROSERVICES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4744453"/>
            <a:ext cx="1563474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MICROSERVICE</a:t>
            </a:r>
          </a:p>
          <a:p>
            <a:pPr algn="ctr"/>
            <a:r>
              <a:rPr lang="en-US" sz="1600" dirty="0" smtClean="0"/>
              <a:t>1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4774532" y="4744453"/>
            <a:ext cx="1572753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MICROSERVICE</a:t>
            </a:r>
          </a:p>
          <a:p>
            <a:pPr algn="ctr"/>
            <a:r>
              <a:rPr lang="en-US" sz="1600" dirty="0" smtClean="0"/>
              <a:t>2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6949614" y="4744453"/>
            <a:ext cx="1524000" cy="8943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MICROSERVICE3</a:t>
            </a:r>
            <a:endParaRPr lang="en-GB" sz="1600" dirty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A98A2"/>
              </a:clrFrom>
              <a:clrTo>
                <a:srgbClr val="0A98A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632740"/>
            <a:ext cx="2438400" cy="145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124200" y="1888958"/>
            <a:ext cx="4419600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MICROSERVICE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1744480" y="2133599"/>
            <a:ext cx="1227320" cy="38100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Up-Down Arrow 11"/>
          <p:cNvSpPr/>
          <p:nvPr/>
        </p:nvSpPr>
        <p:spPr>
          <a:xfrm>
            <a:off x="5294208" y="3186844"/>
            <a:ext cx="420792" cy="1461355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/>
          <p:cNvSpPr/>
          <p:nvPr/>
        </p:nvSpPr>
        <p:spPr>
          <a:xfrm rot="20566456">
            <a:off x="7258903" y="3150522"/>
            <a:ext cx="402731" cy="1393090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Up-Down Arrow 13"/>
          <p:cNvSpPr/>
          <p:nvPr/>
        </p:nvSpPr>
        <p:spPr>
          <a:xfrm rot="1643403">
            <a:off x="3281352" y="3084034"/>
            <a:ext cx="434038" cy="1470555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95300" y="3066623"/>
            <a:ext cx="990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399" y="381000"/>
            <a:ext cx="800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GITHUB - TEAMCITY - DOCKER  PIPELINE</a:t>
            </a:r>
            <a:endParaRPr lang="en-GB" sz="3600" dirty="0"/>
          </a:p>
        </p:txBody>
      </p:sp>
      <p:sp>
        <p:nvSpPr>
          <p:cNvPr id="6" name="AutoShape 2" descr="Image result for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7" name="Picture 5" descr="Image result for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8" y="3442928"/>
            <a:ext cx="717622" cy="71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Image result for teamcity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6264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83" y="1482752"/>
            <a:ext cx="1864044" cy="12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136607"/>
            <a:ext cx="2391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Here GitHub is used as a source repository</a:t>
            </a:r>
            <a:endParaRPr lang="en-GB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4136607"/>
            <a:ext cx="2514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Teamcity is a continuous integration platform. We define different build configurations.</a:t>
            </a:r>
            <a:endParaRPr lang="en-GB" sz="1050" b="1" dirty="0"/>
          </a:p>
        </p:txBody>
      </p:sp>
      <p:sp>
        <p:nvSpPr>
          <p:cNvPr id="3" name="AutoShape 4" descr="Image result for cartoon software develop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8" descr="Image result for cartoon software develop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8" y="1273905"/>
            <a:ext cx="1159043" cy="118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975" y="2422186"/>
            <a:ext cx="90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Developers</a:t>
            </a:r>
            <a:endParaRPr lang="en-GB" sz="1200" b="1" dirty="0"/>
          </a:p>
        </p:txBody>
      </p:sp>
      <p:sp>
        <p:nvSpPr>
          <p:cNvPr id="8" name="Down Arrow 7"/>
          <p:cNvSpPr/>
          <p:nvPr/>
        </p:nvSpPr>
        <p:spPr>
          <a:xfrm>
            <a:off x="533399" y="2762133"/>
            <a:ext cx="304801" cy="62075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09306" y="2962645"/>
            <a:ext cx="70907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Commit</a:t>
            </a:r>
            <a:endParaRPr lang="en-GB" sz="1050" b="1" dirty="0"/>
          </a:p>
        </p:txBody>
      </p:sp>
      <p:sp>
        <p:nvSpPr>
          <p:cNvPr id="11" name="Right Arrow 10"/>
          <p:cNvSpPr/>
          <p:nvPr/>
        </p:nvSpPr>
        <p:spPr>
          <a:xfrm rot="18915705">
            <a:off x="2054561" y="4614722"/>
            <a:ext cx="599317" cy="293879"/>
          </a:xfrm>
          <a:prstGeom prst="rightArrow">
            <a:avLst/>
          </a:prstGeom>
          <a:solidFill>
            <a:srgbClr val="804FE3"/>
          </a:solidFill>
          <a:ln>
            <a:solidFill>
              <a:srgbClr val="804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A98A2"/>
              </a:clrFrom>
              <a:clrTo>
                <a:srgbClr val="0A98A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9" y="4933706"/>
            <a:ext cx="1467335" cy="87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80415" y="5811627"/>
            <a:ext cx="1595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Teamcity Build Agent</a:t>
            </a:r>
            <a:endParaRPr lang="en-GB" sz="1100" b="1" dirty="0"/>
          </a:p>
        </p:txBody>
      </p:sp>
      <p:sp>
        <p:nvSpPr>
          <p:cNvPr id="14" name="Bent Arrow 13"/>
          <p:cNvSpPr/>
          <p:nvPr/>
        </p:nvSpPr>
        <p:spPr>
          <a:xfrm rot="16200000">
            <a:off x="548939" y="4639575"/>
            <a:ext cx="531805" cy="562883"/>
          </a:xfrm>
          <a:prstGeom prst="ben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766" y="5186920"/>
            <a:ext cx="86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Commit polling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5103736"/>
            <a:ext cx="762000" cy="47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Build detected</a:t>
            </a:r>
            <a:endParaRPr lang="en-GB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78148" y="1129862"/>
            <a:ext cx="14859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62E434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b="1" dirty="0"/>
              <a:t>Packaging the application using maven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b="1" dirty="0"/>
              <a:t>Generating Docker image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b="1" dirty="0"/>
              <a:t>Publishing image to Docker </a:t>
            </a:r>
            <a:r>
              <a:rPr lang="en-US" sz="1050" b="1" dirty="0" smtClean="0"/>
              <a:t>registry</a:t>
            </a:r>
            <a:endParaRPr lang="en-US" sz="105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b="1" dirty="0"/>
              <a:t>Pulling the image and running a container</a:t>
            </a:r>
          </a:p>
        </p:txBody>
      </p:sp>
      <p:sp>
        <p:nvSpPr>
          <p:cNvPr id="27" name="Left-Right Arrow 26"/>
          <p:cNvSpPr/>
          <p:nvPr/>
        </p:nvSpPr>
        <p:spPr>
          <a:xfrm rot="18992935">
            <a:off x="3909038" y="2849669"/>
            <a:ext cx="903624" cy="324987"/>
          </a:xfrm>
          <a:prstGeom prst="leftRightArrow">
            <a:avLst/>
          </a:prstGeom>
          <a:solidFill>
            <a:srgbClr val="62E434"/>
          </a:solidFill>
          <a:ln>
            <a:solidFill>
              <a:srgbClr val="62E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CFCF2"/>
              </a:clrFrom>
              <a:clrTo>
                <a:srgbClr val="FCFC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" b="9776"/>
          <a:stretch/>
        </p:blipFill>
        <p:spPr bwMode="auto">
          <a:xfrm>
            <a:off x="5306978" y="3938783"/>
            <a:ext cx="3211379" cy="198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Bent Arrow 27"/>
          <p:cNvSpPr/>
          <p:nvPr/>
        </p:nvSpPr>
        <p:spPr>
          <a:xfrm rot="5400000">
            <a:off x="6397354" y="2130157"/>
            <a:ext cx="768891" cy="609600"/>
          </a:xfrm>
          <a:prstGeom prst="ben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6224336" y="2962645"/>
            <a:ext cx="2691064" cy="839094"/>
          </a:xfrm>
          <a:prstGeom prst="cloudCallout">
            <a:avLst>
              <a:gd name="adj1" fmla="val -43520"/>
              <a:gd name="adj2" fmla="val 9393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Yay! </a:t>
            </a:r>
            <a:r>
              <a:rPr lang="en-US" sz="1200" b="1" dirty="0" smtClean="0">
                <a:solidFill>
                  <a:schemeClr val="tx1"/>
                </a:solidFill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</a:rPr>
              <a:t>Application </a:t>
            </a:r>
            <a:r>
              <a:rPr lang="en-US" sz="1200" b="1" dirty="0" smtClean="0">
                <a:solidFill>
                  <a:schemeClr val="tx1"/>
                </a:solidFill>
              </a:rPr>
              <a:t>is up and running in no time !</a:t>
            </a:r>
            <a:endParaRPr lang="en-GB" sz="12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8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3048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AUTOMATION OF MIGRATION OF DEPENDENCIES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79" y="3276600"/>
            <a:ext cx="1600200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89" y="3274079"/>
            <a:ext cx="1602000" cy="224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1706479" y="3657600"/>
            <a:ext cx="609600" cy="457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.jar</a:t>
            </a:r>
            <a:endParaRPr lang="en-GB" sz="1400" dirty="0"/>
          </a:p>
        </p:txBody>
      </p:sp>
      <p:sp>
        <p:nvSpPr>
          <p:cNvPr id="13" name="Flowchart: Document 12"/>
          <p:cNvSpPr/>
          <p:nvPr/>
        </p:nvSpPr>
        <p:spPr>
          <a:xfrm>
            <a:off x="1706479" y="3581400"/>
            <a:ext cx="609600" cy="457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.pom</a:t>
            </a:r>
            <a:endParaRPr lang="en-GB" sz="1400" dirty="0"/>
          </a:p>
        </p:txBody>
      </p:sp>
      <p:sp>
        <p:nvSpPr>
          <p:cNvPr id="14" name="Flowchart: Document 13"/>
          <p:cNvSpPr/>
          <p:nvPr/>
        </p:nvSpPr>
        <p:spPr>
          <a:xfrm>
            <a:off x="1706479" y="3581400"/>
            <a:ext cx="609600" cy="457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.jar</a:t>
            </a:r>
            <a:endParaRPr lang="en-GB" sz="1400" dirty="0"/>
          </a:p>
        </p:txBody>
      </p:sp>
      <p:sp>
        <p:nvSpPr>
          <p:cNvPr id="15" name="Flowchart: Document 14"/>
          <p:cNvSpPr/>
          <p:nvPr/>
        </p:nvSpPr>
        <p:spPr>
          <a:xfrm>
            <a:off x="1706479" y="3216442"/>
            <a:ext cx="609600" cy="457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.jar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11179" y="5410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xstm1010dap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5410200"/>
            <a:ext cx="1332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Nexus-</a:t>
            </a:r>
            <a:r>
              <a:rPr lang="en-US" sz="1600" dirty="0" err="1" smtClean="0"/>
              <a:t>london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8705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C 0.00191 -0.01111 0.01111 -0.025 0.01684 -0.03241 C 0.02257 -0.03936 0.02188 -0.03889 0.02569 -0.04723 L 0.02569 -0.04699 C 0.0309 -0.05463 0.03351 -0.05741 0.03924 -0.06273 C 0.04149 -0.0676 0.04306 -0.07199 0.04722 -0.07408 C 0.04983 -0.08311 0.05486 -0.08635 0.06059 -0.0919 C 0.06806 -0.09908 0.07344 -0.11088 0.08212 -0.11505 C 0.08542 -0.11945 0.08889 -0.12223 0.09288 -0.125 C 0.09375 -0.1257 0.09462 -0.12662 0.09549 -0.12755 C 0.09618 -0.12848 0.0967 -0.12986 0.0974 -0.13033 C 0.10139 -0.13334 0.1066 -0.13449 0.11076 -0.13681 C 0.11944 -0.14167 0.12708 -0.15047 0.13594 -0.15463 C 0.13958 -0.15996 0.14497 -0.16065 0.15017 -0.16204 C 0.15365 -0.16505 0.1559 -0.16598 0.16007 -0.16713 C 0.1651 -0.17454 0.17378 -0.17732 0.18056 -0.18125 C 0.19549 -0.19005 0.21354 -0.19676 0.22986 -0.19769 C 0.25781 -0.19908 0.28594 -0.19954 0.31389 -0.2 C 0.33125 -0.19954 0.34844 -0.19954 0.3658 -0.19908 C 0.37517 -0.19838 0.38438 -0.1926 0.39358 -0.19005 C 0.39861 -0.18658 0.40365 -0.18519 0.40885 -0.1838 C 0.41319 -0.17477 0.425 -0.175 0.43212 -0.17084 C 0.43438 -0.16621 0.43646 -0.16505 0.44028 -0.16343 C 0.44271 -0.15811 0.44688 -0.15741 0.45087 -0.15463 C 0.45694 -0.14561 0.46701 -0.14398 0.47517 -0.14051 C 0.47865 -0.13727 0.4816 -0.13681 0.48576 -0.13542 C 0.48715 -0.13334 0.49635 -0.1257 0.4974 -0.125 C 0.49965 -0.12431 0.50451 -0.12246 0.50451 -0.12223 C 0.50903 -0.11621 0.51354 -0.11227 0.51979 -0.10996 C 0.52361 -0.10232 0.52813 -0.09676 0.53403 -0.09329 C 0.5349 -0.09144 0.53576 -0.08959 0.53681 -0.0882 C 0.5375 -0.0875 0.53872 -0.08773 0.53941 -0.08681 C 0.54028 -0.08588 0.54045 -0.08403 0.54115 -0.08311 C 0.54427 -0.07917 0.54757 -0.07477 0.55104 -0.07153 C 0.5533 -0.06736 0.55521 -0.06459 0.55816 -0.06158 C 0.5599 -0.05486 0.55851 -0.0588 0.56372 -0.05116 C 0.5691 -0.04306 0.56962 -0.03056 0.57795 -0.02686 C 0.57951 -0.025 0.58177 -0.02223 0.58247 -0.01945 C 0.58333 -0.01621 0.58299 -0.01227 0.5842 -0.00926 C 0.58542 -0.00672 0.58785 -0.00139 0.58785 -0.00116 " pathEditMode="relative" rAng="0" ptsTypes="ffFffffffffffffffffffffffffffffffffffff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C 0.00121 -0.0007 0.00295 1.11111E-6 0.00416 -0.00162 C 0.00573 -0.00394 0.00468 -0.00857 0.0059 -0.01134 C 0.00711 -0.01458 0.00902 -0.01667 0.01041 -0.01991 C 0.01128 -0.02708 0.01093 -0.03125 0.01475 -0.03542 C 0.01597 -0.03843 0.01701 -0.04097 0.01823 -0.04375 C 0.01875 -0.04514 0.01979 -0.04838 0.01979 -0.04792 C 0.02118 -0.05995 0.0276 -0.06991 0.03211 -0.07917 C 0.03715 -0.08982 0.04392 -0.10093 0.05034 -0.10903 C 0.05191 -0.11088 0.05555 -0.11366 0.05729 -0.11597 C 0.06545 -0.12755 0.0585 -0.11921 0.06423 -0.1257 C 0.0684 -0.13681 0.07552 -0.14097 0.08159 -0.14838 C 0.08836 -0.15648 0.09531 -0.16644 0.1033 -0.17107 C 0.10538 -0.17639 0.10764 -0.17755 0.11128 -0.1794 C 0.11753 -0.18634 0.11441 -0.18449 0.11979 -0.18681 C 0.12534 -0.19352 0.13264 -0.1963 0.13889 -0.2007 C 0.14409 -0.2044 0.14722 -0.2088 0.15295 -0.21088 C 0.15798 -0.21898 0.16684 -0.22269 0.17378 -0.22616 C 0.17882 -0.23357 0.19392 -0.23704 0.20069 -0.24028 C 0.20764 -0.24375 0.20243 -0.24236 0.20868 -0.24607 C 0.21736 -0.25139 0.22795 -0.2544 0.23715 -0.25556 C 0.27604 -0.25533 0.31475 -0.25556 0.35364 -0.2544 C 0.35694 -0.2544 0.36007 -0.25093 0.36336 -0.25023 C 0.371 -0.24607 0.37899 -0.24491 0.3868 -0.24167 C 0.38941 -0.23565 0.3875 -0.23796 0.39288 -0.23611 C 0.3967 -0.23495 0.40416 -0.2331 0.40416 -0.23287 C 0.40694 -0.22894 0.41093 -0.22616 0.41458 -0.22477 C 0.41771 -0.22153 0.42083 -0.21945 0.4243 -0.21759 C 0.43021 -0.21134 0.4276 -0.21343 0.43194 -0.21088 C 0.43455 -0.20625 0.43819 -0.2044 0.44166 -0.20208 C 0.44618 -0.19908 0.45 -0.19421 0.45364 -0.18958 C 0.45625 -0.18634 0.4585 -0.18241 0.46163 -0.18079 C 0.46336 -0.18009 0.46684 -0.17801 0.46684 -0.17778 C 0.46996 -0.17292 0.47135 -0.17269 0.47552 -0.17107 C 0.47725 -0.16829 0.48715 -0.1581 0.48958 -0.15695 C 0.49132 -0.15486 0.49271 -0.15162 0.49461 -0.14977 C 0.49826 -0.14583 0.50225 -0.14375 0.50607 -0.13843 C 0.5085 -0.13519 0.50955 -0.12986 0.51198 -0.12708 C 0.51666 -0.12176 0.52083 -0.11713 0.52517 -0.11042 C 0.52882 -0.10486 0.5309 -0.09769 0.53455 -0.0919 C 0.53611 -0.08449 0.53871 -0.08125 0.54253 -0.07662 C 0.54444 -0.06852 0.54479 -0.0662 0.54948 -0.06227 C 0.55017 -0.05787 0.55468 -0.05116 0.55468 -0.05093 C 0.55711 -0.03866 0.56232 -0.02778 0.56771 -0.01852 C 0.56857 -0.01065 0.56753 -0.0132 0.56944 -0.00995 " pathEditMode="relative" rAng="0" ptsTypes="ffffffffffffffffffffffffffffffffffffffffffffA">
                                      <p:cBhvr>
                                        <p:cTn id="20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2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C 0.00174 -0.00949 0.0026 -0.01945 0.00694 -0.02685 C 0.00903 -0.03472 0.01042 -0.04167 0.01406 -0.04861 C 0.0151 -0.05139 0.01684 -0.05347 0.0184 -0.05579 C 0.01997 -0.05834 0.02378 -0.06297 0.02378 -0.06273 C 0.02604 -0.07246 0.02639 -0.06968 0.0316 -0.07523 C 0.03455 -0.08334 0.03976 -0.08658 0.04392 -0.09352 C 0.04688 -0.09792 0.04826 -0.10162 0.05191 -0.10556 C 0.05295 -0.11019 0.05642 -0.11482 0.0599 -0.11644 C 0.06319 -0.12037 0.06597 -0.12477 0.06944 -0.12847 C 0.07188 -0.13079 0.07674 -0.13472 0.07674 -0.13449 C 0.08021 -0.1419 0.07639 -0.13519 0.08177 -0.14074 C 0.08733 -0.14584 0.09028 -0.15185 0.09688 -0.15394 C 0.11285 -0.17269 0.1316 -0.18195 0.14809 -0.19861 C 0.14948 -0.2044 0.15556 -0.20533 0.15955 -0.20718 C 0.16858 -0.21181 0.17552 -0.22176 0.18507 -0.22523 C 0.18854 -0.23056 0.19757 -0.23357 0.2026 -0.23611 C 0.20781 -0.23889 0.21267 -0.24375 0.21771 -0.24584 C 0.22118 -0.24722 0.225 -0.24699 0.22847 -0.24815 C 0.2474 -0.25417 0.23767 -0.25232 0.25122 -0.25463 C 0.25764 -0.25741 0.26493 -0.25857 0.27153 -0.26042 C 0.35885 -0.25787 0.32691 -0.26667 0.37031 -0.24699 C 0.37448 -0.24144 0.37969 -0.24121 0.38455 -0.2375 C 0.38837 -0.23426 0.39184 -0.22847 0.39601 -0.22662 C 0.39861 -0.22292 0.40226 -0.22153 0.40469 -0.21806 C 0.40868 -0.21273 0.41059 -0.20949 0.41528 -0.20602 C 0.41892 -0.20093 0.42014 -0.2 0.42517 -0.19861 C 0.43247 -0.19213 0.43837 -0.18496 0.44549 -0.17778 C 0.44722 -0.17593 0.44861 -0.17338 0.45069 -0.17199 C 0.45313 -0.17037 0.45868 -0.16852 0.45868 -0.16829 C 0.46267 -0.16273 0.46545 -0.16019 0.47101 -0.1588 C 0.47743 -0.15232 0.4842 -0.1463 0.49219 -0.14422 C 0.4941 -0.14259 0.49479 -0.13959 0.49653 -0.1382 C 0.49826 -0.13681 0.50191 -0.13588 0.50191 -0.13565 C 0.50573 -0.13218 0.50903 -0.12801 0.51337 -0.12593 C 0.51632 -0.12014 0.51441 -0.12315 0.52031 -0.11759 C 0.52639 -0.11204 0.53142 -0.10417 0.53715 -0.09815 C 0.5408 -0.09468 0.54549 -0.09167 0.54948 -0.08843 C 0.55226 -0.08658 0.55608 -0.08079 0.55747 -0.07894 C 0.55885 -0.07709 0.56198 -0.07269 0.56198 -0.07246 C 0.56476 -0.06297 0.57049 -0.05695 0.57517 -0.04861 C 0.57726 -0.04491 0.58212 -0.0375 0.58212 -0.03727 C 0.58333 -0.03241 0.58681 -0.02801 0.58924 -0.02315 C 0.58976 -0.02199 0.59097 -0.01968 0.59097 -0.01945 C 0.59184 -0.00695 0.59184 -0.01134 0.59184 -0.00625 L 0.59653 -0.00972 " pathEditMode="relative" rAng="0" ptsTypes="ffffffffffffffffffffffffffffffffffffffffffff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6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C 0.0033 -0.01597 0.01441 -0.02199 0.02101 -0.03264 C 0.0224 -0.03912 0.02414 -0.03981 0.02813 -0.04143 C 0.03507 -0.05278 0.04254 -0.06366 0.05087 -0.07268 C 0.05243 -0.08056 0.06007 -0.08495 0.06407 -0.09097 C 0.07153 -0.10185 0.0783 -0.11366 0.08681 -0.12245 C 0.0908 -0.13333 0.0941 -0.13102 0.09914 -0.13935 C 0.10417 -0.14745 0.10868 -0.15949 0.1158 -0.16343 C 0.11736 -0.16597 0.11945 -0.16782 0.12101 -0.17037 C 0.1217 -0.17176 0.12188 -0.17384 0.12275 -0.175 C 0.12726 -0.18125 0.13386 -0.18426 0.13855 -0.19051 C 0.14115 -0.19375 0.14375 -0.19884 0.14653 -0.20185 C 0.14827 -0.20393 0.1507 -0.2044 0.15261 -0.20625 C 0.15851 -0.21157 0.16337 -0.21806 0.17014 -0.22014 C 0.17865 -0.22801 0.18802 -0.23194 0.1974 -0.23588 C 0.20122 -0.23958 0.204 -0.24097 0.20799 -0.24306 C 0.21754 -0.2544 0.23264 -0.25208 0.24393 -0.25417 C 0.26997 -0.2537 0.29584 -0.2537 0.32188 -0.25278 C 0.32726 -0.25255 0.33247 -0.24838 0.33768 -0.24722 C 0.3467 -0.24514 0.35521 -0.24514 0.36407 -0.24167 C 0.37153 -0.23843 0.37969 -0.23287 0.38768 -0.23032 C 0.39375 -0.22616 0.4 -0.22407 0.40608 -0.22014 C 0.41146 -0.21157 0.42101 -0.2088 0.429 -0.20486 C 0.43507 -0.20139 0.4283 -0.20301 0.43299 -0.19884 C 0.43507 -0.19722 0.43976 -0.19537 0.44219 -0.19468 C 0.44549 -0.19074 0.44775 -0.19005 0.45261 -0.18912 C 0.45677 -0.18218 0.46181 -0.17662 0.46754 -0.17338 C 0.47153 -0.1662 0.47622 -0.16227 0.4816 -0.15787 C 0.4842 -0.15069 0.48247 -0.1544 0.4882 -0.14792 C 0.49167 -0.14468 0.48959 -0.14375 0.49306 -0.13935 C 0.49948 -0.13032 0.5099 -0.12014 0.51841 -0.11782 C 0.5217 -0.10972 0.52917 -0.1088 0.5342 -0.10393 C 0.53785 -0.10023 0.53907 -0.0963 0.54306 -0.09398 C 0.54601 -0.08889 0.54844 -0.08565 0.55261 -0.0838 C 0.55591 -0.07569 0.55625 -0.07407 0.56146 -0.06991 C 0.56441 -0.06319 0.56806 -0.0581 0.57188 -0.05278 C 0.57344 -0.05046 0.57639 -0.0456 0.57639 -0.04537 C 0.57917 -0.03194 0.57466 -0.05162 0.57986 -0.03843 C 0.58247 -0.03194 0.58021 -0.03079 0.58507 -0.02569 C 0.58716 -0.0206 0.58629 -0.02292 0.58768 -0.01875 " pathEditMode="relative" rAng="0" ptsTypes="fffffffffffffffffffffffffffffffffffffff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500"/>
                            </p:stCondLst>
                            <p:childTnLst>
                              <p:par>
                                <p:cTn id="4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524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Q&amp;A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4191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(4:3)</PresentationFormat>
  <Paragraphs>50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Management &amp; Onboarding Tool</dc:title>
  <dc:creator>Arya, Surbhi</dc:creator>
  <cp:lastModifiedBy>Maratkar, Prachitee</cp:lastModifiedBy>
  <cp:revision>74</cp:revision>
  <dcterms:created xsi:type="dcterms:W3CDTF">2019-07-12T07:25:38Z</dcterms:created>
  <dcterms:modified xsi:type="dcterms:W3CDTF">2019-07-30T06:31:58Z</dcterms:modified>
</cp:coreProperties>
</file>