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1C9C-C756-4AE5-83BB-338E278D2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C4F49-346C-4DF6-BA51-6BB1DCD0D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1E8D3-7A67-4827-A2E7-CB90D325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60F17-7BDC-40C2-8EA0-9E00ADFB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0A51-6895-4C0D-998D-C580A4AC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1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071D-A7F0-4067-9228-C165CBDD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98180-DC0C-4D49-92C0-BF176F24D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4605-6787-4F8F-ABBE-762DE724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7D87-CCCB-43D6-88D6-F578DC1A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EDF8C-88D8-45D2-852D-41245422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4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95BF1-978B-4D60-AB93-1E2FD8E76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95F63-3D10-477D-AE0C-55DEE9B3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F5D1-98E7-42FF-8976-AA1EC9FC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83A58-D57A-40CD-AA16-6BFD7D0E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39BAA-6211-485A-87E2-F672552F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2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E19B-4D65-4C5C-A2F6-4F130F3D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A886E-E370-4E0F-BB96-BBAB8AAC5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00F87-5314-4DFD-BD5A-27C49050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B75D-DDD3-4F2E-A2F9-96BE38F4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84C78-E9F7-4A5F-9B5E-A417CC18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7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534E-9DF8-4B99-8A60-9C930CF3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53F12-8D1B-4632-9A79-E0652458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CE0AE-1547-4EF3-AB00-F5186453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F209-424E-46CB-A646-3D4C3A77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1204-1208-413B-81CD-AFACBB32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5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451C-31D3-4A49-8660-FB4977BF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6B93-DD7C-4CE1-89FF-432630ED9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EC123-8DFF-495C-A737-433CEC821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B6D9B-5835-4718-968A-BEB2CD25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13721-C03A-47A0-92FB-1B8D20EE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CD499-68D6-4C9D-BA77-8B9D148E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D3A7-5965-4CB1-9D5F-63D03292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33935-EB5E-4F30-BFD9-35233EBD9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0EAE9-343D-4C1B-B8DE-ECF2469A5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927C2-B44B-4E89-A78F-5332AE348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7FA15-095E-48AD-B7F3-7F02AE229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1EB1D-3E78-4343-BCB3-2F258B86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AE7D6-C5C8-4C7A-A2F3-484E8589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00678-DCD3-4C6B-8F06-4B21062B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0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3971-CCCF-4FF1-8B3C-CE2BC17F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ACCF6-C877-411C-8461-F7490EF2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165F6-E4A0-4511-8B51-31E7FCD6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58328-E2F3-4DC3-855A-219EAAE7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6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882B7-0C13-4237-A146-5C10A13E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0769B-BC9F-4BDA-A23B-7E9E47404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81595-C86C-4AB6-8E9E-7E7678C9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1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7A36-D92C-4D56-9929-21CB2165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AC43-D3D9-495D-99BA-E99AD3ED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0FDD-E150-4671-8426-D0E0A93F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AE03B-3914-48B9-9D53-A8E98AF2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610F3-22EE-46A8-AAD8-C4B73E71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FFA35-BD17-413E-9940-EE01219C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9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8A1B-2E34-4CC0-86F4-B7B80A1C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E67A7-2358-49E3-8503-23018F613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BECF9-A2E2-4FFB-AC44-56D900E60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48341-5E0E-4E6D-A0D0-1139EF68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9DE04-1EA1-4D30-8FFD-CF9C16CC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B4606-4D1F-47AA-BF00-A4B1B831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AC70A-039F-486E-8CBE-E6074081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455B1-3F28-4D84-B25D-6709C87A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982D0-F02E-4F82-8227-46A6FDE88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1C2C5-FAD7-4C7D-B847-327CCE8E4898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8F849-21B8-4087-83B2-144E0C18A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F705F-CE24-49D9-B4ED-9830ABA71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85C4-799B-43D1-9402-50D3051AD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B63E-E69F-4A4B-A70E-13043A05D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006" y="1715487"/>
            <a:ext cx="9144000" cy="2387600"/>
          </a:xfrm>
        </p:spPr>
        <p:txBody>
          <a:bodyPr/>
          <a:lstStyle/>
          <a:p>
            <a:r>
              <a:rPr lang="en-US" b="1" dirty="0"/>
              <a:t>DATA ANALYSIS USING TABLEAU</a:t>
            </a:r>
          </a:p>
        </p:txBody>
      </p:sp>
    </p:spTree>
    <p:extLst>
      <p:ext uri="{BB962C8B-B14F-4D97-AF65-F5344CB8AC3E}">
        <p14:creationId xmlns:p14="http://schemas.microsoft.com/office/powerpoint/2010/main" val="173850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9EB9-D340-496D-B45B-E85CD594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59314" cy="524561"/>
          </a:xfrm>
        </p:spPr>
        <p:txBody>
          <a:bodyPr>
            <a:normAutofit fontScale="90000"/>
          </a:bodyPr>
          <a:lstStyle/>
          <a:p>
            <a:r>
              <a:rPr lang="en-US" dirty="0"/>
              <a:t>PROPORTION OF  FDI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8D9B7E-9BF9-4905-B2AE-A96FDDEF9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827" y="1165283"/>
            <a:ext cx="10033687" cy="5641194"/>
          </a:xfrm>
        </p:spPr>
      </p:pic>
    </p:spTree>
    <p:extLst>
      <p:ext uri="{BB962C8B-B14F-4D97-AF65-F5344CB8AC3E}">
        <p14:creationId xmlns:p14="http://schemas.microsoft.com/office/powerpoint/2010/main" val="426157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A8A3-19CC-4B46-9A17-FD9701F0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13"/>
          </a:xfrm>
        </p:spPr>
        <p:txBody>
          <a:bodyPr/>
          <a:lstStyle/>
          <a:p>
            <a:r>
              <a:rPr lang="en-US" dirty="0"/>
              <a:t>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FDC748-26AC-4DCF-86C0-AF6EE3D84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313" y="1075037"/>
            <a:ext cx="9984136" cy="5613335"/>
          </a:xfrm>
        </p:spPr>
      </p:pic>
    </p:spTree>
    <p:extLst>
      <p:ext uri="{BB962C8B-B14F-4D97-AF65-F5344CB8AC3E}">
        <p14:creationId xmlns:p14="http://schemas.microsoft.com/office/powerpoint/2010/main" val="2915080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FF2D-A8F7-4F09-A6E1-3995805D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80589" cy="722270"/>
          </a:xfrm>
        </p:spPr>
        <p:txBody>
          <a:bodyPr/>
          <a:lstStyle/>
          <a:p>
            <a:r>
              <a:rPr lang="en-US" dirty="0"/>
              <a:t>FORECAST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B4919-A5ED-4964-8C1B-68648CB8E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757" y="1144441"/>
            <a:ext cx="10243751" cy="5348433"/>
          </a:xfrm>
        </p:spPr>
      </p:pic>
    </p:spTree>
    <p:extLst>
      <p:ext uri="{BB962C8B-B14F-4D97-AF65-F5344CB8AC3E}">
        <p14:creationId xmlns:p14="http://schemas.microsoft.com/office/powerpoint/2010/main" val="186936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3728-00DE-4887-A95F-626D5E7A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1735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9BA18-A875-40B3-BBF7-4E2642224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422" y="1013253"/>
            <a:ext cx="10056955" cy="5654277"/>
          </a:xfrm>
        </p:spPr>
      </p:pic>
    </p:spTree>
    <p:extLst>
      <p:ext uri="{BB962C8B-B14F-4D97-AF65-F5344CB8AC3E}">
        <p14:creationId xmlns:p14="http://schemas.microsoft.com/office/powerpoint/2010/main" val="97534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2A8E-BC40-47FC-88AA-A8D40429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92946" cy="611059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25B25D-C10D-4226-8202-6B9540EC0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335" y="1062681"/>
            <a:ext cx="10067897" cy="5660428"/>
          </a:xfrm>
        </p:spPr>
      </p:pic>
    </p:spTree>
    <p:extLst>
      <p:ext uri="{BB962C8B-B14F-4D97-AF65-F5344CB8AC3E}">
        <p14:creationId xmlns:p14="http://schemas.microsoft.com/office/powerpoint/2010/main" val="244595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F5B8-3DDF-4D0D-907E-6EC7154A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82881" cy="499848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3439F6-B48D-49AC-AFA5-8D4B335F7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094652"/>
            <a:ext cx="9788610" cy="5503406"/>
          </a:xfrm>
        </p:spPr>
      </p:pic>
    </p:spTree>
    <p:extLst>
      <p:ext uri="{BB962C8B-B14F-4D97-AF65-F5344CB8AC3E}">
        <p14:creationId xmlns:p14="http://schemas.microsoft.com/office/powerpoint/2010/main" val="263380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734B-5228-4032-80C1-913510C2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32557" cy="68519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8E3E3A-B927-4153-8050-69189F9EB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94652"/>
            <a:ext cx="9800967" cy="5510354"/>
          </a:xfrm>
        </p:spPr>
      </p:pic>
    </p:spTree>
    <p:extLst>
      <p:ext uri="{BB962C8B-B14F-4D97-AF65-F5344CB8AC3E}">
        <p14:creationId xmlns:p14="http://schemas.microsoft.com/office/powerpoint/2010/main" val="212623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19F77E-313C-431B-B767-EFB5E7CC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65043" cy="648129"/>
          </a:xfrm>
        </p:spPr>
        <p:txBody>
          <a:bodyPr>
            <a:normAutofit fontScale="90000"/>
          </a:bodyPr>
          <a:lstStyle/>
          <a:p>
            <a:r>
              <a:rPr lang="en-US" dirty="0"/>
              <a:t>MAX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027DE6-6112-4C45-886F-1FD5BB5FA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094652"/>
            <a:ext cx="9788610" cy="5503406"/>
          </a:xfrm>
        </p:spPr>
      </p:pic>
    </p:spTree>
    <p:extLst>
      <p:ext uri="{BB962C8B-B14F-4D97-AF65-F5344CB8AC3E}">
        <p14:creationId xmlns:p14="http://schemas.microsoft.com/office/powerpoint/2010/main" val="176286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4A3D-411D-491B-958E-B37F587D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43519" cy="821124"/>
          </a:xfrm>
        </p:spPr>
        <p:txBody>
          <a:bodyPr/>
          <a:lstStyle/>
          <a:p>
            <a:r>
              <a:rPr lang="en-US" dirty="0"/>
              <a:t>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BAEAF7-7FEF-4489-AEB4-510827E81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094652"/>
            <a:ext cx="9924534" cy="5579826"/>
          </a:xfrm>
        </p:spPr>
      </p:pic>
    </p:spTree>
    <p:extLst>
      <p:ext uri="{BB962C8B-B14F-4D97-AF65-F5344CB8AC3E}">
        <p14:creationId xmlns:p14="http://schemas.microsoft.com/office/powerpoint/2010/main" val="307169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C670-47EB-409D-AE35-885DAB09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7022" cy="660486"/>
          </a:xfrm>
        </p:spPr>
        <p:txBody>
          <a:bodyPr>
            <a:normAutofit fontScale="90000"/>
          </a:bodyPr>
          <a:lstStyle/>
          <a:p>
            <a:r>
              <a:rPr lang="en-US" dirty="0"/>
              <a:t>TREND 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A30532-24A0-4428-B796-9137A8289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402" y="1025612"/>
            <a:ext cx="10121473" cy="5690550"/>
          </a:xfrm>
        </p:spPr>
      </p:pic>
    </p:spTree>
    <p:extLst>
      <p:ext uri="{BB962C8B-B14F-4D97-AF65-F5344CB8AC3E}">
        <p14:creationId xmlns:p14="http://schemas.microsoft.com/office/powerpoint/2010/main" val="216091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70FD-58E9-410E-B126-36F81832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6449" cy="746983"/>
          </a:xfrm>
        </p:spPr>
        <p:txBody>
          <a:bodyPr/>
          <a:lstStyle/>
          <a:p>
            <a:r>
              <a:rPr lang="en-US" dirty="0"/>
              <a:t>GROUPS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0D3C5-6428-4FF0-8BA3-14FAC5983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248" y="1112107"/>
            <a:ext cx="9979983" cy="5611001"/>
          </a:xfrm>
        </p:spPr>
      </p:pic>
    </p:spTree>
    <p:extLst>
      <p:ext uri="{BB962C8B-B14F-4D97-AF65-F5344CB8AC3E}">
        <p14:creationId xmlns:p14="http://schemas.microsoft.com/office/powerpoint/2010/main" val="112685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0DE6-8961-45EF-BC1E-AEBC65A4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2308" cy="672843"/>
          </a:xfrm>
        </p:spPr>
        <p:txBody>
          <a:bodyPr>
            <a:normAutofit fontScale="90000"/>
          </a:bodyPr>
          <a:lstStyle/>
          <a:p>
            <a:r>
              <a:rPr lang="en-US" dirty="0"/>
              <a:t>HIGHEST GROWTH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A60513-5254-40E2-B37C-9E88EB7EB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379" y="1037968"/>
            <a:ext cx="10074783" cy="5664300"/>
          </a:xfrm>
        </p:spPr>
      </p:pic>
    </p:spTree>
    <p:extLst>
      <p:ext uri="{BB962C8B-B14F-4D97-AF65-F5344CB8AC3E}">
        <p14:creationId xmlns:p14="http://schemas.microsoft.com/office/powerpoint/2010/main" val="312636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D203-3755-4B7B-8666-1A0A4003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69378" cy="635772"/>
          </a:xfrm>
        </p:spPr>
        <p:txBody>
          <a:bodyPr>
            <a:normAutofit fontScale="90000"/>
          </a:bodyPr>
          <a:lstStyle/>
          <a:p>
            <a:r>
              <a:rPr lang="en-US" dirty="0"/>
              <a:t>HIGHEST DECLINE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A832D7-7412-4086-AB84-EC280B3F7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445" y="1000898"/>
            <a:ext cx="10239571" cy="5756948"/>
          </a:xfrm>
        </p:spPr>
      </p:pic>
    </p:spTree>
    <p:extLst>
      <p:ext uri="{BB962C8B-B14F-4D97-AF65-F5344CB8AC3E}">
        <p14:creationId xmlns:p14="http://schemas.microsoft.com/office/powerpoint/2010/main" val="421211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2257-DA20-4EC5-8A7D-B920F60F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69378" cy="623416"/>
          </a:xfrm>
        </p:spPr>
        <p:txBody>
          <a:bodyPr>
            <a:normAutofit fontScale="90000"/>
          </a:bodyPr>
          <a:lstStyle/>
          <a:p>
            <a:r>
              <a:rPr lang="en-US" dirty="0"/>
              <a:t>MAX VARIANCE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69D81-2A10-44C6-9734-866F20E44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094652"/>
            <a:ext cx="9788610" cy="5503406"/>
          </a:xfrm>
        </p:spPr>
      </p:pic>
    </p:spTree>
    <p:extLst>
      <p:ext uri="{BB962C8B-B14F-4D97-AF65-F5344CB8AC3E}">
        <p14:creationId xmlns:p14="http://schemas.microsoft.com/office/powerpoint/2010/main" val="177806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ANALYSIS USING TABLEAU</vt:lpstr>
      <vt:lpstr>DATA SOURCE</vt:lpstr>
      <vt:lpstr>MAX</vt:lpstr>
      <vt:lpstr>MIN</vt:lpstr>
      <vt:lpstr>TREND LINE</vt:lpstr>
      <vt:lpstr>GROUPS</vt:lpstr>
      <vt:lpstr>HIGHEST GROWTH</vt:lpstr>
      <vt:lpstr>HIGHEST DECLINE</vt:lpstr>
      <vt:lpstr>MAX VARIANCE </vt:lpstr>
      <vt:lpstr>PROPORTION OF  FDI</vt:lpstr>
      <vt:lpstr>CLUSTERS</vt:lpstr>
      <vt:lpstr>FORECAST TREND</vt:lpstr>
      <vt:lpstr>DASHBOARD 1</vt:lpstr>
      <vt:lpstr>DASHBOARD 2</vt:lpstr>
      <vt:lpstr>DASHBOARD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Pranay Lade</dc:creator>
  <cp:lastModifiedBy>Pranay Lade</cp:lastModifiedBy>
  <cp:revision>3</cp:revision>
  <dcterms:created xsi:type="dcterms:W3CDTF">2021-06-25T11:14:00Z</dcterms:created>
  <dcterms:modified xsi:type="dcterms:W3CDTF">2021-06-25T11:51:04Z</dcterms:modified>
</cp:coreProperties>
</file>