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1C9C-C756-4AE5-83BB-338E278D2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4F49-346C-4DF6-BA51-6BB1DCD0D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E8D3-7A67-4827-A2E7-CB90D32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0F17-7BDC-40C2-8EA0-9E00ADFB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0A51-6895-4C0D-998D-C580A4AC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071D-A7F0-4067-9228-C165CBDD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98180-DC0C-4D49-92C0-BF176F24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4605-6787-4F8F-ABBE-762DE724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7D87-CCCB-43D6-88D6-F578DC1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DF8C-88D8-45D2-852D-41245422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95BF1-978B-4D60-AB93-1E2FD8E76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95F63-3D10-477D-AE0C-55DEE9B3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F5D1-98E7-42FF-8976-AA1EC9FC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3A58-D57A-40CD-AA16-6BFD7D0E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9BAA-6211-485A-87E2-F672552F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E19B-4D65-4C5C-A2F6-4F130F3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886E-E370-4E0F-BB96-BBAB8AAC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0F87-5314-4DFD-BD5A-27C49050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B75D-DDD3-4F2E-A2F9-96BE38F4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84C78-E9F7-4A5F-9B5E-A417CC18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534E-9DF8-4B99-8A60-9C930CF3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3F12-8D1B-4632-9A79-E0652458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E0AE-1547-4EF3-AB00-F5186453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F209-424E-46CB-A646-3D4C3A7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1204-1208-413B-81CD-AFACBB32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451C-31D3-4A49-8660-FB4977BF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6B93-DD7C-4CE1-89FF-432630ED9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EC123-8DFF-495C-A737-433CEC82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6D9B-5835-4718-968A-BEB2CD25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3721-C03A-47A0-92FB-1B8D20EE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D499-68D6-4C9D-BA77-8B9D148E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D3A7-5965-4CB1-9D5F-63D03292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3935-EB5E-4F30-BFD9-35233EBD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EAE9-343D-4C1B-B8DE-ECF2469A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27C2-B44B-4E89-A78F-5332AE348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FA15-095E-48AD-B7F3-7F02AE229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1EB1D-3E78-4343-BCB3-2F258B86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AE7D6-C5C8-4C7A-A2F3-484E8589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00678-DCD3-4C6B-8F06-4B21062B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3971-CCCF-4FF1-8B3C-CE2BC17F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ACCF6-C877-411C-8461-F7490EF2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165F6-E4A0-4511-8B51-31E7FCD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58328-E2F3-4DC3-855A-219EAAE7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82B7-0C13-4237-A146-5C10A13E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0769B-BC9F-4BDA-A23B-7E9E4740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1595-C86C-4AB6-8E9E-7E7678C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7A36-D92C-4D56-9929-21CB2165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AC43-D3D9-495D-99BA-E99AD3ED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0FDD-E150-4671-8426-D0E0A93F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E03B-3914-48B9-9D53-A8E98AF2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10F3-22EE-46A8-AAD8-C4B73E71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FFA35-BD17-413E-9940-EE01219C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8A1B-2E34-4CC0-86F4-B7B80A1C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E67A7-2358-49E3-8503-23018F613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BECF9-A2E2-4FFB-AC44-56D900E60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8341-5E0E-4E6D-A0D0-1139EF68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9DE04-1EA1-4D30-8FFD-CF9C16CC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B4606-4D1F-47AA-BF00-A4B1B83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AC70A-039F-486E-8CBE-E6074081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55B1-3F28-4D84-B25D-6709C87A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82D0-F02E-4F82-8227-46A6FDE88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F849-21B8-4087-83B2-144E0C18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705F-CE24-49D9-B4ED-9830ABA71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B63E-E69F-4A4B-A70E-13043A05D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009AC-9271-4F41-ACF6-85916BE1A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EB9-D340-496D-B45B-E85CD594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 FDI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D9B7E-9BF9-4905-B2AE-A96FDDEF9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2615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A8A3-19CC-4B46-9A17-FD9701F0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DC748-26AC-4DCF-86C0-AF6EE3D84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91508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FF2D-A8F7-4F09-A6E1-3995805D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B4919-A5ED-4964-8C1B-68648CB8E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86936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3728-00DE-4887-A95F-626D5E7A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9BA18-A875-40B3-BBF7-4E2642224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97534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2A8E-BC40-47FC-88AA-A8D40429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5B25D-C10D-4226-8202-6B9540EC0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44595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F5B8-3DDF-4D0D-907E-6EC7154A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DASHBOARD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439F6-B48D-49AC-AFA5-8D4B335F7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63380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734B-5228-4032-80C1-913510C2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E3E3A-B927-4153-8050-69189F9EB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12623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9F77E-313C-431B-B767-EFB5E7C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27DE6-6112-4C45-886F-1FD5BB5FA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76286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4A3D-411D-491B-958E-B37F587D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AEAF7-7FEF-4489-AEB4-510827E81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716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C670-47EB-409D-AE35-885DAB09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30532-24A0-4428-B796-9137A8289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16091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70FD-58E9-410E-B126-36F81832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0D3C5-6428-4FF0-8BA3-14FAC5983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12685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0DE6-8961-45EF-BC1E-AEBC65A4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60513-5254-40E2-B37C-9E88EB7EB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12636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D203-3755-4B7B-8666-1A0A4003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DECLINE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832D7-7412-4086-AB84-EC280B3F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21211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2257-DA20-4EC5-8A7D-B920F60F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VARIANCE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69D81-2A10-44C6-9734-866F20E44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7780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DATA SOURCE</vt:lpstr>
      <vt:lpstr>MAX</vt:lpstr>
      <vt:lpstr>MIN</vt:lpstr>
      <vt:lpstr>TREND LINE</vt:lpstr>
      <vt:lpstr>GROUPS</vt:lpstr>
      <vt:lpstr>HIGHEST GROWTH</vt:lpstr>
      <vt:lpstr>HIGHEST DECLINE</vt:lpstr>
      <vt:lpstr>MAX VARIANCE </vt:lpstr>
      <vt:lpstr>PROPORTION OF  FDI</vt:lpstr>
      <vt:lpstr>CLUSTERS</vt:lpstr>
      <vt:lpstr>FORECAST TREND</vt:lpstr>
      <vt:lpstr>DASHBOARD 1</vt:lpstr>
      <vt:lpstr>DASHBOARD 2</vt:lpstr>
      <vt:lpstr>DASHBOARD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Pranay Lade</dc:creator>
  <cp:lastModifiedBy>Pranay Lade</cp:lastModifiedBy>
  <cp:revision>2</cp:revision>
  <dcterms:created xsi:type="dcterms:W3CDTF">2021-06-25T11:14:00Z</dcterms:created>
  <dcterms:modified xsi:type="dcterms:W3CDTF">2021-06-25T11:18:04Z</dcterms:modified>
</cp:coreProperties>
</file>