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1"/>
  </p:notesMasterIdLst>
  <p:sldIdLst>
    <p:sldId id="256" r:id="rId2"/>
    <p:sldId id="306" r:id="rId3"/>
    <p:sldId id="258" r:id="rId4"/>
    <p:sldId id="307" r:id="rId5"/>
    <p:sldId id="308" r:id="rId6"/>
    <p:sldId id="310" r:id="rId7"/>
    <p:sldId id="311" r:id="rId8"/>
    <p:sldId id="312" r:id="rId9"/>
    <p:sldId id="31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B76E6-1BB7-47EA-8718-E93EF38DCDBD}">
  <a:tblStyle styleId="{891B76E6-1BB7-47EA-8718-E93EF38DCD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4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11bc263f502_0_1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11bc263f502_0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759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1bc263f502_0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1bc263f502_0_1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11bc263f502_0_2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11bc263f502_0_2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380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11bc263f502_0_2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6" name="Google Shape;2036;g11bc263f502_0_2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42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1bc263f502_0_2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1bc263f502_0_2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329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1bc263f502_0_2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1bc263f502_0_2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548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1bc263f502_0_2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1bc263f502_0_2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21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1bc263f502_0_2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1bc263f502_0_2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686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313700" y="1300675"/>
            <a:ext cx="5743200" cy="21240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313700" y="3424663"/>
            <a:ext cx="5743200" cy="461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4981575" y="-1088575"/>
            <a:ext cx="2279100" cy="1363800"/>
          </a:xfrm>
          <a:prstGeom prst="roundRect">
            <a:avLst>
              <a:gd name="adj" fmla="val 16667"/>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sp>
        <p:nvSpPr>
          <p:cNvPr id="93" name="Google Shape;93;p11"/>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txBox="1">
            <a:spLocks noGrp="1"/>
          </p:cNvSpPr>
          <p:nvPr>
            <p:ph type="title" hasCustomPrompt="1"/>
          </p:nvPr>
        </p:nvSpPr>
        <p:spPr>
          <a:xfrm>
            <a:off x="848700" y="1727250"/>
            <a:ext cx="7446600" cy="17238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5" name="Google Shape;95;p11"/>
          <p:cNvSpPr txBox="1">
            <a:spLocks noGrp="1"/>
          </p:cNvSpPr>
          <p:nvPr>
            <p:ph type="subTitle" idx="1"/>
          </p:nvPr>
        </p:nvSpPr>
        <p:spPr>
          <a:xfrm>
            <a:off x="1912050" y="3451050"/>
            <a:ext cx="53199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96" name="Google Shape;96;p11"/>
          <p:cNvGrpSpPr/>
          <p:nvPr/>
        </p:nvGrpSpPr>
        <p:grpSpPr>
          <a:xfrm>
            <a:off x="251575" y="260788"/>
            <a:ext cx="579625" cy="557161"/>
            <a:chOff x="304275" y="275275"/>
            <a:chExt cx="579625" cy="557161"/>
          </a:xfrm>
        </p:grpSpPr>
        <p:sp>
          <p:nvSpPr>
            <p:cNvPr id="97" name="Google Shape;97;p11"/>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1"/>
          <p:cNvGrpSpPr/>
          <p:nvPr/>
        </p:nvGrpSpPr>
        <p:grpSpPr>
          <a:xfrm>
            <a:off x="8484225" y="260788"/>
            <a:ext cx="355063" cy="557161"/>
            <a:chOff x="304275" y="275275"/>
            <a:chExt cx="355063" cy="557161"/>
          </a:xfrm>
        </p:grpSpPr>
        <p:sp>
          <p:nvSpPr>
            <p:cNvPr id="107" name="Google Shape;107;p11"/>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
        <p:nvSpPr>
          <p:cNvPr id="114" name="Google Shape;11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15"/>
        <p:cNvGrpSpPr/>
        <p:nvPr/>
      </p:nvGrpSpPr>
      <p:grpSpPr>
        <a:xfrm>
          <a:off x="0" y="0"/>
          <a:ext cx="0" cy="0"/>
          <a:chOff x="0" y="0"/>
          <a:chExt cx="0" cy="0"/>
        </a:xfrm>
      </p:grpSpPr>
      <p:sp>
        <p:nvSpPr>
          <p:cNvPr id="116" name="Google Shape;116;p13"/>
          <p:cNvSpPr txBox="1">
            <a:spLocks noGrp="1"/>
          </p:cNvSpPr>
          <p:nvPr>
            <p:ph type="title"/>
          </p:nvPr>
        </p:nvSpPr>
        <p:spPr>
          <a:xfrm>
            <a:off x="713275" y="445025"/>
            <a:ext cx="4696800" cy="7389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17" name="Google Shape;117;p13"/>
          <p:cNvSpPr txBox="1">
            <a:spLocks noGrp="1"/>
          </p:cNvSpPr>
          <p:nvPr>
            <p:ph type="title" idx="2"/>
          </p:nvPr>
        </p:nvSpPr>
        <p:spPr>
          <a:xfrm>
            <a:off x="720125" y="1903750"/>
            <a:ext cx="24054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3"/>
          <p:cNvSpPr txBox="1">
            <a:spLocks noGrp="1"/>
          </p:cNvSpPr>
          <p:nvPr>
            <p:ph type="subTitle" idx="1"/>
          </p:nvPr>
        </p:nvSpPr>
        <p:spPr>
          <a:xfrm>
            <a:off x="720125" y="2333289"/>
            <a:ext cx="2405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3"/>
          </p:nvPr>
        </p:nvSpPr>
        <p:spPr>
          <a:xfrm>
            <a:off x="3266675" y="1903750"/>
            <a:ext cx="24054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3"/>
          <p:cNvSpPr txBox="1">
            <a:spLocks noGrp="1"/>
          </p:cNvSpPr>
          <p:nvPr>
            <p:ph type="subTitle" idx="4"/>
          </p:nvPr>
        </p:nvSpPr>
        <p:spPr>
          <a:xfrm>
            <a:off x="3266675" y="2333289"/>
            <a:ext cx="2405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5"/>
          </p:nvPr>
        </p:nvSpPr>
        <p:spPr>
          <a:xfrm>
            <a:off x="720125" y="3558961"/>
            <a:ext cx="24054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13"/>
          <p:cNvSpPr txBox="1">
            <a:spLocks noGrp="1"/>
          </p:cNvSpPr>
          <p:nvPr>
            <p:ph type="subTitle" idx="6"/>
          </p:nvPr>
        </p:nvSpPr>
        <p:spPr>
          <a:xfrm>
            <a:off x="720125" y="3988500"/>
            <a:ext cx="2405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7"/>
          </p:nvPr>
        </p:nvSpPr>
        <p:spPr>
          <a:xfrm>
            <a:off x="3266675" y="3558961"/>
            <a:ext cx="24054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 name="Google Shape;124;p13"/>
          <p:cNvSpPr txBox="1">
            <a:spLocks noGrp="1"/>
          </p:cNvSpPr>
          <p:nvPr>
            <p:ph type="subTitle" idx="8"/>
          </p:nvPr>
        </p:nvSpPr>
        <p:spPr>
          <a:xfrm>
            <a:off x="3266675" y="3988500"/>
            <a:ext cx="2405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3"/>
          <p:cNvSpPr txBox="1">
            <a:spLocks noGrp="1"/>
          </p:cNvSpPr>
          <p:nvPr>
            <p:ph type="title" idx="9" hasCustomPrompt="1"/>
          </p:nvPr>
        </p:nvSpPr>
        <p:spPr>
          <a:xfrm>
            <a:off x="720124" y="1481550"/>
            <a:ext cx="1498200" cy="55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800"/>
              <a:buNone/>
              <a:defRPr sz="24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26" name="Google Shape;126;p13"/>
          <p:cNvSpPr txBox="1">
            <a:spLocks noGrp="1"/>
          </p:cNvSpPr>
          <p:nvPr>
            <p:ph type="title" idx="13" hasCustomPrompt="1"/>
          </p:nvPr>
        </p:nvSpPr>
        <p:spPr>
          <a:xfrm>
            <a:off x="720124" y="3136763"/>
            <a:ext cx="1498200" cy="55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800"/>
              <a:buNone/>
              <a:defRPr sz="24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27" name="Google Shape;127;p13"/>
          <p:cNvSpPr txBox="1">
            <a:spLocks noGrp="1"/>
          </p:cNvSpPr>
          <p:nvPr>
            <p:ph type="title" idx="14" hasCustomPrompt="1"/>
          </p:nvPr>
        </p:nvSpPr>
        <p:spPr>
          <a:xfrm>
            <a:off x="3266675" y="1481550"/>
            <a:ext cx="1498200" cy="55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800"/>
              <a:buNone/>
              <a:defRPr sz="24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28" name="Google Shape;128;p13"/>
          <p:cNvSpPr txBox="1">
            <a:spLocks noGrp="1"/>
          </p:cNvSpPr>
          <p:nvPr>
            <p:ph type="title" idx="15" hasCustomPrompt="1"/>
          </p:nvPr>
        </p:nvSpPr>
        <p:spPr>
          <a:xfrm>
            <a:off x="3266675" y="3136773"/>
            <a:ext cx="1498200" cy="55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800"/>
              <a:buNone/>
              <a:defRPr sz="24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29" name="Google Shape;129;p13"/>
          <p:cNvSpPr txBox="1">
            <a:spLocks noGrp="1"/>
          </p:cNvSpPr>
          <p:nvPr>
            <p:ph type="title" idx="16"/>
          </p:nvPr>
        </p:nvSpPr>
        <p:spPr>
          <a:xfrm>
            <a:off x="5813225" y="1903750"/>
            <a:ext cx="24054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0" name="Google Shape;130;p13"/>
          <p:cNvSpPr txBox="1">
            <a:spLocks noGrp="1"/>
          </p:cNvSpPr>
          <p:nvPr>
            <p:ph type="subTitle" idx="17"/>
          </p:nvPr>
        </p:nvSpPr>
        <p:spPr>
          <a:xfrm>
            <a:off x="5813225" y="2333289"/>
            <a:ext cx="2405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3"/>
          <p:cNvSpPr txBox="1">
            <a:spLocks noGrp="1"/>
          </p:cNvSpPr>
          <p:nvPr>
            <p:ph type="title" idx="18"/>
          </p:nvPr>
        </p:nvSpPr>
        <p:spPr>
          <a:xfrm>
            <a:off x="5813225" y="3558961"/>
            <a:ext cx="24054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 name="Google Shape;132;p13"/>
          <p:cNvSpPr txBox="1">
            <a:spLocks noGrp="1"/>
          </p:cNvSpPr>
          <p:nvPr>
            <p:ph type="subTitle" idx="19"/>
          </p:nvPr>
        </p:nvSpPr>
        <p:spPr>
          <a:xfrm>
            <a:off x="5813225" y="3988500"/>
            <a:ext cx="24054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title" idx="20" hasCustomPrompt="1"/>
          </p:nvPr>
        </p:nvSpPr>
        <p:spPr>
          <a:xfrm>
            <a:off x="5813225" y="1481550"/>
            <a:ext cx="1498200" cy="55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800"/>
              <a:buNone/>
              <a:defRPr sz="24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4" name="Google Shape;134;p13"/>
          <p:cNvSpPr txBox="1">
            <a:spLocks noGrp="1"/>
          </p:cNvSpPr>
          <p:nvPr>
            <p:ph type="title" idx="21" hasCustomPrompt="1"/>
          </p:nvPr>
        </p:nvSpPr>
        <p:spPr>
          <a:xfrm>
            <a:off x="5813225" y="3136773"/>
            <a:ext cx="1498200" cy="55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800"/>
              <a:buNone/>
              <a:defRPr sz="24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5" name="Google Shape;135;p13"/>
          <p:cNvSpPr/>
          <p:nvPr/>
        </p:nvSpPr>
        <p:spPr>
          <a:xfrm>
            <a:off x="7467725" y="-632300"/>
            <a:ext cx="1926000" cy="19260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754575" y="1422425"/>
            <a:ext cx="1237200" cy="1806600"/>
          </a:xfrm>
          <a:prstGeom prst="roundRect">
            <a:avLst>
              <a:gd name="adj" fmla="val 21468"/>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1305200" y="3988500"/>
            <a:ext cx="1926000" cy="19260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7972550" y="4792000"/>
            <a:ext cx="1926000" cy="1806600"/>
          </a:xfrm>
          <a:prstGeom prst="plaque">
            <a:avLst>
              <a:gd name="adj" fmla="val 31036"/>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75"/>
        <p:cNvGrpSpPr/>
        <p:nvPr/>
      </p:nvGrpSpPr>
      <p:grpSpPr>
        <a:xfrm>
          <a:off x="0" y="0"/>
          <a:ext cx="0" cy="0"/>
          <a:chOff x="0" y="0"/>
          <a:chExt cx="0" cy="0"/>
        </a:xfrm>
      </p:grpSpPr>
      <p:sp>
        <p:nvSpPr>
          <p:cNvPr id="176" name="Google Shape;176;p16"/>
          <p:cNvSpPr txBox="1">
            <a:spLocks noGrp="1"/>
          </p:cNvSpPr>
          <p:nvPr>
            <p:ph type="subTitle" idx="1"/>
          </p:nvPr>
        </p:nvSpPr>
        <p:spPr>
          <a:xfrm>
            <a:off x="5045763" y="2428050"/>
            <a:ext cx="3013200" cy="16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6"/>
          <p:cNvSpPr txBox="1">
            <a:spLocks noGrp="1"/>
          </p:cNvSpPr>
          <p:nvPr>
            <p:ph type="title"/>
          </p:nvPr>
        </p:nvSpPr>
        <p:spPr>
          <a:xfrm>
            <a:off x="5045779" y="1135050"/>
            <a:ext cx="3013200" cy="1293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178" name="Google Shape;178;p16"/>
          <p:cNvGrpSpPr/>
          <p:nvPr/>
        </p:nvGrpSpPr>
        <p:grpSpPr>
          <a:xfrm>
            <a:off x="8359125" y="207874"/>
            <a:ext cx="579625" cy="343825"/>
            <a:chOff x="304275" y="488611"/>
            <a:chExt cx="579625" cy="343825"/>
          </a:xfrm>
        </p:grpSpPr>
        <p:sp>
          <p:nvSpPr>
            <p:cNvPr id="179" name="Google Shape;179;p16"/>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16"/>
          <p:cNvSpPr/>
          <p:nvPr/>
        </p:nvSpPr>
        <p:spPr>
          <a:xfrm>
            <a:off x="5382650" y="-916625"/>
            <a:ext cx="4696500" cy="1806600"/>
          </a:xfrm>
          <a:prstGeom prst="plaque">
            <a:avLst>
              <a:gd name="adj" fmla="val 31036"/>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186"/>
        <p:cNvGrpSpPr/>
        <p:nvPr/>
      </p:nvGrpSpPr>
      <p:grpSpPr>
        <a:xfrm>
          <a:off x="0" y="0"/>
          <a:ext cx="0" cy="0"/>
          <a:chOff x="0" y="0"/>
          <a:chExt cx="0" cy="0"/>
        </a:xfrm>
      </p:grpSpPr>
      <p:sp>
        <p:nvSpPr>
          <p:cNvPr id="187" name="Google Shape;187;p17"/>
          <p:cNvSpPr txBox="1">
            <a:spLocks noGrp="1"/>
          </p:cNvSpPr>
          <p:nvPr>
            <p:ph type="subTitle" idx="1"/>
          </p:nvPr>
        </p:nvSpPr>
        <p:spPr>
          <a:xfrm>
            <a:off x="4352925" y="3772800"/>
            <a:ext cx="40776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8" name="Google Shape;188;p17"/>
          <p:cNvSpPr txBox="1">
            <a:spLocks noGrp="1"/>
          </p:cNvSpPr>
          <p:nvPr>
            <p:ph type="title"/>
          </p:nvPr>
        </p:nvSpPr>
        <p:spPr>
          <a:xfrm>
            <a:off x="713400" y="3819000"/>
            <a:ext cx="3239400" cy="738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89" name="Google Shape;189;p17"/>
          <p:cNvSpPr/>
          <p:nvPr/>
        </p:nvSpPr>
        <p:spPr>
          <a:xfrm>
            <a:off x="-342900" y="1172100"/>
            <a:ext cx="1165200" cy="2457000"/>
          </a:xfrm>
          <a:prstGeom prst="roundRect">
            <a:avLst>
              <a:gd name="adj" fmla="val 33920"/>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8633000" y="-647700"/>
            <a:ext cx="1057200" cy="1752600"/>
          </a:xfrm>
          <a:prstGeom prst="roundRect">
            <a:avLst>
              <a:gd name="adj" fmla="val 33920"/>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281"/>
        <p:cNvGrpSpPr/>
        <p:nvPr/>
      </p:nvGrpSpPr>
      <p:grpSpPr>
        <a:xfrm>
          <a:off x="0" y="0"/>
          <a:ext cx="0" cy="0"/>
          <a:chOff x="0" y="0"/>
          <a:chExt cx="0" cy="0"/>
        </a:xfrm>
      </p:grpSpPr>
      <p:sp>
        <p:nvSpPr>
          <p:cNvPr id="282" name="Google Shape;282;p25"/>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3" name="Google Shape;283;p25"/>
          <p:cNvSpPr txBox="1">
            <a:spLocks noGrp="1"/>
          </p:cNvSpPr>
          <p:nvPr>
            <p:ph type="title" idx="2"/>
          </p:nvPr>
        </p:nvSpPr>
        <p:spPr>
          <a:xfrm>
            <a:off x="713400" y="3343250"/>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4" name="Google Shape;284;p25"/>
          <p:cNvSpPr txBox="1">
            <a:spLocks noGrp="1"/>
          </p:cNvSpPr>
          <p:nvPr>
            <p:ph type="subTitle" idx="1"/>
          </p:nvPr>
        </p:nvSpPr>
        <p:spPr>
          <a:xfrm>
            <a:off x="713400" y="3772799"/>
            <a:ext cx="24054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5"/>
          <p:cNvSpPr txBox="1">
            <a:spLocks noGrp="1"/>
          </p:cNvSpPr>
          <p:nvPr>
            <p:ph type="title" idx="3"/>
          </p:nvPr>
        </p:nvSpPr>
        <p:spPr>
          <a:xfrm>
            <a:off x="3369386" y="3343250"/>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6" name="Google Shape;286;p25"/>
          <p:cNvSpPr txBox="1">
            <a:spLocks noGrp="1"/>
          </p:cNvSpPr>
          <p:nvPr>
            <p:ph type="subTitle" idx="4"/>
          </p:nvPr>
        </p:nvSpPr>
        <p:spPr>
          <a:xfrm>
            <a:off x="3369375" y="3772800"/>
            <a:ext cx="24054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5"/>
          <p:cNvSpPr txBox="1">
            <a:spLocks noGrp="1"/>
          </p:cNvSpPr>
          <p:nvPr>
            <p:ph type="title" idx="5"/>
          </p:nvPr>
        </p:nvSpPr>
        <p:spPr>
          <a:xfrm>
            <a:off x="6025372" y="3343250"/>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8" name="Google Shape;288;p25"/>
          <p:cNvSpPr txBox="1">
            <a:spLocks noGrp="1"/>
          </p:cNvSpPr>
          <p:nvPr>
            <p:ph type="subTitle" idx="6"/>
          </p:nvPr>
        </p:nvSpPr>
        <p:spPr>
          <a:xfrm>
            <a:off x="6025372" y="3772800"/>
            <a:ext cx="24054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5"/>
          <p:cNvSpPr txBox="1">
            <a:spLocks noGrp="1"/>
          </p:cNvSpPr>
          <p:nvPr>
            <p:ph type="title" idx="7"/>
          </p:nvPr>
        </p:nvSpPr>
        <p:spPr>
          <a:xfrm>
            <a:off x="713400" y="1689375"/>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0" name="Google Shape;290;p25"/>
          <p:cNvSpPr txBox="1">
            <a:spLocks noGrp="1"/>
          </p:cNvSpPr>
          <p:nvPr>
            <p:ph type="subTitle" idx="8"/>
          </p:nvPr>
        </p:nvSpPr>
        <p:spPr>
          <a:xfrm>
            <a:off x="713400" y="2118924"/>
            <a:ext cx="24054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5"/>
          <p:cNvSpPr txBox="1">
            <a:spLocks noGrp="1"/>
          </p:cNvSpPr>
          <p:nvPr>
            <p:ph type="title" idx="9"/>
          </p:nvPr>
        </p:nvSpPr>
        <p:spPr>
          <a:xfrm>
            <a:off x="3369386" y="1689375"/>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2" name="Google Shape;292;p25"/>
          <p:cNvSpPr txBox="1">
            <a:spLocks noGrp="1"/>
          </p:cNvSpPr>
          <p:nvPr>
            <p:ph type="subTitle" idx="13"/>
          </p:nvPr>
        </p:nvSpPr>
        <p:spPr>
          <a:xfrm>
            <a:off x="3369375" y="2118925"/>
            <a:ext cx="24054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5"/>
          <p:cNvSpPr txBox="1">
            <a:spLocks noGrp="1"/>
          </p:cNvSpPr>
          <p:nvPr>
            <p:ph type="title" idx="14"/>
          </p:nvPr>
        </p:nvSpPr>
        <p:spPr>
          <a:xfrm>
            <a:off x="6025372" y="1689375"/>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4" name="Google Shape;294;p25"/>
          <p:cNvSpPr txBox="1">
            <a:spLocks noGrp="1"/>
          </p:cNvSpPr>
          <p:nvPr>
            <p:ph type="subTitle" idx="15"/>
          </p:nvPr>
        </p:nvSpPr>
        <p:spPr>
          <a:xfrm>
            <a:off x="6025372" y="2118925"/>
            <a:ext cx="24054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5" name="Google Shape;295;p25"/>
          <p:cNvGrpSpPr/>
          <p:nvPr/>
        </p:nvGrpSpPr>
        <p:grpSpPr>
          <a:xfrm>
            <a:off x="8524875" y="4561524"/>
            <a:ext cx="355063" cy="343825"/>
            <a:chOff x="304275" y="488611"/>
            <a:chExt cx="355063" cy="343825"/>
          </a:xfrm>
        </p:grpSpPr>
        <p:sp>
          <p:nvSpPr>
            <p:cNvPr id="296" name="Google Shape;296;p25"/>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25"/>
          <p:cNvSpPr/>
          <p:nvPr/>
        </p:nvSpPr>
        <p:spPr>
          <a:xfrm>
            <a:off x="-853576" y="4081850"/>
            <a:ext cx="1434600" cy="14346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372125" y="4953725"/>
            <a:ext cx="8544600" cy="615600"/>
          </a:xfrm>
          <a:prstGeom prst="roundRect">
            <a:avLst>
              <a:gd name="adj" fmla="val 40335"/>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25"/>
          <p:cNvGrpSpPr/>
          <p:nvPr/>
        </p:nvGrpSpPr>
        <p:grpSpPr>
          <a:xfrm rot="5400000">
            <a:off x="-88146" y="3207632"/>
            <a:ext cx="896100" cy="206100"/>
            <a:chOff x="5733519" y="960358"/>
            <a:chExt cx="896100" cy="206100"/>
          </a:xfrm>
        </p:grpSpPr>
        <p:grpSp>
          <p:nvGrpSpPr>
            <p:cNvPr id="303" name="Google Shape;303;p25"/>
            <p:cNvGrpSpPr/>
            <p:nvPr/>
          </p:nvGrpSpPr>
          <p:grpSpPr>
            <a:xfrm>
              <a:off x="5733519" y="960358"/>
              <a:ext cx="210300" cy="206100"/>
              <a:chOff x="5733519" y="960358"/>
              <a:chExt cx="210300" cy="206100"/>
            </a:xfrm>
          </p:grpSpPr>
          <p:cxnSp>
            <p:nvCxnSpPr>
              <p:cNvPr id="304" name="Google Shape;304;p25"/>
              <p:cNvCxnSpPr/>
              <p:nvPr/>
            </p:nvCxnSpPr>
            <p:spPr>
              <a:xfrm>
                <a:off x="58386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305" name="Google Shape;305;p25"/>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306" name="Google Shape;306;p25"/>
            <p:cNvGrpSpPr/>
            <p:nvPr/>
          </p:nvGrpSpPr>
          <p:grpSpPr>
            <a:xfrm>
              <a:off x="6076419" y="960358"/>
              <a:ext cx="210300" cy="206100"/>
              <a:chOff x="6076419" y="960358"/>
              <a:chExt cx="210300" cy="206100"/>
            </a:xfrm>
          </p:grpSpPr>
          <p:cxnSp>
            <p:nvCxnSpPr>
              <p:cNvPr id="307" name="Google Shape;307;p25"/>
              <p:cNvCxnSpPr/>
              <p:nvPr/>
            </p:nvCxnSpPr>
            <p:spPr>
              <a:xfrm>
                <a:off x="61815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308" name="Google Shape;308;p25"/>
              <p:cNvCxnSpPr/>
              <p:nvPr/>
            </p:nvCxnSpPr>
            <p:spPr>
              <a:xfrm>
                <a:off x="60764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309" name="Google Shape;309;p25"/>
            <p:cNvGrpSpPr/>
            <p:nvPr/>
          </p:nvGrpSpPr>
          <p:grpSpPr>
            <a:xfrm>
              <a:off x="6419319" y="960358"/>
              <a:ext cx="210300" cy="206100"/>
              <a:chOff x="6419319" y="960358"/>
              <a:chExt cx="210300" cy="206100"/>
            </a:xfrm>
          </p:grpSpPr>
          <p:cxnSp>
            <p:nvCxnSpPr>
              <p:cNvPr id="310" name="Google Shape;310;p25"/>
              <p:cNvCxnSpPr/>
              <p:nvPr/>
            </p:nvCxnSpPr>
            <p:spPr>
              <a:xfrm>
                <a:off x="65244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311" name="Google Shape;311;p25"/>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41"/>
        <p:cNvGrpSpPr/>
        <p:nvPr/>
      </p:nvGrpSpPr>
      <p:grpSpPr>
        <a:xfrm>
          <a:off x="0" y="0"/>
          <a:ext cx="0" cy="0"/>
          <a:chOff x="0" y="0"/>
          <a:chExt cx="0" cy="0"/>
        </a:xfrm>
      </p:grpSpPr>
      <p:sp>
        <p:nvSpPr>
          <p:cNvPr id="342" name="Google Shape;342;p28"/>
          <p:cNvSpPr/>
          <p:nvPr/>
        </p:nvSpPr>
        <p:spPr>
          <a:xfrm>
            <a:off x="539400" y="543325"/>
            <a:ext cx="8065200" cy="4100400"/>
          </a:xfrm>
          <a:prstGeom prst="plaque">
            <a:avLst>
              <a:gd name="adj" fmla="val 16667"/>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43"/>
        <p:cNvGrpSpPr/>
        <p:nvPr/>
      </p:nvGrpSpPr>
      <p:grpSpPr>
        <a:xfrm>
          <a:off x="0" y="0"/>
          <a:ext cx="0" cy="0"/>
          <a:chOff x="0" y="0"/>
          <a:chExt cx="0" cy="0"/>
        </a:xfrm>
      </p:grpSpPr>
      <p:sp>
        <p:nvSpPr>
          <p:cNvPr id="344" name="Google Shape;344;p29"/>
          <p:cNvSpPr/>
          <p:nvPr/>
        </p:nvSpPr>
        <p:spPr>
          <a:xfrm>
            <a:off x="-819387" y="3018625"/>
            <a:ext cx="1398600" cy="19695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489549" y="-562000"/>
            <a:ext cx="1546500" cy="15465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7567351" y="4786125"/>
            <a:ext cx="1546500" cy="15465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8564788" y="275700"/>
            <a:ext cx="1398600" cy="1969500"/>
          </a:xfrm>
          <a:prstGeom prst="roundRect">
            <a:avLst>
              <a:gd name="adj" fmla="val 21302"/>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740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1pPr>
            <a:lvl2pPr lvl="1">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2pPr>
            <a:lvl3pPr lvl="2">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3pPr>
            <a:lvl4pPr lvl="3">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4pPr>
            <a:lvl5pPr lvl="4">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5pPr>
            <a:lvl6pPr lvl="5">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6pPr>
            <a:lvl7pPr lvl="6">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7pPr>
            <a:lvl8pPr lvl="7">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8pPr>
            <a:lvl9pPr lvl="8">
              <a:spcBef>
                <a:spcPts val="0"/>
              </a:spcBef>
              <a:spcAft>
                <a:spcPts val="0"/>
              </a:spcAft>
              <a:buClr>
                <a:schemeClr val="dk1"/>
              </a:buClr>
              <a:buSzPts val="3600"/>
              <a:buFont typeface="Fahkwang"/>
              <a:buNone/>
              <a:defRPr sz="3600" b="1">
                <a:solidFill>
                  <a:schemeClr val="dk1"/>
                </a:solidFill>
                <a:latin typeface="Fahkwang"/>
                <a:ea typeface="Fahkwang"/>
                <a:cs typeface="Fahkwang"/>
                <a:sym typeface="Fahkwang"/>
              </a:defRPr>
            </a:lvl9pPr>
          </a:lstStyle>
          <a:p>
            <a:endParaRPr/>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1pPr>
            <a:lvl2pPr marL="914400" lvl="1"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2pPr>
            <a:lvl3pPr marL="1371600" lvl="2"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3pPr>
            <a:lvl4pPr marL="1828800" lvl="3"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4pPr>
            <a:lvl5pPr marL="2286000" lvl="4"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5pPr>
            <a:lvl6pPr marL="2743200" lvl="5"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6pPr>
            <a:lvl7pPr marL="3200400" lvl="6"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7pPr>
            <a:lvl8pPr marL="3657600" lvl="7"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8pPr>
            <a:lvl9pPr marL="4114800" lvl="8" indent="-317500">
              <a:lnSpc>
                <a:spcPct val="100000"/>
              </a:lnSpc>
              <a:spcBef>
                <a:spcPts val="0"/>
              </a:spcBef>
              <a:spcAft>
                <a:spcPts val="0"/>
              </a:spcAft>
              <a:buClr>
                <a:schemeClr val="dk1"/>
              </a:buClr>
              <a:buSzPts val="1400"/>
              <a:buFont typeface="Chivo"/>
              <a:buChar char="■"/>
              <a:defRPr>
                <a:solidFill>
                  <a:schemeClr val="accent2"/>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 id="2147483658" r:id="rId3"/>
    <p:sldLayoutId id="2147483659" r:id="rId4"/>
    <p:sldLayoutId id="2147483662" r:id="rId5"/>
    <p:sldLayoutId id="2147483663" r:id="rId6"/>
    <p:sldLayoutId id="2147483671" r:id="rId7"/>
    <p:sldLayoutId id="2147483674" r:id="rId8"/>
    <p:sldLayoutId id="214748367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3"/>
          <p:cNvSpPr/>
          <p:nvPr/>
        </p:nvSpPr>
        <p:spPr>
          <a:xfrm>
            <a:off x="5781675" y="4210050"/>
            <a:ext cx="3683700" cy="1476300"/>
          </a:xfrm>
          <a:prstGeom prst="roundRect">
            <a:avLst>
              <a:gd name="adj" fmla="val 16667"/>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txBox="1">
            <a:spLocks noGrp="1"/>
          </p:cNvSpPr>
          <p:nvPr>
            <p:ph type="ctrTitle"/>
          </p:nvPr>
        </p:nvSpPr>
        <p:spPr>
          <a:xfrm>
            <a:off x="1313700" y="1300675"/>
            <a:ext cx="5743200" cy="2124000"/>
          </a:xfrm>
          <a:prstGeom prst="rect">
            <a:avLst/>
          </a:prstGeom>
        </p:spPr>
        <p:txBody>
          <a:bodyPr spcFirstLastPara="1" wrap="square" lIns="91425" tIns="91425" rIns="91425" bIns="91425" anchor="t" anchorCtr="0">
            <a:noAutofit/>
          </a:bodyPr>
          <a:lstStyle/>
          <a:p>
            <a:r>
              <a:rPr lang="en-US" dirty="0"/>
              <a:t>Loan Admin Management Application</a:t>
            </a:r>
          </a:p>
        </p:txBody>
      </p:sp>
      <p:grpSp>
        <p:nvGrpSpPr>
          <p:cNvPr id="361" name="Google Shape;361;p33"/>
          <p:cNvGrpSpPr/>
          <p:nvPr/>
        </p:nvGrpSpPr>
        <p:grpSpPr>
          <a:xfrm>
            <a:off x="304275" y="275275"/>
            <a:ext cx="579625" cy="557161"/>
            <a:chOff x="304275" y="275275"/>
            <a:chExt cx="579625" cy="557161"/>
          </a:xfrm>
        </p:grpSpPr>
        <p:sp>
          <p:nvSpPr>
            <p:cNvPr id="362" name="Google Shape;362;p33"/>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04275"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33"/>
          <p:cNvGrpSpPr/>
          <p:nvPr/>
        </p:nvGrpSpPr>
        <p:grpSpPr>
          <a:xfrm>
            <a:off x="6440183" y="3446423"/>
            <a:ext cx="1354679" cy="2315347"/>
            <a:chOff x="1657875" y="610513"/>
            <a:chExt cx="478027" cy="817018"/>
          </a:xfrm>
        </p:grpSpPr>
        <p:sp>
          <p:nvSpPr>
            <p:cNvPr id="372" name="Google Shape;372;p33"/>
            <p:cNvSpPr/>
            <p:nvPr/>
          </p:nvSpPr>
          <p:spPr>
            <a:xfrm>
              <a:off x="1660914" y="1206960"/>
              <a:ext cx="471565" cy="220571"/>
            </a:xfrm>
            <a:custGeom>
              <a:avLst/>
              <a:gdLst/>
              <a:ahLst/>
              <a:cxnLst/>
              <a:rect l="l" t="t" r="r" b="b"/>
              <a:pathLst>
                <a:path w="14741" h="6895" extrusionOk="0">
                  <a:moveTo>
                    <a:pt x="14740" y="1"/>
                  </a:moveTo>
                  <a:lnTo>
                    <a:pt x="14740" y="4"/>
                  </a:lnTo>
                  <a:lnTo>
                    <a:pt x="14740" y="4"/>
                  </a:lnTo>
                  <a:cubicBezTo>
                    <a:pt x="14740" y="3"/>
                    <a:pt x="14740" y="2"/>
                    <a:pt x="14740" y="1"/>
                  </a:cubicBezTo>
                  <a:close/>
                  <a:moveTo>
                    <a:pt x="12" y="1"/>
                  </a:moveTo>
                  <a:lnTo>
                    <a:pt x="0" y="2620"/>
                  </a:lnTo>
                  <a:cubicBezTo>
                    <a:pt x="0" y="2775"/>
                    <a:pt x="96" y="2930"/>
                    <a:pt x="310" y="3049"/>
                  </a:cubicBezTo>
                  <a:lnTo>
                    <a:pt x="6656" y="6716"/>
                  </a:lnTo>
                  <a:cubicBezTo>
                    <a:pt x="6858" y="6835"/>
                    <a:pt x="7123" y="6894"/>
                    <a:pt x="7388" y="6894"/>
                  </a:cubicBezTo>
                  <a:cubicBezTo>
                    <a:pt x="7653" y="6894"/>
                    <a:pt x="7918" y="6835"/>
                    <a:pt x="8120" y="6716"/>
                  </a:cubicBezTo>
                  <a:lnTo>
                    <a:pt x="14431" y="3049"/>
                  </a:lnTo>
                  <a:cubicBezTo>
                    <a:pt x="14633" y="2941"/>
                    <a:pt x="14728" y="2787"/>
                    <a:pt x="14728" y="2632"/>
                  </a:cubicBezTo>
                  <a:lnTo>
                    <a:pt x="14740" y="4"/>
                  </a:lnTo>
                  <a:lnTo>
                    <a:pt x="14740" y="4"/>
                  </a:lnTo>
                  <a:cubicBezTo>
                    <a:pt x="14739" y="158"/>
                    <a:pt x="14643" y="311"/>
                    <a:pt x="14443" y="429"/>
                  </a:cubicBezTo>
                  <a:lnTo>
                    <a:pt x="8132" y="4096"/>
                  </a:lnTo>
                  <a:cubicBezTo>
                    <a:pt x="7930" y="4209"/>
                    <a:pt x="7665" y="4266"/>
                    <a:pt x="7400" y="4266"/>
                  </a:cubicBezTo>
                  <a:cubicBezTo>
                    <a:pt x="7135" y="4266"/>
                    <a:pt x="6870" y="4209"/>
                    <a:pt x="6668" y="4096"/>
                  </a:cubicBezTo>
                  <a:lnTo>
                    <a:pt x="322" y="429"/>
                  </a:lnTo>
                  <a:cubicBezTo>
                    <a:pt x="107" y="310"/>
                    <a:pt x="12" y="155"/>
                    <a:pt x="12"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1657875" y="1070620"/>
              <a:ext cx="478027" cy="272843"/>
            </a:xfrm>
            <a:custGeom>
              <a:avLst/>
              <a:gdLst/>
              <a:ahLst/>
              <a:cxnLst/>
              <a:rect l="l" t="t" r="r" b="b"/>
              <a:pathLst>
                <a:path w="14943" h="8529" extrusionOk="0">
                  <a:moveTo>
                    <a:pt x="7447" y="0"/>
                  </a:moveTo>
                  <a:cubicBezTo>
                    <a:pt x="7182" y="0"/>
                    <a:pt x="6918" y="60"/>
                    <a:pt x="6715" y="179"/>
                  </a:cubicBezTo>
                  <a:lnTo>
                    <a:pt x="405" y="3834"/>
                  </a:lnTo>
                  <a:cubicBezTo>
                    <a:pt x="0" y="4072"/>
                    <a:pt x="0" y="4453"/>
                    <a:pt x="417" y="4691"/>
                  </a:cubicBezTo>
                  <a:lnTo>
                    <a:pt x="6763" y="8358"/>
                  </a:lnTo>
                  <a:cubicBezTo>
                    <a:pt x="6965" y="8471"/>
                    <a:pt x="7230" y="8528"/>
                    <a:pt x="7495" y="8528"/>
                  </a:cubicBezTo>
                  <a:cubicBezTo>
                    <a:pt x="7760" y="8528"/>
                    <a:pt x="8025" y="8471"/>
                    <a:pt x="8227" y="8358"/>
                  </a:cubicBezTo>
                  <a:lnTo>
                    <a:pt x="14538" y="4691"/>
                  </a:lnTo>
                  <a:cubicBezTo>
                    <a:pt x="14942" y="4453"/>
                    <a:pt x="14942" y="4072"/>
                    <a:pt x="14526" y="3834"/>
                  </a:cubicBezTo>
                  <a:lnTo>
                    <a:pt x="8180" y="179"/>
                  </a:lnTo>
                  <a:cubicBezTo>
                    <a:pt x="7977" y="60"/>
                    <a:pt x="7712" y="0"/>
                    <a:pt x="7447" y="0"/>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1941239" y="1347458"/>
              <a:ext cx="14875" cy="19322"/>
            </a:xfrm>
            <a:custGeom>
              <a:avLst/>
              <a:gdLst/>
              <a:ahLst/>
              <a:cxnLst/>
              <a:rect l="l" t="t" r="r" b="b"/>
              <a:pathLst>
                <a:path w="465" h="604" extrusionOk="0">
                  <a:moveTo>
                    <a:pt x="338" y="0"/>
                  </a:moveTo>
                  <a:cubicBezTo>
                    <a:pt x="305" y="0"/>
                    <a:pt x="267" y="12"/>
                    <a:pt x="227" y="38"/>
                  </a:cubicBezTo>
                  <a:cubicBezTo>
                    <a:pt x="96" y="109"/>
                    <a:pt x="0" y="288"/>
                    <a:pt x="0" y="443"/>
                  </a:cubicBezTo>
                  <a:cubicBezTo>
                    <a:pt x="0" y="544"/>
                    <a:pt x="49" y="604"/>
                    <a:pt x="124" y="604"/>
                  </a:cubicBezTo>
                  <a:cubicBezTo>
                    <a:pt x="154" y="604"/>
                    <a:pt x="189" y="594"/>
                    <a:pt x="227" y="574"/>
                  </a:cubicBezTo>
                  <a:cubicBezTo>
                    <a:pt x="357" y="502"/>
                    <a:pt x="465" y="323"/>
                    <a:pt x="465" y="169"/>
                  </a:cubicBezTo>
                  <a:cubicBezTo>
                    <a:pt x="465" y="62"/>
                    <a:pt x="413" y="0"/>
                    <a:pt x="3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1985417" y="1324841"/>
              <a:ext cx="14875" cy="19482"/>
            </a:xfrm>
            <a:custGeom>
              <a:avLst/>
              <a:gdLst/>
              <a:ahLst/>
              <a:cxnLst/>
              <a:rect l="l" t="t" r="r" b="b"/>
              <a:pathLst>
                <a:path w="465" h="609" extrusionOk="0">
                  <a:moveTo>
                    <a:pt x="340" y="0"/>
                  </a:moveTo>
                  <a:cubicBezTo>
                    <a:pt x="310" y="0"/>
                    <a:pt x="276" y="10"/>
                    <a:pt x="239" y="30"/>
                  </a:cubicBezTo>
                  <a:cubicBezTo>
                    <a:pt x="108" y="114"/>
                    <a:pt x="0" y="292"/>
                    <a:pt x="0" y="447"/>
                  </a:cubicBezTo>
                  <a:cubicBezTo>
                    <a:pt x="0" y="549"/>
                    <a:pt x="55" y="608"/>
                    <a:pt x="133" y="608"/>
                  </a:cubicBezTo>
                  <a:cubicBezTo>
                    <a:pt x="165" y="608"/>
                    <a:pt x="201" y="599"/>
                    <a:pt x="239" y="578"/>
                  </a:cubicBezTo>
                  <a:cubicBezTo>
                    <a:pt x="370" y="507"/>
                    <a:pt x="465" y="316"/>
                    <a:pt x="465" y="173"/>
                  </a:cubicBezTo>
                  <a:cubicBezTo>
                    <a:pt x="465" y="62"/>
                    <a:pt x="416" y="0"/>
                    <a:pt x="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2028827" y="1302321"/>
              <a:ext cx="16795" cy="19354"/>
            </a:xfrm>
            <a:custGeom>
              <a:avLst/>
              <a:gdLst/>
              <a:ahLst/>
              <a:cxnLst/>
              <a:rect l="l" t="t" r="r" b="b"/>
              <a:pathLst>
                <a:path w="525" h="605" extrusionOk="0">
                  <a:moveTo>
                    <a:pt x="361" y="1"/>
                  </a:moveTo>
                  <a:cubicBezTo>
                    <a:pt x="274" y="1"/>
                    <a:pt x="170" y="80"/>
                    <a:pt x="96" y="210"/>
                  </a:cubicBezTo>
                  <a:cubicBezTo>
                    <a:pt x="1" y="365"/>
                    <a:pt x="1" y="532"/>
                    <a:pt x="96" y="591"/>
                  </a:cubicBezTo>
                  <a:cubicBezTo>
                    <a:pt x="114" y="601"/>
                    <a:pt x="134" y="605"/>
                    <a:pt x="155" y="605"/>
                  </a:cubicBezTo>
                  <a:cubicBezTo>
                    <a:pt x="244" y="605"/>
                    <a:pt x="352" y="526"/>
                    <a:pt x="429" y="401"/>
                  </a:cubicBezTo>
                  <a:cubicBezTo>
                    <a:pt x="525" y="246"/>
                    <a:pt x="525" y="68"/>
                    <a:pt x="429" y="20"/>
                  </a:cubicBezTo>
                  <a:cubicBezTo>
                    <a:pt x="409" y="7"/>
                    <a:pt x="385" y="1"/>
                    <a:pt x="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2074156" y="1279896"/>
              <a:ext cx="14875" cy="19098"/>
            </a:xfrm>
            <a:custGeom>
              <a:avLst/>
              <a:gdLst/>
              <a:ahLst/>
              <a:cxnLst/>
              <a:rect l="l" t="t" r="r" b="b"/>
              <a:pathLst>
                <a:path w="465" h="597" extrusionOk="0">
                  <a:moveTo>
                    <a:pt x="332" y="0"/>
                  </a:moveTo>
                  <a:cubicBezTo>
                    <a:pt x="300" y="0"/>
                    <a:pt x="264" y="10"/>
                    <a:pt x="227" y="30"/>
                  </a:cubicBezTo>
                  <a:cubicBezTo>
                    <a:pt x="96" y="102"/>
                    <a:pt x="1" y="280"/>
                    <a:pt x="1" y="435"/>
                  </a:cubicBezTo>
                  <a:cubicBezTo>
                    <a:pt x="1" y="537"/>
                    <a:pt x="49" y="596"/>
                    <a:pt x="124" y="596"/>
                  </a:cubicBezTo>
                  <a:cubicBezTo>
                    <a:pt x="154" y="596"/>
                    <a:pt x="189" y="587"/>
                    <a:pt x="227" y="566"/>
                  </a:cubicBezTo>
                  <a:cubicBezTo>
                    <a:pt x="358" y="495"/>
                    <a:pt x="465" y="316"/>
                    <a:pt x="465" y="161"/>
                  </a:cubicBezTo>
                  <a:cubicBezTo>
                    <a:pt x="465" y="60"/>
                    <a:pt x="411" y="0"/>
                    <a:pt x="3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1689097" y="1161630"/>
              <a:ext cx="414814" cy="140116"/>
            </a:xfrm>
            <a:custGeom>
              <a:avLst/>
              <a:gdLst/>
              <a:ahLst/>
              <a:cxnLst/>
              <a:rect l="l" t="t" r="r" b="b"/>
              <a:pathLst>
                <a:path w="12967" h="4380" extrusionOk="0">
                  <a:moveTo>
                    <a:pt x="12" y="1"/>
                  </a:moveTo>
                  <a:lnTo>
                    <a:pt x="0" y="632"/>
                  </a:lnTo>
                  <a:cubicBezTo>
                    <a:pt x="0" y="763"/>
                    <a:pt x="96" y="906"/>
                    <a:pt x="274" y="1001"/>
                  </a:cubicBezTo>
                  <a:lnTo>
                    <a:pt x="5858" y="4227"/>
                  </a:lnTo>
                  <a:cubicBezTo>
                    <a:pt x="6037" y="4329"/>
                    <a:pt x="6272" y="4379"/>
                    <a:pt x="6507" y="4379"/>
                  </a:cubicBezTo>
                  <a:cubicBezTo>
                    <a:pt x="6742" y="4379"/>
                    <a:pt x="6977" y="4329"/>
                    <a:pt x="7156" y="4227"/>
                  </a:cubicBezTo>
                  <a:lnTo>
                    <a:pt x="12692" y="1001"/>
                  </a:lnTo>
                  <a:cubicBezTo>
                    <a:pt x="12871" y="906"/>
                    <a:pt x="12966" y="775"/>
                    <a:pt x="12966" y="632"/>
                  </a:cubicBezTo>
                  <a:lnTo>
                    <a:pt x="12966" y="13"/>
                  </a:lnTo>
                  <a:cubicBezTo>
                    <a:pt x="12966" y="144"/>
                    <a:pt x="12883" y="275"/>
                    <a:pt x="12704" y="382"/>
                  </a:cubicBezTo>
                  <a:lnTo>
                    <a:pt x="7156" y="3608"/>
                  </a:lnTo>
                  <a:cubicBezTo>
                    <a:pt x="6983" y="3710"/>
                    <a:pt x="6751" y="3760"/>
                    <a:pt x="6518" y="3760"/>
                  </a:cubicBezTo>
                  <a:cubicBezTo>
                    <a:pt x="6284" y="3760"/>
                    <a:pt x="6049" y="3710"/>
                    <a:pt x="5870" y="3608"/>
                  </a:cubicBezTo>
                  <a:lnTo>
                    <a:pt x="286" y="382"/>
                  </a:lnTo>
                  <a:cubicBezTo>
                    <a:pt x="108" y="275"/>
                    <a:pt x="12" y="144"/>
                    <a:pt x="12" y="1"/>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1686793" y="1041765"/>
              <a:ext cx="420157" cy="240181"/>
            </a:xfrm>
            <a:custGeom>
              <a:avLst/>
              <a:gdLst/>
              <a:ahLst/>
              <a:cxnLst/>
              <a:rect l="l" t="t" r="r" b="b"/>
              <a:pathLst>
                <a:path w="13134" h="7508" extrusionOk="0">
                  <a:moveTo>
                    <a:pt x="6543" y="0"/>
                  </a:moveTo>
                  <a:cubicBezTo>
                    <a:pt x="6308" y="0"/>
                    <a:pt x="6073" y="51"/>
                    <a:pt x="5895" y="152"/>
                  </a:cubicBezTo>
                  <a:lnTo>
                    <a:pt x="358" y="3379"/>
                  </a:lnTo>
                  <a:cubicBezTo>
                    <a:pt x="1" y="3593"/>
                    <a:pt x="1" y="3926"/>
                    <a:pt x="358" y="4129"/>
                  </a:cubicBezTo>
                  <a:lnTo>
                    <a:pt x="5942" y="7355"/>
                  </a:lnTo>
                  <a:cubicBezTo>
                    <a:pt x="6121" y="7457"/>
                    <a:pt x="6356" y="7507"/>
                    <a:pt x="6590" y="7507"/>
                  </a:cubicBezTo>
                  <a:cubicBezTo>
                    <a:pt x="6823" y="7507"/>
                    <a:pt x="7055" y="7457"/>
                    <a:pt x="7228" y="7355"/>
                  </a:cubicBezTo>
                  <a:lnTo>
                    <a:pt x="12776" y="4129"/>
                  </a:lnTo>
                  <a:cubicBezTo>
                    <a:pt x="13134" y="3926"/>
                    <a:pt x="13134" y="3581"/>
                    <a:pt x="12776" y="3379"/>
                  </a:cubicBezTo>
                  <a:lnTo>
                    <a:pt x="7192" y="152"/>
                  </a:lnTo>
                  <a:cubicBezTo>
                    <a:pt x="7014" y="51"/>
                    <a:pt x="6779" y="0"/>
                    <a:pt x="6543"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1689097" y="1122795"/>
              <a:ext cx="414814" cy="139988"/>
            </a:xfrm>
            <a:custGeom>
              <a:avLst/>
              <a:gdLst/>
              <a:ahLst/>
              <a:cxnLst/>
              <a:rect l="l" t="t" r="r" b="b"/>
              <a:pathLst>
                <a:path w="12967" h="4376" extrusionOk="0">
                  <a:moveTo>
                    <a:pt x="12" y="0"/>
                  </a:moveTo>
                  <a:lnTo>
                    <a:pt x="0" y="619"/>
                  </a:lnTo>
                  <a:cubicBezTo>
                    <a:pt x="0" y="750"/>
                    <a:pt x="96" y="893"/>
                    <a:pt x="274" y="1000"/>
                  </a:cubicBezTo>
                  <a:lnTo>
                    <a:pt x="5858" y="4215"/>
                  </a:lnTo>
                  <a:cubicBezTo>
                    <a:pt x="6037" y="4322"/>
                    <a:pt x="6272" y="4376"/>
                    <a:pt x="6507" y="4376"/>
                  </a:cubicBezTo>
                  <a:cubicBezTo>
                    <a:pt x="6742" y="4376"/>
                    <a:pt x="6977" y="4322"/>
                    <a:pt x="7156" y="4215"/>
                  </a:cubicBezTo>
                  <a:lnTo>
                    <a:pt x="12692" y="1000"/>
                  </a:lnTo>
                  <a:cubicBezTo>
                    <a:pt x="12871" y="893"/>
                    <a:pt x="12966" y="762"/>
                    <a:pt x="12966" y="619"/>
                  </a:cubicBezTo>
                  <a:lnTo>
                    <a:pt x="12966" y="0"/>
                  </a:lnTo>
                  <a:cubicBezTo>
                    <a:pt x="12966" y="131"/>
                    <a:pt x="12883" y="274"/>
                    <a:pt x="12704" y="369"/>
                  </a:cubicBezTo>
                  <a:lnTo>
                    <a:pt x="7156" y="3596"/>
                  </a:lnTo>
                  <a:cubicBezTo>
                    <a:pt x="6983" y="3697"/>
                    <a:pt x="6751" y="3748"/>
                    <a:pt x="6518" y="3748"/>
                  </a:cubicBezTo>
                  <a:cubicBezTo>
                    <a:pt x="6284" y="3748"/>
                    <a:pt x="6049" y="3697"/>
                    <a:pt x="5870" y="3596"/>
                  </a:cubicBezTo>
                  <a:lnTo>
                    <a:pt x="286" y="369"/>
                  </a:lnTo>
                  <a:cubicBezTo>
                    <a:pt x="108" y="274"/>
                    <a:pt x="12" y="131"/>
                    <a:pt x="12" y="0"/>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1686793" y="1002610"/>
              <a:ext cx="420157" cy="240085"/>
            </a:xfrm>
            <a:custGeom>
              <a:avLst/>
              <a:gdLst/>
              <a:ahLst/>
              <a:cxnLst/>
              <a:rect l="l" t="t" r="r" b="b"/>
              <a:pathLst>
                <a:path w="13134" h="7505" extrusionOk="0">
                  <a:moveTo>
                    <a:pt x="6543" y="1"/>
                  </a:moveTo>
                  <a:cubicBezTo>
                    <a:pt x="6308" y="1"/>
                    <a:pt x="6073" y="55"/>
                    <a:pt x="5895" y="162"/>
                  </a:cubicBezTo>
                  <a:lnTo>
                    <a:pt x="358" y="3376"/>
                  </a:lnTo>
                  <a:cubicBezTo>
                    <a:pt x="1" y="3591"/>
                    <a:pt x="1" y="3924"/>
                    <a:pt x="358" y="4126"/>
                  </a:cubicBezTo>
                  <a:lnTo>
                    <a:pt x="5942" y="7353"/>
                  </a:lnTo>
                  <a:cubicBezTo>
                    <a:pt x="6121" y="7454"/>
                    <a:pt x="6356" y="7505"/>
                    <a:pt x="6590" y="7505"/>
                  </a:cubicBezTo>
                  <a:cubicBezTo>
                    <a:pt x="6823" y="7505"/>
                    <a:pt x="7055" y="7454"/>
                    <a:pt x="7228" y="7353"/>
                  </a:cubicBezTo>
                  <a:lnTo>
                    <a:pt x="12776" y="4126"/>
                  </a:lnTo>
                  <a:cubicBezTo>
                    <a:pt x="13134" y="3924"/>
                    <a:pt x="13134" y="3591"/>
                    <a:pt x="12776" y="3376"/>
                  </a:cubicBezTo>
                  <a:lnTo>
                    <a:pt x="7192" y="162"/>
                  </a:lnTo>
                  <a:cubicBezTo>
                    <a:pt x="7014" y="55"/>
                    <a:pt x="6779" y="1"/>
                    <a:pt x="6543"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1689097" y="1083575"/>
              <a:ext cx="414814" cy="140084"/>
            </a:xfrm>
            <a:custGeom>
              <a:avLst/>
              <a:gdLst/>
              <a:ahLst/>
              <a:cxnLst/>
              <a:rect l="l" t="t" r="r" b="b"/>
              <a:pathLst>
                <a:path w="12967" h="4379" extrusionOk="0">
                  <a:moveTo>
                    <a:pt x="12" y="0"/>
                  </a:moveTo>
                  <a:lnTo>
                    <a:pt x="0" y="619"/>
                  </a:lnTo>
                  <a:cubicBezTo>
                    <a:pt x="0" y="762"/>
                    <a:pt x="96" y="893"/>
                    <a:pt x="274" y="1000"/>
                  </a:cubicBezTo>
                  <a:lnTo>
                    <a:pt x="5858" y="4227"/>
                  </a:lnTo>
                  <a:cubicBezTo>
                    <a:pt x="6037" y="4328"/>
                    <a:pt x="6272" y="4379"/>
                    <a:pt x="6507" y="4379"/>
                  </a:cubicBezTo>
                  <a:cubicBezTo>
                    <a:pt x="6742" y="4379"/>
                    <a:pt x="6977" y="4328"/>
                    <a:pt x="7156" y="4227"/>
                  </a:cubicBezTo>
                  <a:lnTo>
                    <a:pt x="12692" y="1000"/>
                  </a:lnTo>
                  <a:cubicBezTo>
                    <a:pt x="12871" y="893"/>
                    <a:pt x="12966" y="762"/>
                    <a:pt x="12966" y="631"/>
                  </a:cubicBezTo>
                  <a:lnTo>
                    <a:pt x="12966" y="0"/>
                  </a:lnTo>
                  <a:cubicBezTo>
                    <a:pt x="12966" y="143"/>
                    <a:pt x="12883" y="274"/>
                    <a:pt x="12704" y="381"/>
                  </a:cubicBezTo>
                  <a:lnTo>
                    <a:pt x="7156" y="3596"/>
                  </a:lnTo>
                  <a:cubicBezTo>
                    <a:pt x="6983" y="3703"/>
                    <a:pt x="6751" y="3756"/>
                    <a:pt x="6518" y="3756"/>
                  </a:cubicBezTo>
                  <a:cubicBezTo>
                    <a:pt x="6284" y="3756"/>
                    <a:pt x="6049" y="3703"/>
                    <a:pt x="5870" y="3596"/>
                  </a:cubicBezTo>
                  <a:lnTo>
                    <a:pt x="286" y="381"/>
                  </a:lnTo>
                  <a:cubicBezTo>
                    <a:pt x="108" y="274"/>
                    <a:pt x="12" y="131"/>
                    <a:pt x="12" y="0"/>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1686793" y="963678"/>
              <a:ext cx="420157" cy="240085"/>
            </a:xfrm>
            <a:custGeom>
              <a:avLst/>
              <a:gdLst/>
              <a:ahLst/>
              <a:cxnLst/>
              <a:rect l="l" t="t" r="r" b="b"/>
              <a:pathLst>
                <a:path w="13134" h="7505" extrusionOk="0">
                  <a:moveTo>
                    <a:pt x="6543" y="1"/>
                  </a:moveTo>
                  <a:cubicBezTo>
                    <a:pt x="6308" y="1"/>
                    <a:pt x="6073" y="51"/>
                    <a:pt x="5895" y="152"/>
                  </a:cubicBezTo>
                  <a:lnTo>
                    <a:pt x="358" y="3379"/>
                  </a:lnTo>
                  <a:cubicBezTo>
                    <a:pt x="1" y="3581"/>
                    <a:pt x="1" y="3915"/>
                    <a:pt x="358" y="4129"/>
                  </a:cubicBezTo>
                  <a:lnTo>
                    <a:pt x="5942" y="7344"/>
                  </a:lnTo>
                  <a:cubicBezTo>
                    <a:pt x="6121" y="7451"/>
                    <a:pt x="6356" y="7504"/>
                    <a:pt x="6590" y="7504"/>
                  </a:cubicBezTo>
                  <a:cubicBezTo>
                    <a:pt x="6823" y="7504"/>
                    <a:pt x="7055" y="7451"/>
                    <a:pt x="7228" y="7344"/>
                  </a:cubicBezTo>
                  <a:lnTo>
                    <a:pt x="12776" y="4129"/>
                  </a:lnTo>
                  <a:cubicBezTo>
                    <a:pt x="13134" y="3915"/>
                    <a:pt x="13134" y="3581"/>
                    <a:pt x="12776" y="3379"/>
                  </a:cubicBezTo>
                  <a:lnTo>
                    <a:pt x="7192" y="152"/>
                  </a:lnTo>
                  <a:cubicBezTo>
                    <a:pt x="7014" y="51"/>
                    <a:pt x="6779" y="1"/>
                    <a:pt x="6543"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1660914" y="976922"/>
              <a:ext cx="471565" cy="220539"/>
            </a:xfrm>
            <a:custGeom>
              <a:avLst/>
              <a:gdLst/>
              <a:ahLst/>
              <a:cxnLst/>
              <a:rect l="l" t="t" r="r" b="b"/>
              <a:pathLst>
                <a:path w="14741" h="6894" extrusionOk="0">
                  <a:moveTo>
                    <a:pt x="14740" y="12"/>
                  </a:moveTo>
                  <a:lnTo>
                    <a:pt x="14740" y="15"/>
                  </a:lnTo>
                  <a:lnTo>
                    <a:pt x="14740" y="15"/>
                  </a:lnTo>
                  <a:cubicBezTo>
                    <a:pt x="14740" y="14"/>
                    <a:pt x="14740" y="13"/>
                    <a:pt x="14740" y="12"/>
                  </a:cubicBezTo>
                  <a:close/>
                  <a:moveTo>
                    <a:pt x="12" y="0"/>
                  </a:moveTo>
                  <a:lnTo>
                    <a:pt x="0" y="2632"/>
                  </a:lnTo>
                  <a:cubicBezTo>
                    <a:pt x="0" y="2786"/>
                    <a:pt x="96" y="2941"/>
                    <a:pt x="310" y="3060"/>
                  </a:cubicBezTo>
                  <a:lnTo>
                    <a:pt x="6656" y="6715"/>
                  </a:lnTo>
                  <a:cubicBezTo>
                    <a:pt x="6858" y="6834"/>
                    <a:pt x="7123" y="6894"/>
                    <a:pt x="7388" y="6894"/>
                  </a:cubicBezTo>
                  <a:cubicBezTo>
                    <a:pt x="7653" y="6894"/>
                    <a:pt x="7918" y="6834"/>
                    <a:pt x="8120" y="6715"/>
                  </a:cubicBezTo>
                  <a:lnTo>
                    <a:pt x="14431" y="3060"/>
                  </a:lnTo>
                  <a:cubicBezTo>
                    <a:pt x="14633" y="2941"/>
                    <a:pt x="14728" y="2786"/>
                    <a:pt x="14728" y="2632"/>
                  </a:cubicBezTo>
                  <a:lnTo>
                    <a:pt x="14740" y="15"/>
                  </a:lnTo>
                  <a:lnTo>
                    <a:pt x="14740" y="15"/>
                  </a:lnTo>
                  <a:cubicBezTo>
                    <a:pt x="14739" y="157"/>
                    <a:pt x="14644" y="311"/>
                    <a:pt x="14443" y="429"/>
                  </a:cubicBezTo>
                  <a:lnTo>
                    <a:pt x="8132" y="4096"/>
                  </a:lnTo>
                  <a:cubicBezTo>
                    <a:pt x="7930" y="4215"/>
                    <a:pt x="7665" y="4275"/>
                    <a:pt x="7400" y="4275"/>
                  </a:cubicBezTo>
                  <a:cubicBezTo>
                    <a:pt x="7135" y="4275"/>
                    <a:pt x="6870" y="4215"/>
                    <a:pt x="6668" y="4096"/>
                  </a:cubicBezTo>
                  <a:lnTo>
                    <a:pt x="322" y="429"/>
                  </a:lnTo>
                  <a:cubicBezTo>
                    <a:pt x="107" y="310"/>
                    <a:pt x="12" y="155"/>
                    <a:pt x="1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1657875" y="840550"/>
              <a:ext cx="478027" cy="273131"/>
            </a:xfrm>
            <a:custGeom>
              <a:avLst/>
              <a:gdLst/>
              <a:ahLst/>
              <a:cxnLst/>
              <a:rect l="l" t="t" r="r" b="b"/>
              <a:pathLst>
                <a:path w="14943" h="8538" extrusionOk="0">
                  <a:moveTo>
                    <a:pt x="7447" y="1"/>
                  </a:moveTo>
                  <a:cubicBezTo>
                    <a:pt x="7182" y="1"/>
                    <a:pt x="6918" y="60"/>
                    <a:pt x="6715" y="179"/>
                  </a:cubicBezTo>
                  <a:lnTo>
                    <a:pt x="405" y="3835"/>
                  </a:lnTo>
                  <a:cubicBezTo>
                    <a:pt x="0" y="4073"/>
                    <a:pt x="0" y="4454"/>
                    <a:pt x="417" y="4692"/>
                  </a:cubicBezTo>
                  <a:lnTo>
                    <a:pt x="6763" y="8359"/>
                  </a:lnTo>
                  <a:cubicBezTo>
                    <a:pt x="6965" y="8478"/>
                    <a:pt x="7230" y="8538"/>
                    <a:pt x="7495" y="8538"/>
                  </a:cubicBezTo>
                  <a:cubicBezTo>
                    <a:pt x="7760" y="8538"/>
                    <a:pt x="8025" y="8478"/>
                    <a:pt x="8227" y="8359"/>
                  </a:cubicBezTo>
                  <a:lnTo>
                    <a:pt x="14538" y="4692"/>
                  </a:lnTo>
                  <a:cubicBezTo>
                    <a:pt x="14942" y="4454"/>
                    <a:pt x="14942" y="4073"/>
                    <a:pt x="14526" y="3835"/>
                  </a:cubicBezTo>
                  <a:lnTo>
                    <a:pt x="8180" y="179"/>
                  </a:lnTo>
                  <a:cubicBezTo>
                    <a:pt x="7977" y="60"/>
                    <a:pt x="7712" y="1"/>
                    <a:pt x="7447" y="1"/>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1941239" y="1117644"/>
              <a:ext cx="14875" cy="19322"/>
            </a:xfrm>
            <a:custGeom>
              <a:avLst/>
              <a:gdLst/>
              <a:ahLst/>
              <a:cxnLst/>
              <a:rect l="l" t="t" r="r" b="b"/>
              <a:pathLst>
                <a:path w="465" h="604" extrusionOk="0">
                  <a:moveTo>
                    <a:pt x="332" y="0"/>
                  </a:moveTo>
                  <a:cubicBezTo>
                    <a:pt x="300" y="0"/>
                    <a:pt x="264" y="10"/>
                    <a:pt x="227" y="30"/>
                  </a:cubicBezTo>
                  <a:cubicBezTo>
                    <a:pt x="96" y="102"/>
                    <a:pt x="0" y="292"/>
                    <a:pt x="0" y="435"/>
                  </a:cubicBezTo>
                  <a:cubicBezTo>
                    <a:pt x="0" y="542"/>
                    <a:pt x="46" y="604"/>
                    <a:pt x="118" y="604"/>
                  </a:cubicBezTo>
                  <a:cubicBezTo>
                    <a:pt x="149" y="604"/>
                    <a:pt x="186" y="592"/>
                    <a:pt x="227" y="566"/>
                  </a:cubicBezTo>
                  <a:cubicBezTo>
                    <a:pt x="357" y="495"/>
                    <a:pt x="465" y="316"/>
                    <a:pt x="465" y="161"/>
                  </a:cubicBezTo>
                  <a:cubicBezTo>
                    <a:pt x="465" y="60"/>
                    <a:pt x="410" y="0"/>
                    <a:pt x="3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1985417" y="1094932"/>
              <a:ext cx="14875" cy="19322"/>
            </a:xfrm>
            <a:custGeom>
              <a:avLst/>
              <a:gdLst/>
              <a:ahLst/>
              <a:cxnLst/>
              <a:rect l="l" t="t" r="r" b="b"/>
              <a:pathLst>
                <a:path w="465" h="604" extrusionOk="0">
                  <a:moveTo>
                    <a:pt x="347" y="0"/>
                  </a:moveTo>
                  <a:cubicBezTo>
                    <a:pt x="316" y="0"/>
                    <a:pt x="279" y="12"/>
                    <a:pt x="239" y="38"/>
                  </a:cubicBezTo>
                  <a:cubicBezTo>
                    <a:pt x="108" y="109"/>
                    <a:pt x="0" y="288"/>
                    <a:pt x="0" y="443"/>
                  </a:cubicBezTo>
                  <a:cubicBezTo>
                    <a:pt x="0" y="544"/>
                    <a:pt x="55" y="604"/>
                    <a:pt x="133" y="604"/>
                  </a:cubicBezTo>
                  <a:cubicBezTo>
                    <a:pt x="165" y="604"/>
                    <a:pt x="201" y="594"/>
                    <a:pt x="239" y="574"/>
                  </a:cubicBezTo>
                  <a:cubicBezTo>
                    <a:pt x="370" y="502"/>
                    <a:pt x="465" y="312"/>
                    <a:pt x="465" y="169"/>
                  </a:cubicBezTo>
                  <a:cubicBezTo>
                    <a:pt x="465" y="62"/>
                    <a:pt x="419"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2029594" y="1072315"/>
              <a:ext cx="15259" cy="19482"/>
            </a:xfrm>
            <a:custGeom>
              <a:avLst/>
              <a:gdLst/>
              <a:ahLst/>
              <a:cxnLst/>
              <a:rect l="l" t="t" r="r" b="b"/>
              <a:pathLst>
                <a:path w="477" h="609" extrusionOk="0">
                  <a:moveTo>
                    <a:pt x="342" y="1"/>
                  </a:moveTo>
                  <a:cubicBezTo>
                    <a:pt x="311" y="1"/>
                    <a:pt x="276" y="10"/>
                    <a:pt x="239" y="31"/>
                  </a:cubicBezTo>
                  <a:cubicBezTo>
                    <a:pt x="108" y="114"/>
                    <a:pt x="1" y="292"/>
                    <a:pt x="1" y="435"/>
                  </a:cubicBezTo>
                  <a:cubicBezTo>
                    <a:pt x="1" y="546"/>
                    <a:pt x="56" y="608"/>
                    <a:pt x="135" y="608"/>
                  </a:cubicBezTo>
                  <a:cubicBezTo>
                    <a:pt x="166" y="608"/>
                    <a:pt x="202" y="598"/>
                    <a:pt x="239" y="578"/>
                  </a:cubicBezTo>
                  <a:cubicBezTo>
                    <a:pt x="370" y="495"/>
                    <a:pt x="477" y="316"/>
                    <a:pt x="477" y="173"/>
                  </a:cubicBezTo>
                  <a:cubicBezTo>
                    <a:pt x="477" y="63"/>
                    <a:pt x="422" y="1"/>
                    <a:pt x="3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2074156" y="1049826"/>
              <a:ext cx="14875" cy="19354"/>
            </a:xfrm>
            <a:custGeom>
              <a:avLst/>
              <a:gdLst/>
              <a:ahLst/>
              <a:cxnLst/>
              <a:rect l="l" t="t" r="r" b="b"/>
              <a:pathLst>
                <a:path w="465" h="605" extrusionOk="0">
                  <a:moveTo>
                    <a:pt x="332" y="1"/>
                  </a:moveTo>
                  <a:cubicBezTo>
                    <a:pt x="300" y="1"/>
                    <a:pt x="264" y="11"/>
                    <a:pt x="227" y="31"/>
                  </a:cubicBezTo>
                  <a:cubicBezTo>
                    <a:pt x="96" y="103"/>
                    <a:pt x="1" y="293"/>
                    <a:pt x="1" y="436"/>
                  </a:cubicBezTo>
                  <a:cubicBezTo>
                    <a:pt x="1" y="543"/>
                    <a:pt x="46" y="605"/>
                    <a:pt x="118" y="605"/>
                  </a:cubicBezTo>
                  <a:cubicBezTo>
                    <a:pt x="150" y="605"/>
                    <a:pt x="187" y="592"/>
                    <a:pt x="227" y="567"/>
                  </a:cubicBezTo>
                  <a:cubicBezTo>
                    <a:pt x="358" y="495"/>
                    <a:pt x="465" y="317"/>
                    <a:pt x="465" y="162"/>
                  </a:cubicBezTo>
                  <a:cubicBezTo>
                    <a:pt x="465" y="60"/>
                    <a:pt x="411" y="1"/>
                    <a:pt x="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1689097" y="931977"/>
              <a:ext cx="414814" cy="139988"/>
            </a:xfrm>
            <a:custGeom>
              <a:avLst/>
              <a:gdLst/>
              <a:ahLst/>
              <a:cxnLst/>
              <a:rect l="l" t="t" r="r" b="b"/>
              <a:pathLst>
                <a:path w="12967" h="4376" extrusionOk="0">
                  <a:moveTo>
                    <a:pt x="12" y="0"/>
                  </a:moveTo>
                  <a:lnTo>
                    <a:pt x="0" y="619"/>
                  </a:lnTo>
                  <a:cubicBezTo>
                    <a:pt x="0" y="750"/>
                    <a:pt x="96" y="893"/>
                    <a:pt x="274" y="1000"/>
                  </a:cubicBezTo>
                  <a:lnTo>
                    <a:pt x="5858" y="4215"/>
                  </a:lnTo>
                  <a:cubicBezTo>
                    <a:pt x="6037" y="4322"/>
                    <a:pt x="6272" y="4376"/>
                    <a:pt x="6507" y="4376"/>
                  </a:cubicBezTo>
                  <a:cubicBezTo>
                    <a:pt x="6742" y="4376"/>
                    <a:pt x="6977" y="4322"/>
                    <a:pt x="7156" y="4215"/>
                  </a:cubicBezTo>
                  <a:lnTo>
                    <a:pt x="12692" y="1000"/>
                  </a:lnTo>
                  <a:cubicBezTo>
                    <a:pt x="12871" y="893"/>
                    <a:pt x="12966" y="762"/>
                    <a:pt x="12966" y="619"/>
                  </a:cubicBezTo>
                  <a:lnTo>
                    <a:pt x="12966" y="0"/>
                  </a:lnTo>
                  <a:cubicBezTo>
                    <a:pt x="12966" y="131"/>
                    <a:pt x="12883" y="274"/>
                    <a:pt x="12704" y="369"/>
                  </a:cubicBezTo>
                  <a:lnTo>
                    <a:pt x="7156" y="3596"/>
                  </a:lnTo>
                  <a:cubicBezTo>
                    <a:pt x="6983" y="3697"/>
                    <a:pt x="6751" y="3748"/>
                    <a:pt x="6518" y="3748"/>
                  </a:cubicBezTo>
                  <a:cubicBezTo>
                    <a:pt x="6284" y="3748"/>
                    <a:pt x="6049" y="3697"/>
                    <a:pt x="5870" y="3596"/>
                  </a:cubicBezTo>
                  <a:lnTo>
                    <a:pt x="286" y="369"/>
                  </a:lnTo>
                  <a:cubicBezTo>
                    <a:pt x="108" y="274"/>
                    <a:pt x="12" y="131"/>
                    <a:pt x="12" y="0"/>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1686793" y="811791"/>
              <a:ext cx="420157" cy="240085"/>
            </a:xfrm>
            <a:custGeom>
              <a:avLst/>
              <a:gdLst/>
              <a:ahLst/>
              <a:cxnLst/>
              <a:rect l="l" t="t" r="r" b="b"/>
              <a:pathLst>
                <a:path w="13134" h="7505" extrusionOk="0">
                  <a:moveTo>
                    <a:pt x="6543" y="1"/>
                  </a:moveTo>
                  <a:cubicBezTo>
                    <a:pt x="6308" y="1"/>
                    <a:pt x="6073" y="55"/>
                    <a:pt x="5895" y="162"/>
                  </a:cubicBezTo>
                  <a:lnTo>
                    <a:pt x="358" y="3376"/>
                  </a:lnTo>
                  <a:cubicBezTo>
                    <a:pt x="1" y="3591"/>
                    <a:pt x="1" y="3924"/>
                    <a:pt x="358" y="4126"/>
                  </a:cubicBezTo>
                  <a:lnTo>
                    <a:pt x="5942" y="7353"/>
                  </a:lnTo>
                  <a:cubicBezTo>
                    <a:pt x="6121" y="7454"/>
                    <a:pt x="6356" y="7505"/>
                    <a:pt x="6590" y="7505"/>
                  </a:cubicBezTo>
                  <a:cubicBezTo>
                    <a:pt x="6823" y="7505"/>
                    <a:pt x="7055" y="7454"/>
                    <a:pt x="7228" y="7353"/>
                  </a:cubicBezTo>
                  <a:lnTo>
                    <a:pt x="12776" y="4126"/>
                  </a:lnTo>
                  <a:cubicBezTo>
                    <a:pt x="13134" y="3924"/>
                    <a:pt x="13134" y="3591"/>
                    <a:pt x="12776" y="3376"/>
                  </a:cubicBezTo>
                  <a:lnTo>
                    <a:pt x="7192" y="162"/>
                  </a:lnTo>
                  <a:cubicBezTo>
                    <a:pt x="7014" y="55"/>
                    <a:pt x="6779" y="1"/>
                    <a:pt x="6543"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1689097" y="892725"/>
              <a:ext cx="414814" cy="140020"/>
            </a:xfrm>
            <a:custGeom>
              <a:avLst/>
              <a:gdLst/>
              <a:ahLst/>
              <a:cxnLst/>
              <a:rect l="l" t="t" r="r" b="b"/>
              <a:pathLst>
                <a:path w="12967" h="4377" extrusionOk="0">
                  <a:moveTo>
                    <a:pt x="12" y="1"/>
                  </a:moveTo>
                  <a:lnTo>
                    <a:pt x="0" y="620"/>
                  </a:lnTo>
                  <a:cubicBezTo>
                    <a:pt x="0" y="763"/>
                    <a:pt x="96" y="894"/>
                    <a:pt x="274" y="1001"/>
                  </a:cubicBezTo>
                  <a:lnTo>
                    <a:pt x="5858" y="4216"/>
                  </a:lnTo>
                  <a:cubicBezTo>
                    <a:pt x="6037" y="4323"/>
                    <a:pt x="6272" y="4377"/>
                    <a:pt x="6507" y="4377"/>
                  </a:cubicBezTo>
                  <a:cubicBezTo>
                    <a:pt x="6742" y="4377"/>
                    <a:pt x="6977" y="4323"/>
                    <a:pt x="7156" y="4216"/>
                  </a:cubicBezTo>
                  <a:lnTo>
                    <a:pt x="12692" y="1001"/>
                  </a:lnTo>
                  <a:cubicBezTo>
                    <a:pt x="12871" y="894"/>
                    <a:pt x="12966" y="763"/>
                    <a:pt x="12966" y="632"/>
                  </a:cubicBezTo>
                  <a:lnTo>
                    <a:pt x="12966" y="1"/>
                  </a:lnTo>
                  <a:cubicBezTo>
                    <a:pt x="12966" y="144"/>
                    <a:pt x="12883" y="275"/>
                    <a:pt x="12704" y="382"/>
                  </a:cubicBezTo>
                  <a:lnTo>
                    <a:pt x="7156" y="3597"/>
                  </a:lnTo>
                  <a:cubicBezTo>
                    <a:pt x="6983" y="3698"/>
                    <a:pt x="6751" y="3748"/>
                    <a:pt x="6518" y="3748"/>
                  </a:cubicBezTo>
                  <a:cubicBezTo>
                    <a:pt x="6284" y="3748"/>
                    <a:pt x="6049" y="3698"/>
                    <a:pt x="5870" y="3597"/>
                  </a:cubicBezTo>
                  <a:lnTo>
                    <a:pt x="286" y="370"/>
                  </a:lnTo>
                  <a:cubicBezTo>
                    <a:pt x="108" y="275"/>
                    <a:pt x="12" y="132"/>
                    <a:pt x="12" y="1"/>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1686793" y="772860"/>
              <a:ext cx="420157" cy="240085"/>
            </a:xfrm>
            <a:custGeom>
              <a:avLst/>
              <a:gdLst/>
              <a:ahLst/>
              <a:cxnLst/>
              <a:rect l="l" t="t" r="r" b="b"/>
              <a:pathLst>
                <a:path w="13134" h="7505" extrusionOk="0">
                  <a:moveTo>
                    <a:pt x="6543" y="1"/>
                  </a:moveTo>
                  <a:cubicBezTo>
                    <a:pt x="6308" y="1"/>
                    <a:pt x="6073" y="51"/>
                    <a:pt x="5895" y="152"/>
                  </a:cubicBezTo>
                  <a:lnTo>
                    <a:pt x="358" y="3379"/>
                  </a:lnTo>
                  <a:cubicBezTo>
                    <a:pt x="1" y="3581"/>
                    <a:pt x="1" y="3915"/>
                    <a:pt x="358" y="4129"/>
                  </a:cubicBezTo>
                  <a:lnTo>
                    <a:pt x="5942" y="7344"/>
                  </a:lnTo>
                  <a:cubicBezTo>
                    <a:pt x="6121" y="7451"/>
                    <a:pt x="6356" y="7504"/>
                    <a:pt x="6590" y="7504"/>
                  </a:cubicBezTo>
                  <a:cubicBezTo>
                    <a:pt x="6823" y="7504"/>
                    <a:pt x="7055" y="7451"/>
                    <a:pt x="7228" y="7344"/>
                  </a:cubicBezTo>
                  <a:lnTo>
                    <a:pt x="12776" y="4129"/>
                  </a:lnTo>
                  <a:cubicBezTo>
                    <a:pt x="13134" y="3915"/>
                    <a:pt x="13134" y="3581"/>
                    <a:pt x="12776" y="3379"/>
                  </a:cubicBezTo>
                  <a:lnTo>
                    <a:pt x="7192" y="152"/>
                  </a:lnTo>
                  <a:cubicBezTo>
                    <a:pt x="7014" y="51"/>
                    <a:pt x="6779" y="1"/>
                    <a:pt x="6543"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1689097" y="853506"/>
              <a:ext cx="414814" cy="140116"/>
            </a:xfrm>
            <a:custGeom>
              <a:avLst/>
              <a:gdLst/>
              <a:ahLst/>
              <a:cxnLst/>
              <a:rect l="l" t="t" r="r" b="b"/>
              <a:pathLst>
                <a:path w="12967" h="4380" extrusionOk="0">
                  <a:moveTo>
                    <a:pt x="12" y="1"/>
                  </a:moveTo>
                  <a:lnTo>
                    <a:pt x="0" y="620"/>
                  </a:lnTo>
                  <a:cubicBezTo>
                    <a:pt x="0" y="763"/>
                    <a:pt x="96" y="894"/>
                    <a:pt x="274" y="1001"/>
                  </a:cubicBezTo>
                  <a:lnTo>
                    <a:pt x="5858" y="4227"/>
                  </a:lnTo>
                  <a:cubicBezTo>
                    <a:pt x="6037" y="4329"/>
                    <a:pt x="6272" y="4379"/>
                    <a:pt x="6507" y="4379"/>
                  </a:cubicBezTo>
                  <a:cubicBezTo>
                    <a:pt x="6742" y="4379"/>
                    <a:pt x="6977" y="4329"/>
                    <a:pt x="7156" y="4227"/>
                  </a:cubicBezTo>
                  <a:lnTo>
                    <a:pt x="12692" y="1001"/>
                  </a:lnTo>
                  <a:cubicBezTo>
                    <a:pt x="12871" y="894"/>
                    <a:pt x="12966" y="763"/>
                    <a:pt x="12966" y="632"/>
                  </a:cubicBezTo>
                  <a:lnTo>
                    <a:pt x="12966" y="1"/>
                  </a:lnTo>
                  <a:cubicBezTo>
                    <a:pt x="12966" y="144"/>
                    <a:pt x="12883" y="274"/>
                    <a:pt x="12704" y="382"/>
                  </a:cubicBezTo>
                  <a:lnTo>
                    <a:pt x="7156" y="3596"/>
                  </a:lnTo>
                  <a:cubicBezTo>
                    <a:pt x="6983" y="3703"/>
                    <a:pt x="6751" y="3757"/>
                    <a:pt x="6518" y="3757"/>
                  </a:cubicBezTo>
                  <a:cubicBezTo>
                    <a:pt x="6284" y="3757"/>
                    <a:pt x="6049" y="3703"/>
                    <a:pt x="5870" y="3596"/>
                  </a:cubicBezTo>
                  <a:lnTo>
                    <a:pt x="286" y="382"/>
                  </a:lnTo>
                  <a:cubicBezTo>
                    <a:pt x="108" y="274"/>
                    <a:pt x="12" y="132"/>
                    <a:pt x="12" y="1"/>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1686793" y="733641"/>
              <a:ext cx="420157" cy="240085"/>
            </a:xfrm>
            <a:custGeom>
              <a:avLst/>
              <a:gdLst/>
              <a:ahLst/>
              <a:cxnLst/>
              <a:rect l="l" t="t" r="r" b="b"/>
              <a:pathLst>
                <a:path w="13134" h="7505" extrusionOk="0">
                  <a:moveTo>
                    <a:pt x="6543" y="0"/>
                  </a:moveTo>
                  <a:cubicBezTo>
                    <a:pt x="6308" y="0"/>
                    <a:pt x="6073" y="51"/>
                    <a:pt x="5895" y="152"/>
                  </a:cubicBezTo>
                  <a:lnTo>
                    <a:pt x="358" y="3379"/>
                  </a:lnTo>
                  <a:cubicBezTo>
                    <a:pt x="1" y="3581"/>
                    <a:pt x="1" y="3914"/>
                    <a:pt x="358" y="4129"/>
                  </a:cubicBezTo>
                  <a:lnTo>
                    <a:pt x="5942" y="7343"/>
                  </a:lnTo>
                  <a:cubicBezTo>
                    <a:pt x="6121" y="7450"/>
                    <a:pt x="6356" y="7504"/>
                    <a:pt x="6590" y="7504"/>
                  </a:cubicBezTo>
                  <a:cubicBezTo>
                    <a:pt x="6823" y="7504"/>
                    <a:pt x="7055" y="7450"/>
                    <a:pt x="7228" y="7343"/>
                  </a:cubicBezTo>
                  <a:lnTo>
                    <a:pt x="12776" y="4129"/>
                  </a:lnTo>
                  <a:cubicBezTo>
                    <a:pt x="13134" y="3914"/>
                    <a:pt x="13134" y="3581"/>
                    <a:pt x="12776" y="3379"/>
                  </a:cubicBezTo>
                  <a:lnTo>
                    <a:pt x="7192" y="152"/>
                  </a:lnTo>
                  <a:cubicBezTo>
                    <a:pt x="7014" y="51"/>
                    <a:pt x="6779" y="0"/>
                    <a:pt x="6543"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1660914" y="746852"/>
              <a:ext cx="471565" cy="220571"/>
            </a:xfrm>
            <a:custGeom>
              <a:avLst/>
              <a:gdLst/>
              <a:ahLst/>
              <a:cxnLst/>
              <a:rect l="l" t="t" r="r" b="b"/>
              <a:pathLst>
                <a:path w="14741" h="6895" extrusionOk="0">
                  <a:moveTo>
                    <a:pt x="14740" y="13"/>
                  </a:moveTo>
                  <a:lnTo>
                    <a:pt x="14740" y="16"/>
                  </a:lnTo>
                  <a:lnTo>
                    <a:pt x="14740" y="16"/>
                  </a:lnTo>
                  <a:cubicBezTo>
                    <a:pt x="14740" y="15"/>
                    <a:pt x="14740" y="14"/>
                    <a:pt x="14740" y="13"/>
                  </a:cubicBezTo>
                  <a:close/>
                  <a:moveTo>
                    <a:pt x="12" y="1"/>
                  </a:moveTo>
                  <a:lnTo>
                    <a:pt x="0" y="2632"/>
                  </a:lnTo>
                  <a:cubicBezTo>
                    <a:pt x="0" y="2787"/>
                    <a:pt x="96" y="2942"/>
                    <a:pt x="310" y="3061"/>
                  </a:cubicBezTo>
                  <a:lnTo>
                    <a:pt x="6656" y="6716"/>
                  </a:lnTo>
                  <a:cubicBezTo>
                    <a:pt x="6858" y="6835"/>
                    <a:pt x="7123" y="6895"/>
                    <a:pt x="7388" y="6895"/>
                  </a:cubicBezTo>
                  <a:cubicBezTo>
                    <a:pt x="7653" y="6895"/>
                    <a:pt x="7918" y="6835"/>
                    <a:pt x="8120" y="6716"/>
                  </a:cubicBezTo>
                  <a:lnTo>
                    <a:pt x="14431" y="3061"/>
                  </a:lnTo>
                  <a:cubicBezTo>
                    <a:pt x="14633" y="2942"/>
                    <a:pt x="14728" y="2787"/>
                    <a:pt x="14728" y="2632"/>
                  </a:cubicBezTo>
                  <a:lnTo>
                    <a:pt x="14740" y="16"/>
                  </a:lnTo>
                  <a:lnTo>
                    <a:pt x="14740" y="16"/>
                  </a:lnTo>
                  <a:cubicBezTo>
                    <a:pt x="14739" y="170"/>
                    <a:pt x="14643" y="311"/>
                    <a:pt x="14443" y="430"/>
                  </a:cubicBezTo>
                  <a:lnTo>
                    <a:pt x="8132" y="4097"/>
                  </a:lnTo>
                  <a:cubicBezTo>
                    <a:pt x="7930" y="4216"/>
                    <a:pt x="7665" y="4275"/>
                    <a:pt x="7400" y="4275"/>
                  </a:cubicBezTo>
                  <a:cubicBezTo>
                    <a:pt x="7135" y="4275"/>
                    <a:pt x="6870" y="4216"/>
                    <a:pt x="6668" y="4097"/>
                  </a:cubicBezTo>
                  <a:lnTo>
                    <a:pt x="322" y="430"/>
                  </a:lnTo>
                  <a:cubicBezTo>
                    <a:pt x="107" y="310"/>
                    <a:pt x="12" y="156"/>
                    <a:pt x="12"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1657875" y="610513"/>
              <a:ext cx="478027" cy="273131"/>
            </a:xfrm>
            <a:custGeom>
              <a:avLst/>
              <a:gdLst/>
              <a:ahLst/>
              <a:cxnLst/>
              <a:rect l="l" t="t" r="r" b="b"/>
              <a:pathLst>
                <a:path w="14943" h="8538" extrusionOk="0">
                  <a:moveTo>
                    <a:pt x="7447" y="0"/>
                  </a:moveTo>
                  <a:cubicBezTo>
                    <a:pt x="7182" y="0"/>
                    <a:pt x="6918" y="60"/>
                    <a:pt x="6715" y="179"/>
                  </a:cubicBezTo>
                  <a:lnTo>
                    <a:pt x="405" y="3846"/>
                  </a:lnTo>
                  <a:cubicBezTo>
                    <a:pt x="0" y="4084"/>
                    <a:pt x="0" y="4465"/>
                    <a:pt x="417" y="4692"/>
                  </a:cubicBezTo>
                  <a:lnTo>
                    <a:pt x="6763" y="8359"/>
                  </a:lnTo>
                  <a:cubicBezTo>
                    <a:pt x="6965" y="8478"/>
                    <a:pt x="7230" y="8537"/>
                    <a:pt x="7495" y="8537"/>
                  </a:cubicBezTo>
                  <a:cubicBezTo>
                    <a:pt x="7760" y="8537"/>
                    <a:pt x="8025" y="8478"/>
                    <a:pt x="8227" y="8359"/>
                  </a:cubicBezTo>
                  <a:lnTo>
                    <a:pt x="14538" y="4692"/>
                  </a:lnTo>
                  <a:cubicBezTo>
                    <a:pt x="14942" y="4465"/>
                    <a:pt x="14942" y="4072"/>
                    <a:pt x="14526" y="3846"/>
                  </a:cubicBezTo>
                  <a:lnTo>
                    <a:pt x="8180" y="179"/>
                  </a:lnTo>
                  <a:cubicBezTo>
                    <a:pt x="7977" y="60"/>
                    <a:pt x="7712" y="0"/>
                    <a:pt x="7447" y="0"/>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1941239" y="887575"/>
              <a:ext cx="14875" cy="19482"/>
            </a:xfrm>
            <a:custGeom>
              <a:avLst/>
              <a:gdLst/>
              <a:ahLst/>
              <a:cxnLst/>
              <a:rect l="l" t="t" r="r" b="b"/>
              <a:pathLst>
                <a:path w="465" h="609" extrusionOk="0">
                  <a:moveTo>
                    <a:pt x="332" y="1"/>
                  </a:moveTo>
                  <a:cubicBezTo>
                    <a:pt x="300" y="1"/>
                    <a:pt x="264" y="10"/>
                    <a:pt x="227" y="31"/>
                  </a:cubicBezTo>
                  <a:cubicBezTo>
                    <a:pt x="96" y="102"/>
                    <a:pt x="0" y="293"/>
                    <a:pt x="0" y="436"/>
                  </a:cubicBezTo>
                  <a:cubicBezTo>
                    <a:pt x="0" y="547"/>
                    <a:pt x="49" y="609"/>
                    <a:pt x="125" y="609"/>
                  </a:cubicBezTo>
                  <a:cubicBezTo>
                    <a:pt x="155" y="609"/>
                    <a:pt x="189" y="599"/>
                    <a:pt x="227" y="579"/>
                  </a:cubicBezTo>
                  <a:cubicBezTo>
                    <a:pt x="357" y="495"/>
                    <a:pt x="465" y="317"/>
                    <a:pt x="465" y="162"/>
                  </a:cubicBezTo>
                  <a:cubicBezTo>
                    <a:pt x="465" y="60"/>
                    <a:pt x="410" y="1"/>
                    <a:pt x="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1985417" y="865118"/>
              <a:ext cx="14875" cy="19098"/>
            </a:xfrm>
            <a:custGeom>
              <a:avLst/>
              <a:gdLst/>
              <a:ahLst/>
              <a:cxnLst/>
              <a:rect l="l" t="t" r="r" b="b"/>
              <a:pathLst>
                <a:path w="465" h="597" extrusionOk="0">
                  <a:moveTo>
                    <a:pt x="341" y="0"/>
                  </a:moveTo>
                  <a:cubicBezTo>
                    <a:pt x="311" y="0"/>
                    <a:pt x="276" y="10"/>
                    <a:pt x="239" y="31"/>
                  </a:cubicBezTo>
                  <a:cubicBezTo>
                    <a:pt x="108" y="102"/>
                    <a:pt x="0" y="281"/>
                    <a:pt x="0" y="435"/>
                  </a:cubicBezTo>
                  <a:cubicBezTo>
                    <a:pt x="0" y="537"/>
                    <a:pt x="55" y="597"/>
                    <a:pt x="133" y="597"/>
                  </a:cubicBezTo>
                  <a:cubicBezTo>
                    <a:pt x="165" y="597"/>
                    <a:pt x="201" y="587"/>
                    <a:pt x="239" y="566"/>
                  </a:cubicBezTo>
                  <a:cubicBezTo>
                    <a:pt x="370" y="495"/>
                    <a:pt x="465" y="316"/>
                    <a:pt x="465" y="162"/>
                  </a:cubicBezTo>
                  <a:cubicBezTo>
                    <a:pt x="465" y="60"/>
                    <a:pt x="416" y="0"/>
                    <a:pt x="3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2029594" y="842406"/>
              <a:ext cx="15259" cy="19354"/>
            </a:xfrm>
            <a:custGeom>
              <a:avLst/>
              <a:gdLst/>
              <a:ahLst/>
              <a:cxnLst/>
              <a:rect l="l" t="t" r="r" b="b"/>
              <a:pathLst>
                <a:path w="477" h="605" extrusionOk="0">
                  <a:moveTo>
                    <a:pt x="350" y="0"/>
                  </a:moveTo>
                  <a:cubicBezTo>
                    <a:pt x="317" y="0"/>
                    <a:pt x="279" y="12"/>
                    <a:pt x="239" y="38"/>
                  </a:cubicBezTo>
                  <a:cubicBezTo>
                    <a:pt x="108" y="110"/>
                    <a:pt x="1" y="288"/>
                    <a:pt x="1" y="443"/>
                  </a:cubicBezTo>
                  <a:cubicBezTo>
                    <a:pt x="1" y="545"/>
                    <a:pt x="55" y="604"/>
                    <a:pt x="133" y="604"/>
                  </a:cubicBezTo>
                  <a:cubicBezTo>
                    <a:pt x="165" y="604"/>
                    <a:pt x="201" y="594"/>
                    <a:pt x="239" y="574"/>
                  </a:cubicBezTo>
                  <a:cubicBezTo>
                    <a:pt x="370" y="502"/>
                    <a:pt x="477" y="312"/>
                    <a:pt x="477" y="169"/>
                  </a:cubicBezTo>
                  <a:cubicBezTo>
                    <a:pt x="477" y="62"/>
                    <a:pt x="425" y="0"/>
                    <a:pt x="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2074156" y="819789"/>
              <a:ext cx="14875" cy="19482"/>
            </a:xfrm>
            <a:custGeom>
              <a:avLst/>
              <a:gdLst/>
              <a:ahLst/>
              <a:cxnLst/>
              <a:rect l="l" t="t" r="r" b="b"/>
              <a:pathLst>
                <a:path w="465" h="609" extrusionOk="0">
                  <a:moveTo>
                    <a:pt x="332" y="0"/>
                  </a:moveTo>
                  <a:cubicBezTo>
                    <a:pt x="300" y="0"/>
                    <a:pt x="264" y="10"/>
                    <a:pt x="227" y="31"/>
                  </a:cubicBezTo>
                  <a:cubicBezTo>
                    <a:pt x="96" y="102"/>
                    <a:pt x="1" y="293"/>
                    <a:pt x="1" y="436"/>
                  </a:cubicBezTo>
                  <a:cubicBezTo>
                    <a:pt x="1" y="546"/>
                    <a:pt x="49" y="608"/>
                    <a:pt x="125" y="608"/>
                  </a:cubicBezTo>
                  <a:cubicBezTo>
                    <a:pt x="155" y="608"/>
                    <a:pt x="190" y="599"/>
                    <a:pt x="227" y="578"/>
                  </a:cubicBezTo>
                  <a:cubicBezTo>
                    <a:pt x="358" y="495"/>
                    <a:pt x="465" y="316"/>
                    <a:pt x="465" y="162"/>
                  </a:cubicBezTo>
                  <a:cubicBezTo>
                    <a:pt x="465" y="60"/>
                    <a:pt x="411" y="0"/>
                    <a:pt x="3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897061" y="721357"/>
              <a:ext cx="142835" cy="112381"/>
            </a:xfrm>
            <a:custGeom>
              <a:avLst/>
              <a:gdLst/>
              <a:ahLst/>
              <a:cxnLst/>
              <a:rect l="l" t="t" r="r" b="b"/>
              <a:pathLst>
                <a:path w="4465" h="3513" extrusionOk="0">
                  <a:moveTo>
                    <a:pt x="4465" y="0"/>
                  </a:moveTo>
                  <a:lnTo>
                    <a:pt x="0" y="2584"/>
                  </a:lnTo>
                  <a:lnTo>
                    <a:pt x="0" y="3513"/>
                  </a:lnTo>
                  <a:lnTo>
                    <a:pt x="4453" y="917"/>
                  </a:lnTo>
                  <a:lnTo>
                    <a:pt x="4465"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753460" y="721357"/>
              <a:ext cx="143635" cy="112381"/>
            </a:xfrm>
            <a:custGeom>
              <a:avLst/>
              <a:gdLst/>
              <a:ahLst/>
              <a:cxnLst/>
              <a:rect l="l" t="t" r="r" b="b"/>
              <a:pathLst>
                <a:path w="4490" h="3513" extrusionOk="0">
                  <a:moveTo>
                    <a:pt x="12" y="0"/>
                  </a:moveTo>
                  <a:lnTo>
                    <a:pt x="1" y="917"/>
                  </a:lnTo>
                  <a:lnTo>
                    <a:pt x="4489" y="3513"/>
                  </a:lnTo>
                  <a:lnTo>
                    <a:pt x="4489" y="2584"/>
                  </a:lnTo>
                  <a:lnTo>
                    <a:pt x="1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753844" y="638312"/>
              <a:ext cx="286055" cy="165708"/>
            </a:xfrm>
            <a:custGeom>
              <a:avLst/>
              <a:gdLst/>
              <a:ahLst/>
              <a:cxnLst/>
              <a:rect l="l" t="t" r="r" b="b"/>
              <a:pathLst>
                <a:path w="8942" h="5180" extrusionOk="0">
                  <a:moveTo>
                    <a:pt x="4453" y="1"/>
                  </a:moveTo>
                  <a:lnTo>
                    <a:pt x="0" y="2596"/>
                  </a:lnTo>
                  <a:lnTo>
                    <a:pt x="4477" y="5180"/>
                  </a:lnTo>
                  <a:lnTo>
                    <a:pt x="8942" y="2596"/>
                  </a:lnTo>
                  <a:lnTo>
                    <a:pt x="4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806787" y="675675"/>
              <a:ext cx="179816" cy="94466"/>
            </a:xfrm>
            <a:custGeom>
              <a:avLst/>
              <a:gdLst/>
              <a:ahLst/>
              <a:cxnLst/>
              <a:rect l="l" t="t" r="r" b="b"/>
              <a:pathLst>
                <a:path w="5621" h="2953" extrusionOk="0">
                  <a:moveTo>
                    <a:pt x="2790" y="1"/>
                  </a:moveTo>
                  <a:cubicBezTo>
                    <a:pt x="2140" y="1"/>
                    <a:pt x="1492" y="144"/>
                    <a:pt x="1001" y="428"/>
                  </a:cubicBezTo>
                  <a:cubicBezTo>
                    <a:pt x="0" y="1000"/>
                    <a:pt x="0" y="1940"/>
                    <a:pt x="1001" y="2524"/>
                  </a:cubicBezTo>
                  <a:cubicBezTo>
                    <a:pt x="1507" y="2809"/>
                    <a:pt x="2164" y="2952"/>
                    <a:pt x="2819" y="2952"/>
                  </a:cubicBezTo>
                  <a:cubicBezTo>
                    <a:pt x="3474" y="2952"/>
                    <a:pt x="4126" y="2809"/>
                    <a:pt x="4620" y="2524"/>
                  </a:cubicBezTo>
                  <a:cubicBezTo>
                    <a:pt x="5620" y="1952"/>
                    <a:pt x="5608" y="1011"/>
                    <a:pt x="4608" y="440"/>
                  </a:cubicBezTo>
                  <a:cubicBezTo>
                    <a:pt x="4105" y="147"/>
                    <a:pt x="3446" y="1"/>
                    <a:pt x="2790" y="1"/>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33"/>
          <p:cNvSpPr/>
          <p:nvPr/>
        </p:nvSpPr>
        <p:spPr>
          <a:xfrm>
            <a:off x="6853200" y="2260477"/>
            <a:ext cx="528900" cy="601800"/>
          </a:xfrm>
          <a:prstGeom prst="upArrow">
            <a:avLst>
              <a:gd name="adj1" fmla="val 50000"/>
              <a:gd name="adj2" fmla="val 67875"/>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853200" y="2736393"/>
            <a:ext cx="528900" cy="601800"/>
          </a:xfrm>
          <a:prstGeom prst="upArrow">
            <a:avLst>
              <a:gd name="adj1" fmla="val 50000"/>
              <a:gd name="adj2" fmla="val 67875"/>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7458288" y="-503375"/>
            <a:ext cx="2376600" cy="23766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3"/>
          <p:cNvGrpSpPr/>
          <p:nvPr/>
        </p:nvGrpSpPr>
        <p:grpSpPr>
          <a:xfrm>
            <a:off x="8199987" y="4442720"/>
            <a:ext cx="1062623" cy="1196017"/>
            <a:chOff x="867539" y="598708"/>
            <a:chExt cx="491750" cy="553455"/>
          </a:xfrm>
        </p:grpSpPr>
        <p:sp>
          <p:nvSpPr>
            <p:cNvPr id="410" name="Google Shape;410;p33"/>
            <p:cNvSpPr/>
            <p:nvPr/>
          </p:nvSpPr>
          <p:spPr>
            <a:xfrm>
              <a:off x="867539" y="812751"/>
              <a:ext cx="491750" cy="285319"/>
            </a:xfrm>
            <a:custGeom>
              <a:avLst/>
              <a:gdLst/>
              <a:ahLst/>
              <a:cxnLst/>
              <a:rect l="l" t="t" r="r" b="b"/>
              <a:pathLst>
                <a:path w="15372" h="8919" extrusionOk="0">
                  <a:moveTo>
                    <a:pt x="9609" y="1"/>
                  </a:moveTo>
                  <a:lnTo>
                    <a:pt x="1" y="5585"/>
                  </a:lnTo>
                  <a:lnTo>
                    <a:pt x="5763" y="8918"/>
                  </a:lnTo>
                  <a:lnTo>
                    <a:pt x="15372" y="3334"/>
                  </a:lnTo>
                  <a:lnTo>
                    <a:pt x="9609" y="1"/>
                  </a:ln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1051895" y="919405"/>
              <a:ext cx="307392" cy="232759"/>
            </a:xfrm>
            <a:custGeom>
              <a:avLst/>
              <a:gdLst/>
              <a:ahLst/>
              <a:cxnLst/>
              <a:rect l="l" t="t" r="r" b="b"/>
              <a:pathLst>
                <a:path w="9609" h="7276" extrusionOk="0">
                  <a:moveTo>
                    <a:pt x="9609" y="0"/>
                  </a:moveTo>
                  <a:lnTo>
                    <a:pt x="0" y="5584"/>
                  </a:lnTo>
                  <a:lnTo>
                    <a:pt x="0" y="7275"/>
                  </a:lnTo>
                  <a:lnTo>
                    <a:pt x="9609" y="1691"/>
                  </a:lnTo>
                  <a:lnTo>
                    <a:pt x="9609"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867539" y="991381"/>
              <a:ext cx="184390" cy="160782"/>
            </a:xfrm>
            <a:custGeom>
              <a:avLst/>
              <a:gdLst/>
              <a:ahLst/>
              <a:cxnLst/>
              <a:rect l="l" t="t" r="r" b="b"/>
              <a:pathLst>
                <a:path w="5764" h="5026" extrusionOk="0">
                  <a:moveTo>
                    <a:pt x="1" y="1"/>
                  </a:moveTo>
                  <a:lnTo>
                    <a:pt x="1" y="1691"/>
                  </a:lnTo>
                  <a:lnTo>
                    <a:pt x="5763" y="5025"/>
                  </a:lnTo>
                  <a:lnTo>
                    <a:pt x="5763" y="3334"/>
                  </a:lnTo>
                  <a:lnTo>
                    <a:pt x="1"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867539" y="705746"/>
              <a:ext cx="491750" cy="285287"/>
            </a:xfrm>
            <a:custGeom>
              <a:avLst/>
              <a:gdLst/>
              <a:ahLst/>
              <a:cxnLst/>
              <a:rect l="l" t="t" r="r" b="b"/>
              <a:pathLst>
                <a:path w="15372" h="8918" extrusionOk="0">
                  <a:moveTo>
                    <a:pt x="9609" y="0"/>
                  </a:moveTo>
                  <a:lnTo>
                    <a:pt x="1" y="5584"/>
                  </a:lnTo>
                  <a:lnTo>
                    <a:pt x="5763" y="8918"/>
                  </a:lnTo>
                  <a:lnTo>
                    <a:pt x="15372" y="3334"/>
                  </a:lnTo>
                  <a:lnTo>
                    <a:pt x="9609" y="0"/>
                  </a:ln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051895" y="812367"/>
              <a:ext cx="307392" cy="232759"/>
            </a:xfrm>
            <a:custGeom>
              <a:avLst/>
              <a:gdLst/>
              <a:ahLst/>
              <a:cxnLst/>
              <a:rect l="l" t="t" r="r" b="b"/>
              <a:pathLst>
                <a:path w="9609" h="7276" extrusionOk="0">
                  <a:moveTo>
                    <a:pt x="9609" y="1"/>
                  </a:moveTo>
                  <a:lnTo>
                    <a:pt x="0" y="5585"/>
                  </a:lnTo>
                  <a:lnTo>
                    <a:pt x="0" y="7275"/>
                  </a:lnTo>
                  <a:lnTo>
                    <a:pt x="9609" y="1691"/>
                  </a:lnTo>
                  <a:lnTo>
                    <a:pt x="9609"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867539" y="884376"/>
              <a:ext cx="184390" cy="160750"/>
            </a:xfrm>
            <a:custGeom>
              <a:avLst/>
              <a:gdLst/>
              <a:ahLst/>
              <a:cxnLst/>
              <a:rect l="l" t="t" r="r" b="b"/>
              <a:pathLst>
                <a:path w="5764" h="5025" extrusionOk="0">
                  <a:moveTo>
                    <a:pt x="1" y="0"/>
                  </a:moveTo>
                  <a:lnTo>
                    <a:pt x="1" y="1691"/>
                  </a:lnTo>
                  <a:lnTo>
                    <a:pt x="5763" y="5024"/>
                  </a:lnTo>
                  <a:lnTo>
                    <a:pt x="5763" y="3334"/>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867539" y="598708"/>
              <a:ext cx="491750" cy="284935"/>
            </a:xfrm>
            <a:custGeom>
              <a:avLst/>
              <a:gdLst/>
              <a:ahLst/>
              <a:cxnLst/>
              <a:rect l="l" t="t" r="r" b="b"/>
              <a:pathLst>
                <a:path w="15372" h="8907" extrusionOk="0">
                  <a:moveTo>
                    <a:pt x="9609" y="0"/>
                  </a:moveTo>
                  <a:lnTo>
                    <a:pt x="1" y="5584"/>
                  </a:lnTo>
                  <a:lnTo>
                    <a:pt x="5763" y="8906"/>
                  </a:lnTo>
                  <a:lnTo>
                    <a:pt x="15372" y="3334"/>
                  </a:lnTo>
                  <a:lnTo>
                    <a:pt x="9609" y="0"/>
                  </a:ln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051895" y="705362"/>
              <a:ext cx="307392" cy="232343"/>
            </a:xfrm>
            <a:custGeom>
              <a:avLst/>
              <a:gdLst/>
              <a:ahLst/>
              <a:cxnLst/>
              <a:rect l="l" t="t" r="r" b="b"/>
              <a:pathLst>
                <a:path w="9609" h="7263" extrusionOk="0">
                  <a:moveTo>
                    <a:pt x="9609" y="0"/>
                  </a:moveTo>
                  <a:lnTo>
                    <a:pt x="0" y="5572"/>
                  </a:lnTo>
                  <a:lnTo>
                    <a:pt x="0" y="7263"/>
                  </a:lnTo>
                  <a:lnTo>
                    <a:pt x="9609" y="1679"/>
                  </a:lnTo>
                  <a:lnTo>
                    <a:pt x="9609"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867539" y="777339"/>
              <a:ext cx="184390" cy="160366"/>
            </a:xfrm>
            <a:custGeom>
              <a:avLst/>
              <a:gdLst/>
              <a:ahLst/>
              <a:cxnLst/>
              <a:rect l="l" t="t" r="r" b="b"/>
              <a:pathLst>
                <a:path w="5764" h="5013" extrusionOk="0">
                  <a:moveTo>
                    <a:pt x="1" y="0"/>
                  </a:moveTo>
                  <a:lnTo>
                    <a:pt x="1" y="1691"/>
                  </a:lnTo>
                  <a:lnTo>
                    <a:pt x="5763" y="5013"/>
                  </a:lnTo>
                  <a:lnTo>
                    <a:pt x="5763" y="3322"/>
                  </a:lnTo>
                  <a:lnTo>
                    <a:pt x="1"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725463" y="1166334"/>
            <a:ext cx="1645688" cy="2171872"/>
            <a:chOff x="683950" y="1497553"/>
            <a:chExt cx="701636" cy="925974"/>
          </a:xfrm>
        </p:grpSpPr>
        <p:sp>
          <p:nvSpPr>
            <p:cNvPr id="420" name="Google Shape;420;p33"/>
            <p:cNvSpPr/>
            <p:nvPr/>
          </p:nvSpPr>
          <p:spPr>
            <a:xfrm>
              <a:off x="913252" y="2289041"/>
              <a:ext cx="339766" cy="134486"/>
            </a:xfrm>
            <a:custGeom>
              <a:avLst/>
              <a:gdLst/>
              <a:ahLst/>
              <a:cxnLst/>
              <a:rect l="l" t="t" r="r" b="b"/>
              <a:pathLst>
                <a:path w="10621" h="4204" extrusionOk="0">
                  <a:moveTo>
                    <a:pt x="10609" y="0"/>
                  </a:moveTo>
                  <a:cubicBezTo>
                    <a:pt x="10609" y="24"/>
                    <a:pt x="10609" y="48"/>
                    <a:pt x="10597" y="84"/>
                  </a:cubicBezTo>
                  <a:cubicBezTo>
                    <a:pt x="10573" y="167"/>
                    <a:pt x="10502" y="250"/>
                    <a:pt x="10394" y="310"/>
                  </a:cubicBezTo>
                  <a:lnTo>
                    <a:pt x="4453" y="3739"/>
                  </a:lnTo>
                  <a:cubicBezTo>
                    <a:pt x="4418" y="3763"/>
                    <a:pt x="4370" y="3774"/>
                    <a:pt x="4334" y="3798"/>
                  </a:cubicBezTo>
                  <a:lnTo>
                    <a:pt x="4310" y="3798"/>
                  </a:lnTo>
                  <a:cubicBezTo>
                    <a:pt x="4275" y="3810"/>
                    <a:pt x="4251" y="3822"/>
                    <a:pt x="4203" y="3834"/>
                  </a:cubicBezTo>
                  <a:lnTo>
                    <a:pt x="4191" y="3834"/>
                  </a:lnTo>
                  <a:cubicBezTo>
                    <a:pt x="4144" y="3846"/>
                    <a:pt x="4108" y="3858"/>
                    <a:pt x="4060" y="3858"/>
                  </a:cubicBezTo>
                  <a:lnTo>
                    <a:pt x="4048" y="3858"/>
                  </a:lnTo>
                  <a:cubicBezTo>
                    <a:pt x="4001" y="3870"/>
                    <a:pt x="3965" y="3870"/>
                    <a:pt x="3917" y="3870"/>
                  </a:cubicBezTo>
                  <a:lnTo>
                    <a:pt x="3894" y="3870"/>
                  </a:lnTo>
                  <a:cubicBezTo>
                    <a:pt x="3858" y="3870"/>
                    <a:pt x="3810" y="3870"/>
                    <a:pt x="3775" y="3858"/>
                  </a:cubicBezTo>
                  <a:lnTo>
                    <a:pt x="3751" y="3858"/>
                  </a:lnTo>
                  <a:cubicBezTo>
                    <a:pt x="3715" y="3858"/>
                    <a:pt x="3691" y="3846"/>
                    <a:pt x="3656" y="3846"/>
                  </a:cubicBezTo>
                  <a:cubicBezTo>
                    <a:pt x="3632" y="3834"/>
                    <a:pt x="3608" y="3834"/>
                    <a:pt x="3584" y="3822"/>
                  </a:cubicBezTo>
                  <a:cubicBezTo>
                    <a:pt x="3560" y="3810"/>
                    <a:pt x="3536" y="3810"/>
                    <a:pt x="3513" y="3798"/>
                  </a:cubicBezTo>
                  <a:cubicBezTo>
                    <a:pt x="3501" y="3798"/>
                    <a:pt x="3489" y="3798"/>
                    <a:pt x="3477" y="3786"/>
                  </a:cubicBezTo>
                  <a:cubicBezTo>
                    <a:pt x="3441" y="3774"/>
                    <a:pt x="3406" y="3763"/>
                    <a:pt x="3370" y="3739"/>
                  </a:cubicBezTo>
                  <a:lnTo>
                    <a:pt x="227" y="1905"/>
                  </a:lnTo>
                  <a:cubicBezTo>
                    <a:pt x="203" y="1893"/>
                    <a:pt x="191" y="1881"/>
                    <a:pt x="179" y="1869"/>
                  </a:cubicBezTo>
                  <a:cubicBezTo>
                    <a:pt x="155" y="1858"/>
                    <a:pt x="143" y="1846"/>
                    <a:pt x="119" y="1834"/>
                  </a:cubicBezTo>
                  <a:cubicBezTo>
                    <a:pt x="96" y="1810"/>
                    <a:pt x="84" y="1798"/>
                    <a:pt x="60" y="1774"/>
                  </a:cubicBezTo>
                  <a:cubicBezTo>
                    <a:pt x="60" y="1762"/>
                    <a:pt x="60" y="1762"/>
                    <a:pt x="48" y="1762"/>
                  </a:cubicBezTo>
                  <a:cubicBezTo>
                    <a:pt x="36" y="1739"/>
                    <a:pt x="24" y="1715"/>
                    <a:pt x="12" y="1691"/>
                  </a:cubicBezTo>
                  <a:cubicBezTo>
                    <a:pt x="12" y="1679"/>
                    <a:pt x="12" y="1679"/>
                    <a:pt x="12" y="1679"/>
                  </a:cubicBezTo>
                  <a:cubicBezTo>
                    <a:pt x="12" y="1655"/>
                    <a:pt x="0" y="1631"/>
                    <a:pt x="0" y="1596"/>
                  </a:cubicBezTo>
                  <a:lnTo>
                    <a:pt x="0" y="1929"/>
                  </a:lnTo>
                  <a:cubicBezTo>
                    <a:pt x="0" y="1953"/>
                    <a:pt x="0" y="1965"/>
                    <a:pt x="12" y="1977"/>
                  </a:cubicBezTo>
                  <a:cubicBezTo>
                    <a:pt x="12" y="1989"/>
                    <a:pt x="12" y="2000"/>
                    <a:pt x="12" y="2000"/>
                  </a:cubicBezTo>
                  <a:cubicBezTo>
                    <a:pt x="12" y="2012"/>
                    <a:pt x="12" y="2012"/>
                    <a:pt x="12" y="2012"/>
                  </a:cubicBezTo>
                  <a:cubicBezTo>
                    <a:pt x="24" y="2012"/>
                    <a:pt x="24" y="2024"/>
                    <a:pt x="24" y="2024"/>
                  </a:cubicBezTo>
                  <a:cubicBezTo>
                    <a:pt x="24" y="2036"/>
                    <a:pt x="36" y="2048"/>
                    <a:pt x="36" y="2060"/>
                  </a:cubicBezTo>
                  <a:cubicBezTo>
                    <a:pt x="48" y="2072"/>
                    <a:pt x="48" y="2084"/>
                    <a:pt x="48" y="2084"/>
                  </a:cubicBezTo>
                  <a:cubicBezTo>
                    <a:pt x="60" y="2096"/>
                    <a:pt x="60" y="2096"/>
                    <a:pt x="60" y="2096"/>
                  </a:cubicBezTo>
                  <a:cubicBezTo>
                    <a:pt x="60" y="2108"/>
                    <a:pt x="72" y="2108"/>
                    <a:pt x="72" y="2108"/>
                  </a:cubicBezTo>
                  <a:cubicBezTo>
                    <a:pt x="84" y="2131"/>
                    <a:pt x="96" y="2143"/>
                    <a:pt x="119" y="2155"/>
                  </a:cubicBezTo>
                  <a:cubicBezTo>
                    <a:pt x="119" y="2167"/>
                    <a:pt x="119" y="2167"/>
                    <a:pt x="119" y="2167"/>
                  </a:cubicBezTo>
                  <a:cubicBezTo>
                    <a:pt x="143" y="2179"/>
                    <a:pt x="155" y="2191"/>
                    <a:pt x="179" y="2203"/>
                  </a:cubicBezTo>
                  <a:cubicBezTo>
                    <a:pt x="191" y="2215"/>
                    <a:pt x="203" y="2227"/>
                    <a:pt x="215" y="2227"/>
                  </a:cubicBezTo>
                  <a:cubicBezTo>
                    <a:pt x="215" y="2227"/>
                    <a:pt x="215" y="2239"/>
                    <a:pt x="227" y="2239"/>
                  </a:cubicBezTo>
                  <a:lnTo>
                    <a:pt x="3370" y="4072"/>
                  </a:lnTo>
                  <a:cubicBezTo>
                    <a:pt x="3406" y="4084"/>
                    <a:pt x="3441" y="4108"/>
                    <a:pt x="3477" y="4120"/>
                  </a:cubicBezTo>
                  <a:cubicBezTo>
                    <a:pt x="3489" y="4120"/>
                    <a:pt x="3501" y="4120"/>
                    <a:pt x="3513" y="4132"/>
                  </a:cubicBezTo>
                  <a:cubicBezTo>
                    <a:pt x="3525" y="4132"/>
                    <a:pt x="3525" y="4144"/>
                    <a:pt x="3536" y="4144"/>
                  </a:cubicBezTo>
                  <a:cubicBezTo>
                    <a:pt x="3548" y="4144"/>
                    <a:pt x="3572" y="4144"/>
                    <a:pt x="3584" y="4155"/>
                  </a:cubicBezTo>
                  <a:cubicBezTo>
                    <a:pt x="3608" y="4155"/>
                    <a:pt x="3632" y="4167"/>
                    <a:pt x="3656" y="4167"/>
                  </a:cubicBezTo>
                  <a:cubicBezTo>
                    <a:pt x="3667" y="4167"/>
                    <a:pt x="3679" y="4179"/>
                    <a:pt x="3679" y="4179"/>
                  </a:cubicBezTo>
                  <a:cubicBezTo>
                    <a:pt x="3703" y="4179"/>
                    <a:pt x="3727" y="4179"/>
                    <a:pt x="3751" y="4191"/>
                  </a:cubicBezTo>
                  <a:lnTo>
                    <a:pt x="3775" y="4191"/>
                  </a:lnTo>
                  <a:cubicBezTo>
                    <a:pt x="3810" y="4191"/>
                    <a:pt x="3834" y="4191"/>
                    <a:pt x="3870" y="4203"/>
                  </a:cubicBezTo>
                  <a:lnTo>
                    <a:pt x="3941" y="4203"/>
                  </a:lnTo>
                  <a:cubicBezTo>
                    <a:pt x="3965" y="4203"/>
                    <a:pt x="3989" y="4191"/>
                    <a:pt x="4013" y="4191"/>
                  </a:cubicBezTo>
                  <a:lnTo>
                    <a:pt x="4096" y="4191"/>
                  </a:lnTo>
                  <a:cubicBezTo>
                    <a:pt x="4120" y="4179"/>
                    <a:pt x="4144" y="4179"/>
                    <a:pt x="4168" y="4167"/>
                  </a:cubicBezTo>
                  <a:lnTo>
                    <a:pt x="4203" y="4167"/>
                  </a:lnTo>
                  <a:cubicBezTo>
                    <a:pt x="4227" y="4155"/>
                    <a:pt x="4239" y="4155"/>
                    <a:pt x="4251" y="4155"/>
                  </a:cubicBezTo>
                  <a:cubicBezTo>
                    <a:pt x="4275" y="4144"/>
                    <a:pt x="4287" y="4144"/>
                    <a:pt x="4310" y="4132"/>
                  </a:cubicBezTo>
                  <a:cubicBezTo>
                    <a:pt x="4322" y="4132"/>
                    <a:pt x="4322" y="4132"/>
                    <a:pt x="4334" y="4120"/>
                  </a:cubicBezTo>
                  <a:cubicBezTo>
                    <a:pt x="4382" y="4108"/>
                    <a:pt x="4418" y="4096"/>
                    <a:pt x="4441" y="4072"/>
                  </a:cubicBezTo>
                  <a:lnTo>
                    <a:pt x="10394" y="643"/>
                  </a:lnTo>
                  <a:cubicBezTo>
                    <a:pt x="10537" y="548"/>
                    <a:pt x="10621" y="441"/>
                    <a:pt x="10621" y="322"/>
                  </a:cubicBezTo>
                  <a:lnTo>
                    <a:pt x="106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910949" y="2216201"/>
              <a:ext cx="344372" cy="196451"/>
            </a:xfrm>
            <a:custGeom>
              <a:avLst/>
              <a:gdLst/>
              <a:ahLst/>
              <a:cxnLst/>
              <a:rect l="l" t="t" r="r" b="b"/>
              <a:pathLst>
                <a:path w="10765" h="6141" extrusionOk="0">
                  <a:moveTo>
                    <a:pt x="6776" y="0"/>
                  </a:moveTo>
                  <a:cubicBezTo>
                    <a:pt x="6582" y="0"/>
                    <a:pt x="6389" y="45"/>
                    <a:pt x="6240" y="134"/>
                  </a:cubicBezTo>
                  <a:lnTo>
                    <a:pt x="299" y="3563"/>
                  </a:lnTo>
                  <a:cubicBezTo>
                    <a:pt x="1" y="3730"/>
                    <a:pt x="1" y="4016"/>
                    <a:pt x="299" y="4182"/>
                  </a:cubicBezTo>
                  <a:lnTo>
                    <a:pt x="3442" y="6016"/>
                  </a:lnTo>
                  <a:cubicBezTo>
                    <a:pt x="3591" y="6099"/>
                    <a:pt x="3787" y="6141"/>
                    <a:pt x="3984" y="6141"/>
                  </a:cubicBezTo>
                  <a:cubicBezTo>
                    <a:pt x="4180" y="6141"/>
                    <a:pt x="4376" y="6099"/>
                    <a:pt x="4525" y="6016"/>
                  </a:cubicBezTo>
                  <a:lnTo>
                    <a:pt x="10466" y="2587"/>
                  </a:lnTo>
                  <a:cubicBezTo>
                    <a:pt x="10764" y="2408"/>
                    <a:pt x="10764" y="2134"/>
                    <a:pt x="10466" y="1968"/>
                  </a:cubicBezTo>
                  <a:lnTo>
                    <a:pt x="7311" y="134"/>
                  </a:lnTo>
                  <a:cubicBezTo>
                    <a:pt x="7162" y="45"/>
                    <a:pt x="6969" y="0"/>
                    <a:pt x="6776" y="0"/>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017986" y="2130213"/>
              <a:ext cx="123066" cy="229688"/>
            </a:xfrm>
            <a:custGeom>
              <a:avLst/>
              <a:gdLst/>
              <a:ahLst/>
              <a:cxnLst/>
              <a:rect l="l" t="t" r="r" b="b"/>
              <a:pathLst>
                <a:path w="3847" h="7180" extrusionOk="0">
                  <a:moveTo>
                    <a:pt x="3822" y="0"/>
                  </a:moveTo>
                  <a:lnTo>
                    <a:pt x="1" y="2203"/>
                  </a:lnTo>
                  <a:lnTo>
                    <a:pt x="12" y="7180"/>
                  </a:lnTo>
                  <a:lnTo>
                    <a:pt x="3846" y="4977"/>
                  </a:lnTo>
                  <a:lnTo>
                    <a:pt x="3822" y="0"/>
                  </a:ln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1005798" y="2193808"/>
              <a:ext cx="12604" cy="166092"/>
            </a:xfrm>
            <a:custGeom>
              <a:avLst/>
              <a:gdLst/>
              <a:ahLst/>
              <a:cxnLst/>
              <a:rect l="l" t="t" r="r" b="b"/>
              <a:pathLst>
                <a:path w="394" h="5192" extrusionOk="0">
                  <a:moveTo>
                    <a:pt x="1" y="1"/>
                  </a:moveTo>
                  <a:lnTo>
                    <a:pt x="12" y="4977"/>
                  </a:lnTo>
                  <a:lnTo>
                    <a:pt x="393" y="5192"/>
                  </a:lnTo>
                  <a:lnTo>
                    <a:pt x="382" y="21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1005798" y="2122983"/>
              <a:ext cx="134486" cy="77704"/>
            </a:xfrm>
            <a:custGeom>
              <a:avLst/>
              <a:gdLst/>
              <a:ahLst/>
              <a:cxnLst/>
              <a:rect l="l" t="t" r="r" b="b"/>
              <a:pathLst>
                <a:path w="4204" h="2429" extrusionOk="0">
                  <a:moveTo>
                    <a:pt x="382" y="2429"/>
                  </a:moveTo>
                  <a:lnTo>
                    <a:pt x="1" y="2215"/>
                  </a:lnTo>
                  <a:lnTo>
                    <a:pt x="3834" y="0"/>
                  </a:lnTo>
                  <a:lnTo>
                    <a:pt x="4203" y="226"/>
                  </a:lnTo>
                  <a:close/>
                </a:path>
              </a:pathLst>
            </a:custGeom>
            <a:solidFill>
              <a:srgbClr val="BCB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683950" y="1497553"/>
              <a:ext cx="692871" cy="911107"/>
            </a:xfrm>
            <a:custGeom>
              <a:avLst/>
              <a:gdLst/>
              <a:ahLst/>
              <a:cxnLst/>
              <a:rect l="l" t="t" r="r" b="b"/>
              <a:pathLst>
                <a:path w="21659" h="28481" extrusionOk="0">
                  <a:moveTo>
                    <a:pt x="20546" y="1"/>
                  </a:moveTo>
                  <a:cubicBezTo>
                    <a:pt x="20442" y="1"/>
                    <a:pt x="20324" y="33"/>
                    <a:pt x="20194" y="108"/>
                  </a:cubicBezTo>
                  <a:lnTo>
                    <a:pt x="775" y="11324"/>
                  </a:lnTo>
                  <a:cubicBezTo>
                    <a:pt x="346" y="11574"/>
                    <a:pt x="1" y="12169"/>
                    <a:pt x="1" y="12669"/>
                  </a:cubicBezTo>
                  <a:lnTo>
                    <a:pt x="36" y="27445"/>
                  </a:lnTo>
                  <a:cubicBezTo>
                    <a:pt x="36" y="27695"/>
                    <a:pt x="132" y="27874"/>
                    <a:pt x="275" y="27945"/>
                  </a:cubicBezTo>
                  <a:lnTo>
                    <a:pt x="1175" y="28478"/>
                  </a:lnTo>
                  <a:lnTo>
                    <a:pt x="1175" y="28478"/>
                  </a:lnTo>
                  <a:cubicBezTo>
                    <a:pt x="1035" y="28394"/>
                    <a:pt x="953" y="28217"/>
                    <a:pt x="953" y="27981"/>
                  </a:cubicBezTo>
                  <a:lnTo>
                    <a:pt x="906" y="13193"/>
                  </a:lnTo>
                  <a:cubicBezTo>
                    <a:pt x="906" y="12705"/>
                    <a:pt x="1251" y="12098"/>
                    <a:pt x="1680" y="11848"/>
                  </a:cubicBezTo>
                  <a:lnTo>
                    <a:pt x="21099" y="632"/>
                  </a:lnTo>
                  <a:cubicBezTo>
                    <a:pt x="21228" y="564"/>
                    <a:pt x="21346" y="531"/>
                    <a:pt x="21451" y="531"/>
                  </a:cubicBezTo>
                  <a:cubicBezTo>
                    <a:pt x="21528" y="531"/>
                    <a:pt x="21597" y="549"/>
                    <a:pt x="21658" y="584"/>
                  </a:cubicBezTo>
                  <a:lnTo>
                    <a:pt x="20753" y="49"/>
                  </a:lnTo>
                  <a:cubicBezTo>
                    <a:pt x="20693" y="18"/>
                    <a:pt x="20623" y="1"/>
                    <a:pt x="20546" y="1"/>
                  </a:cubicBezTo>
                  <a:close/>
                  <a:moveTo>
                    <a:pt x="1175" y="28478"/>
                  </a:moveTo>
                  <a:cubicBezTo>
                    <a:pt x="1177" y="28479"/>
                    <a:pt x="1178" y="28480"/>
                    <a:pt x="1179" y="28481"/>
                  </a:cubicBezTo>
                  <a:lnTo>
                    <a:pt x="1175" y="28478"/>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712901" y="1514316"/>
              <a:ext cx="672686" cy="895880"/>
            </a:xfrm>
            <a:custGeom>
              <a:avLst/>
              <a:gdLst/>
              <a:ahLst/>
              <a:cxnLst/>
              <a:rect l="l" t="t" r="r" b="b"/>
              <a:pathLst>
                <a:path w="21028" h="28005" extrusionOk="0">
                  <a:moveTo>
                    <a:pt x="20548" y="1"/>
                  </a:moveTo>
                  <a:cubicBezTo>
                    <a:pt x="20442" y="1"/>
                    <a:pt x="20322" y="35"/>
                    <a:pt x="20194" y="108"/>
                  </a:cubicBezTo>
                  <a:lnTo>
                    <a:pt x="775" y="11324"/>
                  </a:lnTo>
                  <a:cubicBezTo>
                    <a:pt x="346" y="11574"/>
                    <a:pt x="1" y="12181"/>
                    <a:pt x="1" y="12669"/>
                  </a:cubicBezTo>
                  <a:lnTo>
                    <a:pt x="48" y="27457"/>
                  </a:lnTo>
                  <a:cubicBezTo>
                    <a:pt x="48" y="27802"/>
                    <a:pt x="221" y="28005"/>
                    <a:pt x="474" y="28005"/>
                  </a:cubicBezTo>
                  <a:cubicBezTo>
                    <a:pt x="579" y="28005"/>
                    <a:pt x="697" y="27970"/>
                    <a:pt x="822" y="27897"/>
                  </a:cubicBezTo>
                  <a:lnTo>
                    <a:pt x="20241" y="16682"/>
                  </a:lnTo>
                  <a:cubicBezTo>
                    <a:pt x="20682" y="16443"/>
                    <a:pt x="21027" y="15836"/>
                    <a:pt x="21027" y="15336"/>
                  </a:cubicBezTo>
                  <a:lnTo>
                    <a:pt x="20979" y="561"/>
                  </a:lnTo>
                  <a:cubicBezTo>
                    <a:pt x="20979" y="206"/>
                    <a:pt x="20806" y="1"/>
                    <a:pt x="20548" y="1"/>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14052" y="1909676"/>
              <a:ext cx="671534" cy="500516"/>
            </a:xfrm>
            <a:custGeom>
              <a:avLst/>
              <a:gdLst/>
              <a:ahLst/>
              <a:cxnLst/>
              <a:rect l="l" t="t" r="r" b="b"/>
              <a:pathLst>
                <a:path w="20992" h="15646" extrusionOk="0">
                  <a:moveTo>
                    <a:pt x="20979" y="1"/>
                  </a:moveTo>
                  <a:lnTo>
                    <a:pt x="0" y="12109"/>
                  </a:lnTo>
                  <a:lnTo>
                    <a:pt x="12" y="15098"/>
                  </a:lnTo>
                  <a:cubicBezTo>
                    <a:pt x="12" y="15443"/>
                    <a:pt x="185" y="15646"/>
                    <a:pt x="438" y="15646"/>
                  </a:cubicBezTo>
                  <a:cubicBezTo>
                    <a:pt x="543" y="15646"/>
                    <a:pt x="661" y="15611"/>
                    <a:pt x="786" y="15538"/>
                  </a:cubicBezTo>
                  <a:lnTo>
                    <a:pt x="20205" y="4323"/>
                  </a:lnTo>
                  <a:cubicBezTo>
                    <a:pt x="20646" y="4073"/>
                    <a:pt x="20991" y="3477"/>
                    <a:pt x="20991" y="2977"/>
                  </a:cubicBezTo>
                  <a:lnTo>
                    <a:pt x="20979" y="1"/>
                  </a:ln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748697" y="1576824"/>
              <a:ext cx="606786" cy="639864"/>
            </a:xfrm>
            <a:custGeom>
              <a:avLst/>
              <a:gdLst/>
              <a:ahLst/>
              <a:cxnLst/>
              <a:rect l="l" t="t" r="r" b="b"/>
              <a:pathLst>
                <a:path w="18968" h="20002" extrusionOk="0">
                  <a:moveTo>
                    <a:pt x="18503" y="0"/>
                  </a:moveTo>
                  <a:cubicBezTo>
                    <a:pt x="18409" y="0"/>
                    <a:pt x="18304" y="31"/>
                    <a:pt x="18194" y="95"/>
                  </a:cubicBezTo>
                  <a:lnTo>
                    <a:pt x="775" y="10120"/>
                  </a:lnTo>
                  <a:cubicBezTo>
                    <a:pt x="346" y="10358"/>
                    <a:pt x="1" y="11025"/>
                    <a:pt x="1" y="11596"/>
                  </a:cubicBezTo>
                  <a:lnTo>
                    <a:pt x="1" y="19323"/>
                  </a:lnTo>
                  <a:cubicBezTo>
                    <a:pt x="1" y="19748"/>
                    <a:pt x="191" y="20002"/>
                    <a:pt x="465" y="20002"/>
                  </a:cubicBezTo>
                  <a:cubicBezTo>
                    <a:pt x="560" y="20002"/>
                    <a:pt x="664" y="19971"/>
                    <a:pt x="775" y="19907"/>
                  </a:cubicBezTo>
                  <a:lnTo>
                    <a:pt x="18194" y="9894"/>
                  </a:lnTo>
                  <a:cubicBezTo>
                    <a:pt x="18622" y="9644"/>
                    <a:pt x="18967" y="8977"/>
                    <a:pt x="18967" y="8405"/>
                  </a:cubicBezTo>
                  <a:lnTo>
                    <a:pt x="18967" y="678"/>
                  </a:lnTo>
                  <a:cubicBezTo>
                    <a:pt x="18967" y="254"/>
                    <a:pt x="18777" y="0"/>
                    <a:pt x="18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791371" y="1865338"/>
              <a:ext cx="204928" cy="289094"/>
            </a:xfrm>
            <a:custGeom>
              <a:avLst/>
              <a:gdLst/>
              <a:ahLst/>
              <a:cxnLst/>
              <a:rect l="l" t="t" r="r" b="b"/>
              <a:pathLst>
                <a:path w="6406" h="9037" extrusionOk="0">
                  <a:moveTo>
                    <a:pt x="6308" y="1"/>
                  </a:moveTo>
                  <a:cubicBezTo>
                    <a:pt x="6290" y="1"/>
                    <a:pt x="6271" y="6"/>
                    <a:pt x="6251" y="17"/>
                  </a:cubicBezTo>
                  <a:lnTo>
                    <a:pt x="167" y="3530"/>
                  </a:lnTo>
                  <a:cubicBezTo>
                    <a:pt x="72" y="3577"/>
                    <a:pt x="0" y="3720"/>
                    <a:pt x="0" y="3827"/>
                  </a:cubicBezTo>
                  <a:lnTo>
                    <a:pt x="0" y="8899"/>
                  </a:lnTo>
                  <a:cubicBezTo>
                    <a:pt x="0" y="8988"/>
                    <a:pt x="40" y="9037"/>
                    <a:pt x="99" y="9037"/>
                  </a:cubicBezTo>
                  <a:cubicBezTo>
                    <a:pt x="119" y="9037"/>
                    <a:pt x="142" y="9031"/>
                    <a:pt x="167" y="9019"/>
                  </a:cubicBezTo>
                  <a:lnTo>
                    <a:pt x="6251" y="5506"/>
                  </a:lnTo>
                  <a:cubicBezTo>
                    <a:pt x="6334" y="5459"/>
                    <a:pt x="6406" y="5328"/>
                    <a:pt x="6406" y="5209"/>
                  </a:cubicBezTo>
                  <a:lnTo>
                    <a:pt x="6406" y="136"/>
                  </a:lnTo>
                  <a:cubicBezTo>
                    <a:pt x="6406" y="55"/>
                    <a:pt x="6364" y="1"/>
                    <a:pt x="6308" y="1"/>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91755" y="1950815"/>
              <a:ext cx="204544" cy="203712"/>
            </a:xfrm>
            <a:custGeom>
              <a:avLst/>
              <a:gdLst/>
              <a:ahLst/>
              <a:cxnLst/>
              <a:rect l="l" t="t" r="r" b="b"/>
              <a:pathLst>
                <a:path w="6394" h="6368" extrusionOk="0">
                  <a:moveTo>
                    <a:pt x="6013" y="0"/>
                  </a:moveTo>
                  <a:lnTo>
                    <a:pt x="5513" y="727"/>
                  </a:lnTo>
                  <a:lnTo>
                    <a:pt x="5215" y="72"/>
                  </a:lnTo>
                  <a:lnTo>
                    <a:pt x="4870" y="715"/>
                  </a:lnTo>
                  <a:lnTo>
                    <a:pt x="4513" y="1798"/>
                  </a:lnTo>
                  <a:lnTo>
                    <a:pt x="4156" y="1417"/>
                  </a:lnTo>
                  <a:lnTo>
                    <a:pt x="3739" y="465"/>
                  </a:lnTo>
                  <a:lnTo>
                    <a:pt x="3096" y="2703"/>
                  </a:lnTo>
                  <a:lnTo>
                    <a:pt x="2679" y="2275"/>
                  </a:lnTo>
                  <a:lnTo>
                    <a:pt x="2334" y="2906"/>
                  </a:lnTo>
                  <a:lnTo>
                    <a:pt x="1834" y="2465"/>
                  </a:lnTo>
                  <a:lnTo>
                    <a:pt x="1322" y="3346"/>
                  </a:lnTo>
                  <a:lnTo>
                    <a:pt x="774" y="3370"/>
                  </a:lnTo>
                  <a:lnTo>
                    <a:pt x="179" y="4584"/>
                  </a:lnTo>
                  <a:lnTo>
                    <a:pt x="0" y="4846"/>
                  </a:lnTo>
                  <a:lnTo>
                    <a:pt x="0" y="6263"/>
                  </a:lnTo>
                  <a:cubicBezTo>
                    <a:pt x="0" y="6330"/>
                    <a:pt x="30" y="6368"/>
                    <a:pt x="80" y="6368"/>
                  </a:cubicBezTo>
                  <a:cubicBezTo>
                    <a:pt x="101" y="6368"/>
                    <a:pt x="127" y="6361"/>
                    <a:pt x="155" y="6347"/>
                  </a:cubicBezTo>
                  <a:lnTo>
                    <a:pt x="6239" y="2834"/>
                  </a:lnTo>
                  <a:cubicBezTo>
                    <a:pt x="6322" y="2787"/>
                    <a:pt x="6394" y="2667"/>
                    <a:pt x="6394" y="2560"/>
                  </a:cubicBezTo>
                  <a:lnTo>
                    <a:pt x="6394" y="512"/>
                  </a:lnTo>
                  <a:lnTo>
                    <a:pt x="6191" y="536"/>
                  </a:lnTo>
                  <a:lnTo>
                    <a:pt x="6013"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8171" y="1770617"/>
              <a:ext cx="292549" cy="177576"/>
            </a:xfrm>
            <a:custGeom>
              <a:avLst/>
              <a:gdLst/>
              <a:ahLst/>
              <a:cxnLst/>
              <a:rect l="l" t="t" r="r" b="b"/>
              <a:pathLst>
                <a:path w="9145" h="5551" extrusionOk="0">
                  <a:moveTo>
                    <a:pt x="9080" y="0"/>
                  </a:moveTo>
                  <a:cubicBezTo>
                    <a:pt x="9067" y="0"/>
                    <a:pt x="9053" y="5"/>
                    <a:pt x="9037" y="14"/>
                  </a:cubicBezTo>
                  <a:lnTo>
                    <a:pt x="120" y="5229"/>
                  </a:lnTo>
                  <a:cubicBezTo>
                    <a:pt x="60" y="5264"/>
                    <a:pt x="1" y="5360"/>
                    <a:pt x="1" y="5443"/>
                  </a:cubicBezTo>
                  <a:cubicBezTo>
                    <a:pt x="1" y="5507"/>
                    <a:pt x="36" y="5550"/>
                    <a:pt x="79" y="5550"/>
                  </a:cubicBezTo>
                  <a:cubicBezTo>
                    <a:pt x="92" y="5550"/>
                    <a:pt x="106" y="5546"/>
                    <a:pt x="120" y="5538"/>
                  </a:cubicBezTo>
                  <a:lnTo>
                    <a:pt x="9037" y="323"/>
                  </a:lnTo>
                  <a:cubicBezTo>
                    <a:pt x="9097" y="288"/>
                    <a:pt x="9145" y="192"/>
                    <a:pt x="9145" y="109"/>
                  </a:cubicBezTo>
                  <a:cubicBezTo>
                    <a:pt x="9145" y="38"/>
                    <a:pt x="9118" y="0"/>
                    <a:pt x="9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38171" y="1739363"/>
              <a:ext cx="292549" cy="177257"/>
            </a:xfrm>
            <a:custGeom>
              <a:avLst/>
              <a:gdLst/>
              <a:ahLst/>
              <a:cxnLst/>
              <a:rect l="l" t="t" r="r" b="b"/>
              <a:pathLst>
                <a:path w="9145" h="5541" extrusionOk="0">
                  <a:moveTo>
                    <a:pt x="9081" y="1"/>
                  </a:moveTo>
                  <a:cubicBezTo>
                    <a:pt x="9068" y="1"/>
                    <a:pt x="9053" y="5"/>
                    <a:pt x="9037" y="14"/>
                  </a:cubicBezTo>
                  <a:lnTo>
                    <a:pt x="120" y="5217"/>
                  </a:lnTo>
                  <a:cubicBezTo>
                    <a:pt x="60" y="5265"/>
                    <a:pt x="1" y="5360"/>
                    <a:pt x="1" y="5444"/>
                  </a:cubicBezTo>
                  <a:cubicBezTo>
                    <a:pt x="1" y="5505"/>
                    <a:pt x="33" y="5541"/>
                    <a:pt x="74" y="5541"/>
                  </a:cubicBezTo>
                  <a:cubicBezTo>
                    <a:pt x="89" y="5541"/>
                    <a:pt x="104" y="5536"/>
                    <a:pt x="120" y="5527"/>
                  </a:cubicBezTo>
                  <a:lnTo>
                    <a:pt x="9037" y="312"/>
                  </a:lnTo>
                  <a:cubicBezTo>
                    <a:pt x="9097" y="288"/>
                    <a:pt x="9145" y="181"/>
                    <a:pt x="9145" y="98"/>
                  </a:cubicBezTo>
                  <a:cubicBezTo>
                    <a:pt x="9145" y="36"/>
                    <a:pt x="9119" y="1"/>
                    <a:pt x="90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8171" y="1708141"/>
              <a:ext cx="292549" cy="177257"/>
            </a:xfrm>
            <a:custGeom>
              <a:avLst/>
              <a:gdLst/>
              <a:ahLst/>
              <a:cxnLst/>
              <a:rect l="l" t="t" r="r" b="b"/>
              <a:pathLst>
                <a:path w="9145" h="5541" extrusionOk="0">
                  <a:moveTo>
                    <a:pt x="9081" y="0"/>
                  </a:moveTo>
                  <a:cubicBezTo>
                    <a:pt x="9068" y="0"/>
                    <a:pt x="9053" y="5"/>
                    <a:pt x="9037" y="14"/>
                  </a:cubicBezTo>
                  <a:lnTo>
                    <a:pt x="120" y="5217"/>
                  </a:lnTo>
                  <a:cubicBezTo>
                    <a:pt x="60" y="5253"/>
                    <a:pt x="1" y="5348"/>
                    <a:pt x="1" y="5431"/>
                  </a:cubicBezTo>
                  <a:cubicBezTo>
                    <a:pt x="1" y="5502"/>
                    <a:pt x="34" y="5540"/>
                    <a:pt x="75" y="5540"/>
                  </a:cubicBezTo>
                  <a:cubicBezTo>
                    <a:pt x="89" y="5540"/>
                    <a:pt x="104" y="5536"/>
                    <a:pt x="120" y="5527"/>
                  </a:cubicBezTo>
                  <a:lnTo>
                    <a:pt x="9037" y="312"/>
                  </a:lnTo>
                  <a:cubicBezTo>
                    <a:pt x="9097" y="276"/>
                    <a:pt x="9145" y="181"/>
                    <a:pt x="9145" y="97"/>
                  </a:cubicBezTo>
                  <a:cubicBezTo>
                    <a:pt x="9145" y="36"/>
                    <a:pt x="9119" y="0"/>
                    <a:pt x="90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1038171" y="1676536"/>
              <a:ext cx="292549" cy="177257"/>
            </a:xfrm>
            <a:custGeom>
              <a:avLst/>
              <a:gdLst/>
              <a:ahLst/>
              <a:cxnLst/>
              <a:rect l="l" t="t" r="r" b="b"/>
              <a:pathLst>
                <a:path w="9145" h="5541" extrusionOk="0">
                  <a:moveTo>
                    <a:pt x="9081" y="0"/>
                  </a:moveTo>
                  <a:cubicBezTo>
                    <a:pt x="9068" y="0"/>
                    <a:pt x="9053" y="5"/>
                    <a:pt x="9037" y="14"/>
                  </a:cubicBezTo>
                  <a:lnTo>
                    <a:pt x="120" y="5229"/>
                  </a:lnTo>
                  <a:cubicBezTo>
                    <a:pt x="60" y="5265"/>
                    <a:pt x="1" y="5360"/>
                    <a:pt x="1" y="5443"/>
                  </a:cubicBezTo>
                  <a:cubicBezTo>
                    <a:pt x="1" y="5505"/>
                    <a:pt x="33" y="5540"/>
                    <a:pt x="74" y="5540"/>
                  </a:cubicBezTo>
                  <a:cubicBezTo>
                    <a:pt x="89" y="5540"/>
                    <a:pt x="104" y="5536"/>
                    <a:pt x="120" y="5526"/>
                  </a:cubicBezTo>
                  <a:lnTo>
                    <a:pt x="9037" y="323"/>
                  </a:lnTo>
                  <a:cubicBezTo>
                    <a:pt x="9097" y="288"/>
                    <a:pt x="9145" y="181"/>
                    <a:pt x="9145" y="97"/>
                  </a:cubicBezTo>
                  <a:cubicBezTo>
                    <a:pt x="9145" y="36"/>
                    <a:pt x="9119" y="0"/>
                    <a:pt x="90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1038171" y="1832293"/>
              <a:ext cx="292549" cy="177257"/>
            </a:xfrm>
            <a:custGeom>
              <a:avLst/>
              <a:gdLst/>
              <a:ahLst/>
              <a:cxnLst/>
              <a:rect l="l" t="t" r="r" b="b"/>
              <a:pathLst>
                <a:path w="9145" h="5541" extrusionOk="0">
                  <a:moveTo>
                    <a:pt x="9081" y="1"/>
                  </a:moveTo>
                  <a:cubicBezTo>
                    <a:pt x="9068" y="1"/>
                    <a:pt x="9053" y="5"/>
                    <a:pt x="9037" y="15"/>
                  </a:cubicBezTo>
                  <a:lnTo>
                    <a:pt x="120" y="5229"/>
                  </a:lnTo>
                  <a:cubicBezTo>
                    <a:pt x="60" y="5265"/>
                    <a:pt x="1" y="5360"/>
                    <a:pt x="1" y="5444"/>
                  </a:cubicBezTo>
                  <a:cubicBezTo>
                    <a:pt x="1" y="5505"/>
                    <a:pt x="33" y="5541"/>
                    <a:pt x="74" y="5541"/>
                  </a:cubicBezTo>
                  <a:cubicBezTo>
                    <a:pt x="89" y="5541"/>
                    <a:pt x="104" y="5536"/>
                    <a:pt x="120" y="5527"/>
                  </a:cubicBezTo>
                  <a:lnTo>
                    <a:pt x="9037" y="324"/>
                  </a:lnTo>
                  <a:cubicBezTo>
                    <a:pt x="9097" y="288"/>
                    <a:pt x="9145" y="181"/>
                    <a:pt x="9145" y="98"/>
                  </a:cubicBezTo>
                  <a:cubicBezTo>
                    <a:pt x="9145" y="36"/>
                    <a:pt x="9119" y="1"/>
                    <a:pt x="90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1038171" y="1801071"/>
              <a:ext cx="292549" cy="177257"/>
            </a:xfrm>
            <a:custGeom>
              <a:avLst/>
              <a:gdLst/>
              <a:ahLst/>
              <a:cxnLst/>
              <a:rect l="l" t="t" r="r" b="b"/>
              <a:pathLst>
                <a:path w="9145" h="5541" extrusionOk="0">
                  <a:moveTo>
                    <a:pt x="9081" y="0"/>
                  </a:moveTo>
                  <a:cubicBezTo>
                    <a:pt x="9068" y="0"/>
                    <a:pt x="9053" y="5"/>
                    <a:pt x="9037" y="14"/>
                  </a:cubicBezTo>
                  <a:lnTo>
                    <a:pt x="120" y="5217"/>
                  </a:lnTo>
                  <a:cubicBezTo>
                    <a:pt x="60" y="5253"/>
                    <a:pt x="1" y="5348"/>
                    <a:pt x="1" y="5443"/>
                  </a:cubicBezTo>
                  <a:cubicBezTo>
                    <a:pt x="1" y="5505"/>
                    <a:pt x="33" y="5541"/>
                    <a:pt x="74" y="5541"/>
                  </a:cubicBezTo>
                  <a:cubicBezTo>
                    <a:pt x="89" y="5541"/>
                    <a:pt x="104" y="5536"/>
                    <a:pt x="120" y="5527"/>
                  </a:cubicBezTo>
                  <a:lnTo>
                    <a:pt x="9037" y="312"/>
                  </a:lnTo>
                  <a:cubicBezTo>
                    <a:pt x="9097" y="276"/>
                    <a:pt x="9145" y="181"/>
                    <a:pt x="9145" y="98"/>
                  </a:cubicBezTo>
                  <a:cubicBezTo>
                    <a:pt x="9145" y="36"/>
                    <a:pt x="9119" y="0"/>
                    <a:pt x="90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790603" y="1792370"/>
              <a:ext cx="223226" cy="148210"/>
            </a:xfrm>
            <a:custGeom>
              <a:avLst/>
              <a:gdLst/>
              <a:ahLst/>
              <a:cxnLst/>
              <a:rect l="l" t="t" r="r" b="b"/>
              <a:pathLst>
                <a:path w="6978" h="4633" extrusionOk="0">
                  <a:moveTo>
                    <a:pt x="6978" y="0"/>
                  </a:moveTo>
                  <a:lnTo>
                    <a:pt x="1" y="4037"/>
                  </a:lnTo>
                  <a:lnTo>
                    <a:pt x="1" y="4632"/>
                  </a:lnTo>
                  <a:lnTo>
                    <a:pt x="6978" y="608"/>
                  </a:lnTo>
                  <a:lnTo>
                    <a:pt x="6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33"/>
          <p:cNvGrpSpPr/>
          <p:nvPr/>
        </p:nvGrpSpPr>
        <p:grpSpPr>
          <a:xfrm>
            <a:off x="8332995" y="3042427"/>
            <a:ext cx="1241789" cy="734416"/>
            <a:chOff x="942970" y="2297423"/>
            <a:chExt cx="529434" cy="313117"/>
          </a:xfrm>
        </p:grpSpPr>
        <p:sp>
          <p:nvSpPr>
            <p:cNvPr id="439" name="Google Shape;439;p33"/>
            <p:cNvSpPr/>
            <p:nvPr/>
          </p:nvSpPr>
          <p:spPr>
            <a:xfrm>
              <a:off x="944090" y="2382355"/>
              <a:ext cx="526811" cy="228185"/>
            </a:xfrm>
            <a:custGeom>
              <a:avLst/>
              <a:gdLst/>
              <a:ahLst/>
              <a:cxnLst/>
              <a:rect l="l" t="t" r="r" b="b"/>
              <a:pathLst>
                <a:path w="16468" h="7133" extrusionOk="0">
                  <a:moveTo>
                    <a:pt x="16467" y="0"/>
                  </a:moveTo>
                  <a:cubicBezTo>
                    <a:pt x="16467" y="72"/>
                    <a:pt x="16419" y="131"/>
                    <a:pt x="16336" y="191"/>
                  </a:cubicBezTo>
                  <a:lnTo>
                    <a:pt x="4906" y="6787"/>
                  </a:lnTo>
                  <a:cubicBezTo>
                    <a:pt x="4817" y="6834"/>
                    <a:pt x="4704" y="6858"/>
                    <a:pt x="4592" y="6858"/>
                  </a:cubicBezTo>
                  <a:cubicBezTo>
                    <a:pt x="4480" y="6858"/>
                    <a:pt x="4370" y="6834"/>
                    <a:pt x="4287" y="6787"/>
                  </a:cubicBezTo>
                  <a:lnTo>
                    <a:pt x="132" y="4370"/>
                  </a:lnTo>
                  <a:cubicBezTo>
                    <a:pt x="48" y="4322"/>
                    <a:pt x="1" y="4263"/>
                    <a:pt x="1" y="4191"/>
                  </a:cubicBezTo>
                  <a:lnTo>
                    <a:pt x="1" y="4465"/>
                  </a:lnTo>
                  <a:cubicBezTo>
                    <a:pt x="1" y="4537"/>
                    <a:pt x="48" y="4596"/>
                    <a:pt x="132" y="4644"/>
                  </a:cubicBezTo>
                  <a:lnTo>
                    <a:pt x="4287" y="7061"/>
                  </a:lnTo>
                  <a:cubicBezTo>
                    <a:pt x="4370" y="7108"/>
                    <a:pt x="4480" y="7132"/>
                    <a:pt x="4592" y="7132"/>
                  </a:cubicBezTo>
                  <a:cubicBezTo>
                    <a:pt x="4704" y="7132"/>
                    <a:pt x="4817" y="7108"/>
                    <a:pt x="4906" y="7061"/>
                  </a:cubicBezTo>
                  <a:lnTo>
                    <a:pt x="16336" y="465"/>
                  </a:lnTo>
                  <a:cubicBezTo>
                    <a:pt x="16431" y="405"/>
                    <a:pt x="16467" y="346"/>
                    <a:pt x="16467" y="274"/>
                  </a:cubicBezTo>
                  <a:lnTo>
                    <a:pt x="16467"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942970" y="2297423"/>
              <a:ext cx="529434" cy="304353"/>
            </a:xfrm>
            <a:custGeom>
              <a:avLst/>
              <a:gdLst/>
              <a:ahLst/>
              <a:cxnLst/>
              <a:rect l="l" t="t" r="r" b="b"/>
              <a:pathLst>
                <a:path w="16550" h="9514" extrusionOk="0">
                  <a:moveTo>
                    <a:pt x="11911" y="0"/>
                  </a:moveTo>
                  <a:cubicBezTo>
                    <a:pt x="11799" y="0"/>
                    <a:pt x="11686" y="24"/>
                    <a:pt x="11597" y="72"/>
                  </a:cubicBezTo>
                  <a:lnTo>
                    <a:pt x="167" y="6668"/>
                  </a:lnTo>
                  <a:cubicBezTo>
                    <a:pt x="0" y="6775"/>
                    <a:pt x="0" y="6930"/>
                    <a:pt x="167" y="7025"/>
                  </a:cubicBezTo>
                  <a:lnTo>
                    <a:pt x="4322" y="9442"/>
                  </a:lnTo>
                  <a:cubicBezTo>
                    <a:pt x="4405" y="9489"/>
                    <a:pt x="4515" y="9513"/>
                    <a:pt x="4627" y="9513"/>
                  </a:cubicBezTo>
                  <a:cubicBezTo>
                    <a:pt x="4739" y="9513"/>
                    <a:pt x="4852" y="9489"/>
                    <a:pt x="4941" y="9442"/>
                  </a:cubicBezTo>
                  <a:lnTo>
                    <a:pt x="16371" y="2846"/>
                  </a:lnTo>
                  <a:cubicBezTo>
                    <a:pt x="16550" y="2739"/>
                    <a:pt x="16550" y="2584"/>
                    <a:pt x="16371" y="2489"/>
                  </a:cubicBezTo>
                  <a:lnTo>
                    <a:pt x="12216" y="72"/>
                  </a:lnTo>
                  <a:cubicBezTo>
                    <a:pt x="12132" y="24"/>
                    <a:pt x="12022" y="0"/>
                    <a:pt x="11911" y="0"/>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990187" y="2501165"/>
              <a:ext cx="31254" cy="18330"/>
            </a:xfrm>
            <a:custGeom>
              <a:avLst/>
              <a:gdLst/>
              <a:ahLst/>
              <a:cxnLst/>
              <a:rect l="l" t="t" r="r" b="b"/>
              <a:pathLst>
                <a:path w="977" h="573" extrusionOk="0">
                  <a:moveTo>
                    <a:pt x="489" y="1"/>
                  </a:moveTo>
                  <a:lnTo>
                    <a:pt x="0" y="287"/>
                  </a:lnTo>
                  <a:lnTo>
                    <a:pt x="489" y="572"/>
                  </a:lnTo>
                  <a:lnTo>
                    <a:pt x="977" y="287"/>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1011908" y="2488625"/>
              <a:ext cx="31638" cy="17914"/>
            </a:xfrm>
            <a:custGeom>
              <a:avLst/>
              <a:gdLst/>
              <a:ahLst/>
              <a:cxnLst/>
              <a:rect l="l" t="t" r="r" b="b"/>
              <a:pathLst>
                <a:path w="989" h="560" extrusionOk="0">
                  <a:moveTo>
                    <a:pt x="488" y="0"/>
                  </a:moveTo>
                  <a:lnTo>
                    <a:pt x="0" y="274"/>
                  </a:lnTo>
                  <a:lnTo>
                    <a:pt x="500" y="560"/>
                  </a:lnTo>
                  <a:lnTo>
                    <a:pt x="988" y="286"/>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1033981" y="2475669"/>
              <a:ext cx="31254" cy="18298"/>
            </a:xfrm>
            <a:custGeom>
              <a:avLst/>
              <a:gdLst/>
              <a:ahLst/>
              <a:cxnLst/>
              <a:rect l="l" t="t" r="r" b="b"/>
              <a:pathLst>
                <a:path w="977" h="572" extrusionOk="0">
                  <a:moveTo>
                    <a:pt x="489" y="0"/>
                  </a:moveTo>
                  <a:lnTo>
                    <a:pt x="1" y="286"/>
                  </a:lnTo>
                  <a:lnTo>
                    <a:pt x="489" y="572"/>
                  </a:lnTo>
                  <a:lnTo>
                    <a:pt x="977" y="286"/>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1056086" y="2463097"/>
              <a:ext cx="31254" cy="18298"/>
            </a:xfrm>
            <a:custGeom>
              <a:avLst/>
              <a:gdLst/>
              <a:ahLst/>
              <a:cxnLst/>
              <a:rect l="l" t="t" r="r" b="b"/>
              <a:pathLst>
                <a:path w="977" h="572" extrusionOk="0">
                  <a:moveTo>
                    <a:pt x="488" y="0"/>
                  </a:moveTo>
                  <a:lnTo>
                    <a:pt x="0" y="286"/>
                  </a:lnTo>
                  <a:lnTo>
                    <a:pt x="488" y="572"/>
                  </a:lnTo>
                  <a:lnTo>
                    <a:pt x="976" y="286"/>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1078158" y="2450525"/>
              <a:ext cx="31286" cy="17946"/>
            </a:xfrm>
            <a:custGeom>
              <a:avLst/>
              <a:gdLst/>
              <a:ahLst/>
              <a:cxnLst/>
              <a:rect l="l" t="t" r="r" b="b"/>
              <a:pathLst>
                <a:path w="978" h="561" extrusionOk="0">
                  <a:moveTo>
                    <a:pt x="489" y="0"/>
                  </a:moveTo>
                  <a:lnTo>
                    <a:pt x="1" y="274"/>
                  </a:lnTo>
                  <a:lnTo>
                    <a:pt x="489" y="560"/>
                  </a:lnTo>
                  <a:lnTo>
                    <a:pt x="977" y="286"/>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1099879" y="2437569"/>
              <a:ext cx="31638" cy="18330"/>
            </a:xfrm>
            <a:custGeom>
              <a:avLst/>
              <a:gdLst/>
              <a:ahLst/>
              <a:cxnLst/>
              <a:rect l="l" t="t" r="r" b="b"/>
              <a:pathLst>
                <a:path w="989" h="573" extrusionOk="0">
                  <a:moveTo>
                    <a:pt x="489" y="1"/>
                  </a:moveTo>
                  <a:lnTo>
                    <a:pt x="0" y="286"/>
                  </a:lnTo>
                  <a:lnTo>
                    <a:pt x="500" y="572"/>
                  </a:lnTo>
                  <a:lnTo>
                    <a:pt x="989" y="286"/>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1121952" y="2424997"/>
              <a:ext cx="31286" cy="18330"/>
            </a:xfrm>
            <a:custGeom>
              <a:avLst/>
              <a:gdLst/>
              <a:ahLst/>
              <a:cxnLst/>
              <a:rect l="l" t="t" r="r" b="b"/>
              <a:pathLst>
                <a:path w="978" h="573" extrusionOk="0">
                  <a:moveTo>
                    <a:pt x="489" y="1"/>
                  </a:moveTo>
                  <a:lnTo>
                    <a:pt x="1" y="286"/>
                  </a:lnTo>
                  <a:lnTo>
                    <a:pt x="489" y="572"/>
                  </a:lnTo>
                  <a:lnTo>
                    <a:pt x="977" y="286"/>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1144057" y="2412425"/>
              <a:ext cx="31254" cy="17946"/>
            </a:xfrm>
            <a:custGeom>
              <a:avLst/>
              <a:gdLst/>
              <a:ahLst/>
              <a:cxnLst/>
              <a:rect l="l" t="t" r="r" b="b"/>
              <a:pathLst>
                <a:path w="977" h="561" extrusionOk="0">
                  <a:moveTo>
                    <a:pt x="489" y="1"/>
                  </a:moveTo>
                  <a:lnTo>
                    <a:pt x="1" y="287"/>
                  </a:lnTo>
                  <a:lnTo>
                    <a:pt x="489" y="560"/>
                  </a:lnTo>
                  <a:lnTo>
                    <a:pt x="977" y="287"/>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1165778" y="2399853"/>
              <a:ext cx="31638" cy="17946"/>
            </a:xfrm>
            <a:custGeom>
              <a:avLst/>
              <a:gdLst/>
              <a:ahLst/>
              <a:cxnLst/>
              <a:rect l="l" t="t" r="r" b="b"/>
              <a:pathLst>
                <a:path w="989" h="561" extrusionOk="0">
                  <a:moveTo>
                    <a:pt x="488" y="1"/>
                  </a:moveTo>
                  <a:lnTo>
                    <a:pt x="0" y="275"/>
                  </a:lnTo>
                  <a:lnTo>
                    <a:pt x="500" y="561"/>
                  </a:lnTo>
                  <a:lnTo>
                    <a:pt x="988" y="275"/>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1187851" y="2386930"/>
              <a:ext cx="31286" cy="18298"/>
            </a:xfrm>
            <a:custGeom>
              <a:avLst/>
              <a:gdLst/>
              <a:ahLst/>
              <a:cxnLst/>
              <a:rect l="l" t="t" r="r" b="b"/>
              <a:pathLst>
                <a:path w="978" h="572" extrusionOk="0">
                  <a:moveTo>
                    <a:pt x="489" y="0"/>
                  </a:moveTo>
                  <a:lnTo>
                    <a:pt x="1" y="286"/>
                  </a:lnTo>
                  <a:lnTo>
                    <a:pt x="489" y="572"/>
                  </a:lnTo>
                  <a:lnTo>
                    <a:pt x="977" y="286"/>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1209956" y="2374358"/>
              <a:ext cx="31254" cy="17914"/>
            </a:xfrm>
            <a:custGeom>
              <a:avLst/>
              <a:gdLst/>
              <a:ahLst/>
              <a:cxnLst/>
              <a:rect l="l" t="t" r="r" b="b"/>
              <a:pathLst>
                <a:path w="977" h="560" extrusionOk="0">
                  <a:moveTo>
                    <a:pt x="488" y="0"/>
                  </a:moveTo>
                  <a:lnTo>
                    <a:pt x="0" y="286"/>
                  </a:lnTo>
                  <a:lnTo>
                    <a:pt x="488" y="560"/>
                  </a:lnTo>
                  <a:lnTo>
                    <a:pt x="977" y="286"/>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1232029" y="2361786"/>
              <a:ext cx="31286" cy="17914"/>
            </a:xfrm>
            <a:custGeom>
              <a:avLst/>
              <a:gdLst/>
              <a:ahLst/>
              <a:cxnLst/>
              <a:rect l="l" t="t" r="r" b="b"/>
              <a:pathLst>
                <a:path w="978" h="560" extrusionOk="0">
                  <a:moveTo>
                    <a:pt x="489" y="0"/>
                  </a:moveTo>
                  <a:lnTo>
                    <a:pt x="1" y="274"/>
                  </a:lnTo>
                  <a:lnTo>
                    <a:pt x="489" y="560"/>
                  </a:lnTo>
                  <a:lnTo>
                    <a:pt x="977" y="274"/>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1253750" y="2348830"/>
              <a:ext cx="31638" cy="18298"/>
            </a:xfrm>
            <a:custGeom>
              <a:avLst/>
              <a:gdLst/>
              <a:ahLst/>
              <a:cxnLst/>
              <a:rect l="l" t="t" r="r" b="b"/>
              <a:pathLst>
                <a:path w="989" h="572" extrusionOk="0">
                  <a:moveTo>
                    <a:pt x="489" y="0"/>
                  </a:moveTo>
                  <a:lnTo>
                    <a:pt x="1" y="286"/>
                  </a:lnTo>
                  <a:lnTo>
                    <a:pt x="501" y="572"/>
                  </a:lnTo>
                  <a:lnTo>
                    <a:pt x="989" y="286"/>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1275854" y="2336258"/>
              <a:ext cx="31254" cy="17946"/>
            </a:xfrm>
            <a:custGeom>
              <a:avLst/>
              <a:gdLst/>
              <a:ahLst/>
              <a:cxnLst/>
              <a:rect l="l" t="t" r="r" b="b"/>
              <a:pathLst>
                <a:path w="977" h="561" extrusionOk="0">
                  <a:moveTo>
                    <a:pt x="488" y="1"/>
                  </a:moveTo>
                  <a:lnTo>
                    <a:pt x="0" y="286"/>
                  </a:lnTo>
                  <a:lnTo>
                    <a:pt x="488" y="560"/>
                  </a:lnTo>
                  <a:lnTo>
                    <a:pt x="976" y="286"/>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1297927" y="2323686"/>
              <a:ext cx="31254" cy="17946"/>
            </a:xfrm>
            <a:custGeom>
              <a:avLst/>
              <a:gdLst/>
              <a:ahLst/>
              <a:cxnLst/>
              <a:rect l="l" t="t" r="r" b="b"/>
              <a:pathLst>
                <a:path w="977" h="561" extrusionOk="0">
                  <a:moveTo>
                    <a:pt x="489" y="1"/>
                  </a:moveTo>
                  <a:lnTo>
                    <a:pt x="1" y="275"/>
                  </a:lnTo>
                  <a:lnTo>
                    <a:pt x="489" y="560"/>
                  </a:lnTo>
                  <a:lnTo>
                    <a:pt x="977" y="275"/>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1037020" y="2503084"/>
              <a:ext cx="31286" cy="17946"/>
            </a:xfrm>
            <a:custGeom>
              <a:avLst/>
              <a:gdLst/>
              <a:ahLst/>
              <a:cxnLst/>
              <a:rect l="l" t="t" r="r" b="b"/>
              <a:pathLst>
                <a:path w="978" h="561" extrusionOk="0">
                  <a:moveTo>
                    <a:pt x="489" y="1"/>
                  </a:moveTo>
                  <a:lnTo>
                    <a:pt x="1" y="274"/>
                  </a:lnTo>
                  <a:lnTo>
                    <a:pt x="489" y="560"/>
                  </a:lnTo>
                  <a:lnTo>
                    <a:pt x="977" y="274"/>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1059125" y="2490128"/>
              <a:ext cx="31254" cy="18330"/>
            </a:xfrm>
            <a:custGeom>
              <a:avLst/>
              <a:gdLst/>
              <a:ahLst/>
              <a:cxnLst/>
              <a:rect l="l" t="t" r="r" b="b"/>
              <a:pathLst>
                <a:path w="977" h="573" extrusionOk="0">
                  <a:moveTo>
                    <a:pt x="489" y="1"/>
                  </a:moveTo>
                  <a:lnTo>
                    <a:pt x="0" y="286"/>
                  </a:lnTo>
                  <a:lnTo>
                    <a:pt x="489" y="572"/>
                  </a:lnTo>
                  <a:lnTo>
                    <a:pt x="977" y="286"/>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080846" y="2477556"/>
              <a:ext cx="31638" cy="17946"/>
            </a:xfrm>
            <a:custGeom>
              <a:avLst/>
              <a:gdLst/>
              <a:ahLst/>
              <a:cxnLst/>
              <a:rect l="l" t="t" r="r" b="b"/>
              <a:pathLst>
                <a:path w="989" h="561" extrusionOk="0">
                  <a:moveTo>
                    <a:pt x="488" y="1"/>
                  </a:moveTo>
                  <a:lnTo>
                    <a:pt x="0" y="287"/>
                  </a:lnTo>
                  <a:lnTo>
                    <a:pt x="500" y="560"/>
                  </a:lnTo>
                  <a:lnTo>
                    <a:pt x="988" y="287"/>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1102918" y="2464984"/>
              <a:ext cx="31254" cy="17946"/>
            </a:xfrm>
            <a:custGeom>
              <a:avLst/>
              <a:gdLst/>
              <a:ahLst/>
              <a:cxnLst/>
              <a:rect l="l" t="t" r="r" b="b"/>
              <a:pathLst>
                <a:path w="977" h="561" extrusionOk="0">
                  <a:moveTo>
                    <a:pt x="489" y="1"/>
                  </a:moveTo>
                  <a:lnTo>
                    <a:pt x="1" y="275"/>
                  </a:lnTo>
                  <a:lnTo>
                    <a:pt x="489" y="560"/>
                  </a:lnTo>
                  <a:lnTo>
                    <a:pt x="977" y="275"/>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1125023" y="2452061"/>
              <a:ext cx="31254" cy="18298"/>
            </a:xfrm>
            <a:custGeom>
              <a:avLst/>
              <a:gdLst/>
              <a:ahLst/>
              <a:cxnLst/>
              <a:rect l="l" t="t" r="r" b="b"/>
              <a:pathLst>
                <a:path w="977" h="572" extrusionOk="0">
                  <a:moveTo>
                    <a:pt x="488" y="0"/>
                  </a:moveTo>
                  <a:lnTo>
                    <a:pt x="0" y="286"/>
                  </a:lnTo>
                  <a:lnTo>
                    <a:pt x="488" y="572"/>
                  </a:lnTo>
                  <a:lnTo>
                    <a:pt x="977" y="286"/>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146712" y="2439489"/>
              <a:ext cx="31670" cy="17914"/>
            </a:xfrm>
            <a:custGeom>
              <a:avLst/>
              <a:gdLst/>
              <a:ahLst/>
              <a:cxnLst/>
              <a:rect l="l" t="t" r="r" b="b"/>
              <a:pathLst>
                <a:path w="990" h="560" extrusionOk="0">
                  <a:moveTo>
                    <a:pt x="489" y="0"/>
                  </a:moveTo>
                  <a:lnTo>
                    <a:pt x="1" y="286"/>
                  </a:lnTo>
                  <a:lnTo>
                    <a:pt x="501" y="560"/>
                  </a:lnTo>
                  <a:lnTo>
                    <a:pt x="989" y="286"/>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168817" y="2426917"/>
              <a:ext cx="31254" cy="17914"/>
            </a:xfrm>
            <a:custGeom>
              <a:avLst/>
              <a:gdLst/>
              <a:ahLst/>
              <a:cxnLst/>
              <a:rect l="l" t="t" r="r" b="b"/>
              <a:pathLst>
                <a:path w="977" h="560" extrusionOk="0">
                  <a:moveTo>
                    <a:pt x="489" y="0"/>
                  </a:moveTo>
                  <a:lnTo>
                    <a:pt x="0" y="274"/>
                  </a:lnTo>
                  <a:lnTo>
                    <a:pt x="489" y="560"/>
                  </a:lnTo>
                  <a:lnTo>
                    <a:pt x="977" y="274"/>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190890" y="2413961"/>
              <a:ext cx="31286" cy="18298"/>
            </a:xfrm>
            <a:custGeom>
              <a:avLst/>
              <a:gdLst/>
              <a:ahLst/>
              <a:cxnLst/>
              <a:rect l="l" t="t" r="r" b="b"/>
              <a:pathLst>
                <a:path w="978" h="572" extrusionOk="0">
                  <a:moveTo>
                    <a:pt x="489" y="0"/>
                  </a:moveTo>
                  <a:lnTo>
                    <a:pt x="1" y="286"/>
                  </a:lnTo>
                  <a:lnTo>
                    <a:pt x="489" y="572"/>
                  </a:lnTo>
                  <a:lnTo>
                    <a:pt x="977" y="286"/>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212995" y="2401389"/>
              <a:ext cx="31254" cy="17946"/>
            </a:xfrm>
            <a:custGeom>
              <a:avLst/>
              <a:gdLst/>
              <a:ahLst/>
              <a:cxnLst/>
              <a:rect l="l" t="t" r="r" b="b"/>
              <a:pathLst>
                <a:path w="977" h="561" extrusionOk="0">
                  <a:moveTo>
                    <a:pt x="489" y="1"/>
                  </a:moveTo>
                  <a:lnTo>
                    <a:pt x="1" y="286"/>
                  </a:lnTo>
                  <a:lnTo>
                    <a:pt x="489" y="560"/>
                  </a:lnTo>
                  <a:lnTo>
                    <a:pt x="977" y="286"/>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1234716" y="2388817"/>
              <a:ext cx="31638" cy="17946"/>
            </a:xfrm>
            <a:custGeom>
              <a:avLst/>
              <a:gdLst/>
              <a:ahLst/>
              <a:cxnLst/>
              <a:rect l="l" t="t" r="r" b="b"/>
              <a:pathLst>
                <a:path w="989" h="561" extrusionOk="0">
                  <a:moveTo>
                    <a:pt x="488" y="1"/>
                  </a:moveTo>
                  <a:lnTo>
                    <a:pt x="0" y="274"/>
                  </a:lnTo>
                  <a:lnTo>
                    <a:pt x="500" y="560"/>
                  </a:lnTo>
                  <a:lnTo>
                    <a:pt x="988" y="274"/>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256789" y="2375861"/>
              <a:ext cx="31286" cy="18330"/>
            </a:xfrm>
            <a:custGeom>
              <a:avLst/>
              <a:gdLst/>
              <a:ahLst/>
              <a:cxnLst/>
              <a:rect l="l" t="t" r="r" b="b"/>
              <a:pathLst>
                <a:path w="978" h="573" extrusionOk="0">
                  <a:moveTo>
                    <a:pt x="489" y="1"/>
                  </a:moveTo>
                  <a:lnTo>
                    <a:pt x="1" y="287"/>
                  </a:lnTo>
                  <a:lnTo>
                    <a:pt x="489" y="572"/>
                  </a:lnTo>
                  <a:lnTo>
                    <a:pt x="977" y="287"/>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278893" y="2363289"/>
              <a:ext cx="31254" cy="18330"/>
            </a:xfrm>
            <a:custGeom>
              <a:avLst/>
              <a:gdLst/>
              <a:ahLst/>
              <a:cxnLst/>
              <a:rect l="l" t="t" r="r" b="b"/>
              <a:pathLst>
                <a:path w="977" h="573" extrusionOk="0">
                  <a:moveTo>
                    <a:pt x="488" y="1"/>
                  </a:moveTo>
                  <a:lnTo>
                    <a:pt x="0" y="287"/>
                  </a:lnTo>
                  <a:lnTo>
                    <a:pt x="488" y="572"/>
                  </a:lnTo>
                  <a:lnTo>
                    <a:pt x="977" y="287"/>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1300582" y="2350749"/>
              <a:ext cx="31670" cy="17914"/>
            </a:xfrm>
            <a:custGeom>
              <a:avLst/>
              <a:gdLst/>
              <a:ahLst/>
              <a:cxnLst/>
              <a:rect l="l" t="t" r="r" b="b"/>
              <a:pathLst>
                <a:path w="990" h="560" extrusionOk="0">
                  <a:moveTo>
                    <a:pt x="489" y="0"/>
                  </a:moveTo>
                  <a:lnTo>
                    <a:pt x="1" y="274"/>
                  </a:lnTo>
                  <a:lnTo>
                    <a:pt x="501" y="560"/>
                  </a:lnTo>
                  <a:lnTo>
                    <a:pt x="989" y="286"/>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1322687" y="2337794"/>
              <a:ext cx="31254" cy="18298"/>
            </a:xfrm>
            <a:custGeom>
              <a:avLst/>
              <a:gdLst/>
              <a:ahLst/>
              <a:cxnLst/>
              <a:rect l="l" t="t" r="r" b="b"/>
              <a:pathLst>
                <a:path w="977" h="572" extrusionOk="0">
                  <a:moveTo>
                    <a:pt x="489" y="0"/>
                  </a:moveTo>
                  <a:lnTo>
                    <a:pt x="1" y="286"/>
                  </a:lnTo>
                  <a:lnTo>
                    <a:pt x="489" y="572"/>
                  </a:lnTo>
                  <a:lnTo>
                    <a:pt x="977" y="286"/>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1014947" y="2515656"/>
              <a:ext cx="78120" cy="32406"/>
            </a:xfrm>
            <a:custGeom>
              <a:avLst/>
              <a:gdLst/>
              <a:ahLst/>
              <a:cxnLst/>
              <a:rect l="l" t="t" r="r" b="b"/>
              <a:pathLst>
                <a:path w="2442" h="1013" extrusionOk="0">
                  <a:moveTo>
                    <a:pt x="488" y="0"/>
                  </a:moveTo>
                  <a:lnTo>
                    <a:pt x="0" y="286"/>
                  </a:lnTo>
                  <a:lnTo>
                    <a:pt x="786" y="727"/>
                  </a:lnTo>
                  <a:lnTo>
                    <a:pt x="1012" y="870"/>
                  </a:lnTo>
                  <a:lnTo>
                    <a:pt x="1274" y="1012"/>
                  </a:lnTo>
                  <a:lnTo>
                    <a:pt x="1953" y="620"/>
                  </a:lnTo>
                  <a:lnTo>
                    <a:pt x="2322" y="405"/>
                  </a:lnTo>
                  <a:lnTo>
                    <a:pt x="2441" y="334"/>
                  </a:lnTo>
                  <a:lnTo>
                    <a:pt x="1953" y="48"/>
                  </a:lnTo>
                  <a:lnTo>
                    <a:pt x="1822" y="131"/>
                  </a:lnTo>
                  <a:lnTo>
                    <a:pt x="1465" y="334"/>
                  </a:lnTo>
                  <a:lnTo>
                    <a:pt x="1274" y="453"/>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1083885" y="2504620"/>
              <a:ext cx="31254" cy="17914"/>
            </a:xfrm>
            <a:custGeom>
              <a:avLst/>
              <a:gdLst/>
              <a:ahLst/>
              <a:cxnLst/>
              <a:rect l="l" t="t" r="r" b="b"/>
              <a:pathLst>
                <a:path w="977" h="560" extrusionOk="0">
                  <a:moveTo>
                    <a:pt x="488" y="0"/>
                  </a:moveTo>
                  <a:lnTo>
                    <a:pt x="0" y="286"/>
                  </a:lnTo>
                  <a:lnTo>
                    <a:pt x="488" y="560"/>
                  </a:lnTo>
                  <a:lnTo>
                    <a:pt x="977" y="286"/>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1105957" y="2492048"/>
              <a:ext cx="31286" cy="17914"/>
            </a:xfrm>
            <a:custGeom>
              <a:avLst/>
              <a:gdLst/>
              <a:ahLst/>
              <a:cxnLst/>
              <a:rect l="l" t="t" r="r" b="b"/>
              <a:pathLst>
                <a:path w="978" h="560" extrusionOk="0">
                  <a:moveTo>
                    <a:pt x="489" y="0"/>
                  </a:moveTo>
                  <a:lnTo>
                    <a:pt x="1" y="274"/>
                  </a:lnTo>
                  <a:lnTo>
                    <a:pt x="489" y="560"/>
                  </a:lnTo>
                  <a:lnTo>
                    <a:pt x="977" y="274"/>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1127678" y="2479092"/>
              <a:ext cx="31638" cy="18298"/>
            </a:xfrm>
            <a:custGeom>
              <a:avLst/>
              <a:gdLst/>
              <a:ahLst/>
              <a:cxnLst/>
              <a:rect l="l" t="t" r="r" b="b"/>
              <a:pathLst>
                <a:path w="989" h="572" extrusionOk="0">
                  <a:moveTo>
                    <a:pt x="489" y="0"/>
                  </a:moveTo>
                  <a:lnTo>
                    <a:pt x="1" y="286"/>
                  </a:lnTo>
                  <a:lnTo>
                    <a:pt x="501" y="572"/>
                  </a:lnTo>
                  <a:lnTo>
                    <a:pt x="989" y="286"/>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1149783" y="2466520"/>
              <a:ext cx="31254" cy="17946"/>
            </a:xfrm>
            <a:custGeom>
              <a:avLst/>
              <a:gdLst/>
              <a:ahLst/>
              <a:cxnLst/>
              <a:rect l="l" t="t" r="r" b="b"/>
              <a:pathLst>
                <a:path w="977" h="561" extrusionOk="0">
                  <a:moveTo>
                    <a:pt x="488" y="1"/>
                  </a:moveTo>
                  <a:lnTo>
                    <a:pt x="0" y="286"/>
                  </a:lnTo>
                  <a:lnTo>
                    <a:pt x="488" y="560"/>
                  </a:lnTo>
                  <a:lnTo>
                    <a:pt x="976" y="286"/>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1171856" y="2453948"/>
              <a:ext cx="31254" cy="17946"/>
            </a:xfrm>
            <a:custGeom>
              <a:avLst/>
              <a:gdLst/>
              <a:ahLst/>
              <a:cxnLst/>
              <a:rect l="l" t="t" r="r" b="b"/>
              <a:pathLst>
                <a:path w="977" h="561" extrusionOk="0">
                  <a:moveTo>
                    <a:pt x="489" y="1"/>
                  </a:moveTo>
                  <a:lnTo>
                    <a:pt x="1" y="274"/>
                  </a:lnTo>
                  <a:lnTo>
                    <a:pt x="489" y="560"/>
                  </a:lnTo>
                  <a:lnTo>
                    <a:pt x="977" y="274"/>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1193961" y="2440992"/>
              <a:ext cx="31254" cy="18330"/>
            </a:xfrm>
            <a:custGeom>
              <a:avLst/>
              <a:gdLst/>
              <a:ahLst/>
              <a:cxnLst/>
              <a:rect l="l" t="t" r="r" b="b"/>
              <a:pathLst>
                <a:path w="977" h="573" extrusionOk="0">
                  <a:moveTo>
                    <a:pt x="488" y="1"/>
                  </a:moveTo>
                  <a:lnTo>
                    <a:pt x="0" y="287"/>
                  </a:lnTo>
                  <a:lnTo>
                    <a:pt x="488" y="572"/>
                  </a:lnTo>
                  <a:lnTo>
                    <a:pt x="977" y="287"/>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1215650" y="2428420"/>
              <a:ext cx="31286" cy="18330"/>
            </a:xfrm>
            <a:custGeom>
              <a:avLst/>
              <a:gdLst/>
              <a:ahLst/>
              <a:cxnLst/>
              <a:rect l="l" t="t" r="r" b="b"/>
              <a:pathLst>
                <a:path w="978" h="573" extrusionOk="0">
                  <a:moveTo>
                    <a:pt x="489" y="1"/>
                  </a:moveTo>
                  <a:lnTo>
                    <a:pt x="1" y="287"/>
                  </a:lnTo>
                  <a:lnTo>
                    <a:pt x="489" y="572"/>
                  </a:lnTo>
                  <a:lnTo>
                    <a:pt x="977" y="287"/>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1237755" y="2415848"/>
              <a:ext cx="31254" cy="17946"/>
            </a:xfrm>
            <a:custGeom>
              <a:avLst/>
              <a:gdLst/>
              <a:ahLst/>
              <a:cxnLst/>
              <a:rect l="l" t="t" r="r" b="b"/>
              <a:pathLst>
                <a:path w="977" h="561" extrusionOk="0">
                  <a:moveTo>
                    <a:pt x="489" y="1"/>
                  </a:moveTo>
                  <a:lnTo>
                    <a:pt x="0" y="275"/>
                  </a:lnTo>
                  <a:lnTo>
                    <a:pt x="489" y="561"/>
                  </a:lnTo>
                  <a:lnTo>
                    <a:pt x="977" y="287"/>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1259860" y="2402924"/>
              <a:ext cx="31254" cy="18298"/>
            </a:xfrm>
            <a:custGeom>
              <a:avLst/>
              <a:gdLst/>
              <a:ahLst/>
              <a:cxnLst/>
              <a:rect l="l" t="t" r="r" b="b"/>
              <a:pathLst>
                <a:path w="977" h="572" extrusionOk="0">
                  <a:moveTo>
                    <a:pt x="488" y="0"/>
                  </a:moveTo>
                  <a:lnTo>
                    <a:pt x="0" y="286"/>
                  </a:lnTo>
                  <a:lnTo>
                    <a:pt x="488" y="572"/>
                  </a:lnTo>
                  <a:lnTo>
                    <a:pt x="976" y="286"/>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281549" y="2390353"/>
              <a:ext cx="31638" cy="18298"/>
            </a:xfrm>
            <a:custGeom>
              <a:avLst/>
              <a:gdLst/>
              <a:ahLst/>
              <a:cxnLst/>
              <a:rect l="l" t="t" r="r" b="b"/>
              <a:pathLst>
                <a:path w="989" h="572" extrusionOk="0">
                  <a:moveTo>
                    <a:pt x="489" y="0"/>
                  </a:moveTo>
                  <a:lnTo>
                    <a:pt x="1" y="286"/>
                  </a:lnTo>
                  <a:lnTo>
                    <a:pt x="501" y="572"/>
                  </a:lnTo>
                  <a:lnTo>
                    <a:pt x="989" y="286"/>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303653" y="2377781"/>
              <a:ext cx="31254" cy="17914"/>
            </a:xfrm>
            <a:custGeom>
              <a:avLst/>
              <a:gdLst/>
              <a:ahLst/>
              <a:cxnLst/>
              <a:rect l="l" t="t" r="r" b="b"/>
              <a:pathLst>
                <a:path w="977" h="560" extrusionOk="0">
                  <a:moveTo>
                    <a:pt x="488" y="0"/>
                  </a:moveTo>
                  <a:lnTo>
                    <a:pt x="0" y="274"/>
                  </a:lnTo>
                  <a:lnTo>
                    <a:pt x="488" y="560"/>
                  </a:lnTo>
                  <a:lnTo>
                    <a:pt x="977" y="286"/>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1325726" y="2364825"/>
              <a:ext cx="31286" cy="18330"/>
            </a:xfrm>
            <a:custGeom>
              <a:avLst/>
              <a:gdLst/>
              <a:ahLst/>
              <a:cxnLst/>
              <a:rect l="l" t="t" r="r" b="b"/>
              <a:pathLst>
                <a:path w="978" h="573" extrusionOk="0">
                  <a:moveTo>
                    <a:pt x="489" y="1"/>
                  </a:moveTo>
                  <a:lnTo>
                    <a:pt x="1" y="286"/>
                  </a:lnTo>
                  <a:lnTo>
                    <a:pt x="489" y="572"/>
                  </a:lnTo>
                  <a:lnTo>
                    <a:pt x="977" y="286"/>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1347447" y="2352253"/>
              <a:ext cx="31638" cy="18330"/>
            </a:xfrm>
            <a:custGeom>
              <a:avLst/>
              <a:gdLst/>
              <a:ahLst/>
              <a:cxnLst/>
              <a:rect l="l" t="t" r="r" b="b"/>
              <a:pathLst>
                <a:path w="989" h="573" extrusionOk="0">
                  <a:moveTo>
                    <a:pt x="489" y="1"/>
                  </a:moveTo>
                  <a:lnTo>
                    <a:pt x="0" y="286"/>
                  </a:lnTo>
                  <a:lnTo>
                    <a:pt x="501" y="572"/>
                  </a:lnTo>
                  <a:lnTo>
                    <a:pt x="989" y="286"/>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1064851" y="2544223"/>
              <a:ext cx="31254" cy="18298"/>
            </a:xfrm>
            <a:custGeom>
              <a:avLst/>
              <a:gdLst/>
              <a:ahLst/>
              <a:cxnLst/>
              <a:rect l="l" t="t" r="r" b="b"/>
              <a:pathLst>
                <a:path w="977" h="572" extrusionOk="0">
                  <a:moveTo>
                    <a:pt x="488" y="0"/>
                  </a:moveTo>
                  <a:lnTo>
                    <a:pt x="0" y="286"/>
                  </a:lnTo>
                  <a:lnTo>
                    <a:pt x="488" y="572"/>
                  </a:lnTo>
                  <a:lnTo>
                    <a:pt x="976" y="286"/>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1086924" y="2531651"/>
              <a:ext cx="31254" cy="18298"/>
            </a:xfrm>
            <a:custGeom>
              <a:avLst/>
              <a:gdLst/>
              <a:ahLst/>
              <a:cxnLst/>
              <a:rect l="l" t="t" r="r" b="b"/>
              <a:pathLst>
                <a:path w="977" h="572" extrusionOk="0">
                  <a:moveTo>
                    <a:pt x="489" y="0"/>
                  </a:moveTo>
                  <a:lnTo>
                    <a:pt x="1" y="286"/>
                  </a:lnTo>
                  <a:lnTo>
                    <a:pt x="489" y="572"/>
                  </a:lnTo>
                  <a:lnTo>
                    <a:pt x="977" y="286"/>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1108645" y="2519079"/>
              <a:ext cx="31638" cy="17946"/>
            </a:xfrm>
            <a:custGeom>
              <a:avLst/>
              <a:gdLst/>
              <a:ahLst/>
              <a:cxnLst/>
              <a:rect l="l" t="t" r="r" b="b"/>
              <a:pathLst>
                <a:path w="989" h="561" extrusionOk="0">
                  <a:moveTo>
                    <a:pt x="488" y="1"/>
                  </a:moveTo>
                  <a:lnTo>
                    <a:pt x="0" y="274"/>
                  </a:lnTo>
                  <a:lnTo>
                    <a:pt x="500" y="560"/>
                  </a:lnTo>
                  <a:lnTo>
                    <a:pt x="988" y="286"/>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1130717" y="2506123"/>
              <a:ext cx="31286" cy="18330"/>
            </a:xfrm>
            <a:custGeom>
              <a:avLst/>
              <a:gdLst/>
              <a:ahLst/>
              <a:cxnLst/>
              <a:rect l="l" t="t" r="r" b="b"/>
              <a:pathLst>
                <a:path w="978" h="573" extrusionOk="0">
                  <a:moveTo>
                    <a:pt x="489" y="1"/>
                  </a:moveTo>
                  <a:lnTo>
                    <a:pt x="1" y="287"/>
                  </a:lnTo>
                  <a:lnTo>
                    <a:pt x="489" y="572"/>
                  </a:lnTo>
                  <a:lnTo>
                    <a:pt x="977" y="287"/>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1152822" y="2493551"/>
              <a:ext cx="31254" cy="18330"/>
            </a:xfrm>
            <a:custGeom>
              <a:avLst/>
              <a:gdLst/>
              <a:ahLst/>
              <a:cxnLst/>
              <a:rect l="l" t="t" r="r" b="b"/>
              <a:pathLst>
                <a:path w="977" h="573" extrusionOk="0">
                  <a:moveTo>
                    <a:pt x="489" y="1"/>
                  </a:moveTo>
                  <a:lnTo>
                    <a:pt x="0" y="287"/>
                  </a:lnTo>
                  <a:lnTo>
                    <a:pt x="489" y="572"/>
                  </a:lnTo>
                  <a:lnTo>
                    <a:pt x="977" y="287"/>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1174543" y="2480979"/>
              <a:ext cx="31638" cy="17946"/>
            </a:xfrm>
            <a:custGeom>
              <a:avLst/>
              <a:gdLst/>
              <a:ahLst/>
              <a:cxnLst/>
              <a:rect l="l" t="t" r="r" b="b"/>
              <a:pathLst>
                <a:path w="989" h="561" extrusionOk="0">
                  <a:moveTo>
                    <a:pt x="488" y="1"/>
                  </a:moveTo>
                  <a:lnTo>
                    <a:pt x="0" y="275"/>
                  </a:lnTo>
                  <a:lnTo>
                    <a:pt x="500" y="561"/>
                  </a:lnTo>
                  <a:lnTo>
                    <a:pt x="988" y="287"/>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1196616" y="2468055"/>
              <a:ext cx="31254" cy="18298"/>
            </a:xfrm>
            <a:custGeom>
              <a:avLst/>
              <a:gdLst/>
              <a:ahLst/>
              <a:cxnLst/>
              <a:rect l="l" t="t" r="r" b="b"/>
              <a:pathLst>
                <a:path w="977" h="572" extrusionOk="0">
                  <a:moveTo>
                    <a:pt x="489" y="0"/>
                  </a:moveTo>
                  <a:lnTo>
                    <a:pt x="1" y="286"/>
                  </a:lnTo>
                  <a:lnTo>
                    <a:pt x="489" y="572"/>
                  </a:lnTo>
                  <a:lnTo>
                    <a:pt x="977" y="286"/>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1218721" y="2455483"/>
              <a:ext cx="31254" cy="18298"/>
            </a:xfrm>
            <a:custGeom>
              <a:avLst/>
              <a:gdLst/>
              <a:ahLst/>
              <a:cxnLst/>
              <a:rect l="l" t="t" r="r" b="b"/>
              <a:pathLst>
                <a:path w="977" h="572" extrusionOk="0">
                  <a:moveTo>
                    <a:pt x="488" y="0"/>
                  </a:moveTo>
                  <a:lnTo>
                    <a:pt x="0" y="286"/>
                  </a:lnTo>
                  <a:lnTo>
                    <a:pt x="488" y="572"/>
                  </a:lnTo>
                  <a:lnTo>
                    <a:pt x="976" y="286"/>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1240794" y="2442911"/>
              <a:ext cx="31254" cy="17914"/>
            </a:xfrm>
            <a:custGeom>
              <a:avLst/>
              <a:gdLst/>
              <a:ahLst/>
              <a:cxnLst/>
              <a:rect l="l" t="t" r="r" b="b"/>
              <a:pathLst>
                <a:path w="977" h="560" extrusionOk="0">
                  <a:moveTo>
                    <a:pt x="489" y="0"/>
                  </a:moveTo>
                  <a:lnTo>
                    <a:pt x="1" y="274"/>
                  </a:lnTo>
                  <a:lnTo>
                    <a:pt x="489" y="560"/>
                  </a:lnTo>
                  <a:lnTo>
                    <a:pt x="977" y="286"/>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1262515" y="2429956"/>
              <a:ext cx="31638" cy="18330"/>
            </a:xfrm>
            <a:custGeom>
              <a:avLst/>
              <a:gdLst/>
              <a:ahLst/>
              <a:cxnLst/>
              <a:rect l="l" t="t" r="r" b="b"/>
              <a:pathLst>
                <a:path w="989" h="573" extrusionOk="0">
                  <a:moveTo>
                    <a:pt x="489" y="1"/>
                  </a:moveTo>
                  <a:lnTo>
                    <a:pt x="0" y="286"/>
                  </a:lnTo>
                  <a:lnTo>
                    <a:pt x="500" y="572"/>
                  </a:lnTo>
                  <a:lnTo>
                    <a:pt x="989" y="286"/>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1284588" y="2417384"/>
              <a:ext cx="31286" cy="18330"/>
            </a:xfrm>
            <a:custGeom>
              <a:avLst/>
              <a:gdLst/>
              <a:ahLst/>
              <a:cxnLst/>
              <a:rect l="l" t="t" r="r" b="b"/>
              <a:pathLst>
                <a:path w="978" h="573" extrusionOk="0">
                  <a:moveTo>
                    <a:pt x="489" y="1"/>
                  </a:moveTo>
                  <a:lnTo>
                    <a:pt x="1" y="286"/>
                  </a:lnTo>
                  <a:lnTo>
                    <a:pt x="489" y="572"/>
                  </a:lnTo>
                  <a:lnTo>
                    <a:pt x="977" y="286"/>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1306692" y="2404812"/>
              <a:ext cx="31254" cy="17946"/>
            </a:xfrm>
            <a:custGeom>
              <a:avLst/>
              <a:gdLst/>
              <a:ahLst/>
              <a:cxnLst/>
              <a:rect l="l" t="t" r="r" b="b"/>
              <a:pathLst>
                <a:path w="977" h="561" extrusionOk="0">
                  <a:moveTo>
                    <a:pt x="489" y="1"/>
                  </a:moveTo>
                  <a:lnTo>
                    <a:pt x="0" y="275"/>
                  </a:lnTo>
                  <a:lnTo>
                    <a:pt x="489" y="560"/>
                  </a:lnTo>
                  <a:lnTo>
                    <a:pt x="977" y="286"/>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1328413" y="2392240"/>
              <a:ext cx="31638" cy="17946"/>
            </a:xfrm>
            <a:custGeom>
              <a:avLst/>
              <a:gdLst/>
              <a:ahLst/>
              <a:cxnLst/>
              <a:rect l="l" t="t" r="r" b="b"/>
              <a:pathLst>
                <a:path w="989" h="561" extrusionOk="0">
                  <a:moveTo>
                    <a:pt x="488" y="1"/>
                  </a:moveTo>
                  <a:lnTo>
                    <a:pt x="0" y="275"/>
                  </a:lnTo>
                  <a:lnTo>
                    <a:pt x="500" y="560"/>
                  </a:lnTo>
                  <a:lnTo>
                    <a:pt x="988" y="275"/>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1350486" y="2379284"/>
              <a:ext cx="31254" cy="18330"/>
            </a:xfrm>
            <a:custGeom>
              <a:avLst/>
              <a:gdLst/>
              <a:ahLst/>
              <a:cxnLst/>
              <a:rect l="l" t="t" r="r" b="b"/>
              <a:pathLst>
                <a:path w="977" h="573" extrusionOk="0">
                  <a:moveTo>
                    <a:pt x="489" y="1"/>
                  </a:moveTo>
                  <a:lnTo>
                    <a:pt x="1" y="287"/>
                  </a:lnTo>
                  <a:lnTo>
                    <a:pt x="489" y="572"/>
                  </a:lnTo>
                  <a:lnTo>
                    <a:pt x="977" y="287"/>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1372591" y="2366744"/>
              <a:ext cx="31254" cy="17914"/>
            </a:xfrm>
            <a:custGeom>
              <a:avLst/>
              <a:gdLst/>
              <a:ahLst/>
              <a:cxnLst/>
              <a:rect l="l" t="t" r="r" b="b"/>
              <a:pathLst>
                <a:path w="977" h="560" extrusionOk="0">
                  <a:moveTo>
                    <a:pt x="488" y="0"/>
                  </a:moveTo>
                  <a:lnTo>
                    <a:pt x="0" y="286"/>
                  </a:lnTo>
                  <a:lnTo>
                    <a:pt x="488" y="560"/>
                  </a:lnTo>
                  <a:lnTo>
                    <a:pt x="977" y="286"/>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1089579" y="2558682"/>
              <a:ext cx="31670" cy="18330"/>
            </a:xfrm>
            <a:custGeom>
              <a:avLst/>
              <a:gdLst/>
              <a:ahLst/>
              <a:cxnLst/>
              <a:rect l="l" t="t" r="r" b="b"/>
              <a:pathLst>
                <a:path w="990" h="573" extrusionOk="0">
                  <a:moveTo>
                    <a:pt x="489" y="1"/>
                  </a:moveTo>
                  <a:lnTo>
                    <a:pt x="1" y="287"/>
                  </a:lnTo>
                  <a:lnTo>
                    <a:pt x="501" y="572"/>
                  </a:lnTo>
                  <a:lnTo>
                    <a:pt x="989" y="287"/>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1111684" y="2546110"/>
              <a:ext cx="31254" cy="17946"/>
            </a:xfrm>
            <a:custGeom>
              <a:avLst/>
              <a:gdLst/>
              <a:ahLst/>
              <a:cxnLst/>
              <a:rect l="l" t="t" r="r" b="b"/>
              <a:pathLst>
                <a:path w="977" h="561" extrusionOk="0">
                  <a:moveTo>
                    <a:pt x="489" y="1"/>
                  </a:moveTo>
                  <a:lnTo>
                    <a:pt x="0" y="275"/>
                  </a:lnTo>
                  <a:lnTo>
                    <a:pt x="489" y="561"/>
                  </a:lnTo>
                  <a:lnTo>
                    <a:pt x="977" y="287"/>
                  </a:ln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1133788" y="2533186"/>
              <a:ext cx="31254" cy="18298"/>
            </a:xfrm>
            <a:custGeom>
              <a:avLst/>
              <a:gdLst/>
              <a:ahLst/>
              <a:cxnLst/>
              <a:rect l="l" t="t" r="r" b="b"/>
              <a:pathLst>
                <a:path w="977" h="572" extrusionOk="0">
                  <a:moveTo>
                    <a:pt x="488" y="0"/>
                  </a:moveTo>
                  <a:lnTo>
                    <a:pt x="0" y="286"/>
                  </a:lnTo>
                  <a:lnTo>
                    <a:pt x="488" y="572"/>
                  </a:lnTo>
                  <a:lnTo>
                    <a:pt x="976" y="286"/>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1155477" y="2520614"/>
              <a:ext cx="31638" cy="18298"/>
            </a:xfrm>
            <a:custGeom>
              <a:avLst/>
              <a:gdLst/>
              <a:ahLst/>
              <a:cxnLst/>
              <a:rect l="l" t="t" r="r" b="b"/>
              <a:pathLst>
                <a:path w="989" h="572" extrusionOk="0">
                  <a:moveTo>
                    <a:pt x="489" y="0"/>
                  </a:moveTo>
                  <a:lnTo>
                    <a:pt x="1" y="286"/>
                  </a:lnTo>
                  <a:lnTo>
                    <a:pt x="501" y="572"/>
                  </a:lnTo>
                  <a:lnTo>
                    <a:pt x="989" y="286"/>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1177582" y="2431875"/>
              <a:ext cx="163437" cy="94083"/>
            </a:xfrm>
            <a:custGeom>
              <a:avLst/>
              <a:gdLst/>
              <a:ahLst/>
              <a:cxnLst/>
              <a:rect l="l" t="t" r="r" b="b"/>
              <a:pathLst>
                <a:path w="5109" h="2941" extrusionOk="0">
                  <a:moveTo>
                    <a:pt x="4608" y="0"/>
                  </a:moveTo>
                  <a:lnTo>
                    <a:pt x="4370" y="143"/>
                  </a:lnTo>
                  <a:lnTo>
                    <a:pt x="4120" y="286"/>
                  </a:lnTo>
                  <a:lnTo>
                    <a:pt x="3929" y="393"/>
                  </a:lnTo>
                  <a:lnTo>
                    <a:pt x="3441" y="679"/>
                  </a:lnTo>
                  <a:lnTo>
                    <a:pt x="3239" y="798"/>
                  </a:lnTo>
                  <a:lnTo>
                    <a:pt x="2751" y="1072"/>
                  </a:lnTo>
                  <a:lnTo>
                    <a:pt x="2548" y="1191"/>
                  </a:lnTo>
                  <a:lnTo>
                    <a:pt x="2060" y="1476"/>
                  </a:lnTo>
                  <a:lnTo>
                    <a:pt x="1870" y="1584"/>
                  </a:lnTo>
                  <a:lnTo>
                    <a:pt x="1381" y="1869"/>
                  </a:lnTo>
                  <a:lnTo>
                    <a:pt x="1179" y="1976"/>
                  </a:lnTo>
                  <a:lnTo>
                    <a:pt x="691" y="2262"/>
                  </a:lnTo>
                  <a:lnTo>
                    <a:pt x="0" y="2655"/>
                  </a:lnTo>
                  <a:lnTo>
                    <a:pt x="488" y="2941"/>
                  </a:lnTo>
                  <a:lnTo>
                    <a:pt x="1179" y="2548"/>
                  </a:lnTo>
                  <a:lnTo>
                    <a:pt x="1667" y="2262"/>
                  </a:lnTo>
                  <a:lnTo>
                    <a:pt x="1870" y="2155"/>
                  </a:lnTo>
                  <a:lnTo>
                    <a:pt x="2358" y="1869"/>
                  </a:lnTo>
                  <a:lnTo>
                    <a:pt x="2560" y="1750"/>
                  </a:lnTo>
                  <a:lnTo>
                    <a:pt x="3048" y="1476"/>
                  </a:lnTo>
                  <a:lnTo>
                    <a:pt x="3239" y="1357"/>
                  </a:lnTo>
                  <a:lnTo>
                    <a:pt x="3727" y="1072"/>
                  </a:lnTo>
                  <a:lnTo>
                    <a:pt x="3929" y="964"/>
                  </a:lnTo>
                  <a:lnTo>
                    <a:pt x="4417" y="679"/>
                  </a:lnTo>
                  <a:lnTo>
                    <a:pt x="4620" y="560"/>
                  </a:lnTo>
                  <a:lnTo>
                    <a:pt x="4858" y="429"/>
                  </a:lnTo>
                  <a:lnTo>
                    <a:pt x="5108" y="286"/>
                  </a:lnTo>
                  <a:lnTo>
                    <a:pt x="46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1331452" y="2419303"/>
              <a:ext cx="31254" cy="17914"/>
            </a:xfrm>
            <a:custGeom>
              <a:avLst/>
              <a:gdLst/>
              <a:ahLst/>
              <a:cxnLst/>
              <a:rect l="l" t="t" r="r" b="b"/>
              <a:pathLst>
                <a:path w="977" h="560" extrusionOk="0">
                  <a:moveTo>
                    <a:pt x="489" y="0"/>
                  </a:moveTo>
                  <a:lnTo>
                    <a:pt x="0" y="274"/>
                  </a:lnTo>
                  <a:lnTo>
                    <a:pt x="489" y="560"/>
                  </a:lnTo>
                  <a:lnTo>
                    <a:pt x="977" y="274"/>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1353525" y="2406347"/>
              <a:ext cx="31286" cy="18298"/>
            </a:xfrm>
            <a:custGeom>
              <a:avLst/>
              <a:gdLst/>
              <a:ahLst/>
              <a:cxnLst/>
              <a:rect l="l" t="t" r="r" b="b"/>
              <a:pathLst>
                <a:path w="978" h="572" extrusionOk="0">
                  <a:moveTo>
                    <a:pt x="489" y="0"/>
                  </a:moveTo>
                  <a:lnTo>
                    <a:pt x="1" y="286"/>
                  </a:lnTo>
                  <a:lnTo>
                    <a:pt x="489" y="572"/>
                  </a:lnTo>
                  <a:lnTo>
                    <a:pt x="977" y="286"/>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1375630" y="2393775"/>
              <a:ext cx="31254" cy="17946"/>
            </a:xfrm>
            <a:custGeom>
              <a:avLst/>
              <a:gdLst/>
              <a:ahLst/>
              <a:cxnLst/>
              <a:rect l="l" t="t" r="r" b="b"/>
              <a:pathLst>
                <a:path w="977" h="561" extrusionOk="0">
                  <a:moveTo>
                    <a:pt x="489" y="0"/>
                  </a:moveTo>
                  <a:lnTo>
                    <a:pt x="1" y="286"/>
                  </a:lnTo>
                  <a:lnTo>
                    <a:pt x="489" y="560"/>
                  </a:lnTo>
                  <a:lnTo>
                    <a:pt x="977" y="286"/>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1397351" y="2381203"/>
              <a:ext cx="31638" cy="17946"/>
            </a:xfrm>
            <a:custGeom>
              <a:avLst/>
              <a:gdLst/>
              <a:ahLst/>
              <a:cxnLst/>
              <a:rect l="l" t="t" r="r" b="b"/>
              <a:pathLst>
                <a:path w="989" h="561" extrusionOk="0">
                  <a:moveTo>
                    <a:pt x="488" y="1"/>
                  </a:moveTo>
                  <a:lnTo>
                    <a:pt x="0" y="274"/>
                  </a:lnTo>
                  <a:lnTo>
                    <a:pt x="500" y="560"/>
                  </a:lnTo>
                  <a:lnTo>
                    <a:pt x="988" y="274"/>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33"/>
          <p:cNvGrpSpPr/>
          <p:nvPr/>
        </p:nvGrpSpPr>
        <p:grpSpPr>
          <a:xfrm>
            <a:off x="9325440" y="2920350"/>
            <a:ext cx="433388" cy="242580"/>
            <a:chOff x="1366097" y="2245375"/>
            <a:chExt cx="184774" cy="103424"/>
          </a:xfrm>
        </p:grpSpPr>
        <p:sp>
          <p:nvSpPr>
            <p:cNvPr id="509" name="Google Shape;509;p33"/>
            <p:cNvSpPr/>
            <p:nvPr/>
          </p:nvSpPr>
          <p:spPr>
            <a:xfrm>
              <a:off x="1366097" y="2249758"/>
              <a:ext cx="184774" cy="99041"/>
            </a:xfrm>
            <a:custGeom>
              <a:avLst/>
              <a:gdLst/>
              <a:ahLst/>
              <a:cxnLst/>
              <a:rect l="l" t="t" r="r" b="b"/>
              <a:pathLst>
                <a:path w="5776" h="3096" extrusionOk="0">
                  <a:moveTo>
                    <a:pt x="2777" y="0"/>
                  </a:moveTo>
                  <a:cubicBezTo>
                    <a:pt x="2319" y="0"/>
                    <a:pt x="1844" y="116"/>
                    <a:pt x="1477" y="347"/>
                  </a:cubicBezTo>
                  <a:lnTo>
                    <a:pt x="739" y="538"/>
                  </a:lnTo>
                  <a:cubicBezTo>
                    <a:pt x="1" y="1002"/>
                    <a:pt x="275" y="1859"/>
                    <a:pt x="1084" y="2193"/>
                  </a:cubicBezTo>
                  <a:lnTo>
                    <a:pt x="2966" y="2943"/>
                  </a:lnTo>
                  <a:cubicBezTo>
                    <a:pt x="3218" y="3046"/>
                    <a:pt x="3511" y="3095"/>
                    <a:pt x="3809" y="3095"/>
                  </a:cubicBezTo>
                  <a:cubicBezTo>
                    <a:pt x="4269" y="3095"/>
                    <a:pt x="4742" y="2976"/>
                    <a:pt x="5097" y="2752"/>
                  </a:cubicBezTo>
                  <a:cubicBezTo>
                    <a:pt x="5680" y="2383"/>
                    <a:pt x="5775" y="1835"/>
                    <a:pt x="5311" y="1454"/>
                  </a:cubicBezTo>
                  <a:lnTo>
                    <a:pt x="3978" y="359"/>
                  </a:lnTo>
                  <a:cubicBezTo>
                    <a:pt x="3684" y="119"/>
                    <a:pt x="3240" y="0"/>
                    <a:pt x="2777"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1371823" y="2245375"/>
              <a:ext cx="174473" cy="93763"/>
            </a:xfrm>
            <a:custGeom>
              <a:avLst/>
              <a:gdLst/>
              <a:ahLst/>
              <a:cxnLst/>
              <a:rect l="l" t="t" r="r" b="b"/>
              <a:pathLst>
                <a:path w="5454" h="2931" extrusionOk="0">
                  <a:moveTo>
                    <a:pt x="2324" y="0"/>
                  </a:moveTo>
                  <a:cubicBezTo>
                    <a:pt x="1919" y="0"/>
                    <a:pt x="1513" y="88"/>
                    <a:pt x="1203" y="270"/>
                  </a:cubicBezTo>
                  <a:lnTo>
                    <a:pt x="691" y="567"/>
                  </a:lnTo>
                  <a:cubicBezTo>
                    <a:pt x="0" y="960"/>
                    <a:pt x="96" y="1627"/>
                    <a:pt x="893" y="1972"/>
                  </a:cubicBezTo>
                  <a:lnTo>
                    <a:pt x="2763" y="2746"/>
                  </a:lnTo>
                  <a:cubicBezTo>
                    <a:pt x="3047" y="2870"/>
                    <a:pt x="3381" y="2930"/>
                    <a:pt x="3715" y="2930"/>
                  </a:cubicBezTo>
                  <a:cubicBezTo>
                    <a:pt x="4122" y="2930"/>
                    <a:pt x="4527" y="2840"/>
                    <a:pt x="4834" y="2663"/>
                  </a:cubicBezTo>
                  <a:cubicBezTo>
                    <a:pt x="5394" y="2342"/>
                    <a:pt x="5454" y="1830"/>
                    <a:pt x="4989" y="1460"/>
                  </a:cubicBezTo>
                  <a:lnTo>
                    <a:pt x="3632" y="389"/>
                  </a:lnTo>
                  <a:cubicBezTo>
                    <a:pt x="3317" y="133"/>
                    <a:pt x="2821" y="0"/>
                    <a:pt x="2324" y="0"/>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1419040" y="2259483"/>
              <a:ext cx="35829" cy="19738"/>
            </a:xfrm>
            <a:custGeom>
              <a:avLst/>
              <a:gdLst/>
              <a:ahLst/>
              <a:cxnLst/>
              <a:rect l="l" t="t" r="r" b="b"/>
              <a:pathLst>
                <a:path w="1120" h="617" extrusionOk="0">
                  <a:moveTo>
                    <a:pt x="263" y="1"/>
                  </a:moveTo>
                  <a:cubicBezTo>
                    <a:pt x="205" y="1"/>
                    <a:pt x="143" y="16"/>
                    <a:pt x="96" y="43"/>
                  </a:cubicBezTo>
                  <a:cubicBezTo>
                    <a:pt x="13" y="91"/>
                    <a:pt x="1" y="162"/>
                    <a:pt x="72" y="210"/>
                  </a:cubicBezTo>
                  <a:lnTo>
                    <a:pt x="739" y="591"/>
                  </a:lnTo>
                  <a:cubicBezTo>
                    <a:pt x="772" y="607"/>
                    <a:pt x="818" y="616"/>
                    <a:pt x="866" y="616"/>
                  </a:cubicBezTo>
                  <a:cubicBezTo>
                    <a:pt x="922" y="616"/>
                    <a:pt x="980" y="604"/>
                    <a:pt x="1025" y="579"/>
                  </a:cubicBezTo>
                  <a:cubicBezTo>
                    <a:pt x="1108" y="519"/>
                    <a:pt x="1120" y="448"/>
                    <a:pt x="1049" y="412"/>
                  </a:cubicBezTo>
                  <a:lnTo>
                    <a:pt x="382" y="31"/>
                  </a:lnTo>
                  <a:cubicBezTo>
                    <a:pt x="350" y="10"/>
                    <a:pt x="308"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33"/>
          <p:cNvGrpSpPr/>
          <p:nvPr/>
        </p:nvGrpSpPr>
        <p:grpSpPr>
          <a:xfrm>
            <a:off x="4781025" y="4108125"/>
            <a:ext cx="579625" cy="130500"/>
            <a:chOff x="304275" y="275275"/>
            <a:chExt cx="579625" cy="130500"/>
          </a:xfrm>
        </p:grpSpPr>
        <p:sp>
          <p:nvSpPr>
            <p:cNvPr id="521" name="Google Shape;521;p33"/>
            <p:cNvSpPr/>
            <p:nvPr/>
          </p:nvSpPr>
          <p:spPr>
            <a:xfrm>
              <a:off x="304275"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33"/>
          <p:cNvSpPr/>
          <p:nvPr/>
        </p:nvSpPr>
        <p:spPr>
          <a:xfrm>
            <a:off x="363900" y="4337947"/>
            <a:ext cx="349500" cy="397800"/>
          </a:xfrm>
          <a:prstGeom prst="upArrow">
            <a:avLst>
              <a:gd name="adj1" fmla="val 50000"/>
              <a:gd name="adj2" fmla="val 67875"/>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txBox="1"/>
          <p:nvPr/>
        </p:nvSpPr>
        <p:spPr>
          <a:xfrm>
            <a:off x="1447900" y="339275"/>
            <a:ext cx="2544980" cy="4002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1"/>
                </a:solidFill>
                <a:latin typeface="Fahkwang"/>
                <a:ea typeface="Fahkwang"/>
                <a:cs typeface="Fahkwang"/>
                <a:sym typeface="Fahkwang"/>
              </a:rPr>
              <a:t>CAPSTONE PROJECT</a:t>
            </a:r>
          </a:p>
          <a:p>
            <a:pPr marL="0" lvl="0" indent="0" algn="ctr" rtl="0">
              <a:spcBef>
                <a:spcPts val="0"/>
              </a:spcBef>
              <a:spcAft>
                <a:spcPts val="0"/>
              </a:spcAft>
              <a:buNone/>
            </a:pPr>
            <a:endParaRPr b="1" dirty="0">
              <a:solidFill>
                <a:schemeClr val="dk1"/>
              </a:solidFill>
              <a:latin typeface="Fahkwang"/>
              <a:ea typeface="Fahkwang"/>
              <a:cs typeface="Fahkwang"/>
              <a:sym typeface="Fahkwang"/>
            </a:endParaRPr>
          </a:p>
        </p:txBody>
      </p:sp>
      <p:sp>
        <p:nvSpPr>
          <p:cNvPr id="526" name="Google Shape;526;p33"/>
          <p:cNvSpPr txBox="1"/>
          <p:nvPr/>
        </p:nvSpPr>
        <p:spPr>
          <a:xfrm>
            <a:off x="3719983" y="4446396"/>
            <a:ext cx="1249488" cy="4002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1"/>
                </a:solidFill>
                <a:latin typeface="Fahkwang"/>
                <a:ea typeface="Fahkwang"/>
                <a:cs typeface="Fahkwang"/>
                <a:sym typeface="Fahkwang"/>
              </a:rPr>
              <a:t>LAMA</a:t>
            </a:r>
            <a:endParaRPr b="1" dirty="0">
              <a:solidFill>
                <a:schemeClr val="dk1"/>
              </a:solidFill>
              <a:latin typeface="Fahkwang"/>
              <a:ea typeface="Fahkwang"/>
              <a:cs typeface="Fahkwang"/>
              <a:sym typeface="Fahkwang"/>
            </a:endParaRPr>
          </a:p>
        </p:txBody>
      </p:sp>
      <p:grpSp>
        <p:nvGrpSpPr>
          <p:cNvPr id="527" name="Google Shape;527;p33"/>
          <p:cNvGrpSpPr/>
          <p:nvPr/>
        </p:nvGrpSpPr>
        <p:grpSpPr>
          <a:xfrm>
            <a:off x="5733519" y="960358"/>
            <a:ext cx="896100" cy="205962"/>
            <a:chOff x="5733519" y="960358"/>
            <a:chExt cx="896100" cy="205962"/>
          </a:xfrm>
        </p:grpSpPr>
        <p:grpSp>
          <p:nvGrpSpPr>
            <p:cNvPr id="528" name="Google Shape;528;p33"/>
            <p:cNvGrpSpPr/>
            <p:nvPr/>
          </p:nvGrpSpPr>
          <p:grpSpPr>
            <a:xfrm>
              <a:off x="5733519" y="960358"/>
              <a:ext cx="210300" cy="205962"/>
              <a:chOff x="5733519" y="960358"/>
              <a:chExt cx="210300" cy="205962"/>
            </a:xfrm>
          </p:grpSpPr>
          <p:cxnSp>
            <p:nvCxnSpPr>
              <p:cNvPr id="529" name="Google Shape;529;p33"/>
              <p:cNvCxnSpPr/>
              <p:nvPr/>
            </p:nvCxnSpPr>
            <p:spPr>
              <a:xfrm>
                <a:off x="5838685" y="960358"/>
                <a:ext cx="0" cy="205962"/>
              </a:xfrm>
              <a:prstGeom prst="straightConnector1">
                <a:avLst/>
              </a:prstGeom>
              <a:noFill/>
              <a:ln w="9525" cap="flat" cmpd="sng">
                <a:solidFill>
                  <a:schemeClr val="accent2"/>
                </a:solidFill>
                <a:prstDash val="solid"/>
                <a:round/>
                <a:headEnd type="none" w="med" len="med"/>
                <a:tailEnd type="none" w="med" len="med"/>
              </a:ln>
            </p:spPr>
          </p:cxnSp>
          <p:cxnSp>
            <p:nvCxnSpPr>
              <p:cNvPr id="530" name="Google Shape;530;p33"/>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531" name="Google Shape;531;p33"/>
            <p:cNvGrpSpPr/>
            <p:nvPr/>
          </p:nvGrpSpPr>
          <p:grpSpPr>
            <a:xfrm>
              <a:off x="6076419" y="960358"/>
              <a:ext cx="210300" cy="205962"/>
              <a:chOff x="6076419" y="960358"/>
              <a:chExt cx="210300" cy="205962"/>
            </a:xfrm>
          </p:grpSpPr>
          <p:cxnSp>
            <p:nvCxnSpPr>
              <p:cNvPr id="532" name="Google Shape;532;p33"/>
              <p:cNvCxnSpPr/>
              <p:nvPr/>
            </p:nvCxnSpPr>
            <p:spPr>
              <a:xfrm>
                <a:off x="6181585" y="960358"/>
                <a:ext cx="0" cy="205962"/>
              </a:xfrm>
              <a:prstGeom prst="straightConnector1">
                <a:avLst/>
              </a:prstGeom>
              <a:noFill/>
              <a:ln w="9525" cap="flat" cmpd="sng">
                <a:solidFill>
                  <a:schemeClr val="accent2"/>
                </a:solidFill>
                <a:prstDash val="solid"/>
                <a:round/>
                <a:headEnd type="none" w="med" len="med"/>
                <a:tailEnd type="none" w="med" len="med"/>
              </a:ln>
            </p:spPr>
          </p:cxnSp>
          <p:cxnSp>
            <p:nvCxnSpPr>
              <p:cNvPr id="533" name="Google Shape;533;p33"/>
              <p:cNvCxnSpPr/>
              <p:nvPr/>
            </p:nvCxnSpPr>
            <p:spPr>
              <a:xfrm>
                <a:off x="60764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534" name="Google Shape;534;p33"/>
            <p:cNvGrpSpPr/>
            <p:nvPr/>
          </p:nvGrpSpPr>
          <p:grpSpPr>
            <a:xfrm>
              <a:off x="6419319" y="960358"/>
              <a:ext cx="210300" cy="205962"/>
              <a:chOff x="6419319" y="960358"/>
              <a:chExt cx="210300" cy="205962"/>
            </a:xfrm>
          </p:grpSpPr>
          <p:cxnSp>
            <p:nvCxnSpPr>
              <p:cNvPr id="535" name="Google Shape;535;p33"/>
              <p:cNvCxnSpPr/>
              <p:nvPr/>
            </p:nvCxnSpPr>
            <p:spPr>
              <a:xfrm>
                <a:off x="6524485" y="960358"/>
                <a:ext cx="0" cy="205962"/>
              </a:xfrm>
              <a:prstGeom prst="straightConnector1">
                <a:avLst/>
              </a:prstGeom>
              <a:noFill/>
              <a:ln w="9525" cap="flat" cmpd="sng">
                <a:solidFill>
                  <a:schemeClr val="accent2"/>
                </a:solidFill>
                <a:prstDash val="solid"/>
                <a:round/>
                <a:headEnd type="none" w="med" len="med"/>
                <a:tailEnd type="none" w="med" len="med"/>
              </a:ln>
            </p:spPr>
          </p:cxnSp>
          <p:cxnSp>
            <p:nvCxnSpPr>
              <p:cNvPr id="536" name="Google Shape;536;p33"/>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40"/>
          <p:cNvSpPr/>
          <p:nvPr/>
        </p:nvSpPr>
        <p:spPr>
          <a:xfrm>
            <a:off x="4674075" y="684000"/>
            <a:ext cx="3756600" cy="3888300"/>
          </a:xfrm>
          <a:prstGeom prst="roundRect">
            <a:avLst>
              <a:gd name="adj" fmla="val 11383"/>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txBox="1">
            <a:spLocks noGrp="1"/>
          </p:cNvSpPr>
          <p:nvPr>
            <p:ph type="title"/>
          </p:nvPr>
        </p:nvSpPr>
        <p:spPr>
          <a:xfrm>
            <a:off x="4982053" y="797784"/>
            <a:ext cx="3140619" cy="1293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solidFill>
                  <a:schemeClr val="dk1"/>
                </a:solidFill>
                <a:latin typeface="Fahkwang"/>
                <a:ea typeface="Fahkwang"/>
                <a:cs typeface="Fahkwang"/>
                <a:sym typeface="Fahkwang"/>
              </a:rPr>
              <a:t>The Application</a:t>
            </a:r>
          </a:p>
        </p:txBody>
      </p:sp>
      <p:sp>
        <p:nvSpPr>
          <p:cNvPr id="902" name="Google Shape;902;p40"/>
          <p:cNvSpPr txBox="1">
            <a:spLocks noGrp="1"/>
          </p:cNvSpPr>
          <p:nvPr>
            <p:ph type="subTitle" idx="1"/>
          </p:nvPr>
        </p:nvSpPr>
        <p:spPr>
          <a:xfrm>
            <a:off x="5018811" y="2059041"/>
            <a:ext cx="3013200" cy="1693200"/>
          </a:xfrm>
          <a:prstGeom prst="rect">
            <a:avLst/>
          </a:prstGeom>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LAMA provides a facility for GIS Global Employees to purchase items from GIS Global Mart and facilitates a flexible loan to purchase the items. GIS Global issues loan cards for various purchases like furniture, stationary, crockery, etc., to all their employees. Each employee can be issued with different types of cards for purchasing diff categories of products. </a:t>
            </a:r>
          </a:p>
        </p:txBody>
      </p:sp>
      <p:grpSp>
        <p:nvGrpSpPr>
          <p:cNvPr id="903" name="Google Shape;903;p40"/>
          <p:cNvGrpSpPr/>
          <p:nvPr/>
        </p:nvGrpSpPr>
        <p:grpSpPr>
          <a:xfrm>
            <a:off x="1097615" y="2644132"/>
            <a:ext cx="1515557" cy="977336"/>
            <a:chOff x="3409884" y="1242660"/>
            <a:chExt cx="868465" cy="560110"/>
          </a:xfrm>
        </p:grpSpPr>
        <p:sp>
          <p:nvSpPr>
            <p:cNvPr id="904" name="Google Shape;904;p40"/>
            <p:cNvSpPr/>
            <p:nvPr/>
          </p:nvSpPr>
          <p:spPr>
            <a:xfrm>
              <a:off x="3414458" y="1491475"/>
              <a:ext cx="859699" cy="311295"/>
            </a:xfrm>
            <a:custGeom>
              <a:avLst/>
              <a:gdLst/>
              <a:ahLst/>
              <a:cxnLst/>
              <a:rect l="l" t="t" r="r" b="b"/>
              <a:pathLst>
                <a:path w="26874" h="9731" extrusionOk="0">
                  <a:moveTo>
                    <a:pt x="26873" y="12"/>
                  </a:moveTo>
                  <a:lnTo>
                    <a:pt x="26873" y="18"/>
                  </a:lnTo>
                  <a:lnTo>
                    <a:pt x="26873" y="18"/>
                  </a:lnTo>
                  <a:cubicBezTo>
                    <a:pt x="26873" y="16"/>
                    <a:pt x="26873" y="14"/>
                    <a:pt x="26873" y="12"/>
                  </a:cubicBezTo>
                  <a:close/>
                  <a:moveTo>
                    <a:pt x="1" y="1"/>
                  </a:moveTo>
                  <a:lnTo>
                    <a:pt x="1" y="1941"/>
                  </a:lnTo>
                  <a:cubicBezTo>
                    <a:pt x="1" y="2156"/>
                    <a:pt x="132" y="2370"/>
                    <a:pt x="417" y="2537"/>
                  </a:cubicBezTo>
                  <a:lnTo>
                    <a:pt x="12467" y="9490"/>
                  </a:lnTo>
                  <a:cubicBezTo>
                    <a:pt x="12746" y="9651"/>
                    <a:pt x="13112" y="9731"/>
                    <a:pt x="13477" y="9731"/>
                  </a:cubicBezTo>
                  <a:cubicBezTo>
                    <a:pt x="13842" y="9731"/>
                    <a:pt x="14205" y="9651"/>
                    <a:pt x="14479" y="9490"/>
                  </a:cubicBezTo>
                  <a:lnTo>
                    <a:pt x="26444" y="2537"/>
                  </a:lnTo>
                  <a:cubicBezTo>
                    <a:pt x="26730" y="2370"/>
                    <a:pt x="26861" y="2156"/>
                    <a:pt x="26861" y="1953"/>
                  </a:cubicBezTo>
                  <a:lnTo>
                    <a:pt x="26873" y="18"/>
                  </a:lnTo>
                  <a:lnTo>
                    <a:pt x="26873" y="18"/>
                  </a:lnTo>
                  <a:cubicBezTo>
                    <a:pt x="26870" y="231"/>
                    <a:pt x="26728" y="431"/>
                    <a:pt x="26456" y="596"/>
                  </a:cubicBezTo>
                  <a:lnTo>
                    <a:pt x="14491" y="7549"/>
                  </a:lnTo>
                  <a:cubicBezTo>
                    <a:pt x="14211" y="7710"/>
                    <a:pt x="13845" y="7790"/>
                    <a:pt x="13479" y="7790"/>
                  </a:cubicBezTo>
                  <a:cubicBezTo>
                    <a:pt x="13112" y="7790"/>
                    <a:pt x="12746" y="7710"/>
                    <a:pt x="12467" y="7549"/>
                  </a:cubicBezTo>
                  <a:lnTo>
                    <a:pt x="429" y="596"/>
                  </a:lnTo>
                  <a:cubicBezTo>
                    <a:pt x="144" y="429"/>
                    <a:pt x="1" y="215"/>
                    <a:pt x="1"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3409884" y="1242660"/>
              <a:ext cx="868465" cy="498052"/>
            </a:xfrm>
            <a:custGeom>
              <a:avLst/>
              <a:gdLst/>
              <a:ahLst/>
              <a:cxnLst/>
              <a:rect l="l" t="t" r="r" b="b"/>
              <a:pathLst>
                <a:path w="27148" h="15569" extrusionOk="0">
                  <a:moveTo>
                    <a:pt x="13538" y="1"/>
                  </a:moveTo>
                  <a:cubicBezTo>
                    <a:pt x="13172" y="1"/>
                    <a:pt x="12806" y="81"/>
                    <a:pt x="12526" y="242"/>
                  </a:cubicBezTo>
                  <a:lnTo>
                    <a:pt x="560" y="7195"/>
                  </a:lnTo>
                  <a:cubicBezTo>
                    <a:pt x="1" y="7529"/>
                    <a:pt x="13" y="8052"/>
                    <a:pt x="572" y="8374"/>
                  </a:cubicBezTo>
                  <a:lnTo>
                    <a:pt x="12610" y="15327"/>
                  </a:lnTo>
                  <a:cubicBezTo>
                    <a:pt x="12889" y="15488"/>
                    <a:pt x="13255" y="15568"/>
                    <a:pt x="13622" y="15568"/>
                  </a:cubicBezTo>
                  <a:cubicBezTo>
                    <a:pt x="13988" y="15568"/>
                    <a:pt x="14354" y="15488"/>
                    <a:pt x="14634" y="15327"/>
                  </a:cubicBezTo>
                  <a:lnTo>
                    <a:pt x="26599" y="8374"/>
                  </a:lnTo>
                  <a:cubicBezTo>
                    <a:pt x="27147" y="8052"/>
                    <a:pt x="27147" y="7529"/>
                    <a:pt x="26587" y="7195"/>
                  </a:cubicBezTo>
                  <a:lnTo>
                    <a:pt x="14550" y="242"/>
                  </a:lnTo>
                  <a:cubicBezTo>
                    <a:pt x="14270" y="81"/>
                    <a:pt x="13904" y="1"/>
                    <a:pt x="13538" y="1"/>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3526070" y="1474329"/>
              <a:ext cx="643319" cy="211806"/>
            </a:xfrm>
            <a:custGeom>
              <a:avLst/>
              <a:gdLst/>
              <a:ahLst/>
              <a:cxnLst/>
              <a:rect l="l" t="t" r="r" b="b"/>
              <a:pathLst>
                <a:path w="20110" h="6621" extrusionOk="0">
                  <a:moveTo>
                    <a:pt x="0" y="1"/>
                  </a:moveTo>
                  <a:lnTo>
                    <a:pt x="0" y="799"/>
                  </a:lnTo>
                  <a:cubicBezTo>
                    <a:pt x="0" y="953"/>
                    <a:pt x="95" y="1108"/>
                    <a:pt x="310" y="1239"/>
                  </a:cubicBezTo>
                  <a:lnTo>
                    <a:pt x="9323" y="6442"/>
                  </a:lnTo>
                  <a:cubicBezTo>
                    <a:pt x="9537" y="6561"/>
                    <a:pt x="9811" y="6621"/>
                    <a:pt x="10083" y="6621"/>
                  </a:cubicBezTo>
                  <a:cubicBezTo>
                    <a:pt x="10356" y="6621"/>
                    <a:pt x="10627" y="6561"/>
                    <a:pt x="10835" y="6442"/>
                  </a:cubicBezTo>
                  <a:lnTo>
                    <a:pt x="19788" y="1239"/>
                  </a:lnTo>
                  <a:cubicBezTo>
                    <a:pt x="20003" y="1108"/>
                    <a:pt x="20110" y="953"/>
                    <a:pt x="20110" y="799"/>
                  </a:cubicBezTo>
                  <a:lnTo>
                    <a:pt x="20110" y="13"/>
                  </a:lnTo>
                  <a:cubicBezTo>
                    <a:pt x="20110" y="167"/>
                    <a:pt x="20003" y="322"/>
                    <a:pt x="19800" y="441"/>
                  </a:cubicBezTo>
                  <a:lnTo>
                    <a:pt x="10847" y="5644"/>
                  </a:lnTo>
                  <a:cubicBezTo>
                    <a:pt x="10638" y="5769"/>
                    <a:pt x="10365" y="5832"/>
                    <a:pt x="10091" y="5832"/>
                  </a:cubicBezTo>
                  <a:cubicBezTo>
                    <a:pt x="9817" y="5832"/>
                    <a:pt x="9543" y="5769"/>
                    <a:pt x="9335" y="5644"/>
                  </a:cubicBezTo>
                  <a:lnTo>
                    <a:pt x="322" y="441"/>
                  </a:lnTo>
                  <a:cubicBezTo>
                    <a:pt x="107" y="322"/>
                    <a:pt x="0" y="156"/>
                    <a:pt x="0"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3522647" y="1288085"/>
              <a:ext cx="650165" cy="372811"/>
            </a:xfrm>
            <a:custGeom>
              <a:avLst/>
              <a:gdLst/>
              <a:ahLst/>
              <a:cxnLst/>
              <a:rect l="l" t="t" r="r" b="b"/>
              <a:pathLst>
                <a:path w="20324" h="11654" extrusionOk="0">
                  <a:moveTo>
                    <a:pt x="10126" y="1"/>
                  </a:moveTo>
                  <a:cubicBezTo>
                    <a:pt x="9852" y="1"/>
                    <a:pt x="9579" y="60"/>
                    <a:pt x="9370" y="179"/>
                  </a:cubicBezTo>
                  <a:lnTo>
                    <a:pt x="417" y="5394"/>
                  </a:lnTo>
                  <a:cubicBezTo>
                    <a:pt x="0" y="5632"/>
                    <a:pt x="0" y="6025"/>
                    <a:pt x="417" y="6263"/>
                  </a:cubicBezTo>
                  <a:lnTo>
                    <a:pt x="9442" y="11466"/>
                  </a:lnTo>
                  <a:cubicBezTo>
                    <a:pt x="9650" y="11591"/>
                    <a:pt x="9924" y="11654"/>
                    <a:pt x="10198" y="11654"/>
                  </a:cubicBezTo>
                  <a:cubicBezTo>
                    <a:pt x="10472" y="11654"/>
                    <a:pt x="10745" y="11591"/>
                    <a:pt x="10954" y="11466"/>
                  </a:cubicBezTo>
                  <a:lnTo>
                    <a:pt x="19907" y="6263"/>
                  </a:lnTo>
                  <a:cubicBezTo>
                    <a:pt x="20324" y="6025"/>
                    <a:pt x="20324" y="5632"/>
                    <a:pt x="19895" y="5394"/>
                  </a:cubicBezTo>
                  <a:lnTo>
                    <a:pt x="10882" y="179"/>
                  </a:lnTo>
                  <a:cubicBezTo>
                    <a:pt x="10674" y="60"/>
                    <a:pt x="10400" y="1"/>
                    <a:pt x="10126" y="1"/>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40"/>
          <p:cNvGrpSpPr/>
          <p:nvPr/>
        </p:nvGrpSpPr>
        <p:grpSpPr>
          <a:xfrm>
            <a:off x="823655" y="1728054"/>
            <a:ext cx="932913" cy="1293002"/>
            <a:chOff x="4489310" y="1052769"/>
            <a:chExt cx="453266" cy="628220"/>
          </a:xfrm>
        </p:grpSpPr>
        <p:sp>
          <p:nvSpPr>
            <p:cNvPr id="909" name="Google Shape;909;p40"/>
            <p:cNvSpPr/>
            <p:nvPr/>
          </p:nvSpPr>
          <p:spPr>
            <a:xfrm>
              <a:off x="4489310" y="1052769"/>
              <a:ext cx="453266" cy="628220"/>
            </a:xfrm>
            <a:custGeom>
              <a:avLst/>
              <a:gdLst/>
              <a:ahLst/>
              <a:cxnLst/>
              <a:rect l="l" t="t" r="r" b="b"/>
              <a:pathLst>
                <a:path w="14169" h="19638" extrusionOk="0">
                  <a:moveTo>
                    <a:pt x="13790" y="0"/>
                  </a:moveTo>
                  <a:cubicBezTo>
                    <a:pt x="13716" y="0"/>
                    <a:pt x="13635" y="23"/>
                    <a:pt x="13549" y="70"/>
                  </a:cubicBezTo>
                  <a:lnTo>
                    <a:pt x="619" y="7535"/>
                  </a:lnTo>
                  <a:cubicBezTo>
                    <a:pt x="274" y="7738"/>
                    <a:pt x="0" y="8273"/>
                    <a:pt x="0" y="8726"/>
                  </a:cubicBezTo>
                  <a:lnTo>
                    <a:pt x="0" y="19096"/>
                  </a:lnTo>
                  <a:cubicBezTo>
                    <a:pt x="0" y="19432"/>
                    <a:pt x="151" y="19637"/>
                    <a:pt x="371" y="19637"/>
                  </a:cubicBezTo>
                  <a:cubicBezTo>
                    <a:pt x="446" y="19637"/>
                    <a:pt x="530" y="19613"/>
                    <a:pt x="619" y="19561"/>
                  </a:cubicBezTo>
                  <a:lnTo>
                    <a:pt x="13549" y="12095"/>
                  </a:lnTo>
                  <a:cubicBezTo>
                    <a:pt x="13883" y="11905"/>
                    <a:pt x="14169" y="11369"/>
                    <a:pt x="14169" y="10905"/>
                  </a:cubicBezTo>
                  <a:lnTo>
                    <a:pt x="14169" y="546"/>
                  </a:lnTo>
                  <a:cubicBezTo>
                    <a:pt x="14169" y="206"/>
                    <a:pt x="14014" y="0"/>
                    <a:pt x="13790" y="0"/>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4489310" y="1053153"/>
              <a:ext cx="453266" cy="318013"/>
            </a:xfrm>
            <a:custGeom>
              <a:avLst/>
              <a:gdLst/>
              <a:ahLst/>
              <a:cxnLst/>
              <a:rect l="l" t="t" r="r" b="b"/>
              <a:pathLst>
                <a:path w="14169" h="9941" extrusionOk="0">
                  <a:moveTo>
                    <a:pt x="13804" y="1"/>
                  </a:moveTo>
                  <a:cubicBezTo>
                    <a:pt x="13713" y="1"/>
                    <a:pt x="13611" y="31"/>
                    <a:pt x="13502" y="94"/>
                  </a:cubicBezTo>
                  <a:lnTo>
                    <a:pt x="667" y="7499"/>
                  </a:lnTo>
                  <a:cubicBezTo>
                    <a:pt x="298" y="7714"/>
                    <a:pt x="0" y="8238"/>
                    <a:pt x="0" y="8654"/>
                  </a:cubicBezTo>
                  <a:lnTo>
                    <a:pt x="0" y="9940"/>
                  </a:lnTo>
                  <a:lnTo>
                    <a:pt x="14169" y="1749"/>
                  </a:lnTo>
                  <a:lnTo>
                    <a:pt x="14169" y="475"/>
                  </a:lnTo>
                  <a:cubicBezTo>
                    <a:pt x="14169" y="173"/>
                    <a:pt x="14021" y="1"/>
                    <a:pt x="13804"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4889981" y="1091189"/>
              <a:ext cx="16411" cy="21017"/>
            </a:xfrm>
            <a:custGeom>
              <a:avLst/>
              <a:gdLst/>
              <a:ahLst/>
              <a:cxnLst/>
              <a:rect l="l" t="t" r="r" b="b"/>
              <a:pathLst>
                <a:path w="513" h="657" extrusionOk="0">
                  <a:moveTo>
                    <a:pt x="366" y="1"/>
                  </a:moveTo>
                  <a:cubicBezTo>
                    <a:pt x="331" y="1"/>
                    <a:pt x="292" y="12"/>
                    <a:pt x="251" y="36"/>
                  </a:cubicBezTo>
                  <a:cubicBezTo>
                    <a:pt x="108" y="119"/>
                    <a:pt x="0" y="322"/>
                    <a:pt x="0" y="476"/>
                  </a:cubicBezTo>
                  <a:cubicBezTo>
                    <a:pt x="0" y="593"/>
                    <a:pt x="53" y="657"/>
                    <a:pt x="132" y="657"/>
                  </a:cubicBezTo>
                  <a:cubicBezTo>
                    <a:pt x="167" y="657"/>
                    <a:pt x="207" y="645"/>
                    <a:pt x="251" y="619"/>
                  </a:cubicBezTo>
                  <a:cubicBezTo>
                    <a:pt x="393" y="536"/>
                    <a:pt x="512" y="345"/>
                    <a:pt x="512" y="179"/>
                  </a:cubicBezTo>
                  <a:cubicBezTo>
                    <a:pt x="512" y="69"/>
                    <a:pt x="452" y="1"/>
                    <a:pt x="3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4857223" y="1110223"/>
              <a:ext cx="16027" cy="20953"/>
            </a:xfrm>
            <a:custGeom>
              <a:avLst/>
              <a:gdLst/>
              <a:ahLst/>
              <a:cxnLst/>
              <a:rect l="l" t="t" r="r" b="b"/>
              <a:pathLst>
                <a:path w="501" h="655" extrusionOk="0">
                  <a:moveTo>
                    <a:pt x="364" y="1"/>
                  </a:moveTo>
                  <a:cubicBezTo>
                    <a:pt x="330" y="1"/>
                    <a:pt x="292" y="12"/>
                    <a:pt x="251" y="36"/>
                  </a:cubicBezTo>
                  <a:cubicBezTo>
                    <a:pt x="108" y="120"/>
                    <a:pt x="1" y="310"/>
                    <a:pt x="1" y="477"/>
                  </a:cubicBezTo>
                  <a:cubicBezTo>
                    <a:pt x="1" y="587"/>
                    <a:pt x="55" y="655"/>
                    <a:pt x="138" y="655"/>
                  </a:cubicBezTo>
                  <a:cubicBezTo>
                    <a:pt x="171" y="655"/>
                    <a:pt x="209" y="644"/>
                    <a:pt x="251" y="620"/>
                  </a:cubicBezTo>
                  <a:cubicBezTo>
                    <a:pt x="393" y="536"/>
                    <a:pt x="501" y="346"/>
                    <a:pt x="501" y="179"/>
                  </a:cubicBezTo>
                  <a:cubicBezTo>
                    <a:pt x="501" y="69"/>
                    <a:pt x="446" y="1"/>
                    <a:pt x="3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4824466" y="1129225"/>
              <a:ext cx="16027" cy="20825"/>
            </a:xfrm>
            <a:custGeom>
              <a:avLst/>
              <a:gdLst/>
              <a:ahLst/>
              <a:cxnLst/>
              <a:rect l="l" t="t" r="r" b="b"/>
              <a:pathLst>
                <a:path w="501" h="651" extrusionOk="0">
                  <a:moveTo>
                    <a:pt x="369" y="0"/>
                  </a:moveTo>
                  <a:cubicBezTo>
                    <a:pt x="334" y="0"/>
                    <a:pt x="294" y="12"/>
                    <a:pt x="251" y="37"/>
                  </a:cubicBezTo>
                  <a:cubicBezTo>
                    <a:pt x="108" y="109"/>
                    <a:pt x="1" y="311"/>
                    <a:pt x="1" y="466"/>
                  </a:cubicBezTo>
                  <a:cubicBezTo>
                    <a:pt x="1" y="586"/>
                    <a:pt x="56" y="651"/>
                    <a:pt x="141" y="651"/>
                  </a:cubicBezTo>
                  <a:cubicBezTo>
                    <a:pt x="173" y="651"/>
                    <a:pt x="211" y="641"/>
                    <a:pt x="251" y="621"/>
                  </a:cubicBezTo>
                  <a:cubicBezTo>
                    <a:pt x="394" y="538"/>
                    <a:pt x="501" y="335"/>
                    <a:pt x="501" y="180"/>
                  </a:cubicBezTo>
                  <a:cubicBezTo>
                    <a:pt x="501" y="64"/>
                    <a:pt x="449" y="0"/>
                    <a:pt x="3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4528146" y="1158335"/>
              <a:ext cx="393477" cy="467342"/>
            </a:xfrm>
            <a:custGeom>
              <a:avLst/>
              <a:gdLst/>
              <a:ahLst/>
              <a:cxnLst/>
              <a:rect l="l" t="t" r="r" b="b"/>
              <a:pathLst>
                <a:path w="12300" h="14609" extrusionOk="0">
                  <a:moveTo>
                    <a:pt x="12053" y="1"/>
                  </a:moveTo>
                  <a:cubicBezTo>
                    <a:pt x="12004" y="1"/>
                    <a:pt x="11951" y="15"/>
                    <a:pt x="11895" y="44"/>
                  </a:cubicBezTo>
                  <a:lnTo>
                    <a:pt x="393" y="6938"/>
                  </a:lnTo>
                  <a:cubicBezTo>
                    <a:pt x="179" y="7057"/>
                    <a:pt x="1" y="7402"/>
                    <a:pt x="1" y="7688"/>
                  </a:cubicBezTo>
                  <a:lnTo>
                    <a:pt x="1" y="14260"/>
                  </a:lnTo>
                  <a:cubicBezTo>
                    <a:pt x="1" y="14480"/>
                    <a:pt x="98" y="14609"/>
                    <a:pt x="235" y="14609"/>
                  </a:cubicBezTo>
                  <a:cubicBezTo>
                    <a:pt x="283" y="14609"/>
                    <a:pt x="337" y="14592"/>
                    <a:pt x="393" y="14558"/>
                  </a:cubicBezTo>
                  <a:lnTo>
                    <a:pt x="11895" y="7676"/>
                  </a:lnTo>
                  <a:cubicBezTo>
                    <a:pt x="12121" y="7557"/>
                    <a:pt x="12300" y="7212"/>
                    <a:pt x="12300" y="6926"/>
                  </a:cubicBezTo>
                  <a:lnTo>
                    <a:pt x="12300" y="354"/>
                  </a:lnTo>
                  <a:cubicBezTo>
                    <a:pt x="12300" y="130"/>
                    <a:pt x="12199" y="1"/>
                    <a:pt x="12053" y="1"/>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5" name="Google Shape;915;p40"/>
          <p:cNvSpPr/>
          <p:nvPr/>
        </p:nvSpPr>
        <p:spPr>
          <a:xfrm>
            <a:off x="-635550" y="207875"/>
            <a:ext cx="4727700" cy="47277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6" name="Google Shape;916;p40"/>
          <p:cNvGrpSpPr/>
          <p:nvPr/>
        </p:nvGrpSpPr>
        <p:grpSpPr>
          <a:xfrm>
            <a:off x="541763" y="2912404"/>
            <a:ext cx="488650" cy="615146"/>
            <a:chOff x="4138512" y="1086998"/>
            <a:chExt cx="201505" cy="253679"/>
          </a:xfrm>
        </p:grpSpPr>
        <p:sp>
          <p:nvSpPr>
            <p:cNvPr id="917" name="Google Shape;917;p40"/>
            <p:cNvSpPr/>
            <p:nvPr/>
          </p:nvSpPr>
          <p:spPr>
            <a:xfrm>
              <a:off x="4138512" y="1250753"/>
              <a:ext cx="201505" cy="89924"/>
            </a:xfrm>
            <a:custGeom>
              <a:avLst/>
              <a:gdLst/>
              <a:ahLst/>
              <a:cxnLst/>
              <a:rect l="l" t="t" r="r" b="b"/>
              <a:pathLst>
                <a:path w="6299" h="2811" extrusionOk="0">
                  <a:moveTo>
                    <a:pt x="12" y="1"/>
                  </a:moveTo>
                  <a:lnTo>
                    <a:pt x="0" y="977"/>
                  </a:lnTo>
                  <a:cubicBezTo>
                    <a:pt x="0" y="1441"/>
                    <a:pt x="310" y="1918"/>
                    <a:pt x="929" y="2275"/>
                  </a:cubicBezTo>
                  <a:cubicBezTo>
                    <a:pt x="1548" y="2632"/>
                    <a:pt x="2355" y="2811"/>
                    <a:pt x="3160" y="2811"/>
                  </a:cubicBezTo>
                  <a:cubicBezTo>
                    <a:pt x="3965" y="2811"/>
                    <a:pt x="4769" y="2632"/>
                    <a:pt x="5382" y="2275"/>
                  </a:cubicBezTo>
                  <a:cubicBezTo>
                    <a:pt x="5989" y="1918"/>
                    <a:pt x="6299" y="1453"/>
                    <a:pt x="6299" y="1001"/>
                  </a:cubicBezTo>
                  <a:lnTo>
                    <a:pt x="6299" y="25"/>
                  </a:lnTo>
                  <a:cubicBezTo>
                    <a:pt x="6299" y="489"/>
                    <a:pt x="5989" y="953"/>
                    <a:pt x="5382" y="1299"/>
                  </a:cubicBezTo>
                  <a:cubicBezTo>
                    <a:pt x="4769" y="1656"/>
                    <a:pt x="3965" y="1834"/>
                    <a:pt x="3162" y="1834"/>
                  </a:cubicBezTo>
                  <a:cubicBezTo>
                    <a:pt x="2358" y="1834"/>
                    <a:pt x="1554" y="1656"/>
                    <a:pt x="941" y="1299"/>
                  </a:cubicBezTo>
                  <a:cubicBezTo>
                    <a:pt x="322" y="941"/>
                    <a:pt x="12" y="477"/>
                    <a:pt x="12"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4138512" y="1192884"/>
              <a:ext cx="201505" cy="116572"/>
            </a:xfrm>
            <a:custGeom>
              <a:avLst/>
              <a:gdLst/>
              <a:ahLst/>
              <a:cxnLst/>
              <a:rect l="l" t="t" r="r" b="b"/>
              <a:pathLst>
                <a:path w="6299" h="3644" extrusionOk="0">
                  <a:moveTo>
                    <a:pt x="3156" y="0"/>
                  </a:moveTo>
                  <a:cubicBezTo>
                    <a:pt x="1417" y="0"/>
                    <a:pt x="12" y="810"/>
                    <a:pt x="12" y="1810"/>
                  </a:cubicBezTo>
                  <a:cubicBezTo>
                    <a:pt x="0" y="2822"/>
                    <a:pt x="1405" y="3643"/>
                    <a:pt x="3144" y="3643"/>
                  </a:cubicBezTo>
                  <a:cubicBezTo>
                    <a:pt x="3156" y="3643"/>
                    <a:pt x="3169" y="3644"/>
                    <a:pt x="3181" y="3644"/>
                  </a:cubicBezTo>
                  <a:cubicBezTo>
                    <a:pt x="4902" y="3644"/>
                    <a:pt x="6299" y="2827"/>
                    <a:pt x="6299" y="1834"/>
                  </a:cubicBezTo>
                  <a:cubicBezTo>
                    <a:pt x="6299" y="822"/>
                    <a:pt x="4894" y="12"/>
                    <a:pt x="3156" y="0"/>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138512" y="1197810"/>
              <a:ext cx="201505" cy="89924"/>
            </a:xfrm>
            <a:custGeom>
              <a:avLst/>
              <a:gdLst/>
              <a:ahLst/>
              <a:cxnLst/>
              <a:rect l="l" t="t" r="r" b="b"/>
              <a:pathLst>
                <a:path w="6299" h="2811" extrusionOk="0">
                  <a:moveTo>
                    <a:pt x="12" y="1"/>
                  </a:moveTo>
                  <a:lnTo>
                    <a:pt x="0" y="977"/>
                  </a:lnTo>
                  <a:cubicBezTo>
                    <a:pt x="0" y="1442"/>
                    <a:pt x="310" y="1918"/>
                    <a:pt x="929" y="2275"/>
                  </a:cubicBezTo>
                  <a:cubicBezTo>
                    <a:pt x="1548" y="2632"/>
                    <a:pt x="2355" y="2811"/>
                    <a:pt x="3160" y="2811"/>
                  </a:cubicBezTo>
                  <a:cubicBezTo>
                    <a:pt x="3965" y="2811"/>
                    <a:pt x="4769" y="2632"/>
                    <a:pt x="5382" y="2275"/>
                  </a:cubicBezTo>
                  <a:cubicBezTo>
                    <a:pt x="5989" y="1918"/>
                    <a:pt x="6299" y="1453"/>
                    <a:pt x="6299" y="1001"/>
                  </a:cubicBezTo>
                  <a:lnTo>
                    <a:pt x="6299" y="25"/>
                  </a:lnTo>
                  <a:cubicBezTo>
                    <a:pt x="6299" y="489"/>
                    <a:pt x="5989" y="953"/>
                    <a:pt x="5382" y="1299"/>
                  </a:cubicBezTo>
                  <a:cubicBezTo>
                    <a:pt x="4769" y="1656"/>
                    <a:pt x="3965" y="1834"/>
                    <a:pt x="3162" y="1834"/>
                  </a:cubicBezTo>
                  <a:cubicBezTo>
                    <a:pt x="2358" y="1834"/>
                    <a:pt x="1554" y="1656"/>
                    <a:pt x="941" y="1299"/>
                  </a:cubicBezTo>
                  <a:cubicBezTo>
                    <a:pt x="322" y="941"/>
                    <a:pt x="12" y="477"/>
                    <a:pt x="12"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4138512" y="1139941"/>
              <a:ext cx="201505" cy="116572"/>
            </a:xfrm>
            <a:custGeom>
              <a:avLst/>
              <a:gdLst/>
              <a:ahLst/>
              <a:cxnLst/>
              <a:rect l="l" t="t" r="r" b="b"/>
              <a:pathLst>
                <a:path w="6299" h="3644" extrusionOk="0">
                  <a:moveTo>
                    <a:pt x="3156" y="0"/>
                  </a:moveTo>
                  <a:cubicBezTo>
                    <a:pt x="1417" y="0"/>
                    <a:pt x="12" y="810"/>
                    <a:pt x="12" y="1810"/>
                  </a:cubicBezTo>
                  <a:cubicBezTo>
                    <a:pt x="0" y="2822"/>
                    <a:pt x="1405" y="3643"/>
                    <a:pt x="3144" y="3643"/>
                  </a:cubicBezTo>
                  <a:cubicBezTo>
                    <a:pt x="3156" y="3644"/>
                    <a:pt x="3169" y="3644"/>
                    <a:pt x="3181" y="3644"/>
                  </a:cubicBezTo>
                  <a:cubicBezTo>
                    <a:pt x="4902" y="3644"/>
                    <a:pt x="6299" y="2827"/>
                    <a:pt x="6299" y="1834"/>
                  </a:cubicBezTo>
                  <a:cubicBezTo>
                    <a:pt x="6299" y="822"/>
                    <a:pt x="4894" y="12"/>
                    <a:pt x="3156" y="0"/>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4138512" y="1144868"/>
              <a:ext cx="201505" cy="89924"/>
            </a:xfrm>
            <a:custGeom>
              <a:avLst/>
              <a:gdLst/>
              <a:ahLst/>
              <a:cxnLst/>
              <a:rect l="l" t="t" r="r" b="b"/>
              <a:pathLst>
                <a:path w="6299" h="2811" extrusionOk="0">
                  <a:moveTo>
                    <a:pt x="12" y="1"/>
                  </a:moveTo>
                  <a:lnTo>
                    <a:pt x="0" y="977"/>
                  </a:lnTo>
                  <a:cubicBezTo>
                    <a:pt x="0" y="1442"/>
                    <a:pt x="310" y="1918"/>
                    <a:pt x="929" y="2275"/>
                  </a:cubicBezTo>
                  <a:cubicBezTo>
                    <a:pt x="1548" y="2632"/>
                    <a:pt x="2355" y="2811"/>
                    <a:pt x="3160" y="2811"/>
                  </a:cubicBezTo>
                  <a:cubicBezTo>
                    <a:pt x="3965" y="2811"/>
                    <a:pt x="4769" y="2632"/>
                    <a:pt x="5382" y="2275"/>
                  </a:cubicBezTo>
                  <a:cubicBezTo>
                    <a:pt x="5989" y="1918"/>
                    <a:pt x="6299" y="1453"/>
                    <a:pt x="6299" y="989"/>
                  </a:cubicBezTo>
                  <a:lnTo>
                    <a:pt x="6299" y="25"/>
                  </a:lnTo>
                  <a:cubicBezTo>
                    <a:pt x="6299" y="489"/>
                    <a:pt x="5989" y="953"/>
                    <a:pt x="5382" y="1299"/>
                  </a:cubicBezTo>
                  <a:cubicBezTo>
                    <a:pt x="4769" y="1656"/>
                    <a:pt x="3965" y="1834"/>
                    <a:pt x="3162" y="1834"/>
                  </a:cubicBezTo>
                  <a:cubicBezTo>
                    <a:pt x="2358" y="1834"/>
                    <a:pt x="1554" y="1656"/>
                    <a:pt x="941" y="1299"/>
                  </a:cubicBezTo>
                  <a:cubicBezTo>
                    <a:pt x="322" y="942"/>
                    <a:pt x="12" y="477"/>
                    <a:pt x="12"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4138512" y="1086998"/>
              <a:ext cx="201505" cy="116572"/>
            </a:xfrm>
            <a:custGeom>
              <a:avLst/>
              <a:gdLst/>
              <a:ahLst/>
              <a:cxnLst/>
              <a:rect l="l" t="t" r="r" b="b"/>
              <a:pathLst>
                <a:path w="6299" h="3644" extrusionOk="0">
                  <a:moveTo>
                    <a:pt x="3156" y="0"/>
                  </a:moveTo>
                  <a:cubicBezTo>
                    <a:pt x="1417" y="0"/>
                    <a:pt x="12" y="810"/>
                    <a:pt x="12" y="1810"/>
                  </a:cubicBezTo>
                  <a:cubicBezTo>
                    <a:pt x="0" y="2822"/>
                    <a:pt x="1405" y="3643"/>
                    <a:pt x="3144" y="3643"/>
                  </a:cubicBezTo>
                  <a:cubicBezTo>
                    <a:pt x="3156" y="3644"/>
                    <a:pt x="3169" y="3644"/>
                    <a:pt x="3181" y="3644"/>
                  </a:cubicBezTo>
                  <a:cubicBezTo>
                    <a:pt x="4902" y="3644"/>
                    <a:pt x="6299" y="2827"/>
                    <a:pt x="6299" y="1834"/>
                  </a:cubicBezTo>
                  <a:cubicBezTo>
                    <a:pt x="6299" y="822"/>
                    <a:pt x="4894" y="12"/>
                    <a:pt x="3156" y="0"/>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944138" y="3187329"/>
            <a:ext cx="488650" cy="615146"/>
            <a:chOff x="4138512" y="1086998"/>
            <a:chExt cx="201505" cy="253679"/>
          </a:xfrm>
        </p:grpSpPr>
        <p:sp>
          <p:nvSpPr>
            <p:cNvPr id="924" name="Google Shape;924;p40"/>
            <p:cNvSpPr/>
            <p:nvPr/>
          </p:nvSpPr>
          <p:spPr>
            <a:xfrm>
              <a:off x="4138512" y="1250753"/>
              <a:ext cx="201505" cy="89924"/>
            </a:xfrm>
            <a:custGeom>
              <a:avLst/>
              <a:gdLst/>
              <a:ahLst/>
              <a:cxnLst/>
              <a:rect l="l" t="t" r="r" b="b"/>
              <a:pathLst>
                <a:path w="6299" h="2811" extrusionOk="0">
                  <a:moveTo>
                    <a:pt x="12" y="1"/>
                  </a:moveTo>
                  <a:lnTo>
                    <a:pt x="0" y="977"/>
                  </a:lnTo>
                  <a:cubicBezTo>
                    <a:pt x="0" y="1441"/>
                    <a:pt x="310" y="1918"/>
                    <a:pt x="929" y="2275"/>
                  </a:cubicBezTo>
                  <a:cubicBezTo>
                    <a:pt x="1548" y="2632"/>
                    <a:pt x="2355" y="2811"/>
                    <a:pt x="3160" y="2811"/>
                  </a:cubicBezTo>
                  <a:cubicBezTo>
                    <a:pt x="3965" y="2811"/>
                    <a:pt x="4769" y="2632"/>
                    <a:pt x="5382" y="2275"/>
                  </a:cubicBezTo>
                  <a:cubicBezTo>
                    <a:pt x="5989" y="1918"/>
                    <a:pt x="6299" y="1453"/>
                    <a:pt x="6299" y="1001"/>
                  </a:cubicBezTo>
                  <a:lnTo>
                    <a:pt x="6299" y="25"/>
                  </a:lnTo>
                  <a:cubicBezTo>
                    <a:pt x="6299" y="489"/>
                    <a:pt x="5989" y="953"/>
                    <a:pt x="5382" y="1299"/>
                  </a:cubicBezTo>
                  <a:cubicBezTo>
                    <a:pt x="4769" y="1656"/>
                    <a:pt x="3965" y="1834"/>
                    <a:pt x="3162" y="1834"/>
                  </a:cubicBezTo>
                  <a:cubicBezTo>
                    <a:pt x="2358" y="1834"/>
                    <a:pt x="1554" y="1656"/>
                    <a:pt x="941" y="1299"/>
                  </a:cubicBezTo>
                  <a:cubicBezTo>
                    <a:pt x="322" y="941"/>
                    <a:pt x="12" y="477"/>
                    <a:pt x="12"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4138512" y="1192884"/>
              <a:ext cx="201505" cy="116572"/>
            </a:xfrm>
            <a:custGeom>
              <a:avLst/>
              <a:gdLst/>
              <a:ahLst/>
              <a:cxnLst/>
              <a:rect l="l" t="t" r="r" b="b"/>
              <a:pathLst>
                <a:path w="6299" h="3644" extrusionOk="0">
                  <a:moveTo>
                    <a:pt x="3156" y="0"/>
                  </a:moveTo>
                  <a:cubicBezTo>
                    <a:pt x="1417" y="0"/>
                    <a:pt x="12" y="810"/>
                    <a:pt x="12" y="1810"/>
                  </a:cubicBezTo>
                  <a:cubicBezTo>
                    <a:pt x="0" y="2822"/>
                    <a:pt x="1405" y="3643"/>
                    <a:pt x="3144" y="3643"/>
                  </a:cubicBezTo>
                  <a:cubicBezTo>
                    <a:pt x="3156" y="3643"/>
                    <a:pt x="3169" y="3644"/>
                    <a:pt x="3181" y="3644"/>
                  </a:cubicBezTo>
                  <a:cubicBezTo>
                    <a:pt x="4902" y="3644"/>
                    <a:pt x="6299" y="2827"/>
                    <a:pt x="6299" y="1834"/>
                  </a:cubicBezTo>
                  <a:cubicBezTo>
                    <a:pt x="6299" y="822"/>
                    <a:pt x="4894" y="12"/>
                    <a:pt x="3156" y="0"/>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4138512" y="1197810"/>
              <a:ext cx="201505" cy="89924"/>
            </a:xfrm>
            <a:custGeom>
              <a:avLst/>
              <a:gdLst/>
              <a:ahLst/>
              <a:cxnLst/>
              <a:rect l="l" t="t" r="r" b="b"/>
              <a:pathLst>
                <a:path w="6299" h="2811" extrusionOk="0">
                  <a:moveTo>
                    <a:pt x="12" y="1"/>
                  </a:moveTo>
                  <a:lnTo>
                    <a:pt x="0" y="977"/>
                  </a:lnTo>
                  <a:cubicBezTo>
                    <a:pt x="0" y="1442"/>
                    <a:pt x="310" y="1918"/>
                    <a:pt x="929" y="2275"/>
                  </a:cubicBezTo>
                  <a:cubicBezTo>
                    <a:pt x="1548" y="2632"/>
                    <a:pt x="2355" y="2811"/>
                    <a:pt x="3160" y="2811"/>
                  </a:cubicBezTo>
                  <a:cubicBezTo>
                    <a:pt x="3965" y="2811"/>
                    <a:pt x="4769" y="2632"/>
                    <a:pt x="5382" y="2275"/>
                  </a:cubicBezTo>
                  <a:cubicBezTo>
                    <a:pt x="5989" y="1918"/>
                    <a:pt x="6299" y="1453"/>
                    <a:pt x="6299" y="1001"/>
                  </a:cubicBezTo>
                  <a:lnTo>
                    <a:pt x="6299" y="25"/>
                  </a:lnTo>
                  <a:cubicBezTo>
                    <a:pt x="6299" y="489"/>
                    <a:pt x="5989" y="953"/>
                    <a:pt x="5382" y="1299"/>
                  </a:cubicBezTo>
                  <a:cubicBezTo>
                    <a:pt x="4769" y="1656"/>
                    <a:pt x="3965" y="1834"/>
                    <a:pt x="3162" y="1834"/>
                  </a:cubicBezTo>
                  <a:cubicBezTo>
                    <a:pt x="2358" y="1834"/>
                    <a:pt x="1554" y="1656"/>
                    <a:pt x="941" y="1299"/>
                  </a:cubicBezTo>
                  <a:cubicBezTo>
                    <a:pt x="322" y="941"/>
                    <a:pt x="12" y="477"/>
                    <a:pt x="12"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4138512" y="1139941"/>
              <a:ext cx="201505" cy="116572"/>
            </a:xfrm>
            <a:custGeom>
              <a:avLst/>
              <a:gdLst/>
              <a:ahLst/>
              <a:cxnLst/>
              <a:rect l="l" t="t" r="r" b="b"/>
              <a:pathLst>
                <a:path w="6299" h="3644" extrusionOk="0">
                  <a:moveTo>
                    <a:pt x="3156" y="0"/>
                  </a:moveTo>
                  <a:cubicBezTo>
                    <a:pt x="1417" y="0"/>
                    <a:pt x="12" y="810"/>
                    <a:pt x="12" y="1810"/>
                  </a:cubicBezTo>
                  <a:cubicBezTo>
                    <a:pt x="0" y="2822"/>
                    <a:pt x="1405" y="3643"/>
                    <a:pt x="3144" y="3643"/>
                  </a:cubicBezTo>
                  <a:cubicBezTo>
                    <a:pt x="3156" y="3644"/>
                    <a:pt x="3169" y="3644"/>
                    <a:pt x="3181" y="3644"/>
                  </a:cubicBezTo>
                  <a:cubicBezTo>
                    <a:pt x="4902" y="3644"/>
                    <a:pt x="6299" y="2827"/>
                    <a:pt x="6299" y="1834"/>
                  </a:cubicBezTo>
                  <a:cubicBezTo>
                    <a:pt x="6299" y="822"/>
                    <a:pt x="4894" y="12"/>
                    <a:pt x="3156" y="0"/>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4138512" y="1144868"/>
              <a:ext cx="201505" cy="89924"/>
            </a:xfrm>
            <a:custGeom>
              <a:avLst/>
              <a:gdLst/>
              <a:ahLst/>
              <a:cxnLst/>
              <a:rect l="l" t="t" r="r" b="b"/>
              <a:pathLst>
                <a:path w="6299" h="2811" extrusionOk="0">
                  <a:moveTo>
                    <a:pt x="12" y="1"/>
                  </a:moveTo>
                  <a:lnTo>
                    <a:pt x="0" y="977"/>
                  </a:lnTo>
                  <a:cubicBezTo>
                    <a:pt x="0" y="1442"/>
                    <a:pt x="310" y="1918"/>
                    <a:pt x="929" y="2275"/>
                  </a:cubicBezTo>
                  <a:cubicBezTo>
                    <a:pt x="1548" y="2632"/>
                    <a:pt x="2355" y="2811"/>
                    <a:pt x="3160" y="2811"/>
                  </a:cubicBezTo>
                  <a:cubicBezTo>
                    <a:pt x="3965" y="2811"/>
                    <a:pt x="4769" y="2632"/>
                    <a:pt x="5382" y="2275"/>
                  </a:cubicBezTo>
                  <a:cubicBezTo>
                    <a:pt x="5989" y="1918"/>
                    <a:pt x="6299" y="1453"/>
                    <a:pt x="6299" y="989"/>
                  </a:cubicBezTo>
                  <a:lnTo>
                    <a:pt x="6299" y="25"/>
                  </a:lnTo>
                  <a:cubicBezTo>
                    <a:pt x="6299" y="489"/>
                    <a:pt x="5989" y="953"/>
                    <a:pt x="5382" y="1299"/>
                  </a:cubicBezTo>
                  <a:cubicBezTo>
                    <a:pt x="4769" y="1656"/>
                    <a:pt x="3965" y="1834"/>
                    <a:pt x="3162" y="1834"/>
                  </a:cubicBezTo>
                  <a:cubicBezTo>
                    <a:pt x="2358" y="1834"/>
                    <a:pt x="1554" y="1656"/>
                    <a:pt x="941" y="1299"/>
                  </a:cubicBezTo>
                  <a:cubicBezTo>
                    <a:pt x="322" y="942"/>
                    <a:pt x="12" y="477"/>
                    <a:pt x="12"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4138512" y="1086998"/>
              <a:ext cx="201505" cy="116572"/>
            </a:xfrm>
            <a:custGeom>
              <a:avLst/>
              <a:gdLst/>
              <a:ahLst/>
              <a:cxnLst/>
              <a:rect l="l" t="t" r="r" b="b"/>
              <a:pathLst>
                <a:path w="6299" h="3644" extrusionOk="0">
                  <a:moveTo>
                    <a:pt x="3156" y="0"/>
                  </a:moveTo>
                  <a:cubicBezTo>
                    <a:pt x="1417" y="0"/>
                    <a:pt x="12" y="810"/>
                    <a:pt x="12" y="1810"/>
                  </a:cubicBezTo>
                  <a:cubicBezTo>
                    <a:pt x="0" y="2822"/>
                    <a:pt x="1405" y="3643"/>
                    <a:pt x="3144" y="3643"/>
                  </a:cubicBezTo>
                  <a:cubicBezTo>
                    <a:pt x="3156" y="3644"/>
                    <a:pt x="3169" y="3644"/>
                    <a:pt x="3181" y="3644"/>
                  </a:cubicBezTo>
                  <a:cubicBezTo>
                    <a:pt x="4902" y="3644"/>
                    <a:pt x="6299" y="2827"/>
                    <a:pt x="6299" y="1834"/>
                  </a:cubicBezTo>
                  <a:cubicBezTo>
                    <a:pt x="6299" y="822"/>
                    <a:pt x="4894" y="12"/>
                    <a:pt x="3156" y="0"/>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1837831" y="1341023"/>
            <a:ext cx="445787" cy="1075113"/>
            <a:chOff x="1889064" y="1625288"/>
            <a:chExt cx="188933" cy="455633"/>
          </a:xfrm>
        </p:grpSpPr>
        <p:sp>
          <p:nvSpPr>
            <p:cNvPr id="931" name="Google Shape;931;p40"/>
            <p:cNvSpPr/>
            <p:nvPr/>
          </p:nvSpPr>
          <p:spPr>
            <a:xfrm>
              <a:off x="1889064" y="1625288"/>
              <a:ext cx="183591" cy="454674"/>
            </a:xfrm>
            <a:custGeom>
              <a:avLst/>
              <a:gdLst/>
              <a:ahLst/>
              <a:cxnLst/>
              <a:rect l="l" t="t" r="r" b="b"/>
              <a:pathLst>
                <a:path w="5739" h="14213" extrusionOk="0">
                  <a:moveTo>
                    <a:pt x="5716" y="331"/>
                  </a:moveTo>
                  <a:lnTo>
                    <a:pt x="5739" y="342"/>
                  </a:lnTo>
                  <a:cubicBezTo>
                    <a:pt x="5732" y="338"/>
                    <a:pt x="5724" y="334"/>
                    <a:pt x="5716" y="331"/>
                  </a:cubicBezTo>
                  <a:close/>
                  <a:moveTo>
                    <a:pt x="4982" y="0"/>
                  </a:moveTo>
                  <a:cubicBezTo>
                    <a:pt x="4920" y="0"/>
                    <a:pt x="4849" y="21"/>
                    <a:pt x="4775" y="68"/>
                  </a:cubicBezTo>
                  <a:lnTo>
                    <a:pt x="464" y="2557"/>
                  </a:lnTo>
                  <a:cubicBezTo>
                    <a:pt x="203" y="2699"/>
                    <a:pt x="0" y="3068"/>
                    <a:pt x="0" y="3366"/>
                  </a:cubicBezTo>
                  <a:lnTo>
                    <a:pt x="24" y="13594"/>
                  </a:lnTo>
                  <a:cubicBezTo>
                    <a:pt x="24" y="13736"/>
                    <a:pt x="72" y="13844"/>
                    <a:pt x="155" y="13891"/>
                  </a:cubicBezTo>
                  <a:lnTo>
                    <a:pt x="786" y="14213"/>
                  </a:lnTo>
                  <a:cubicBezTo>
                    <a:pt x="703" y="14153"/>
                    <a:pt x="655" y="14058"/>
                    <a:pt x="655" y="13903"/>
                  </a:cubicBezTo>
                  <a:lnTo>
                    <a:pt x="631" y="3688"/>
                  </a:lnTo>
                  <a:cubicBezTo>
                    <a:pt x="631" y="3378"/>
                    <a:pt x="834" y="3021"/>
                    <a:pt x="1096" y="2866"/>
                  </a:cubicBezTo>
                  <a:lnTo>
                    <a:pt x="5406" y="378"/>
                  </a:lnTo>
                  <a:cubicBezTo>
                    <a:pt x="5484" y="335"/>
                    <a:pt x="5558" y="313"/>
                    <a:pt x="5623" y="313"/>
                  </a:cubicBezTo>
                  <a:cubicBezTo>
                    <a:pt x="5657" y="313"/>
                    <a:pt x="5688" y="319"/>
                    <a:pt x="5716" y="331"/>
                  </a:cubicBezTo>
                  <a:lnTo>
                    <a:pt x="5716" y="331"/>
                  </a:lnTo>
                  <a:lnTo>
                    <a:pt x="5108" y="32"/>
                  </a:lnTo>
                  <a:cubicBezTo>
                    <a:pt x="5072" y="12"/>
                    <a:pt x="5030" y="0"/>
                    <a:pt x="498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1909249" y="1635269"/>
              <a:ext cx="168747" cy="445653"/>
            </a:xfrm>
            <a:custGeom>
              <a:avLst/>
              <a:gdLst/>
              <a:ahLst/>
              <a:cxnLst/>
              <a:rect l="l" t="t" r="r" b="b"/>
              <a:pathLst>
                <a:path w="5275" h="13931" extrusionOk="0">
                  <a:moveTo>
                    <a:pt x="4985" y="0"/>
                  </a:moveTo>
                  <a:cubicBezTo>
                    <a:pt x="4922" y="0"/>
                    <a:pt x="4850" y="21"/>
                    <a:pt x="4775" y="66"/>
                  </a:cubicBezTo>
                  <a:lnTo>
                    <a:pt x="476" y="2554"/>
                  </a:lnTo>
                  <a:cubicBezTo>
                    <a:pt x="214" y="2709"/>
                    <a:pt x="0" y="3066"/>
                    <a:pt x="0" y="3376"/>
                  </a:cubicBezTo>
                  <a:lnTo>
                    <a:pt x="24" y="13591"/>
                  </a:lnTo>
                  <a:cubicBezTo>
                    <a:pt x="24" y="13803"/>
                    <a:pt x="133" y="13930"/>
                    <a:pt x="290" y="13930"/>
                  </a:cubicBezTo>
                  <a:cubicBezTo>
                    <a:pt x="353" y="13930"/>
                    <a:pt x="425" y="13910"/>
                    <a:pt x="500" y="13865"/>
                  </a:cubicBezTo>
                  <a:lnTo>
                    <a:pt x="4798" y="11377"/>
                  </a:lnTo>
                  <a:cubicBezTo>
                    <a:pt x="5060" y="11222"/>
                    <a:pt x="5275" y="10865"/>
                    <a:pt x="5275" y="10555"/>
                  </a:cubicBezTo>
                  <a:lnTo>
                    <a:pt x="5251" y="340"/>
                  </a:lnTo>
                  <a:cubicBezTo>
                    <a:pt x="5251" y="128"/>
                    <a:pt x="5142" y="0"/>
                    <a:pt x="4985" y="0"/>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1915711" y="1641923"/>
              <a:ext cx="155823" cy="432345"/>
            </a:xfrm>
            <a:custGeom>
              <a:avLst/>
              <a:gdLst/>
              <a:ahLst/>
              <a:cxnLst/>
              <a:rect l="l" t="t" r="r" b="b"/>
              <a:pathLst>
                <a:path w="4871" h="13515" extrusionOk="0">
                  <a:moveTo>
                    <a:pt x="4787" y="1"/>
                  </a:moveTo>
                  <a:cubicBezTo>
                    <a:pt x="4775" y="1"/>
                    <a:pt x="4739" y="12"/>
                    <a:pt x="4680" y="36"/>
                  </a:cubicBezTo>
                  <a:lnTo>
                    <a:pt x="3465" y="751"/>
                  </a:lnTo>
                  <a:lnTo>
                    <a:pt x="3465" y="1084"/>
                  </a:lnTo>
                  <a:lnTo>
                    <a:pt x="1322" y="2322"/>
                  </a:lnTo>
                  <a:lnTo>
                    <a:pt x="1322" y="1977"/>
                  </a:lnTo>
                  <a:lnTo>
                    <a:pt x="370" y="2525"/>
                  </a:lnTo>
                  <a:cubicBezTo>
                    <a:pt x="179" y="2644"/>
                    <a:pt x="1" y="2941"/>
                    <a:pt x="1" y="3168"/>
                  </a:cubicBezTo>
                  <a:lnTo>
                    <a:pt x="24" y="13383"/>
                  </a:lnTo>
                  <a:cubicBezTo>
                    <a:pt x="24" y="13419"/>
                    <a:pt x="36" y="13514"/>
                    <a:pt x="84" y="13514"/>
                  </a:cubicBezTo>
                  <a:cubicBezTo>
                    <a:pt x="96" y="13514"/>
                    <a:pt x="132" y="13514"/>
                    <a:pt x="191" y="13478"/>
                  </a:cubicBezTo>
                  <a:lnTo>
                    <a:pt x="4501" y="10990"/>
                  </a:lnTo>
                  <a:cubicBezTo>
                    <a:pt x="4692" y="10883"/>
                    <a:pt x="4870" y="10585"/>
                    <a:pt x="4870" y="10359"/>
                  </a:cubicBezTo>
                  <a:lnTo>
                    <a:pt x="4846" y="132"/>
                  </a:lnTo>
                  <a:cubicBezTo>
                    <a:pt x="4846" y="96"/>
                    <a:pt x="4835" y="1"/>
                    <a:pt x="4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1963696" y="1669050"/>
              <a:ext cx="57166" cy="36437"/>
            </a:xfrm>
            <a:custGeom>
              <a:avLst/>
              <a:gdLst/>
              <a:ahLst/>
              <a:cxnLst/>
              <a:rect l="l" t="t" r="r" b="b"/>
              <a:pathLst>
                <a:path w="1787" h="1139" extrusionOk="0">
                  <a:moveTo>
                    <a:pt x="1753" y="0"/>
                  </a:moveTo>
                  <a:cubicBezTo>
                    <a:pt x="1745" y="0"/>
                    <a:pt x="1737" y="3"/>
                    <a:pt x="1727" y="10"/>
                  </a:cubicBezTo>
                  <a:lnTo>
                    <a:pt x="72" y="962"/>
                  </a:lnTo>
                  <a:cubicBezTo>
                    <a:pt x="36" y="986"/>
                    <a:pt x="1" y="1034"/>
                    <a:pt x="1" y="1081"/>
                  </a:cubicBezTo>
                  <a:cubicBezTo>
                    <a:pt x="1" y="1116"/>
                    <a:pt x="20" y="1138"/>
                    <a:pt x="44" y="1138"/>
                  </a:cubicBezTo>
                  <a:cubicBezTo>
                    <a:pt x="53" y="1138"/>
                    <a:pt x="63" y="1135"/>
                    <a:pt x="72" y="1129"/>
                  </a:cubicBezTo>
                  <a:lnTo>
                    <a:pt x="1727" y="176"/>
                  </a:lnTo>
                  <a:cubicBezTo>
                    <a:pt x="1763" y="153"/>
                    <a:pt x="1787" y="105"/>
                    <a:pt x="1787" y="57"/>
                  </a:cubicBezTo>
                  <a:cubicBezTo>
                    <a:pt x="1787" y="23"/>
                    <a:pt x="1774" y="0"/>
                    <a:pt x="17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40"/>
          <p:cNvGrpSpPr/>
          <p:nvPr/>
        </p:nvGrpSpPr>
        <p:grpSpPr>
          <a:xfrm>
            <a:off x="2031058" y="1761585"/>
            <a:ext cx="883779" cy="1036229"/>
            <a:chOff x="2288199" y="1549761"/>
            <a:chExt cx="478442" cy="560973"/>
          </a:xfrm>
        </p:grpSpPr>
        <p:sp>
          <p:nvSpPr>
            <p:cNvPr id="936" name="Google Shape;936;p40"/>
            <p:cNvSpPr/>
            <p:nvPr/>
          </p:nvSpPr>
          <p:spPr>
            <a:xfrm>
              <a:off x="2327834" y="1635077"/>
              <a:ext cx="22873" cy="288358"/>
            </a:xfrm>
            <a:custGeom>
              <a:avLst/>
              <a:gdLst/>
              <a:ahLst/>
              <a:cxnLst/>
              <a:rect l="l" t="t" r="r" b="b"/>
              <a:pathLst>
                <a:path w="715" h="9014" extrusionOk="0">
                  <a:moveTo>
                    <a:pt x="696" y="156"/>
                  </a:moveTo>
                  <a:lnTo>
                    <a:pt x="715" y="167"/>
                  </a:lnTo>
                  <a:cubicBezTo>
                    <a:pt x="707" y="160"/>
                    <a:pt x="700" y="157"/>
                    <a:pt x="696" y="156"/>
                  </a:cubicBezTo>
                  <a:close/>
                  <a:moveTo>
                    <a:pt x="369" y="0"/>
                  </a:moveTo>
                  <a:cubicBezTo>
                    <a:pt x="369" y="0"/>
                    <a:pt x="369" y="12"/>
                    <a:pt x="369" y="12"/>
                  </a:cubicBezTo>
                  <a:lnTo>
                    <a:pt x="357" y="12"/>
                  </a:lnTo>
                  <a:cubicBezTo>
                    <a:pt x="345" y="12"/>
                    <a:pt x="334" y="24"/>
                    <a:pt x="334" y="24"/>
                  </a:cubicBezTo>
                  <a:cubicBezTo>
                    <a:pt x="322" y="36"/>
                    <a:pt x="310" y="36"/>
                    <a:pt x="298" y="48"/>
                  </a:cubicBezTo>
                  <a:cubicBezTo>
                    <a:pt x="298" y="48"/>
                    <a:pt x="286" y="48"/>
                    <a:pt x="286" y="60"/>
                  </a:cubicBezTo>
                  <a:cubicBezTo>
                    <a:pt x="286" y="60"/>
                    <a:pt x="274" y="60"/>
                    <a:pt x="274" y="72"/>
                  </a:cubicBezTo>
                  <a:lnTo>
                    <a:pt x="262" y="72"/>
                  </a:lnTo>
                  <a:lnTo>
                    <a:pt x="262" y="84"/>
                  </a:lnTo>
                  <a:cubicBezTo>
                    <a:pt x="250" y="84"/>
                    <a:pt x="250" y="84"/>
                    <a:pt x="250" y="95"/>
                  </a:cubicBezTo>
                  <a:cubicBezTo>
                    <a:pt x="250" y="95"/>
                    <a:pt x="238" y="95"/>
                    <a:pt x="238" y="107"/>
                  </a:cubicBezTo>
                  <a:lnTo>
                    <a:pt x="226" y="119"/>
                  </a:lnTo>
                  <a:cubicBezTo>
                    <a:pt x="226" y="131"/>
                    <a:pt x="214" y="131"/>
                    <a:pt x="214" y="131"/>
                  </a:cubicBezTo>
                  <a:cubicBezTo>
                    <a:pt x="214" y="143"/>
                    <a:pt x="214" y="143"/>
                    <a:pt x="203" y="155"/>
                  </a:cubicBezTo>
                  <a:cubicBezTo>
                    <a:pt x="203" y="155"/>
                    <a:pt x="203" y="167"/>
                    <a:pt x="203" y="167"/>
                  </a:cubicBezTo>
                  <a:cubicBezTo>
                    <a:pt x="203" y="167"/>
                    <a:pt x="191" y="179"/>
                    <a:pt x="191" y="179"/>
                  </a:cubicBezTo>
                  <a:cubicBezTo>
                    <a:pt x="191" y="191"/>
                    <a:pt x="191" y="191"/>
                    <a:pt x="191" y="191"/>
                  </a:cubicBezTo>
                  <a:cubicBezTo>
                    <a:pt x="179" y="203"/>
                    <a:pt x="179" y="203"/>
                    <a:pt x="179" y="215"/>
                  </a:cubicBezTo>
                  <a:cubicBezTo>
                    <a:pt x="179" y="215"/>
                    <a:pt x="179" y="215"/>
                    <a:pt x="179" y="226"/>
                  </a:cubicBezTo>
                  <a:cubicBezTo>
                    <a:pt x="167" y="226"/>
                    <a:pt x="167" y="226"/>
                    <a:pt x="167" y="238"/>
                  </a:cubicBezTo>
                  <a:cubicBezTo>
                    <a:pt x="167" y="250"/>
                    <a:pt x="167" y="262"/>
                    <a:pt x="167" y="262"/>
                  </a:cubicBezTo>
                  <a:cubicBezTo>
                    <a:pt x="167" y="262"/>
                    <a:pt x="167" y="274"/>
                    <a:pt x="167" y="274"/>
                  </a:cubicBezTo>
                  <a:cubicBezTo>
                    <a:pt x="167" y="274"/>
                    <a:pt x="167" y="274"/>
                    <a:pt x="167" y="286"/>
                  </a:cubicBezTo>
                  <a:lnTo>
                    <a:pt x="155" y="286"/>
                  </a:lnTo>
                  <a:cubicBezTo>
                    <a:pt x="155" y="298"/>
                    <a:pt x="155" y="310"/>
                    <a:pt x="155" y="322"/>
                  </a:cubicBezTo>
                  <a:lnTo>
                    <a:pt x="167" y="3346"/>
                  </a:lnTo>
                  <a:lnTo>
                    <a:pt x="0" y="4013"/>
                  </a:lnTo>
                  <a:lnTo>
                    <a:pt x="12" y="8692"/>
                  </a:lnTo>
                  <a:cubicBezTo>
                    <a:pt x="12" y="8775"/>
                    <a:pt x="36" y="8835"/>
                    <a:pt x="83" y="8858"/>
                  </a:cubicBezTo>
                  <a:lnTo>
                    <a:pt x="345" y="9013"/>
                  </a:lnTo>
                  <a:cubicBezTo>
                    <a:pt x="298" y="8978"/>
                    <a:pt x="274" y="8930"/>
                    <a:pt x="274" y="8847"/>
                  </a:cubicBezTo>
                  <a:lnTo>
                    <a:pt x="262" y="4167"/>
                  </a:lnTo>
                  <a:lnTo>
                    <a:pt x="429" y="3501"/>
                  </a:lnTo>
                  <a:lnTo>
                    <a:pt x="417" y="476"/>
                  </a:lnTo>
                  <a:cubicBezTo>
                    <a:pt x="417" y="465"/>
                    <a:pt x="417" y="453"/>
                    <a:pt x="417" y="429"/>
                  </a:cubicBezTo>
                  <a:cubicBezTo>
                    <a:pt x="417" y="417"/>
                    <a:pt x="417" y="405"/>
                    <a:pt x="429" y="393"/>
                  </a:cubicBezTo>
                  <a:cubicBezTo>
                    <a:pt x="429" y="393"/>
                    <a:pt x="429" y="381"/>
                    <a:pt x="429" y="381"/>
                  </a:cubicBezTo>
                  <a:cubicBezTo>
                    <a:pt x="429" y="369"/>
                    <a:pt x="441" y="357"/>
                    <a:pt x="441" y="346"/>
                  </a:cubicBezTo>
                  <a:cubicBezTo>
                    <a:pt x="453" y="334"/>
                    <a:pt x="453" y="322"/>
                    <a:pt x="464" y="310"/>
                  </a:cubicBezTo>
                  <a:cubicBezTo>
                    <a:pt x="476" y="286"/>
                    <a:pt x="476" y="274"/>
                    <a:pt x="488" y="262"/>
                  </a:cubicBezTo>
                  <a:cubicBezTo>
                    <a:pt x="500" y="250"/>
                    <a:pt x="512" y="238"/>
                    <a:pt x="512" y="238"/>
                  </a:cubicBezTo>
                  <a:lnTo>
                    <a:pt x="524" y="226"/>
                  </a:lnTo>
                  <a:cubicBezTo>
                    <a:pt x="524" y="226"/>
                    <a:pt x="536" y="215"/>
                    <a:pt x="548" y="203"/>
                  </a:cubicBezTo>
                  <a:lnTo>
                    <a:pt x="560" y="203"/>
                  </a:lnTo>
                  <a:cubicBezTo>
                    <a:pt x="560" y="191"/>
                    <a:pt x="572" y="179"/>
                    <a:pt x="584" y="179"/>
                  </a:cubicBezTo>
                  <a:cubicBezTo>
                    <a:pt x="595" y="167"/>
                    <a:pt x="607" y="167"/>
                    <a:pt x="619" y="167"/>
                  </a:cubicBezTo>
                  <a:cubicBezTo>
                    <a:pt x="619" y="167"/>
                    <a:pt x="619" y="155"/>
                    <a:pt x="619" y="155"/>
                  </a:cubicBezTo>
                  <a:lnTo>
                    <a:pt x="691" y="155"/>
                  </a:lnTo>
                  <a:cubicBezTo>
                    <a:pt x="691" y="155"/>
                    <a:pt x="693" y="155"/>
                    <a:pt x="696" y="156"/>
                  </a:cubicBezTo>
                  <a:lnTo>
                    <a:pt x="696" y="156"/>
                  </a:lnTo>
                  <a:lnTo>
                    <a:pt x="453" y="12"/>
                  </a:lnTo>
                  <a:lnTo>
                    <a:pt x="441" y="12"/>
                  </a:lnTo>
                  <a:cubicBezTo>
                    <a:pt x="441" y="12"/>
                    <a:pt x="429" y="0"/>
                    <a:pt x="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335831" y="1639939"/>
              <a:ext cx="22489" cy="283847"/>
            </a:xfrm>
            <a:custGeom>
              <a:avLst/>
              <a:gdLst/>
              <a:ahLst/>
              <a:cxnLst/>
              <a:rect l="l" t="t" r="r" b="b"/>
              <a:pathLst>
                <a:path w="703" h="8873" extrusionOk="0">
                  <a:moveTo>
                    <a:pt x="413" y="1"/>
                  </a:moveTo>
                  <a:cubicBezTo>
                    <a:pt x="389" y="1"/>
                    <a:pt x="362" y="9"/>
                    <a:pt x="334" y="27"/>
                  </a:cubicBezTo>
                  <a:cubicBezTo>
                    <a:pt x="238" y="74"/>
                    <a:pt x="167" y="217"/>
                    <a:pt x="167" y="324"/>
                  </a:cubicBezTo>
                  <a:lnTo>
                    <a:pt x="179" y="3349"/>
                  </a:lnTo>
                  <a:lnTo>
                    <a:pt x="0" y="4004"/>
                  </a:lnTo>
                  <a:lnTo>
                    <a:pt x="12" y="8695"/>
                  </a:lnTo>
                  <a:cubicBezTo>
                    <a:pt x="12" y="8805"/>
                    <a:pt x="72" y="8873"/>
                    <a:pt x="159" y="8873"/>
                  </a:cubicBezTo>
                  <a:cubicBezTo>
                    <a:pt x="194" y="8873"/>
                    <a:pt x="233" y="8861"/>
                    <a:pt x="274" y="8837"/>
                  </a:cubicBezTo>
                  <a:lnTo>
                    <a:pt x="453" y="8730"/>
                  </a:lnTo>
                  <a:cubicBezTo>
                    <a:pt x="595" y="8647"/>
                    <a:pt x="703" y="8456"/>
                    <a:pt x="703" y="8302"/>
                  </a:cubicBezTo>
                  <a:lnTo>
                    <a:pt x="691" y="3611"/>
                  </a:lnTo>
                  <a:lnTo>
                    <a:pt x="512" y="3146"/>
                  </a:lnTo>
                  <a:lnTo>
                    <a:pt x="512" y="122"/>
                  </a:lnTo>
                  <a:cubicBezTo>
                    <a:pt x="512" y="47"/>
                    <a:pt x="471" y="1"/>
                    <a:pt x="413" y="1"/>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2480936" y="1549761"/>
              <a:ext cx="22873" cy="287974"/>
            </a:xfrm>
            <a:custGeom>
              <a:avLst/>
              <a:gdLst/>
              <a:ahLst/>
              <a:cxnLst/>
              <a:rect l="l" t="t" r="r" b="b"/>
              <a:pathLst>
                <a:path w="715" h="9002" extrusionOk="0">
                  <a:moveTo>
                    <a:pt x="695" y="155"/>
                  </a:moveTo>
                  <a:lnTo>
                    <a:pt x="715" y="167"/>
                  </a:lnTo>
                  <a:cubicBezTo>
                    <a:pt x="704" y="156"/>
                    <a:pt x="703" y="155"/>
                    <a:pt x="695" y="155"/>
                  </a:cubicBezTo>
                  <a:close/>
                  <a:moveTo>
                    <a:pt x="370" y="0"/>
                  </a:moveTo>
                  <a:cubicBezTo>
                    <a:pt x="370" y="0"/>
                    <a:pt x="370" y="0"/>
                    <a:pt x="370" y="12"/>
                  </a:cubicBezTo>
                  <a:lnTo>
                    <a:pt x="358" y="12"/>
                  </a:lnTo>
                  <a:cubicBezTo>
                    <a:pt x="346" y="12"/>
                    <a:pt x="334" y="24"/>
                    <a:pt x="334" y="24"/>
                  </a:cubicBezTo>
                  <a:cubicBezTo>
                    <a:pt x="322" y="24"/>
                    <a:pt x="310" y="36"/>
                    <a:pt x="298" y="48"/>
                  </a:cubicBezTo>
                  <a:cubicBezTo>
                    <a:pt x="298" y="48"/>
                    <a:pt x="286" y="48"/>
                    <a:pt x="286" y="60"/>
                  </a:cubicBezTo>
                  <a:cubicBezTo>
                    <a:pt x="286" y="60"/>
                    <a:pt x="274" y="60"/>
                    <a:pt x="274" y="72"/>
                  </a:cubicBezTo>
                  <a:lnTo>
                    <a:pt x="262" y="72"/>
                  </a:lnTo>
                  <a:lnTo>
                    <a:pt x="262" y="84"/>
                  </a:lnTo>
                  <a:lnTo>
                    <a:pt x="250" y="84"/>
                  </a:lnTo>
                  <a:cubicBezTo>
                    <a:pt x="250" y="95"/>
                    <a:pt x="250" y="95"/>
                    <a:pt x="239" y="107"/>
                  </a:cubicBezTo>
                  <a:lnTo>
                    <a:pt x="239" y="119"/>
                  </a:lnTo>
                  <a:lnTo>
                    <a:pt x="227" y="119"/>
                  </a:lnTo>
                  <a:cubicBezTo>
                    <a:pt x="227" y="119"/>
                    <a:pt x="227" y="131"/>
                    <a:pt x="215" y="131"/>
                  </a:cubicBezTo>
                  <a:cubicBezTo>
                    <a:pt x="215" y="143"/>
                    <a:pt x="215" y="143"/>
                    <a:pt x="215" y="155"/>
                  </a:cubicBezTo>
                  <a:cubicBezTo>
                    <a:pt x="203" y="155"/>
                    <a:pt x="203" y="155"/>
                    <a:pt x="203" y="167"/>
                  </a:cubicBezTo>
                  <a:cubicBezTo>
                    <a:pt x="203" y="167"/>
                    <a:pt x="203" y="179"/>
                    <a:pt x="191" y="179"/>
                  </a:cubicBezTo>
                  <a:cubicBezTo>
                    <a:pt x="191" y="179"/>
                    <a:pt x="191" y="191"/>
                    <a:pt x="191" y="191"/>
                  </a:cubicBezTo>
                  <a:cubicBezTo>
                    <a:pt x="191" y="203"/>
                    <a:pt x="191" y="203"/>
                    <a:pt x="179" y="203"/>
                  </a:cubicBezTo>
                  <a:cubicBezTo>
                    <a:pt x="179" y="215"/>
                    <a:pt x="179" y="215"/>
                    <a:pt x="179" y="226"/>
                  </a:cubicBezTo>
                  <a:cubicBezTo>
                    <a:pt x="179" y="226"/>
                    <a:pt x="179" y="226"/>
                    <a:pt x="179" y="238"/>
                  </a:cubicBezTo>
                  <a:lnTo>
                    <a:pt x="167" y="238"/>
                  </a:lnTo>
                  <a:cubicBezTo>
                    <a:pt x="167" y="250"/>
                    <a:pt x="167" y="250"/>
                    <a:pt x="167" y="262"/>
                  </a:cubicBezTo>
                  <a:cubicBezTo>
                    <a:pt x="167" y="262"/>
                    <a:pt x="167" y="274"/>
                    <a:pt x="167" y="274"/>
                  </a:cubicBezTo>
                  <a:cubicBezTo>
                    <a:pt x="167" y="286"/>
                    <a:pt x="167" y="286"/>
                    <a:pt x="167" y="286"/>
                  </a:cubicBezTo>
                  <a:cubicBezTo>
                    <a:pt x="167" y="298"/>
                    <a:pt x="167" y="310"/>
                    <a:pt x="167" y="322"/>
                  </a:cubicBezTo>
                  <a:lnTo>
                    <a:pt x="167" y="3346"/>
                  </a:lnTo>
                  <a:lnTo>
                    <a:pt x="0" y="4013"/>
                  </a:lnTo>
                  <a:lnTo>
                    <a:pt x="12" y="8692"/>
                  </a:lnTo>
                  <a:cubicBezTo>
                    <a:pt x="12" y="8775"/>
                    <a:pt x="36" y="8823"/>
                    <a:pt x="84" y="8858"/>
                  </a:cubicBezTo>
                  <a:lnTo>
                    <a:pt x="338" y="8997"/>
                  </a:lnTo>
                  <a:lnTo>
                    <a:pt x="338" y="8997"/>
                  </a:lnTo>
                  <a:cubicBezTo>
                    <a:pt x="295" y="8972"/>
                    <a:pt x="274" y="8925"/>
                    <a:pt x="274" y="8847"/>
                  </a:cubicBezTo>
                  <a:lnTo>
                    <a:pt x="262" y="4156"/>
                  </a:lnTo>
                  <a:lnTo>
                    <a:pt x="429" y="3501"/>
                  </a:lnTo>
                  <a:lnTo>
                    <a:pt x="417" y="476"/>
                  </a:lnTo>
                  <a:cubicBezTo>
                    <a:pt x="417" y="453"/>
                    <a:pt x="429" y="441"/>
                    <a:pt x="429" y="429"/>
                  </a:cubicBezTo>
                  <a:lnTo>
                    <a:pt x="417" y="429"/>
                  </a:lnTo>
                  <a:cubicBezTo>
                    <a:pt x="417" y="417"/>
                    <a:pt x="429" y="405"/>
                    <a:pt x="429" y="393"/>
                  </a:cubicBezTo>
                  <a:cubicBezTo>
                    <a:pt x="429" y="381"/>
                    <a:pt x="429" y="381"/>
                    <a:pt x="429" y="381"/>
                  </a:cubicBezTo>
                  <a:cubicBezTo>
                    <a:pt x="441" y="369"/>
                    <a:pt x="441" y="357"/>
                    <a:pt x="441" y="346"/>
                  </a:cubicBezTo>
                  <a:cubicBezTo>
                    <a:pt x="453" y="334"/>
                    <a:pt x="465" y="322"/>
                    <a:pt x="465" y="310"/>
                  </a:cubicBezTo>
                  <a:lnTo>
                    <a:pt x="465" y="298"/>
                  </a:lnTo>
                  <a:cubicBezTo>
                    <a:pt x="477" y="286"/>
                    <a:pt x="477" y="274"/>
                    <a:pt x="489" y="262"/>
                  </a:cubicBezTo>
                  <a:cubicBezTo>
                    <a:pt x="501" y="250"/>
                    <a:pt x="512" y="238"/>
                    <a:pt x="524" y="238"/>
                  </a:cubicBezTo>
                  <a:lnTo>
                    <a:pt x="524" y="226"/>
                  </a:lnTo>
                  <a:cubicBezTo>
                    <a:pt x="536" y="215"/>
                    <a:pt x="536" y="215"/>
                    <a:pt x="548" y="203"/>
                  </a:cubicBezTo>
                  <a:lnTo>
                    <a:pt x="560" y="203"/>
                  </a:lnTo>
                  <a:cubicBezTo>
                    <a:pt x="572" y="191"/>
                    <a:pt x="584" y="179"/>
                    <a:pt x="596" y="179"/>
                  </a:cubicBezTo>
                  <a:cubicBezTo>
                    <a:pt x="596" y="167"/>
                    <a:pt x="608" y="167"/>
                    <a:pt x="620" y="155"/>
                  </a:cubicBezTo>
                  <a:lnTo>
                    <a:pt x="691" y="155"/>
                  </a:lnTo>
                  <a:cubicBezTo>
                    <a:pt x="692" y="155"/>
                    <a:pt x="694" y="155"/>
                    <a:pt x="695" y="155"/>
                  </a:cubicBezTo>
                  <a:lnTo>
                    <a:pt x="695" y="155"/>
                  </a:lnTo>
                  <a:lnTo>
                    <a:pt x="453" y="12"/>
                  </a:lnTo>
                  <a:lnTo>
                    <a:pt x="441" y="12"/>
                  </a:lnTo>
                  <a:cubicBezTo>
                    <a:pt x="441" y="0"/>
                    <a:pt x="441" y="0"/>
                    <a:pt x="429" y="0"/>
                  </a:cubicBezTo>
                  <a:close/>
                  <a:moveTo>
                    <a:pt x="338" y="8997"/>
                  </a:moveTo>
                  <a:lnTo>
                    <a:pt x="338" y="8997"/>
                  </a:lnTo>
                  <a:cubicBezTo>
                    <a:pt x="340" y="8998"/>
                    <a:pt x="343" y="9000"/>
                    <a:pt x="346" y="9001"/>
                  </a:cubicBezTo>
                  <a:lnTo>
                    <a:pt x="338" y="899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2488934" y="1554623"/>
              <a:ext cx="22489" cy="283847"/>
            </a:xfrm>
            <a:custGeom>
              <a:avLst/>
              <a:gdLst/>
              <a:ahLst/>
              <a:cxnLst/>
              <a:rect l="l" t="t" r="r" b="b"/>
              <a:pathLst>
                <a:path w="703" h="8873" extrusionOk="0">
                  <a:moveTo>
                    <a:pt x="414" y="1"/>
                  </a:moveTo>
                  <a:cubicBezTo>
                    <a:pt x="389" y="1"/>
                    <a:pt x="362" y="9"/>
                    <a:pt x="334" y="27"/>
                  </a:cubicBezTo>
                  <a:cubicBezTo>
                    <a:pt x="239" y="74"/>
                    <a:pt x="167" y="205"/>
                    <a:pt x="167" y="313"/>
                  </a:cubicBezTo>
                  <a:lnTo>
                    <a:pt x="179" y="3349"/>
                  </a:lnTo>
                  <a:lnTo>
                    <a:pt x="0" y="4004"/>
                  </a:lnTo>
                  <a:lnTo>
                    <a:pt x="24" y="8695"/>
                  </a:lnTo>
                  <a:cubicBezTo>
                    <a:pt x="24" y="8805"/>
                    <a:pt x="79" y="8873"/>
                    <a:pt x="161" y="8873"/>
                  </a:cubicBezTo>
                  <a:cubicBezTo>
                    <a:pt x="195" y="8873"/>
                    <a:pt x="233" y="8861"/>
                    <a:pt x="274" y="8837"/>
                  </a:cubicBezTo>
                  <a:lnTo>
                    <a:pt x="453" y="8730"/>
                  </a:lnTo>
                  <a:cubicBezTo>
                    <a:pt x="596" y="8647"/>
                    <a:pt x="703" y="8456"/>
                    <a:pt x="703" y="8290"/>
                  </a:cubicBezTo>
                  <a:lnTo>
                    <a:pt x="691" y="3611"/>
                  </a:lnTo>
                  <a:lnTo>
                    <a:pt x="524" y="3146"/>
                  </a:lnTo>
                  <a:lnTo>
                    <a:pt x="512" y="122"/>
                  </a:lnTo>
                  <a:cubicBezTo>
                    <a:pt x="512" y="47"/>
                    <a:pt x="471" y="1"/>
                    <a:pt x="414" y="1"/>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2290118" y="1876151"/>
              <a:ext cx="474220" cy="234583"/>
            </a:xfrm>
            <a:custGeom>
              <a:avLst/>
              <a:gdLst/>
              <a:ahLst/>
              <a:cxnLst/>
              <a:rect l="l" t="t" r="r" b="b"/>
              <a:pathLst>
                <a:path w="14824" h="7333" extrusionOk="0">
                  <a:moveTo>
                    <a:pt x="14824" y="1"/>
                  </a:moveTo>
                  <a:cubicBezTo>
                    <a:pt x="14824" y="108"/>
                    <a:pt x="14764" y="203"/>
                    <a:pt x="14633" y="275"/>
                  </a:cubicBezTo>
                  <a:lnTo>
                    <a:pt x="6620" y="4930"/>
                  </a:lnTo>
                  <a:cubicBezTo>
                    <a:pt x="6489" y="5007"/>
                    <a:pt x="6317" y="5046"/>
                    <a:pt x="6143" y="5046"/>
                  </a:cubicBezTo>
                  <a:cubicBezTo>
                    <a:pt x="5968" y="5046"/>
                    <a:pt x="5793" y="5007"/>
                    <a:pt x="5656" y="4930"/>
                  </a:cubicBezTo>
                  <a:lnTo>
                    <a:pt x="203" y="1799"/>
                  </a:lnTo>
                  <a:cubicBezTo>
                    <a:pt x="72" y="1727"/>
                    <a:pt x="0" y="1620"/>
                    <a:pt x="0" y="1525"/>
                  </a:cubicBezTo>
                  <a:lnTo>
                    <a:pt x="0" y="3811"/>
                  </a:lnTo>
                  <a:cubicBezTo>
                    <a:pt x="0" y="3906"/>
                    <a:pt x="72" y="4013"/>
                    <a:pt x="203" y="4085"/>
                  </a:cubicBezTo>
                  <a:lnTo>
                    <a:pt x="5656" y="7216"/>
                  </a:lnTo>
                  <a:cubicBezTo>
                    <a:pt x="5787" y="7293"/>
                    <a:pt x="5959" y="7332"/>
                    <a:pt x="6134" y="7332"/>
                  </a:cubicBezTo>
                  <a:cubicBezTo>
                    <a:pt x="6308" y="7332"/>
                    <a:pt x="6483" y="7293"/>
                    <a:pt x="6620" y="7216"/>
                  </a:cubicBezTo>
                  <a:lnTo>
                    <a:pt x="14621" y="2573"/>
                  </a:lnTo>
                  <a:cubicBezTo>
                    <a:pt x="14752" y="2489"/>
                    <a:pt x="14824" y="2394"/>
                    <a:pt x="14824" y="2287"/>
                  </a:cubicBezTo>
                  <a:lnTo>
                    <a:pt x="1482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2288199" y="1763515"/>
              <a:ext cx="478442" cy="274090"/>
            </a:xfrm>
            <a:custGeom>
              <a:avLst/>
              <a:gdLst/>
              <a:ahLst/>
              <a:cxnLst/>
              <a:rect l="l" t="t" r="r" b="b"/>
              <a:pathLst>
                <a:path w="14956" h="8568" extrusionOk="0">
                  <a:moveTo>
                    <a:pt x="8752" y="1"/>
                  </a:moveTo>
                  <a:cubicBezTo>
                    <a:pt x="8579" y="1"/>
                    <a:pt x="8407" y="39"/>
                    <a:pt x="8276" y="117"/>
                  </a:cubicBezTo>
                  <a:lnTo>
                    <a:pt x="263" y="4760"/>
                  </a:lnTo>
                  <a:cubicBezTo>
                    <a:pt x="1" y="4915"/>
                    <a:pt x="1" y="5165"/>
                    <a:pt x="263" y="5320"/>
                  </a:cubicBezTo>
                  <a:lnTo>
                    <a:pt x="5716" y="8451"/>
                  </a:lnTo>
                  <a:cubicBezTo>
                    <a:pt x="5853" y="8528"/>
                    <a:pt x="6028" y="8567"/>
                    <a:pt x="6203" y="8567"/>
                  </a:cubicBezTo>
                  <a:cubicBezTo>
                    <a:pt x="6377" y="8567"/>
                    <a:pt x="6549" y="8528"/>
                    <a:pt x="6680" y="8451"/>
                  </a:cubicBezTo>
                  <a:lnTo>
                    <a:pt x="14693" y="3796"/>
                  </a:lnTo>
                  <a:cubicBezTo>
                    <a:pt x="14955" y="3641"/>
                    <a:pt x="14955" y="3391"/>
                    <a:pt x="14681" y="3248"/>
                  </a:cubicBezTo>
                  <a:lnTo>
                    <a:pt x="9228" y="117"/>
                  </a:lnTo>
                  <a:cubicBezTo>
                    <a:pt x="9097" y="39"/>
                    <a:pt x="8925" y="1"/>
                    <a:pt x="8752" y="1"/>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2508352" y="1818985"/>
              <a:ext cx="125721" cy="71722"/>
            </a:xfrm>
            <a:custGeom>
              <a:avLst/>
              <a:gdLst/>
              <a:ahLst/>
              <a:cxnLst/>
              <a:rect l="l" t="t" r="r" b="b"/>
              <a:pathLst>
                <a:path w="3930" h="2242" extrusionOk="0">
                  <a:moveTo>
                    <a:pt x="3731" y="0"/>
                  </a:moveTo>
                  <a:cubicBezTo>
                    <a:pt x="3676" y="0"/>
                    <a:pt x="3617" y="12"/>
                    <a:pt x="3573" y="38"/>
                  </a:cubicBezTo>
                  <a:lnTo>
                    <a:pt x="96" y="2050"/>
                  </a:lnTo>
                  <a:cubicBezTo>
                    <a:pt x="13" y="2097"/>
                    <a:pt x="1" y="2169"/>
                    <a:pt x="72" y="2216"/>
                  </a:cubicBezTo>
                  <a:cubicBezTo>
                    <a:pt x="105" y="2233"/>
                    <a:pt x="151" y="2242"/>
                    <a:pt x="199" y="2242"/>
                  </a:cubicBezTo>
                  <a:cubicBezTo>
                    <a:pt x="255" y="2242"/>
                    <a:pt x="313" y="2230"/>
                    <a:pt x="358" y="2205"/>
                  </a:cubicBezTo>
                  <a:lnTo>
                    <a:pt x="3835" y="192"/>
                  </a:lnTo>
                  <a:cubicBezTo>
                    <a:pt x="3918" y="145"/>
                    <a:pt x="3930" y="73"/>
                    <a:pt x="3858" y="26"/>
                  </a:cubicBezTo>
                  <a:cubicBezTo>
                    <a:pt x="3825" y="9"/>
                    <a:pt x="3779" y="0"/>
                    <a:pt x="3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2491589" y="1809293"/>
              <a:ext cx="125721" cy="71818"/>
            </a:xfrm>
            <a:custGeom>
              <a:avLst/>
              <a:gdLst/>
              <a:ahLst/>
              <a:cxnLst/>
              <a:rect l="l" t="t" r="r" b="b"/>
              <a:pathLst>
                <a:path w="3930" h="2245" extrusionOk="0">
                  <a:moveTo>
                    <a:pt x="3739" y="1"/>
                  </a:moveTo>
                  <a:cubicBezTo>
                    <a:pt x="3681" y="1"/>
                    <a:pt x="3619" y="16"/>
                    <a:pt x="3573" y="43"/>
                  </a:cubicBezTo>
                  <a:lnTo>
                    <a:pt x="96" y="2055"/>
                  </a:lnTo>
                  <a:cubicBezTo>
                    <a:pt x="13" y="2103"/>
                    <a:pt x="1" y="2174"/>
                    <a:pt x="72" y="2210"/>
                  </a:cubicBezTo>
                  <a:cubicBezTo>
                    <a:pt x="106" y="2232"/>
                    <a:pt x="153" y="2244"/>
                    <a:pt x="202" y="2244"/>
                  </a:cubicBezTo>
                  <a:cubicBezTo>
                    <a:pt x="257" y="2244"/>
                    <a:pt x="314" y="2229"/>
                    <a:pt x="358" y="2198"/>
                  </a:cubicBezTo>
                  <a:lnTo>
                    <a:pt x="3835" y="198"/>
                  </a:lnTo>
                  <a:cubicBezTo>
                    <a:pt x="3918" y="150"/>
                    <a:pt x="3930" y="67"/>
                    <a:pt x="3858" y="31"/>
                  </a:cubicBezTo>
                  <a:cubicBezTo>
                    <a:pt x="3827" y="10"/>
                    <a:pt x="3784" y="1"/>
                    <a:pt x="3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2474826" y="1799792"/>
              <a:ext cx="125721" cy="71658"/>
            </a:xfrm>
            <a:custGeom>
              <a:avLst/>
              <a:gdLst/>
              <a:ahLst/>
              <a:cxnLst/>
              <a:rect l="l" t="t" r="r" b="b"/>
              <a:pathLst>
                <a:path w="3930" h="2240" extrusionOk="0">
                  <a:moveTo>
                    <a:pt x="3739" y="0"/>
                  </a:moveTo>
                  <a:cubicBezTo>
                    <a:pt x="3681" y="0"/>
                    <a:pt x="3620" y="16"/>
                    <a:pt x="3573" y="42"/>
                  </a:cubicBezTo>
                  <a:lnTo>
                    <a:pt x="96" y="2043"/>
                  </a:lnTo>
                  <a:cubicBezTo>
                    <a:pt x="13" y="2090"/>
                    <a:pt x="1" y="2174"/>
                    <a:pt x="72" y="2209"/>
                  </a:cubicBezTo>
                  <a:cubicBezTo>
                    <a:pt x="104" y="2230"/>
                    <a:pt x="146" y="2240"/>
                    <a:pt x="192" y="2240"/>
                  </a:cubicBezTo>
                  <a:cubicBezTo>
                    <a:pt x="250" y="2240"/>
                    <a:pt x="311" y="2224"/>
                    <a:pt x="358" y="2197"/>
                  </a:cubicBezTo>
                  <a:lnTo>
                    <a:pt x="3835" y="185"/>
                  </a:lnTo>
                  <a:cubicBezTo>
                    <a:pt x="3930" y="138"/>
                    <a:pt x="3930" y="66"/>
                    <a:pt x="3859" y="30"/>
                  </a:cubicBezTo>
                  <a:cubicBezTo>
                    <a:pt x="3827" y="10"/>
                    <a:pt x="3784" y="0"/>
                    <a:pt x="3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2458096" y="1790035"/>
              <a:ext cx="125721" cy="71754"/>
            </a:xfrm>
            <a:custGeom>
              <a:avLst/>
              <a:gdLst/>
              <a:ahLst/>
              <a:cxnLst/>
              <a:rect l="l" t="t" r="r" b="b"/>
              <a:pathLst>
                <a:path w="3930" h="2243" extrusionOk="0">
                  <a:moveTo>
                    <a:pt x="3730" y="0"/>
                  </a:moveTo>
                  <a:cubicBezTo>
                    <a:pt x="3675" y="0"/>
                    <a:pt x="3617" y="12"/>
                    <a:pt x="3572" y="38"/>
                  </a:cubicBezTo>
                  <a:lnTo>
                    <a:pt x="95" y="2050"/>
                  </a:lnTo>
                  <a:cubicBezTo>
                    <a:pt x="12" y="2098"/>
                    <a:pt x="0" y="2169"/>
                    <a:pt x="72" y="2217"/>
                  </a:cubicBezTo>
                  <a:cubicBezTo>
                    <a:pt x="110" y="2233"/>
                    <a:pt x="157" y="2242"/>
                    <a:pt x="203" y="2242"/>
                  </a:cubicBezTo>
                  <a:cubicBezTo>
                    <a:pt x="258" y="2242"/>
                    <a:pt x="313" y="2230"/>
                    <a:pt x="357" y="2205"/>
                  </a:cubicBezTo>
                  <a:lnTo>
                    <a:pt x="3846" y="193"/>
                  </a:lnTo>
                  <a:cubicBezTo>
                    <a:pt x="3929" y="145"/>
                    <a:pt x="3929" y="73"/>
                    <a:pt x="3858" y="26"/>
                  </a:cubicBezTo>
                  <a:cubicBezTo>
                    <a:pt x="3825" y="9"/>
                    <a:pt x="3779" y="0"/>
                    <a:pt x="3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2547955" y="2030597"/>
              <a:ext cx="14523" cy="18426"/>
            </a:xfrm>
            <a:custGeom>
              <a:avLst/>
              <a:gdLst/>
              <a:ahLst/>
              <a:cxnLst/>
              <a:rect l="l" t="t" r="r" b="b"/>
              <a:pathLst>
                <a:path w="454" h="576" extrusionOk="0">
                  <a:moveTo>
                    <a:pt x="330" y="0"/>
                  </a:moveTo>
                  <a:cubicBezTo>
                    <a:pt x="300" y="0"/>
                    <a:pt x="265" y="10"/>
                    <a:pt x="227" y="31"/>
                  </a:cubicBezTo>
                  <a:cubicBezTo>
                    <a:pt x="108" y="102"/>
                    <a:pt x="1" y="281"/>
                    <a:pt x="1" y="424"/>
                  </a:cubicBezTo>
                  <a:cubicBezTo>
                    <a:pt x="1" y="522"/>
                    <a:pt x="52" y="575"/>
                    <a:pt x="123" y="575"/>
                  </a:cubicBezTo>
                  <a:cubicBezTo>
                    <a:pt x="155" y="575"/>
                    <a:pt x="190" y="565"/>
                    <a:pt x="227" y="543"/>
                  </a:cubicBezTo>
                  <a:cubicBezTo>
                    <a:pt x="358" y="471"/>
                    <a:pt x="453" y="304"/>
                    <a:pt x="453" y="162"/>
                  </a:cubicBezTo>
                  <a:cubicBezTo>
                    <a:pt x="453" y="60"/>
                    <a:pt x="405"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2597859" y="2002030"/>
              <a:ext cx="14523" cy="18330"/>
            </a:xfrm>
            <a:custGeom>
              <a:avLst/>
              <a:gdLst/>
              <a:ahLst/>
              <a:cxnLst/>
              <a:rect l="l" t="t" r="r" b="b"/>
              <a:pathLst>
                <a:path w="454" h="573" extrusionOk="0">
                  <a:moveTo>
                    <a:pt x="324" y="0"/>
                  </a:moveTo>
                  <a:cubicBezTo>
                    <a:pt x="294" y="0"/>
                    <a:pt x="261" y="10"/>
                    <a:pt x="227" y="31"/>
                  </a:cubicBezTo>
                  <a:cubicBezTo>
                    <a:pt x="96" y="102"/>
                    <a:pt x="1" y="269"/>
                    <a:pt x="1" y="412"/>
                  </a:cubicBezTo>
                  <a:cubicBezTo>
                    <a:pt x="1" y="513"/>
                    <a:pt x="49" y="573"/>
                    <a:pt x="124" y="573"/>
                  </a:cubicBezTo>
                  <a:cubicBezTo>
                    <a:pt x="154" y="573"/>
                    <a:pt x="189" y="563"/>
                    <a:pt x="227" y="543"/>
                  </a:cubicBezTo>
                  <a:cubicBezTo>
                    <a:pt x="346" y="471"/>
                    <a:pt x="453" y="293"/>
                    <a:pt x="453" y="162"/>
                  </a:cubicBezTo>
                  <a:cubicBezTo>
                    <a:pt x="453" y="60"/>
                    <a:pt x="399" y="0"/>
                    <a:pt x="3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2647762" y="1973080"/>
              <a:ext cx="14108" cy="18714"/>
            </a:xfrm>
            <a:custGeom>
              <a:avLst/>
              <a:gdLst/>
              <a:ahLst/>
              <a:cxnLst/>
              <a:rect l="l" t="t" r="r" b="b"/>
              <a:pathLst>
                <a:path w="441" h="585" extrusionOk="0">
                  <a:moveTo>
                    <a:pt x="317" y="0"/>
                  </a:moveTo>
                  <a:cubicBezTo>
                    <a:pt x="287" y="0"/>
                    <a:pt x="252" y="10"/>
                    <a:pt x="215" y="31"/>
                  </a:cubicBezTo>
                  <a:cubicBezTo>
                    <a:pt x="96" y="102"/>
                    <a:pt x="0" y="281"/>
                    <a:pt x="0" y="424"/>
                  </a:cubicBezTo>
                  <a:cubicBezTo>
                    <a:pt x="0" y="525"/>
                    <a:pt x="49" y="585"/>
                    <a:pt x="120" y="585"/>
                  </a:cubicBezTo>
                  <a:cubicBezTo>
                    <a:pt x="148" y="585"/>
                    <a:pt x="180" y="575"/>
                    <a:pt x="215" y="555"/>
                  </a:cubicBezTo>
                  <a:cubicBezTo>
                    <a:pt x="346" y="483"/>
                    <a:pt x="441" y="305"/>
                    <a:pt x="441" y="162"/>
                  </a:cubicBezTo>
                  <a:cubicBezTo>
                    <a:pt x="441" y="60"/>
                    <a:pt x="393" y="0"/>
                    <a:pt x="3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2697282" y="1944513"/>
              <a:ext cx="14491" cy="18426"/>
            </a:xfrm>
            <a:custGeom>
              <a:avLst/>
              <a:gdLst/>
              <a:ahLst/>
              <a:cxnLst/>
              <a:rect l="l" t="t" r="r" b="b"/>
              <a:pathLst>
                <a:path w="453" h="576" extrusionOk="0">
                  <a:moveTo>
                    <a:pt x="324" y="1"/>
                  </a:moveTo>
                  <a:cubicBezTo>
                    <a:pt x="294" y="1"/>
                    <a:pt x="261" y="10"/>
                    <a:pt x="226" y="31"/>
                  </a:cubicBezTo>
                  <a:cubicBezTo>
                    <a:pt x="107" y="102"/>
                    <a:pt x="0" y="281"/>
                    <a:pt x="0" y="424"/>
                  </a:cubicBezTo>
                  <a:cubicBezTo>
                    <a:pt x="0" y="522"/>
                    <a:pt x="51" y="576"/>
                    <a:pt x="122" y="576"/>
                  </a:cubicBezTo>
                  <a:cubicBezTo>
                    <a:pt x="154" y="576"/>
                    <a:pt x="190" y="565"/>
                    <a:pt x="226" y="543"/>
                  </a:cubicBezTo>
                  <a:cubicBezTo>
                    <a:pt x="357" y="471"/>
                    <a:pt x="453" y="305"/>
                    <a:pt x="453" y="162"/>
                  </a:cubicBezTo>
                  <a:cubicBezTo>
                    <a:pt x="453" y="60"/>
                    <a:pt x="398" y="1"/>
                    <a:pt x="3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40"/>
          <p:cNvGrpSpPr/>
          <p:nvPr/>
        </p:nvGrpSpPr>
        <p:grpSpPr>
          <a:xfrm>
            <a:off x="302025" y="1284838"/>
            <a:ext cx="579625" cy="557161"/>
            <a:chOff x="304275" y="275275"/>
            <a:chExt cx="579625" cy="557161"/>
          </a:xfrm>
        </p:grpSpPr>
        <p:sp>
          <p:nvSpPr>
            <p:cNvPr id="951" name="Google Shape;951;p40"/>
            <p:cNvSpPr/>
            <p:nvPr/>
          </p:nvSpPr>
          <p:spPr>
            <a:xfrm>
              <a:off x="304275" y="27527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528838" y="27527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753400" y="27527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304275" y="488611"/>
              <a:ext cx="130500" cy="130500"/>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528838" y="488611"/>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53400" y="488611"/>
              <a:ext cx="130500" cy="130500"/>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304275" y="701936"/>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528838" y="701936"/>
              <a:ext cx="130500" cy="130500"/>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53400" y="701936"/>
              <a:ext cx="130500" cy="130500"/>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40"/>
          <p:cNvGrpSpPr/>
          <p:nvPr/>
        </p:nvGrpSpPr>
        <p:grpSpPr>
          <a:xfrm>
            <a:off x="3004523" y="3056612"/>
            <a:ext cx="488664" cy="544316"/>
            <a:chOff x="2092454" y="2863767"/>
            <a:chExt cx="391558" cy="436150"/>
          </a:xfrm>
        </p:grpSpPr>
        <p:sp>
          <p:nvSpPr>
            <p:cNvPr id="961" name="Google Shape;961;p40"/>
            <p:cNvSpPr/>
            <p:nvPr/>
          </p:nvSpPr>
          <p:spPr>
            <a:xfrm>
              <a:off x="2092806" y="2863767"/>
              <a:ext cx="391206" cy="226649"/>
            </a:xfrm>
            <a:custGeom>
              <a:avLst/>
              <a:gdLst/>
              <a:ahLst/>
              <a:cxnLst/>
              <a:rect l="l" t="t" r="r" b="b"/>
              <a:pathLst>
                <a:path w="12229" h="7085" extrusionOk="0">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2288583" y="2976883"/>
              <a:ext cx="195427" cy="323035"/>
            </a:xfrm>
            <a:custGeom>
              <a:avLst/>
              <a:gdLst/>
              <a:ahLst/>
              <a:cxnLst/>
              <a:rect l="l" t="t" r="r" b="b"/>
              <a:pathLst>
                <a:path w="6109" h="10098" extrusionOk="0">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2092454" y="2976883"/>
              <a:ext cx="196547" cy="323035"/>
            </a:xfrm>
            <a:custGeom>
              <a:avLst/>
              <a:gdLst/>
              <a:ahLst/>
              <a:cxnLst/>
              <a:rect l="l" t="t" r="r" b="b"/>
              <a:pathLst>
                <a:path w="6144" h="10098" extrusionOk="0">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40"/>
          <p:cNvGrpSpPr/>
          <p:nvPr/>
        </p:nvGrpSpPr>
        <p:grpSpPr>
          <a:xfrm>
            <a:off x="1153673" y="684012"/>
            <a:ext cx="488664" cy="544316"/>
            <a:chOff x="2092454" y="2863767"/>
            <a:chExt cx="391558" cy="436150"/>
          </a:xfrm>
        </p:grpSpPr>
        <p:sp>
          <p:nvSpPr>
            <p:cNvPr id="965" name="Google Shape;965;p40"/>
            <p:cNvSpPr/>
            <p:nvPr/>
          </p:nvSpPr>
          <p:spPr>
            <a:xfrm>
              <a:off x="2092806" y="2863767"/>
              <a:ext cx="391206" cy="226649"/>
            </a:xfrm>
            <a:custGeom>
              <a:avLst/>
              <a:gdLst/>
              <a:ahLst/>
              <a:cxnLst/>
              <a:rect l="l" t="t" r="r" b="b"/>
              <a:pathLst>
                <a:path w="12229" h="7085" extrusionOk="0">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2288583" y="2976883"/>
              <a:ext cx="195427" cy="323035"/>
            </a:xfrm>
            <a:custGeom>
              <a:avLst/>
              <a:gdLst/>
              <a:ahLst/>
              <a:cxnLst/>
              <a:rect l="l" t="t" r="r" b="b"/>
              <a:pathLst>
                <a:path w="6109" h="10098" extrusionOk="0">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2092454" y="2976883"/>
              <a:ext cx="196547" cy="323035"/>
            </a:xfrm>
            <a:custGeom>
              <a:avLst/>
              <a:gdLst/>
              <a:ahLst/>
              <a:cxnLst/>
              <a:rect l="l" t="t" r="r" b="b"/>
              <a:pathLst>
                <a:path w="6144" h="10098" extrusionOk="0">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40"/>
          <p:cNvGrpSpPr/>
          <p:nvPr/>
        </p:nvGrpSpPr>
        <p:grpSpPr>
          <a:xfrm>
            <a:off x="302023" y="4331950"/>
            <a:ext cx="488664" cy="544316"/>
            <a:chOff x="2092454" y="2863767"/>
            <a:chExt cx="391558" cy="436150"/>
          </a:xfrm>
        </p:grpSpPr>
        <p:sp>
          <p:nvSpPr>
            <p:cNvPr id="969" name="Google Shape;969;p40"/>
            <p:cNvSpPr/>
            <p:nvPr/>
          </p:nvSpPr>
          <p:spPr>
            <a:xfrm>
              <a:off x="2092806" y="2863767"/>
              <a:ext cx="391206" cy="226649"/>
            </a:xfrm>
            <a:custGeom>
              <a:avLst/>
              <a:gdLst/>
              <a:ahLst/>
              <a:cxnLst/>
              <a:rect l="l" t="t" r="r" b="b"/>
              <a:pathLst>
                <a:path w="12229" h="7085" extrusionOk="0">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2288583" y="2976883"/>
              <a:ext cx="195427" cy="323035"/>
            </a:xfrm>
            <a:custGeom>
              <a:avLst/>
              <a:gdLst/>
              <a:ahLst/>
              <a:cxnLst/>
              <a:rect l="l" t="t" r="r" b="b"/>
              <a:pathLst>
                <a:path w="6109" h="10098" extrusionOk="0">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2092454" y="2976883"/>
              <a:ext cx="196547" cy="323035"/>
            </a:xfrm>
            <a:custGeom>
              <a:avLst/>
              <a:gdLst/>
              <a:ahLst/>
              <a:cxnLst/>
              <a:rect l="l" t="t" r="r" b="b"/>
              <a:pathLst>
                <a:path w="6144" h="10098" extrusionOk="0">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364861" y="1228325"/>
            <a:ext cx="488664" cy="544316"/>
            <a:chOff x="2092454" y="2863767"/>
            <a:chExt cx="391558" cy="436150"/>
          </a:xfrm>
        </p:grpSpPr>
        <p:sp>
          <p:nvSpPr>
            <p:cNvPr id="973" name="Google Shape;973;p40"/>
            <p:cNvSpPr/>
            <p:nvPr/>
          </p:nvSpPr>
          <p:spPr>
            <a:xfrm>
              <a:off x="2092806" y="2863767"/>
              <a:ext cx="391206" cy="226649"/>
            </a:xfrm>
            <a:custGeom>
              <a:avLst/>
              <a:gdLst/>
              <a:ahLst/>
              <a:cxnLst/>
              <a:rect l="l" t="t" r="r" b="b"/>
              <a:pathLst>
                <a:path w="12229" h="7085" extrusionOk="0">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2288583" y="2976883"/>
              <a:ext cx="195427" cy="323035"/>
            </a:xfrm>
            <a:custGeom>
              <a:avLst/>
              <a:gdLst/>
              <a:ahLst/>
              <a:cxnLst/>
              <a:rect l="l" t="t" r="r" b="b"/>
              <a:pathLst>
                <a:path w="6109" h="10098" extrusionOk="0">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2092454" y="2976883"/>
              <a:ext cx="196547" cy="323035"/>
            </a:xfrm>
            <a:custGeom>
              <a:avLst/>
              <a:gdLst/>
              <a:ahLst/>
              <a:cxnLst/>
              <a:rect l="l" t="t" r="r" b="b"/>
              <a:pathLst>
                <a:path w="6144" h="10098" extrusionOk="0">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6" name="Google Shape;976;p40"/>
          <p:cNvSpPr/>
          <p:nvPr/>
        </p:nvSpPr>
        <p:spPr>
          <a:xfrm>
            <a:off x="3093900" y="1339714"/>
            <a:ext cx="528900" cy="601800"/>
          </a:xfrm>
          <a:prstGeom prst="upArrow">
            <a:avLst>
              <a:gd name="adj1" fmla="val 50000"/>
              <a:gd name="adj2" fmla="val 67875"/>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3093900" y="1815631"/>
            <a:ext cx="528900" cy="601800"/>
          </a:xfrm>
          <a:prstGeom prst="upArrow">
            <a:avLst>
              <a:gd name="adj1" fmla="val 50000"/>
              <a:gd name="adj2" fmla="val 67875"/>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40"/>
          <p:cNvGrpSpPr/>
          <p:nvPr/>
        </p:nvGrpSpPr>
        <p:grpSpPr>
          <a:xfrm>
            <a:off x="8186398" y="3621475"/>
            <a:ext cx="488664" cy="544316"/>
            <a:chOff x="2092454" y="2863767"/>
            <a:chExt cx="391558" cy="436150"/>
          </a:xfrm>
        </p:grpSpPr>
        <p:sp>
          <p:nvSpPr>
            <p:cNvPr id="979" name="Google Shape;979;p40"/>
            <p:cNvSpPr/>
            <p:nvPr/>
          </p:nvSpPr>
          <p:spPr>
            <a:xfrm>
              <a:off x="2092806" y="2863767"/>
              <a:ext cx="391206" cy="226649"/>
            </a:xfrm>
            <a:custGeom>
              <a:avLst/>
              <a:gdLst/>
              <a:ahLst/>
              <a:cxnLst/>
              <a:rect l="l" t="t" r="r" b="b"/>
              <a:pathLst>
                <a:path w="12229" h="7085" extrusionOk="0">
                  <a:moveTo>
                    <a:pt x="6097" y="1"/>
                  </a:moveTo>
                  <a:lnTo>
                    <a:pt x="1" y="3537"/>
                  </a:lnTo>
                  <a:lnTo>
                    <a:pt x="6133" y="7085"/>
                  </a:lnTo>
                  <a:lnTo>
                    <a:pt x="12229" y="3537"/>
                  </a:lnTo>
                  <a:lnTo>
                    <a:pt x="6097" y="1"/>
                  </a:ln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2288583" y="2976883"/>
              <a:ext cx="195427" cy="323035"/>
            </a:xfrm>
            <a:custGeom>
              <a:avLst/>
              <a:gdLst/>
              <a:ahLst/>
              <a:cxnLst/>
              <a:rect l="l" t="t" r="r" b="b"/>
              <a:pathLst>
                <a:path w="6109" h="10098" extrusionOk="0">
                  <a:moveTo>
                    <a:pt x="6109" y="1"/>
                  </a:moveTo>
                  <a:lnTo>
                    <a:pt x="13" y="3549"/>
                  </a:lnTo>
                  <a:lnTo>
                    <a:pt x="1" y="10097"/>
                  </a:lnTo>
                  <a:lnTo>
                    <a:pt x="6097" y="6561"/>
                  </a:lnTo>
                  <a:lnTo>
                    <a:pt x="6109" y="1"/>
                  </a:ln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2092454" y="2976883"/>
              <a:ext cx="196547" cy="323035"/>
            </a:xfrm>
            <a:custGeom>
              <a:avLst/>
              <a:gdLst/>
              <a:ahLst/>
              <a:cxnLst/>
              <a:rect l="l" t="t" r="r" b="b"/>
              <a:pathLst>
                <a:path w="6144" h="10098" extrusionOk="0">
                  <a:moveTo>
                    <a:pt x="12" y="1"/>
                  </a:moveTo>
                  <a:lnTo>
                    <a:pt x="0" y="6561"/>
                  </a:lnTo>
                  <a:lnTo>
                    <a:pt x="6132" y="10097"/>
                  </a:lnTo>
                  <a:lnTo>
                    <a:pt x="6144" y="3549"/>
                  </a:lnTo>
                  <a:lnTo>
                    <a:pt x="12"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0"/>
          <p:cNvGrpSpPr/>
          <p:nvPr/>
        </p:nvGrpSpPr>
        <p:grpSpPr>
          <a:xfrm>
            <a:off x="3883375" y="4362474"/>
            <a:ext cx="355063" cy="130500"/>
            <a:chOff x="304275" y="701936"/>
            <a:chExt cx="355063" cy="130500"/>
          </a:xfrm>
        </p:grpSpPr>
        <p:sp>
          <p:nvSpPr>
            <p:cNvPr id="983" name="Google Shape;983;p40"/>
            <p:cNvSpPr/>
            <p:nvPr/>
          </p:nvSpPr>
          <p:spPr>
            <a:xfrm>
              <a:off x="304275" y="701936"/>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40"/>
          <p:cNvGrpSpPr/>
          <p:nvPr/>
        </p:nvGrpSpPr>
        <p:grpSpPr>
          <a:xfrm>
            <a:off x="1837829" y="4085195"/>
            <a:ext cx="896100" cy="206100"/>
            <a:chOff x="5733519" y="960358"/>
            <a:chExt cx="896100" cy="206100"/>
          </a:xfrm>
        </p:grpSpPr>
        <p:grpSp>
          <p:nvGrpSpPr>
            <p:cNvPr id="986" name="Google Shape;986;p40"/>
            <p:cNvGrpSpPr/>
            <p:nvPr/>
          </p:nvGrpSpPr>
          <p:grpSpPr>
            <a:xfrm>
              <a:off x="5733519" y="960358"/>
              <a:ext cx="210300" cy="206100"/>
              <a:chOff x="5733519" y="960358"/>
              <a:chExt cx="210300" cy="206100"/>
            </a:xfrm>
          </p:grpSpPr>
          <p:cxnSp>
            <p:nvCxnSpPr>
              <p:cNvPr id="987" name="Google Shape;987;p40"/>
              <p:cNvCxnSpPr/>
              <p:nvPr/>
            </p:nvCxnSpPr>
            <p:spPr>
              <a:xfrm>
                <a:off x="58386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988" name="Google Shape;988;p40"/>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989" name="Google Shape;989;p40"/>
            <p:cNvGrpSpPr/>
            <p:nvPr/>
          </p:nvGrpSpPr>
          <p:grpSpPr>
            <a:xfrm>
              <a:off x="6076419" y="960358"/>
              <a:ext cx="210300" cy="206100"/>
              <a:chOff x="6076419" y="960358"/>
              <a:chExt cx="210300" cy="206100"/>
            </a:xfrm>
          </p:grpSpPr>
          <p:cxnSp>
            <p:nvCxnSpPr>
              <p:cNvPr id="990" name="Google Shape;990;p40"/>
              <p:cNvCxnSpPr/>
              <p:nvPr/>
            </p:nvCxnSpPr>
            <p:spPr>
              <a:xfrm>
                <a:off x="61815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991" name="Google Shape;991;p40"/>
              <p:cNvCxnSpPr/>
              <p:nvPr/>
            </p:nvCxnSpPr>
            <p:spPr>
              <a:xfrm>
                <a:off x="60764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992" name="Google Shape;992;p40"/>
            <p:cNvGrpSpPr/>
            <p:nvPr/>
          </p:nvGrpSpPr>
          <p:grpSpPr>
            <a:xfrm>
              <a:off x="6419319" y="960358"/>
              <a:ext cx="210300" cy="206100"/>
              <a:chOff x="6419319" y="960358"/>
              <a:chExt cx="210300" cy="206100"/>
            </a:xfrm>
          </p:grpSpPr>
          <p:cxnSp>
            <p:nvCxnSpPr>
              <p:cNvPr id="993" name="Google Shape;993;p40"/>
              <p:cNvCxnSpPr/>
              <p:nvPr/>
            </p:nvCxnSpPr>
            <p:spPr>
              <a:xfrm>
                <a:off x="65244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994" name="Google Shape;994;p40"/>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grpSp>
        <p:nvGrpSpPr>
          <p:cNvPr id="995" name="Google Shape;995;p40"/>
          <p:cNvGrpSpPr/>
          <p:nvPr/>
        </p:nvGrpSpPr>
        <p:grpSpPr>
          <a:xfrm>
            <a:off x="4028141" y="683932"/>
            <a:ext cx="210300" cy="206100"/>
            <a:chOff x="6419319" y="960358"/>
            <a:chExt cx="210300" cy="206100"/>
          </a:xfrm>
        </p:grpSpPr>
        <p:cxnSp>
          <p:nvCxnSpPr>
            <p:cNvPr id="996" name="Google Shape;996;p40"/>
            <p:cNvCxnSpPr/>
            <p:nvPr/>
          </p:nvCxnSpPr>
          <p:spPr>
            <a:xfrm>
              <a:off x="65244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997" name="Google Shape;997;p40"/>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321396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5"/>
          <p:cNvSpPr/>
          <p:nvPr/>
        </p:nvSpPr>
        <p:spPr>
          <a:xfrm>
            <a:off x="-713100" y="-944300"/>
            <a:ext cx="7390200" cy="1806600"/>
          </a:xfrm>
          <a:prstGeom prst="plaque">
            <a:avLst>
              <a:gd name="adj" fmla="val 31036"/>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txBox="1">
            <a:spLocks noGrp="1"/>
          </p:cNvSpPr>
          <p:nvPr>
            <p:ph type="title"/>
          </p:nvPr>
        </p:nvSpPr>
        <p:spPr>
          <a:xfrm>
            <a:off x="713275" y="445025"/>
            <a:ext cx="46968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 Cases</a:t>
            </a:r>
            <a:endParaRPr dirty="0"/>
          </a:p>
        </p:txBody>
      </p:sp>
      <p:sp>
        <p:nvSpPr>
          <p:cNvPr id="553" name="Google Shape;553;p35"/>
          <p:cNvSpPr txBox="1">
            <a:spLocks noGrp="1"/>
          </p:cNvSpPr>
          <p:nvPr>
            <p:ph type="subTitle" idx="1"/>
          </p:nvPr>
        </p:nvSpPr>
        <p:spPr>
          <a:xfrm>
            <a:off x="720125" y="1963413"/>
            <a:ext cx="2405400" cy="997325"/>
          </a:xfrm>
          <a:prstGeom prst="rect">
            <a:avLst/>
          </a:prstGeom>
        </p:spPr>
        <p:txBody>
          <a:bodyPr spcFirstLastPara="1" wrap="square" lIns="91425" tIns="91425" rIns="91425" bIns="91425" anchor="t" anchorCtr="0">
            <a:noAutofit/>
          </a:bodyPr>
          <a:lstStyle/>
          <a:p>
            <a:pPr marL="0" indent="0"/>
            <a:r>
              <a:rPr lang="en-US" sz="1800" dirty="0">
                <a:effectLst/>
                <a:latin typeface="Calibri" panose="020F0502020204030204" pitchFamily="34" charset="0"/>
                <a:ea typeface="Calibri" panose="020F0502020204030204" pitchFamily="34" charset="0"/>
                <a:cs typeface="Times New Roman" panose="02020603050405020304" pitchFamily="18" charset="0"/>
              </a:rPr>
              <a:t>Allow the admin to login using valid credentials.</a:t>
            </a:r>
          </a:p>
          <a:p>
            <a:pPr marL="0" lvl="0" indent="0" algn="l" rtl="0">
              <a:spcBef>
                <a:spcPts val="0"/>
              </a:spcBef>
              <a:spcAft>
                <a:spcPts val="0"/>
              </a:spcAft>
              <a:buNone/>
            </a:pPr>
            <a:endParaRPr dirty="0"/>
          </a:p>
        </p:txBody>
      </p:sp>
      <p:sp>
        <p:nvSpPr>
          <p:cNvPr id="555" name="Google Shape;555;p35"/>
          <p:cNvSpPr txBox="1">
            <a:spLocks noGrp="1"/>
          </p:cNvSpPr>
          <p:nvPr>
            <p:ph type="subTitle" idx="4"/>
          </p:nvPr>
        </p:nvSpPr>
        <p:spPr>
          <a:xfrm>
            <a:off x="3266675" y="1963413"/>
            <a:ext cx="2405400" cy="9854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Admin can </a:t>
            </a:r>
            <a:r>
              <a:rPr lang="en-US" sz="1800" dirty="0">
                <a:effectLst/>
                <a:latin typeface="Calibri" panose="020F0502020204030204" pitchFamily="34" charset="0"/>
                <a:ea typeface="Calibri" panose="020F0502020204030204" pitchFamily="34" charset="0"/>
                <a:cs typeface="Times New Roman" panose="02020603050405020304" pitchFamily="18" charset="0"/>
              </a:rPr>
              <a:t> maintain the customer data.</a:t>
            </a:r>
            <a:endParaRPr dirty="0"/>
          </a:p>
        </p:txBody>
      </p:sp>
      <p:sp>
        <p:nvSpPr>
          <p:cNvPr id="557" name="Google Shape;557;p35"/>
          <p:cNvSpPr txBox="1">
            <a:spLocks noGrp="1"/>
          </p:cNvSpPr>
          <p:nvPr>
            <p:ph type="subTitle" idx="6"/>
          </p:nvPr>
        </p:nvSpPr>
        <p:spPr>
          <a:xfrm>
            <a:off x="713275" y="3621409"/>
            <a:ext cx="2405400" cy="913237"/>
          </a:xfrm>
          <a:prstGeom prst="rect">
            <a:avLst/>
          </a:prstGeom>
        </p:spPr>
        <p:txBody>
          <a:bodyPr spcFirstLastPara="1" wrap="square" lIns="91425" tIns="91425" rIns="91425" bIns="91425" anchor="t" anchorCtr="0">
            <a:noAutofit/>
          </a:bodyPr>
          <a:lstStyle/>
          <a:p>
            <a:pPr marL="0" marR="0" lvl="0" indent="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dmin maintains the item master data.</a:t>
            </a:r>
          </a:p>
        </p:txBody>
      </p:sp>
      <p:sp>
        <p:nvSpPr>
          <p:cNvPr id="560" name="Google Shape;560;p35"/>
          <p:cNvSpPr txBox="1">
            <a:spLocks noGrp="1"/>
          </p:cNvSpPr>
          <p:nvPr>
            <p:ph type="title" idx="9"/>
          </p:nvPr>
        </p:nvSpPr>
        <p:spPr>
          <a:xfrm>
            <a:off x="720124" y="1481550"/>
            <a:ext cx="149820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561" name="Google Shape;561;p35"/>
          <p:cNvSpPr txBox="1">
            <a:spLocks noGrp="1"/>
          </p:cNvSpPr>
          <p:nvPr>
            <p:ph type="title" idx="13"/>
          </p:nvPr>
        </p:nvSpPr>
        <p:spPr>
          <a:xfrm>
            <a:off x="720124" y="3136763"/>
            <a:ext cx="149820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562" name="Google Shape;562;p35"/>
          <p:cNvSpPr txBox="1">
            <a:spLocks noGrp="1"/>
          </p:cNvSpPr>
          <p:nvPr>
            <p:ph type="title" idx="14"/>
          </p:nvPr>
        </p:nvSpPr>
        <p:spPr>
          <a:xfrm>
            <a:off x="3266675" y="1481550"/>
            <a:ext cx="149820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565" name="Google Shape;565;p35"/>
          <p:cNvSpPr txBox="1">
            <a:spLocks noGrp="1"/>
          </p:cNvSpPr>
          <p:nvPr>
            <p:ph type="subTitle" idx="17"/>
          </p:nvPr>
        </p:nvSpPr>
        <p:spPr>
          <a:xfrm>
            <a:off x="5813225" y="1963413"/>
            <a:ext cx="2405400" cy="9854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Admin manages loan cards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1800" dirty="0">
                <a:effectLst/>
                <a:latin typeface="Calibri" panose="020F0502020204030204" pitchFamily="34" charset="0"/>
                <a:ea typeface="Calibri" panose="020F0502020204030204" pitchFamily="34" charset="0"/>
                <a:cs typeface="Times New Roman" panose="02020603050405020304" pitchFamily="18" charset="0"/>
              </a:rPr>
              <a:t>, add or delete or update loan cards.</a:t>
            </a:r>
            <a:endParaRPr dirty="0"/>
          </a:p>
        </p:txBody>
      </p:sp>
      <p:sp>
        <p:nvSpPr>
          <p:cNvPr id="568" name="Google Shape;568;p35"/>
          <p:cNvSpPr txBox="1">
            <a:spLocks noGrp="1"/>
          </p:cNvSpPr>
          <p:nvPr>
            <p:ph type="title" idx="20"/>
          </p:nvPr>
        </p:nvSpPr>
        <p:spPr>
          <a:xfrm>
            <a:off x="5813225" y="1481550"/>
            <a:ext cx="149820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grpSp>
        <p:nvGrpSpPr>
          <p:cNvPr id="570" name="Google Shape;570;p35"/>
          <p:cNvGrpSpPr/>
          <p:nvPr/>
        </p:nvGrpSpPr>
        <p:grpSpPr>
          <a:xfrm>
            <a:off x="7341847" y="539377"/>
            <a:ext cx="1088919" cy="884930"/>
            <a:chOff x="2395620" y="664415"/>
            <a:chExt cx="387750" cy="315101"/>
          </a:xfrm>
        </p:grpSpPr>
        <p:sp>
          <p:nvSpPr>
            <p:cNvPr id="571" name="Google Shape;571;p35"/>
            <p:cNvSpPr/>
            <p:nvPr/>
          </p:nvSpPr>
          <p:spPr>
            <a:xfrm>
              <a:off x="2395620" y="664415"/>
              <a:ext cx="371404" cy="311391"/>
            </a:xfrm>
            <a:custGeom>
              <a:avLst/>
              <a:gdLst/>
              <a:ahLst/>
              <a:cxnLst/>
              <a:rect l="l" t="t" r="r" b="b"/>
              <a:pathLst>
                <a:path w="11610" h="9734" extrusionOk="0">
                  <a:moveTo>
                    <a:pt x="4789" y="1"/>
                  </a:moveTo>
                  <a:cubicBezTo>
                    <a:pt x="4481" y="1"/>
                    <a:pt x="4134" y="103"/>
                    <a:pt x="3763" y="316"/>
                  </a:cubicBezTo>
                  <a:cubicBezTo>
                    <a:pt x="2501" y="1054"/>
                    <a:pt x="1477" y="2816"/>
                    <a:pt x="1477" y="4281"/>
                  </a:cubicBezTo>
                  <a:cubicBezTo>
                    <a:pt x="1477" y="4495"/>
                    <a:pt x="1501" y="4697"/>
                    <a:pt x="1548" y="4876"/>
                  </a:cubicBezTo>
                  <a:cubicBezTo>
                    <a:pt x="679" y="5483"/>
                    <a:pt x="0" y="6733"/>
                    <a:pt x="0" y="7757"/>
                  </a:cubicBezTo>
                  <a:cubicBezTo>
                    <a:pt x="0" y="8305"/>
                    <a:pt x="203" y="8698"/>
                    <a:pt x="512" y="8876"/>
                  </a:cubicBezTo>
                  <a:lnTo>
                    <a:pt x="1985" y="9731"/>
                  </a:lnTo>
                  <a:lnTo>
                    <a:pt x="1985" y="9731"/>
                  </a:lnTo>
                  <a:cubicBezTo>
                    <a:pt x="1678" y="9552"/>
                    <a:pt x="1477" y="9160"/>
                    <a:pt x="1477" y="8614"/>
                  </a:cubicBezTo>
                  <a:cubicBezTo>
                    <a:pt x="1477" y="7579"/>
                    <a:pt x="2155" y="6340"/>
                    <a:pt x="3025" y="5733"/>
                  </a:cubicBezTo>
                  <a:cubicBezTo>
                    <a:pt x="2977" y="5554"/>
                    <a:pt x="2953" y="5352"/>
                    <a:pt x="2953" y="5138"/>
                  </a:cubicBezTo>
                  <a:cubicBezTo>
                    <a:pt x="2953" y="3673"/>
                    <a:pt x="3977" y="1899"/>
                    <a:pt x="5239" y="1173"/>
                  </a:cubicBezTo>
                  <a:cubicBezTo>
                    <a:pt x="5607" y="967"/>
                    <a:pt x="5945" y="860"/>
                    <a:pt x="6254" y="860"/>
                  </a:cubicBezTo>
                  <a:cubicBezTo>
                    <a:pt x="6285" y="860"/>
                    <a:pt x="6316" y="861"/>
                    <a:pt x="6346" y="863"/>
                  </a:cubicBezTo>
                  <a:cubicBezTo>
                    <a:pt x="6227" y="959"/>
                    <a:pt x="6120" y="1054"/>
                    <a:pt x="6025" y="1173"/>
                  </a:cubicBezTo>
                  <a:lnTo>
                    <a:pt x="7501" y="2030"/>
                  </a:lnTo>
                  <a:cubicBezTo>
                    <a:pt x="7728" y="1780"/>
                    <a:pt x="7978" y="1566"/>
                    <a:pt x="8240" y="1411"/>
                  </a:cubicBezTo>
                  <a:cubicBezTo>
                    <a:pt x="8442" y="1292"/>
                    <a:pt x="8632" y="1221"/>
                    <a:pt x="8811" y="1197"/>
                  </a:cubicBezTo>
                  <a:lnTo>
                    <a:pt x="9895" y="1828"/>
                  </a:lnTo>
                  <a:cubicBezTo>
                    <a:pt x="10049" y="1685"/>
                    <a:pt x="10204" y="1566"/>
                    <a:pt x="10371" y="1471"/>
                  </a:cubicBezTo>
                  <a:cubicBezTo>
                    <a:pt x="10654" y="1312"/>
                    <a:pt x="10921" y="1237"/>
                    <a:pt x="11155" y="1237"/>
                  </a:cubicBezTo>
                  <a:cubicBezTo>
                    <a:pt x="11326" y="1237"/>
                    <a:pt x="11479" y="1276"/>
                    <a:pt x="11609" y="1352"/>
                  </a:cubicBezTo>
                  <a:lnTo>
                    <a:pt x="10133" y="494"/>
                  </a:lnTo>
                  <a:cubicBezTo>
                    <a:pt x="10003" y="419"/>
                    <a:pt x="9849" y="380"/>
                    <a:pt x="9679" y="380"/>
                  </a:cubicBezTo>
                  <a:cubicBezTo>
                    <a:pt x="9444" y="380"/>
                    <a:pt x="9177" y="455"/>
                    <a:pt x="8894" y="613"/>
                  </a:cubicBezTo>
                  <a:cubicBezTo>
                    <a:pt x="8799" y="673"/>
                    <a:pt x="8716" y="732"/>
                    <a:pt x="8632" y="792"/>
                  </a:cubicBezTo>
                  <a:lnTo>
                    <a:pt x="8001" y="435"/>
                  </a:lnTo>
                  <a:cubicBezTo>
                    <a:pt x="7866" y="360"/>
                    <a:pt x="7712" y="320"/>
                    <a:pt x="7543" y="320"/>
                  </a:cubicBezTo>
                  <a:cubicBezTo>
                    <a:pt x="7309" y="320"/>
                    <a:pt x="7046" y="395"/>
                    <a:pt x="6763" y="554"/>
                  </a:cubicBezTo>
                  <a:cubicBezTo>
                    <a:pt x="6656" y="613"/>
                    <a:pt x="6549" y="697"/>
                    <a:pt x="6454" y="768"/>
                  </a:cubicBezTo>
                  <a:lnTo>
                    <a:pt x="5394" y="161"/>
                  </a:lnTo>
                  <a:cubicBezTo>
                    <a:pt x="5218" y="55"/>
                    <a:pt x="5014" y="1"/>
                    <a:pt x="4789" y="1"/>
                  </a:cubicBezTo>
                  <a:close/>
                  <a:moveTo>
                    <a:pt x="1985" y="9731"/>
                  </a:moveTo>
                  <a:lnTo>
                    <a:pt x="1985" y="9731"/>
                  </a:lnTo>
                  <a:cubicBezTo>
                    <a:pt x="1986" y="9732"/>
                    <a:pt x="1987" y="9733"/>
                    <a:pt x="1989" y="9734"/>
                  </a:cubicBezTo>
                  <a:lnTo>
                    <a:pt x="1985" y="973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2442837" y="691926"/>
              <a:ext cx="340534" cy="287590"/>
            </a:xfrm>
            <a:custGeom>
              <a:avLst/>
              <a:gdLst/>
              <a:ahLst/>
              <a:cxnLst/>
              <a:rect l="l" t="t" r="r" b="b"/>
              <a:pathLst>
                <a:path w="10645" h="8990" extrusionOk="0">
                  <a:moveTo>
                    <a:pt x="4790" y="1"/>
                  </a:moveTo>
                  <a:cubicBezTo>
                    <a:pt x="4480" y="1"/>
                    <a:pt x="4131" y="101"/>
                    <a:pt x="3763" y="313"/>
                  </a:cubicBezTo>
                  <a:cubicBezTo>
                    <a:pt x="2501" y="1051"/>
                    <a:pt x="1477" y="2813"/>
                    <a:pt x="1477" y="4278"/>
                  </a:cubicBezTo>
                  <a:cubicBezTo>
                    <a:pt x="1477" y="4492"/>
                    <a:pt x="1501" y="4694"/>
                    <a:pt x="1549" y="4873"/>
                  </a:cubicBezTo>
                  <a:cubicBezTo>
                    <a:pt x="668" y="5480"/>
                    <a:pt x="1" y="6719"/>
                    <a:pt x="1" y="7754"/>
                  </a:cubicBezTo>
                  <a:cubicBezTo>
                    <a:pt x="1" y="8540"/>
                    <a:pt x="396" y="8989"/>
                    <a:pt x="970" y="8989"/>
                  </a:cubicBezTo>
                  <a:cubicBezTo>
                    <a:pt x="1205" y="8989"/>
                    <a:pt x="1471" y="8914"/>
                    <a:pt x="1751" y="8754"/>
                  </a:cubicBezTo>
                  <a:lnTo>
                    <a:pt x="8907" y="4623"/>
                  </a:lnTo>
                  <a:cubicBezTo>
                    <a:pt x="9871" y="4063"/>
                    <a:pt x="10645" y="2718"/>
                    <a:pt x="10645" y="1611"/>
                  </a:cubicBezTo>
                  <a:cubicBezTo>
                    <a:pt x="10645" y="826"/>
                    <a:pt x="10250" y="376"/>
                    <a:pt x="9676" y="376"/>
                  </a:cubicBezTo>
                  <a:cubicBezTo>
                    <a:pt x="9441" y="376"/>
                    <a:pt x="9175" y="451"/>
                    <a:pt x="8895" y="611"/>
                  </a:cubicBezTo>
                  <a:cubicBezTo>
                    <a:pt x="8728" y="706"/>
                    <a:pt x="8573" y="825"/>
                    <a:pt x="8419" y="968"/>
                  </a:cubicBezTo>
                  <a:cubicBezTo>
                    <a:pt x="8267" y="545"/>
                    <a:pt x="7953" y="313"/>
                    <a:pt x="7546" y="313"/>
                  </a:cubicBezTo>
                  <a:cubicBezTo>
                    <a:pt x="7312" y="313"/>
                    <a:pt x="7046" y="390"/>
                    <a:pt x="6764" y="551"/>
                  </a:cubicBezTo>
                  <a:cubicBezTo>
                    <a:pt x="6502" y="706"/>
                    <a:pt x="6252" y="920"/>
                    <a:pt x="6025" y="1170"/>
                  </a:cubicBezTo>
                  <a:cubicBezTo>
                    <a:pt x="5890" y="419"/>
                    <a:pt x="5421" y="1"/>
                    <a:pt x="4790" y="1"/>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35"/>
          <p:cNvGrpSpPr/>
          <p:nvPr/>
        </p:nvGrpSpPr>
        <p:grpSpPr>
          <a:xfrm>
            <a:off x="7718352" y="761281"/>
            <a:ext cx="466436" cy="661137"/>
            <a:chOff x="2529689" y="743430"/>
            <a:chExt cx="166092" cy="235414"/>
          </a:xfrm>
        </p:grpSpPr>
        <p:sp>
          <p:nvSpPr>
            <p:cNvPr id="574" name="Google Shape;574;p35"/>
            <p:cNvSpPr/>
            <p:nvPr/>
          </p:nvSpPr>
          <p:spPr>
            <a:xfrm>
              <a:off x="2645459" y="841702"/>
              <a:ext cx="50320" cy="28983"/>
            </a:xfrm>
            <a:custGeom>
              <a:avLst/>
              <a:gdLst/>
              <a:ahLst/>
              <a:cxnLst/>
              <a:rect l="l" t="t" r="r" b="b"/>
              <a:pathLst>
                <a:path w="1573" h="906" extrusionOk="0">
                  <a:moveTo>
                    <a:pt x="918" y="1"/>
                  </a:moveTo>
                  <a:lnTo>
                    <a:pt x="1" y="524"/>
                  </a:lnTo>
                  <a:lnTo>
                    <a:pt x="644" y="905"/>
                  </a:lnTo>
                  <a:lnTo>
                    <a:pt x="1573" y="370"/>
                  </a:lnTo>
                  <a:lnTo>
                    <a:pt x="9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2529689" y="743430"/>
              <a:ext cx="136373" cy="193923"/>
            </a:xfrm>
            <a:custGeom>
              <a:avLst/>
              <a:gdLst/>
              <a:ahLst/>
              <a:cxnLst/>
              <a:rect l="l" t="t" r="r" b="b"/>
              <a:pathLst>
                <a:path w="4263" h="6062" extrusionOk="0">
                  <a:moveTo>
                    <a:pt x="3608" y="1"/>
                  </a:moveTo>
                  <a:lnTo>
                    <a:pt x="905" y="1572"/>
                  </a:lnTo>
                  <a:lnTo>
                    <a:pt x="917" y="5156"/>
                  </a:lnTo>
                  <a:lnTo>
                    <a:pt x="0" y="5692"/>
                  </a:lnTo>
                  <a:lnTo>
                    <a:pt x="643" y="6061"/>
                  </a:lnTo>
                  <a:lnTo>
                    <a:pt x="1560" y="5537"/>
                  </a:lnTo>
                  <a:lnTo>
                    <a:pt x="1548" y="1941"/>
                  </a:lnTo>
                  <a:lnTo>
                    <a:pt x="4263" y="382"/>
                  </a:lnTo>
                  <a:lnTo>
                    <a:pt x="3608" y="1"/>
                  </a:lnTo>
                  <a:close/>
                </a:path>
              </a:pathLst>
            </a:cu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2550258" y="755618"/>
              <a:ext cx="145523" cy="223226"/>
            </a:xfrm>
            <a:custGeom>
              <a:avLst/>
              <a:gdLst/>
              <a:ahLst/>
              <a:cxnLst/>
              <a:rect l="l" t="t" r="r" b="b"/>
              <a:pathLst>
                <a:path w="4549" h="6978" extrusionOk="0">
                  <a:moveTo>
                    <a:pt x="3620" y="1"/>
                  </a:moveTo>
                  <a:lnTo>
                    <a:pt x="905" y="1560"/>
                  </a:lnTo>
                  <a:lnTo>
                    <a:pt x="917" y="5156"/>
                  </a:lnTo>
                  <a:lnTo>
                    <a:pt x="0" y="5680"/>
                  </a:lnTo>
                  <a:lnTo>
                    <a:pt x="2274" y="6978"/>
                  </a:lnTo>
                  <a:lnTo>
                    <a:pt x="4549" y="3061"/>
                  </a:lnTo>
                  <a:lnTo>
                    <a:pt x="3620" y="3596"/>
                  </a:lnTo>
                  <a:lnTo>
                    <a:pt x="3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35"/>
          <p:cNvGrpSpPr/>
          <p:nvPr/>
        </p:nvGrpSpPr>
        <p:grpSpPr>
          <a:xfrm>
            <a:off x="8075663" y="1600225"/>
            <a:ext cx="355063" cy="557161"/>
            <a:chOff x="528838" y="275275"/>
            <a:chExt cx="355063" cy="557161"/>
          </a:xfrm>
        </p:grpSpPr>
        <p:sp>
          <p:nvSpPr>
            <p:cNvPr id="578" name="Google Shape;578;p35"/>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5"/>
          <p:cNvGrpSpPr/>
          <p:nvPr/>
        </p:nvGrpSpPr>
        <p:grpSpPr>
          <a:xfrm>
            <a:off x="824029" y="1229758"/>
            <a:ext cx="896100" cy="206100"/>
            <a:chOff x="5733519" y="960358"/>
            <a:chExt cx="896100" cy="206100"/>
          </a:xfrm>
        </p:grpSpPr>
        <p:grpSp>
          <p:nvGrpSpPr>
            <p:cNvPr id="584" name="Google Shape;584;p35"/>
            <p:cNvGrpSpPr/>
            <p:nvPr/>
          </p:nvGrpSpPr>
          <p:grpSpPr>
            <a:xfrm>
              <a:off x="5733519" y="960358"/>
              <a:ext cx="210300" cy="206100"/>
              <a:chOff x="5733519" y="960358"/>
              <a:chExt cx="210300" cy="206100"/>
            </a:xfrm>
          </p:grpSpPr>
          <p:cxnSp>
            <p:nvCxnSpPr>
              <p:cNvPr id="585" name="Google Shape;585;p35"/>
              <p:cNvCxnSpPr/>
              <p:nvPr/>
            </p:nvCxnSpPr>
            <p:spPr>
              <a:xfrm>
                <a:off x="58386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586" name="Google Shape;586;p35"/>
              <p:cNvCxnSpPr/>
              <p:nvPr/>
            </p:nvCxnSpPr>
            <p:spPr>
              <a:xfrm>
                <a:off x="57335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587" name="Google Shape;587;p35"/>
            <p:cNvGrpSpPr/>
            <p:nvPr/>
          </p:nvGrpSpPr>
          <p:grpSpPr>
            <a:xfrm>
              <a:off x="6076419" y="960358"/>
              <a:ext cx="210300" cy="206100"/>
              <a:chOff x="6076419" y="960358"/>
              <a:chExt cx="210300" cy="206100"/>
            </a:xfrm>
          </p:grpSpPr>
          <p:cxnSp>
            <p:nvCxnSpPr>
              <p:cNvPr id="588" name="Google Shape;588;p35"/>
              <p:cNvCxnSpPr/>
              <p:nvPr/>
            </p:nvCxnSpPr>
            <p:spPr>
              <a:xfrm>
                <a:off x="61815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589" name="Google Shape;589;p35"/>
              <p:cNvCxnSpPr/>
              <p:nvPr/>
            </p:nvCxnSpPr>
            <p:spPr>
              <a:xfrm>
                <a:off x="60764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nvGrpSpPr>
            <p:cNvPr id="590" name="Google Shape;590;p35"/>
            <p:cNvGrpSpPr/>
            <p:nvPr/>
          </p:nvGrpSpPr>
          <p:grpSpPr>
            <a:xfrm>
              <a:off x="6419319" y="960358"/>
              <a:ext cx="210300" cy="206100"/>
              <a:chOff x="6419319" y="960358"/>
              <a:chExt cx="210300" cy="206100"/>
            </a:xfrm>
          </p:grpSpPr>
          <p:cxnSp>
            <p:nvCxnSpPr>
              <p:cNvPr id="591" name="Google Shape;591;p35"/>
              <p:cNvCxnSpPr/>
              <p:nvPr/>
            </p:nvCxnSpPr>
            <p:spPr>
              <a:xfrm>
                <a:off x="6524485" y="960358"/>
                <a:ext cx="0" cy="206100"/>
              </a:xfrm>
              <a:prstGeom prst="straightConnector1">
                <a:avLst/>
              </a:prstGeom>
              <a:noFill/>
              <a:ln w="9525" cap="flat" cmpd="sng">
                <a:solidFill>
                  <a:schemeClr val="accent2"/>
                </a:solidFill>
                <a:prstDash val="solid"/>
                <a:round/>
                <a:headEnd type="none" w="med" len="med"/>
                <a:tailEnd type="none" w="med" len="med"/>
              </a:ln>
            </p:spPr>
          </p:cxnSp>
          <p:cxnSp>
            <p:nvCxnSpPr>
              <p:cNvPr id="592" name="Google Shape;592;p35"/>
              <p:cNvCxnSpPr/>
              <p:nvPr/>
            </p:nvCxnSpPr>
            <p:spPr>
              <a:xfrm>
                <a:off x="6419319" y="1063334"/>
                <a:ext cx="210300" cy="0"/>
              </a:xfrm>
              <a:prstGeom prst="straightConnector1">
                <a:avLst/>
              </a:prstGeom>
              <a:noFill/>
              <a:ln w="9525" cap="flat" cmpd="sng">
                <a:solidFill>
                  <a:schemeClr val="accent2"/>
                </a:solidFill>
                <a:prstDash val="solid"/>
                <a:round/>
                <a:headEnd type="none" w="med" len="med"/>
                <a:tailEnd type="none" w="med" len="med"/>
              </a:ln>
            </p:spPr>
          </p:cxnSp>
        </p:grpSp>
      </p:grpSp>
      <p:sp>
        <p:nvSpPr>
          <p:cNvPr id="20" name="Google Shape;565;p35">
            <a:extLst>
              <a:ext uri="{FF2B5EF4-FFF2-40B4-BE49-F238E27FC236}">
                <a16:creationId xmlns:a16="http://schemas.microsoft.com/office/drawing/2014/main" id="{2C468EFC-A993-74D6-A9C7-553B2EECD09E}"/>
              </a:ext>
            </a:extLst>
          </p:cNvPr>
          <p:cNvSpPr txBox="1">
            <a:spLocks/>
          </p:cNvSpPr>
          <p:nvPr/>
        </p:nvSpPr>
        <p:spPr>
          <a:xfrm>
            <a:off x="3125525" y="3618626"/>
            <a:ext cx="2405400" cy="9854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hivo"/>
              <a:buNone/>
              <a:defRPr sz="1400" b="0" i="0" u="none" strike="noStrike" cap="none">
                <a:solidFill>
                  <a:schemeClr val="accent2"/>
                </a:solidFill>
                <a:latin typeface="Chivo"/>
                <a:ea typeface="Chivo"/>
                <a:cs typeface="Chivo"/>
                <a:sym typeface="Chivo"/>
              </a:defRPr>
            </a:lvl1pPr>
            <a:lvl2pPr marL="914400" marR="0" lvl="1" indent="-317500" algn="ctr" rtl="0">
              <a:lnSpc>
                <a:spcPct val="100000"/>
              </a:lnSpc>
              <a:spcBef>
                <a:spcPts val="0"/>
              </a:spcBef>
              <a:spcAft>
                <a:spcPts val="0"/>
              </a:spcAft>
              <a:buClr>
                <a:schemeClr val="dk1"/>
              </a:buClr>
              <a:buSzPts val="1400"/>
              <a:buFont typeface="Chivo"/>
              <a:buNone/>
              <a:defRPr sz="1400" b="0" i="0" u="none" strike="noStrike" cap="none">
                <a:solidFill>
                  <a:schemeClr val="accent2"/>
                </a:solidFill>
                <a:latin typeface="Chivo"/>
                <a:ea typeface="Chivo"/>
                <a:cs typeface="Chivo"/>
                <a:sym typeface="Chivo"/>
              </a:defRPr>
            </a:lvl2pPr>
            <a:lvl3pPr marL="1371600" marR="0" lvl="2" indent="-317500" algn="ctr" rtl="0">
              <a:lnSpc>
                <a:spcPct val="100000"/>
              </a:lnSpc>
              <a:spcBef>
                <a:spcPts val="0"/>
              </a:spcBef>
              <a:spcAft>
                <a:spcPts val="0"/>
              </a:spcAft>
              <a:buClr>
                <a:schemeClr val="dk1"/>
              </a:buClr>
              <a:buSzPts val="1400"/>
              <a:buFont typeface="Chivo"/>
              <a:buNone/>
              <a:defRPr sz="1400" b="0" i="0" u="none" strike="noStrike" cap="none">
                <a:solidFill>
                  <a:schemeClr val="accent2"/>
                </a:solidFill>
                <a:latin typeface="Chivo"/>
                <a:ea typeface="Chivo"/>
                <a:cs typeface="Chivo"/>
                <a:sym typeface="Chivo"/>
              </a:defRPr>
            </a:lvl3pPr>
            <a:lvl4pPr marL="1828800" marR="0" lvl="3" indent="-317500" algn="ctr" rtl="0">
              <a:lnSpc>
                <a:spcPct val="100000"/>
              </a:lnSpc>
              <a:spcBef>
                <a:spcPts val="0"/>
              </a:spcBef>
              <a:spcAft>
                <a:spcPts val="0"/>
              </a:spcAft>
              <a:buClr>
                <a:schemeClr val="dk1"/>
              </a:buClr>
              <a:buSzPts val="1400"/>
              <a:buFont typeface="Chivo"/>
              <a:buNone/>
              <a:defRPr sz="1400" b="0" i="0" u="none" strike="noStrike" cap="none">
                <a:solidFill>
                  <a:schemeClr val="accent2"/>
                </a:solidFill>
                <a:latin typeface="Chivo"/>
                <a:ea typeface="Chivo"/>
                <a:cs typeface="Chivo"/>
                <a:sym typeface="Chivo"/>
              </a:defRPr>
            </a:lvl4pPr>
            <a:lvl5pPr marL="2286000" marR="0" lvl="4" indent="-317500" algn="ctr" rtl="0">
              <a:lnSpc>
                <a:spcPct val="100000"/>
              </a:lnSpc>
              <a:spcBef>
                <a:spcPts val="0"/>
              </a:spcBef>
              <a:spcAft>
                <a:spcPts val="0"/>
              </a:spcAft>
              <a:buClr>
                <a:schemeClr val="dk1"/>
              </a:buClr>
              <a:buSzPts val="1400"/>
              <a:buFont typeface="Chivo"/>
              <a:buNone/>
              <a:defRPr sz="1400" b="0" i="0" u="none" strike="noStrike" cap="none">
                <a:solidFill>
                  <a:schemeClr val="accent2"/>
                </a:solidFill>
                <a:latin typeface="Chivo"/>
                <a:ea typeface="Chivo"/>
                <a:cs typeface="Chivo"/>
                <a:sym typeface="Chivo"/>
              </a:defRPr>
            </a:lvl5pPr>
            <a:lvl6pPr marL="2743200" marR="0" lvl="5" indent="-317500" algn="ctr" rtl="0">
              <a:lnSpc>
                <a:spcPct val="100000"/>
              </a:lnSpc>
              <a:spcBef>
                <a:spcPts val="0"/>
              </a:spcBef>
              <a:spcAft>
                <a:spcPts val="0"/>
              </a:spcAft>
              <a:buClr>
                <a:schemeClr val="dk1"/>
              </a:buClr>
              <a:buSzPts val="1400"/>
              <a:buFont typeface="Chivo"/>
              <a:buNone/>
              <a:defRPr sz="1400" b="0" i="0" u="none" strike="noStrike" cap="none">
                <a:solidFill>
                  <a:schemeClr val="accent2"/>
                </a:solidFill>
                <a:latin typeface="Chivo"/>
                <a:ea typeface="Chivo"/>
                <a:cs typeface="Chivo"/>
                <a:sym typeface="Chivo"/>
              </a:defRPr>
            </a:lvl6pPr>
            <a:lvl7pPr marL="3200400" marR="0" lvl="6" indent="-317500" algn="ctr" rtl="0">
              <a:lnSpc>
                <a:spcPct val="100000"/>
              </a:lnSpc>
              <a:spcBef>
                <a:spcPts val="0"/>
              </a:spcBef>
              <a:spcAft>
                <a:spcPts val="0"/>
              </a:spcAft>
              <a:buClr>
                <a:schemeClr val="dk1"/>
              </a:buClr>
              <a:buSzPts val="1400"/>
              <a:buFont typeface="Chivo"/>
              <a:buNone/>
              <a:defRPr sz="1400" b="0" i="0" u="none" strike="noStrike" cap="none">
                <a:solidFill>
                  <a:schemeClr val="accent2"/>
                </a:solidFill>
                <a:latin typeface="Chivo"/>
                <a:ea typeface="Chivo"/>
                <a:cs typeface="Chivo"/>
                <a:sym typeface="Chivo"/>
              </a:defRPr>
            </a:lvl7pPr>
            <a:lvl8pPr marL="3657600" marR="0" lvl="7" indent="-317500" algn="ctr" rtl="0">
              <a:lnSpc>
                <a:spcPct val="100000"/>
              </a:lnSpc>
              <a:spcBef>
                <a:spcPts val="0"/>
              </a:spcBef>
              <a:spcAft>
                <a:spcPts val="0"/>
              </a:spcAft>
              <a:buClr>
                <a:schemeClr val="dk1"/>
              </a:buClr>
              <a:buSzPts val="1400"/>
              <a:buFont typeface="Chivo"/>
              <a:buNone/>
              <a:defRPr sz="1400" b="0" i="0" u="none" strike="noStrike" cap="none">
                <a:solidFill>
                  <a:schemeClr val="accent2"/>
                </a:solidFill>
                <a:latin typeface="Chivo"/>
                <a:ea typeface="Chivo"/>
                <a:cs typeface="Chivo"/>
                <a:sym typeface="Chivo"/>
              </a:defRPr>
            </a:lvl8pPr>
            <a:lvl9pPr marL="4114800" marR="0" lvl="8" indent="-317500" algn="ctr" rtl="0">
              <a:lnSpc>
                <a:spcPct val="100000"/>
              </a:lnSpc>
              <a:spcBef>
                <a:spcPts val="0"/>
              </a:spcBef>
              <a:spcAft>
                <a:spcPts val="0"/>
              </a:spcAft>
              <a:buClr>
                <a:schemeClr val="dk1"/>
              </a:buClr>
              <a:buSzPts val="1400"/>
              <a:buFont typeface="Chivo"/>
              <a:buNone/>
              <a:defRPr sz="1400" b="0" i="0" u="none" strike="noStrike" cap="none">
                <a:solidFill>
                  <a:schemeClr val="accent2"/>
                </a:solidFill>
                <a:latin typeface="Chivo"/>
                <a:ea typeface="Chivo"/>
                <a:cs typeface="Chivo"/>
                <a:sym typeface="Chivo"/>
              </a:defRPr>
            </a:lvl9pPr>
          </a:lstStyle>
          <a:p>
            <a:pPr marL="0" indent="0"/>
            <a:r>
              <a:rPr lang="en-US" sz="1800" dirty="0">
                <a:latin typeface="Calibri" panose="020F0502020204030204" pitchFamily="34" charset="0"/>
                <a:ea typeface="Calibri" panose="020F0502020204030204" pitchFamily="34" charset="0"/>
                <a:cs typeface="Times New Roman" panose="02020603050405020304" pitchFamily="18" charset="0"/>
              </a:rPr>
              <a:t>Admin adds loan cards or deletes loan cards for the customers.</a:t>
            </a:r>
            <a:endParaRPr lang="en-US" dirty="0"/>
          </a:p>
        </p:txBody>
      </p:sp>
      <p:sp>
        <p:nvSpPr>
          <p:cNvPr id="21" name="Google Shape;568;p35">
            <a:extLst>
              <a:ext uri="{FF2B5EF4-FFF2-40B4-BE49-F238E27FC236}">
                <a16:creationId xmlns:a16="http://schemas.microsoft.com/office/drawing/2014/main" id="{F8743FA0-B3D1-4E78-27E8-CFB72367786E}"/>
              </a:ext>
            </a:extLst>
          </p:cNvPr>
          <p:cNvSpPr txBox="1">
            <a:spLocks/>
          </p:cNvSpPr>
          <p:nvPr/>
        </p:nvSpPr>
        <p:spPr>
          <a:xfrm>
            <a:off x="3125525" y="3136763"/>
            <a:ext cx="1498200" cy="55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4800"/>
              <a:buFont typeface="Fahkwang"/>
              <a:buNone/>
              <a:defRPr sz="2400" b="1" i="0" u="none" strike="noStrike" cap="none">
                <a:solidFill>
                  <a:schemeClr val="dk1"/>
                </a:solidFill>
                <a:latin typeface="Fahkwang"/>
                <a:ea typeface="Fahkwang"/>
                <a:cs typeface="Fahkwang"/>
                <a:sym typeface="Fahkwang"/>
              </a:defRPr>
            </a:lvl1pPr>
            <a:lvl2pPr marR="0" lvl="1" algn="ctr" rtl="0">
              <a:lnSpc>
                <a:spcPct val="100000"/>
              </a:lnSpc>
              <a:spcBef>
                <a:spcPts val="0"/>
              </a:spcBef>
              <a:spcAft>
                <a:spcPts val="0"/>
              </a:spcAft>
              <a:buClr>
                <a:schemeClr val="accent4"/>
              </a:buClr>
              <a:buSzPts val="4800"/>
              <a:buFont typeface="Fahkwang"/>
              <a:buNone/>
              <a:defRPr sz="4800" b="1" i="0" u="none" strike="noStrike" cap="none">
                <a:solidFill>
                  <a:schemeClr val="accent4"/>
                </a:solidFill>
                <a:latin typeface="Fahkwang"/>
                <a:ea typeface="Fahkwang"/>
                <a:cs typeface="Fahkwang"/>
                <a:sym typeface="Fahkwang"/>
              </a:defRPr>
            </a:lvl2pPr>
            <a:lvl3pPr marR="0" lvl="2" algn="ctr" rtl="0">
              <a:lnSpc>
                <a:spcPct val="100000"/>
              </a:lnSpc>
              <a:spcBef>
                <a:spcPts val="0"/>
              </a:spcBef>
              <a:spcAft>
                <a:spcPts val="0"/>
              </a:spcAft>
              <a:buClr>
                <a:schemeClr val="accent4"/>
              </a:buClr>
              <a:buSzPts val="4800"/>
              <a:buFont typeface="Fahkwang"/>
              <a:buNone/>
              <a:defRPr sz="4800" b="1" i="0" u="none" strike="noStrike" cap="none">
                <a:solidFill>
                  <a:schemeClr val="accent4"/>
                </a:solidFill>
                <a:latin typeface="Fahkwang"/>
                <a:ea typeface="Fahkwang"/>
                <a:cs typeface="Fahkwang"/>
                <a:sym typeface="Fahkwang"/>
              </a:defRPr>
            </a:lvl3pPr>
            <a:lvl4pPr marR="0" lvl="3" algn="ctr" rtl="0">
              <a:lnSpc>
                <a:spcPct val="100000"/>
              </a:lnSpc>
              <a:spcBef>
                <a:spcPts val="0"/>
              </a:spcBef>
              <a:spcAft>
                <a:spcPts val="0"/>
              </a:spcAft>
              <a:buClr>
                <a:schemeClr val="accent4"/>
              </a:buClr>
              <a:buSzPts val="4800"/>
              <a:buFont typeface="Fahkwang"/>
              <a:buNone/>
              <a:defRPr sz="4800" b="1" i="0" u="none" strike="noStrike" cap="none">
                <a:solidFill>
                  <a:schemeClr val="accent4"/>
                </a:solidFill>
                <a:latin typeface="Fahkwang"/>
                <a:ea typeface="Fahkwang"/>
                <a:cs typeface="Fahkwang"/>
                <a:sym typeface="Fahkwang"/>
              </a:defRPr>
            </a:lvl4pPr>
            <a:lvl5pPr marR="0" lvl="4" algn="ctr" rtl="0">
              <a:lnSpc>
                <a:spcPct val="100000"/>
              </a:lnSpc>
              <a:spcBef>
                <a:spcPts val="0"/>
              </a:spcBef>
              <a:spcAft>
                <a:spcPts val="0"/>
              </a:spcAft>
              <a:buClr>
                <a:schemeClr val="accent4"/>
              </a:buClr>
              <a:buSzPts val="4800"/>
              <a:buFont typeface="Fahkwang"/>
              <a:buNone/>
              <a:defRPr sz="4800" b="1" i="0" u="none" strike="noStrike" cap="none">
                <a:solidFill>
                  <a:schemeClr val="accent4"/>
                </a:solidFill>
                <a:latin typeface="Fahkwang"/>
                <a:ea typeface="Fahkwang"/>
                <a:cs typeface="Fahkwang"/>
                <a:sym typeface="Fahkwang"/>
              </a:defRPr>
            </a:lvl5pPr>
            <a:lvl6pPr marR="0" lvl="5" algn="ctr" rtl="0">
              <a:lnSpc>
                <a:spcPct val="100000"/>
              </a:lnSpc>
              <a:spcBef>
                <a:spcPts val="0"/>
              </a:spcBef>
              <a:spcAft>
                <a:spcPts val="0"/>
              </a:spcAft>
              <a:buClr>
                <a:schemeClr val="accent4"/>
              </a:buClr>
              <a:buSzPts val="4800"/>
              <a:buFont typeface="Fahkwang"/>
              <a:buNone/>
              <a:defRPr sz="4800" b="1" i="0" u="none" strike="noStrike" cap="none">
                <a:solidFill>
                  <a:schemeClr val="accent4"/>
                </a:solidFill>
                <a:latin typeface="Fahkwang"/>
                <a:ea typeface="Fahkwang"/>
                <a:cs typeface="Fahkwang"/>
                <a:sym typeface="Fahkwang"/>
              </a:defRPr>
            </a:lvl6pPr>
            <a:lvl7pPr marR="0" lvl="6" algn="ctr" rtl="0">
              <a:lnSpc>
                <a:spcPct val="100000"/>
              </a:lnSpc>
              <a:spcBef>
                <a:spcPts val="0"/>
              </a:spcBef>
              <a:spcAft>
                <a:spcPts val="0"/>
              </a:spcAft>
              <a:buClr>
                <a:schemeClr val="accent4"/>
              </a:buClr>
              <a:buSzPts val="4800"/>
              <a:buFont typeface="Fahkwang"/>
              <a:buNone/>
              <a:defRPr sz="4800" b="1" i="0" u="none" strike="noStrike" cap="none">
                <a:solidFill>
                  <a:schemeClr val="accent4"/>
                </a:solidFill>
                <a:latin typeface="Fahkwang"/>
                <a:ea typeface="Fahkwang"/>
                <a:cs typeface="Fahkwang"/>
                <a:sym typeface="Fahkwang"/>
              </a:defRPr>
            </a:lvl7pPr>
            <a:lvl8pPr marR="0" lvl="7" algn="ctr" rtl="0">
              <a:lnSpc>
                <a:spcPct val="100000"/>
              </a:lnSpc>
              <a:spcBef>
                <a:spcPts val="0"/>
              </a:spcBef>
              <a:spcAft>
                <a:spcPts val="0"/>
              </a:spcAft>
              <a:buClr>
                <a:schemeClr val="accent4"/>
              </a:buClr>
              <a:buSzPts val="4800"/>
              <a:buFont typeface="Fahkwang"/>
              <a:buNone/>
              <a:defRPr sz="4800" b="1" i="0" u="none" strike="noStrike" cap="none">
                <a:solidFill>
                  <a:schemeClr val="accent4"/>
                </a:solidFill>
                <a:latin typeface="Fahkwang"/>
                <a:ea typeface="Fahkwang"/>
                <a:cs typeface="Fahkwang"/>
                <a:sym typeface="Fahkwang"/>
              </a:defRPr>
            </a:lvl8pPr>
            <a:lvl9pPr marR="0" lvl="8" algn="ctr" rtl="0">
              <a:lnSpc>
                <a:spcPct val="100000"/>
              </a:lnSpc>
              <a:spcBef>
                <a:spcPts val="0"/>
              </a:spcBef>
              <a:spcAft>
                <a:spcPts val="0"/>
              </a:spcAft>
              <a:buClr>
                <a:schemeClr val="accent4"/>
              </a:buClr>
              <a:buSzPts val="4800"/>
              <a:buFont typeface="Fahkwang"/>
              <a:buNone/>
              <a:defRPr sz="4800" b="1" i="0" u="none" strike="noStrike" cap="none">
                <a:solidFill>
                  <a:schemeClr val="accent4"/>
                </a:solidFill>
                <a:latin typeface="Fahkwang"/>
                <a:ea typeface="Fahkwang"/>
                <a:cs typeface="Fahkwang"/>
                <a:sym typeface="Fahkwang"/>
              </a:defRPr>
            </a:lvl9pPr>
          </a:lstStyle>
          <a:p>
            <a:r>
              <a:rPr lang="en" dirty="0"/>
              <a:t>05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sp>
        <p:nvSpPr>
          <p:cNvPr id="2150" name="Google Shape;2150;p57"/>
          <p:cNvSpPr/>
          <p:nvPr/>
        </p:nvSpPr>
        <p:spPr>
          <a:xfrm>
            <a:off x="7658313" y="-1035925"/>
            <a:ext cx="2376600" cy="23766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7"/>
          <p:cNvSpPr txBox="1">
            <a:spLocks noGrp="1"/>
          </p:cNvSpPr>
          <p:nvPr>
            <p:ph type="title"/>
          </p:nvPr>
        </p:nvSpPr>
        <p:spPr>
          <a:xfrm>
            <a:off x="713135" y="191658"/>
            <a:ext cx="7717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Tool Chain</a:t>
            </a:r>
            <a:endParaRPr dirty="0"/>
          </a:p>
        </p:txBody>
      </p:sp>
      <p:sp>
        <p:nvSpPr>
          <p:cNvPr id="2152" name="Google Shape;2152;p57"/>
          <p:cNvSpPr txBox="1">
            <a:spLocks noGrp="1"/>
          </p:cNvSpPr>
          <p:nvPr>
            <p:ph type="title" idx="2"/>
          </p:nvPr>
        </p:nvSpPr>
        <p:spPr>
          <a:xfrm>
            <a:off x="713228" y="3605241"/>
            <a:ext cx="24054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Spring JPA</a:t>
            </a:r>
            <a:endParaRPr dirty="0"/>
          </a:p>
        </p:txBody>
      </p:sp>
      <p:sp>
        <p:nvSpPr>
          <p:cNvPr id="2153" name="Google Shape;2153;p57"/>
          <p:cNvSpPr txBox="1">
            <a:spLocks noGrp="1"/>
          </p:cNvSpPr>
          <p:nvPr>
            <p:ph type="subTitle" idx="1"/>
          </p:nvPr>
        </p:nvSpPr>
        <p:spPr>
          <a:xfrm>
            <a:off x="713228" y="4034790"/>
            <a:ext cx="24054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Database Connectivity</a:t>
            </a:r>
            <a:endParaRPr dirty="0"/>
          </a:p>
        </p:txBody>
      </p:sp>
      <p:sp>
        <p:nvSpPr>
          <p:cNvPr id="2154" name="Google Shape;2154;p57"/>
          <p:cNvSpPr txBox="1">
            <a:spLocks noGrp="1"/>
          </p:cNvSpPr>
          <p:nvPr>
            <p:ph type="title" idx="3"/>
          </p:nvPr>
        </p:nvSpPr>
        <p:spPr>
          <a:xfrm>
            <a:off x="3369214" y="3605241"/>
            <a:ext cx="24054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GIT</a:t>
            </a:r>
            <a:endParaRPr dirty="0"/>
          </a:p>
        </p:txBody>
      </p:sp>
      <p:sp>
        <p:nvSpPr>
          <p:cNvPr id="2155" name="Google Shape;2155;p57"/>
          <p:cNvSpPr txBox="1">
            <a:spLocks noGrp="1"/>
          </p:cNvSpPr>
          <p:nvPr>
            <p:ph type="subTitle" idx="4"/>
          </p:nvPr>
        </p:nvSpPr>
        <p:spPr>
          <a:xfrm>
            <a:off x="3369203" y="4034791"/>
            <a:ext cx="24054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Version control systems</a:t>
            </a:r>
            <a:endParaRPr dirty="0"/>
          </a:p>
        </p:txBody>
      </p:sp>
      <p:sp>
        <p:nvSpPr>
          <p:cNvPr id="2156" name="Google Shape;2156;p57"/>
          <p:cNvSpPr txBox="1">
            <a:spLocks noGrp="1"/>
          </p:cNvSpPr>
          <p:nvPr>
            <p:ph type="title" idx="5"/>
          </p:nvPr>
        </p:nvSpPr>
        <p:spPr>
          <a:xfrm>
            <a:off x="6064575" y="3559061"/>
            <a:ext cx="24054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Maven</a:t>
            </a:r>
            <a:endParaRPr dirty="0"/>
          </a:p>
        </p:txBody>
      </p:sp>
      <p:sp>
        <p:nvSpPr>
          <p:cNvPr id="2157" name="Google Shape;2157;p57"/>
          <p:cNvSpPr txBox="1">
            <a:spLocks noGrp="1"/>
          </p:cNvSpPr>
          <p:nvPr>
            <p:ph type="subTitle" idx="6"/>
          </p:nvPr>
        </p:nvSpPr>
        <p:spPr>
          <a:xfrm>
            <a:off x="6064575" y="4038777"/>
            <a:ext cx="24054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Build Tools</a:t>
            </a:r>
            <a:endParaRPr dirty="0"/>
          </a:p>
        </p:txBody>
      </p:sp>
      <p:sp>
        <p:nvSpPr>
          <p:cNvPr id="2158" name="Google Shape;2158;p57"/>
          <p:cNvSpPr txBox="1">
            <a:spLocks noGrp="1"/>
          </p:cNvSpPr>
          <p:nvPr>
            <p:ph type="title" idx="7"/>
          </p:nvPr>
        </p:nvSpPr>
        <p:spPr>
          <a:xfrm>
            <a:off x="713263" y="1880612"/>
            <a:ext cx="24054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MySQL</a:t>
            </a:r>
            <a:endParaRPr dirty="0"/>
          </a:p>
        </p:txBody>
      </p:sp>
      <p:sp>
        <p:nvSpPr>
          <p:cNvPr id="2159" name="Google Shape;2159;p57"/>
          <p:cNvSpPr txBox="1">
            <a:spLocks noGrp="1"/>
          </p:cNvSpPr>
          <p:nvPr>
            <p:ph type="subTitle" idx="8"/>
          </p:nvPr>
        </p:nvSpPr>
        <p:spPr>
          <a:xfrm>
            <a:off x="713263" y="2310161"/>
            <a:ext cx="24054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Database</a:t>
            </a:r>
            <a:endParaRPr dirty="0"/>
          </a:p>
        </p:txBody>
      </p:sp>
      <p:sp>
        <p:nvSpPr>
          <p:cNvPr id="2160" name="Google Shape;2160;p57"/>
          <p:cNvSpPr txBox="1">
            <a:spLocks noGrp="1"/>
          </p:cNvSpPr>
          <p:nvPr>
            <p:ph type="title" idx="9"/>
          </p:nvPr>
        </p:nvSpPr>
        <p:spPr>
          <a:xfrm>
            <a:off x="3369249" y="1880612"/>
            <a:ext cx="24054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React</a:t>
            </a:r>
          </a:p>
        </p:txBody>
      </p:sp>
      <p:sp>
        <p:nvSpPr>
          <p:cNvPr id="2161" name="Google Shape;2161;p57"/>
          <p:cNvSpPr txBox="1">
            <a:spLocks noGrp="1"/>
          </p:cNvSpPr>
          <p:nvPr>
            <p:ph type="subTitle" idx="13"/>
          </p:nvPr>
        </p:nvSpPr>
        <p:spPr>
          <a:xfrm>
            <a:off x="3369238" y="2310162"/>
            <a:ext cx="2405400" cy="61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Presentation layer</a:t>
            </a:r>
            <a:endParaRPr dirty="0"/>
          </a:p>
        </p:txBody>
      </p:sp>
      <p:sp>
        <p:nvSpPr>
          <p:cNvPr id="2162" name="Google Shape;2162;p57"/>
          <p:cNvSpPr txBox="1">
            <a:spLocks noGrp="1"/>
          </p:cNvSpPr>
          <p:nvPr>
            <p:ph type="title" idx="14"/>
          </p:nvPr>
        </p:nvSpPr>
        <p:spPr>
          <a:xfrm>
            <a:off x="6025235" y="1880612"/>
            <a:ext cx="24054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Spring Boot</a:t>
            </a:r>
            <a:endParaRPr dirty="0"/>
          </a:p>
        </p:txBody>
      </p:sp>
      <p:sp>
        <p:nvSpPr>
          <p:cNvPr id="2163" name="Google Shape;2163;p57"/>
          <p:cNvSpPr txBox="1">
            <a:spLocks noGrp="1"/>
          </p:cNvSpPr>
          <p:nvPr>
            <p:ph type="subTitle" idx="15"/>
          </p:nvPr>
        </p:nvSpPr>
        <p:spPr>
          <a:xfrm>
            <a:off x="6025235" y="2302225"/>
            <a:ext cx="24054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Backend processing</a:t>
            </a:r>
            <a:endParaRPr dirty="0"/>
          </a:p>
        </p:txBody>
      </p:sp>
      <p:grpSp>
        <p:nvGrpSpPr>
          <p:cNvPr id="2178" name="Google Shape;2178;p57"/>
          <p:cNvGrpSpPr/>
          <p:nvPr/>
        </p:nvGrpSpPr>
        <p:grpSpPr>
          <a:xfrm>
            <a:off x="843163" y="1076124"/>
            <a:ext cx="355063" cy="343825"/>
            <a:chOff x="528838" y="488611"/>
            <a:chExt cx="355063" cy="343825"/>
          </a:xfrm>
        </p:grpSpPr>
        <p:sp>
          <p:nvSpPr>
            <p:cNvPr id="2179" name="Google Shape;2179;p57"/>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7"/>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7"/>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7"/>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232;p43">
            <a:extLst>
              <a:ext uri="{FF2B5EF4-FFF2-40B4-BE49-F238E27FC236}">
                <a16:creationId xmlns:a16="http://schemas.microsoft.com/office/drawing/2014/main" id="{499A3455-1840-1674-C481-B59A5ECBE080}"/>
              </a:ext>
            </a:extLst>
          </p:cNvPr>
          <p:cNvGrpSpPr/>
          <p:nvPr/>
        </p:nvGrpSpPr>
        <p:grpSpPr>
          <a:xfrm>
            <a:off x="1486650" y="1096364"/>
            <a:ext cx="920026" cy="865453"/>
            <a:chOff x="3032822" y="593750"/>
            <a:chExt cx="599908" cy="676840"/>
          </a:xfrm>
        </p:grpSpPr>
        <p:sp>
          <p:nvSpPr>
            <p:cNvPr id="6" name="Google Shape;1233;p43">
              <a:extLst>
                <a:ext uri="{FF2B5EF4-FFF2-40B4-BE49-F238E27FC236}">
                  <a16:creationId xmlns:a16="http://schemas.microsoft.com/office/drawing/2014/main" id="{E54B1B7B-AB10-194E-CA1F-07B46E5C81C2}"/>
                </a:ext>
              </a:extLst>
            </p:cNvPr>
            <p:cNvSpPr/>
            <p:nvPr/>
          </p:nvSpPr>
          <p:spPr>
            <a:xfrm>
              <a:off x="3033206" y="780761"/>
              <a:ext cx="599525" cy="347411"/>
            </a:xfrm>
            <a:custGeom>
              <a:avLst/>
              <a:gdLst/>
              <a:ahLst/>
              <a:cxnLst/>
              <a:rect l="l" t="t" r="r" b="b"/>
              <a:pathLst>
                <a:path w="18741" h="10860" extrusionOk="0">
                  <a:moveTo>
                    <a:pt x="9347" y="1"/>
                  </a:moveTo>
                  <a:lnTo>
                    <a:pt x="1" y="5430"/>
                  </a:lnTo>
                  <a:lnTo>
                    <a:pt x="9406" y="10859"/>
                  </a:lnTo>
                  <a:lnTo>
                    <a:pt x="18741" y="5430"/>
                  </a:lnTo>
                  <a:lnTo>
                    <a:pt x="9347" y="1"/>
                  </a:ln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34;p43">
              <a:extLst>
                <a:ext uri="{FF2B5EF4-FFF2-40B4-BE49-F238E27FC236}">
                  <a16:creationId xmlns:a16="http://schemas.microsoft.com/office/drawing/2014/main" id="{174418DC-4643-BA12-253F-90AA45865257}"/>
                </a:ext>
              </a:extLst>
            </p:cNvPr>
            <p:cNvSpPr/>
            <p:nvPr/>
          </p:nvSpPr>
          <p:spPr>
            <a:xfrm>
              <a:off x="3333716" y="954433"/>
              <a:ext cx="299011" cy="316157"/>
            </a:xfrm>
            <a:custGeom>
              <a:avLst/>
              <a:gdLst/>
              <a:ahLst/>
              <a:cxnLst/>
              <a:rect l="l" t="t" r="r" b="b"/>
              <a:pathLst>
                <a:path w="9347" h="9883" extrusionOk="0">
                  <a:moveTo>
                    <a:pt x="9347" y="1"/>
                  </a:moveTo>
                  <a:lnTo>
                    <a:pt x="12" y="5430"/>
                  </a:lnTo>
                  <a:lnTo>
                    <a:pt x="1" y="9883"/>
                  </a:lnTo>
                  <a:lnTo>
                    <a:pt x="9335" y="4454"/>
                  </a:lnTo>
                  <a:lnTo>
                    <a:pt x="9347" y="1"/>
                  </a:ln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35;p43">
              <a:extLst>
                <a:ext uri="{FF2B5EF4-FFF2-40B4-BE49-F238E27FC236}">
                  <a16:creationId xmlns:a16="http://schemas.microsoft.com/office/drawing/2014/main" id="{96DF4F26-B3EB-6449-6512-BF72C463130C}"/>
                </a:ext>
              </a:extLst>
            </p:cNvPr>
            <p:cNvSpPr/>
            <p:nvPr/>
          </p:nvSpPr>
          <p:spPr>
            <a:xfrm>
              <a:off x="3343633" y="1029481"/>
              <a:ext cx="180168" cy="223994"/>
            </a:xfrm>
            <a:custGeom>
              <a:avLst/>
              <a:gdLst/>
              <a:ahLst/>
              <a:cxnLst/>
              <a:rect l="l" t="t" r="r" b="b"/>
              <a:pathLst>
                <a:path w="5632" h="7002" extrusionOk="0">
                  <a:moveTo>
                    <a:pt x="5632" y="0"/>
                  </a:moveTo>
                  <a:lnTo>
                    <a:pt x="12" y="3263"/>
                  </a:lnTo>
                  <a:lnTo>
                    <a:pt x="0" y="7001"/>
                  </a:lnTo>
                  <a:lnTo>
                    <a:pt x="5632" y="3727"/>
                  </a:lnTo>
                  <a:lnTo>
                    <a:pt x="56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36;p43">
              <a:extLst>
                <a:ext uri="{FF2B5EF4-FFF2-40B4-BE49-F238E27FC236}">
                  <a16:creationId xmlns:a16="http://schemas.microsoft.com/office/drawing/2014/main" id="{6ECD5D6F-0242-CD89-23FA-556AAE4BAC35}"/>
                </a:ext>
              </a:extLst>
            </p:cNvPr>
            <p:cNvSpPr/>
            <p:nvPr/>
          </p:nvSpPr>
          <p:spPr>
            <a:xfrm>
              <a:off x="3531764" y="971580"/>
              <a:ext cx="91076" cy="172202"/>
            </a:xfrm>
            <a:custGeom>
              <a:avLst/>
              <a:gdLst/>
              <a:ahLst/>
              <a:cxnLst/>
              <a:rect l="l" t="t" r="r" b="b"/>
              <a:pathLst>
                <a:path w="2847" h="5383" extrusionOk="0">
                  <a:moveTo>
                    <a:pt x="2846" y="1"/>
                  </a:moveTo>
                  <a:lnTo>
                    <a:pt x="1" y="1656"/>
                  </a:lnTo>
                  <a:lnTo>
                    <a:pt x="1" y="5382"/>
                  </a:lnTo>
                  <a:lnTo>
                    <a:pt x="2834" y="3739"/>
                  </a:lnTo>
                  <a:lnTo>
                    <a:pt x="28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37;p43">
              <a:extLst>
                <a:ext uri="{FF2B5EF4-FFF2-40B4-BE49-F238E27FC236}">
                  <a16:creationId xmlns:a16="http://schemas.microsoft.com/office/drawing/2014/main" id="{7194B991-8EFA-6F99-EDC2-818D468FFFC6}"/>
                </a:ext>
              </a:extLst>
            </p:cNvPr>
            <p:cNvSpPr/>
            <p:nvPr/>
          </p:nvSpPr>
          <p:spPr>
            <a:xfrm>
              <a:off x="3032822" y="954433"/>
              <a:ext cx="301314" cy="316157"/>
            </a:xfrm>
            <a:custGeom>
              <a:avLst/>
              <a:gdLst/>
              <a:ahLst/>
              <a:cxnLst/>
              <a:rect l="l" t="t" r="r" b="b"/>
              <a:pathLst>
                <a:path w="9419" h="9883" extrusionOk="0">
                  <a:moveTo>
                    <a:pt x="13" y="1"/>
                  </a:moveTo>
                  <a:lnTo>
                    <a:pt x="1" y="4454"/>
                  </a:lnTo>
                  <a:lnTo>
                    <a:pt x="9407" y="9883"/>
                  </a:lnTo>
                  <a:lnTo>
                    <a:pt x="9418" y="5430"/>
                  </a:lnTo>
                  <a:lnTo>
                    <a:pt x="13"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38;p43">
              <a:extLst>
                <a:ext uri="{FF2B5EF4-FFF2-40B4-BE49-F238E27FC236}">
                  <a16:creationId xmlns:a16="http://schemas.microsoft.com/office/drawing/2014/main" id="{B0AFFDFB-C707-2328-A532-BE8522C2E8D5}"/>
                </a:ext>
              </a:extLst>
            </p:cNvPr>
            <p:cNvSpPr/>
            <p:nvPr/>
          </p:nvSpPr>
          <p:spPr>
            <a:xfrm>
              <a:off x="3371048" y="1123179"/>
              <a:ext cx="41171" cy="28983"/>
            </a:xfrm>
            <a:custGeom>
              <a:avLst/>
              <a:gdLst/>
              <a:ahLst/>
              <a:cxnLst/>
              <a:rect l="l" t="t" r="r" b="b"/>
              <a:pathLst>
                <a:path w="1287" h="906" extrusionOk="0">
                  <a:moveTo>
                    <a:pt x="1286" y="0"/>
                  </a:moveTo>
                  <a:lnTo>
                    <a:pt x="0" y="738"/>
                  </a:lnTo>
                  <a:lnTo>
                    <a:pt x="0" y="905"/>
                  </a:lnTo>
                  <a:lnTo>
                    <a:pt x="1286" y="179"/>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39;p43">
              <a:extLst>
                <a:ext uri="{FF2B5EF4-FFF2-40B4-BE49-F238E27FC236}">
                  <a16:creationId xmlns:a16="http://schemas.microsoft.com/office/drawing/2014/main" id="{4DD9C9D0-4F6F-9692-0175-5656BAFC88E0}"/>
                </a:ext>
              </a:extLst>
            </p:cNvPr>
            <p:cNvSpPr/>
            <p:nvPr/>
          </p:nvSpPr>
          <p:spPr>
            <a:xfrm>
              <a:off x="3414458" y="1106800"/>
              <a:ext cx="25560" cy="20602"/>
            </a:xfrm>
            <a:custGeom>
              <a:avLst/>
              <a:gdLst/>
              <a:ahLst/>
              <a:cxnLst/>
              <a:rect l="l" t="t" r="r" b="b"/>
              <a:pathLst>
                <a:path w="799" h="644" extrusionOk="0">
                  <a:moveTo>
                    <a:pt x="798" y="0"/>
                  </a:moveTo>
                  <a:lnTo>
                    <a:pt x="1" y="465"/>
                  </a:lnTo>
                  <a:lnTo>
                    <a:pt x="1" y="643"/>
                  </a:lnTo>
                  <a:lnTo>
                    <a:pt x="798" y="179"/>
                  </a:lnTo>
                  <a:lnTo>
                    <a:pt x="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40;p43">
              <a:extLst>
                <a:ext uri="{FF2B5EF4-FFF2-40B4-BE49-F238E27FC236}">
                  <a16:creationId xmlns:a16="http://schemas.microsoft.com/office/drawing/2014/main" id="{8AF66F6D-6179-8A07-561F-C9338F16F0DB}"/>
                </a:ext>
              </a:extLst>
            </p:cNvPr>
            <p:cNvSpPr/>
            <p:nvPr/>
          </p:nvSpPr>
          <p:spPr>
            <a:xfrm>
              <a:off x="3442257" y="1082424"/>
              <a:ext cx="40403" cy="28599"/>
            </a:xfrm>
            <a:custGeom>
              <a:avLst/>
              <a:gdLst/>
              <a:ahLst/>
              <a:cxnLst/>
              <a:rect l="l" t="t" r="r" b="b"/>
              <a:pathLst>
                <a:path w="1263" h="894" extrusionOk="0">
                  <a:moveTo>
                    <a:pt x="1263" y="0"/>
                  </a:moveTo>
                  <a:lnTo>
                    <a:pt x="1" y="727"/>
                  </a:lnTo>
                  <a:lnTo>
                    <a:pt x="1" y="893"/>
                  </a:lnTo>
                  <a:lnTo>
                    <a:pt x="1263" y="179"/>
                  </a:lnTo>
                  <a:lnTo>
                    <a:pt x="1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41;p43">
              <a:extLst>
                <a:ext uri="{FF2B5EF4-FFF2-40B4-BE49-F238E27FC236}">
                  <a16:creationId xmlns:a16="http://schemas.microsoft.com/office/drawing/2014/main" id="{0B25C88E-44F8-423C-6F12-0B1ACE8F7ABD}"/>
                </a:ext>
              </a:extLst>
            </p:cNvPr>
            <p:cNvSpPr/>
            <p:nvPr/>
          </p:nvSpPr>
          <p:spPr>
            <a:xfrm>
              <a:off x="3484931" y="1076698"/>
              <a:ext cx="7262" cy="9949"/>
            </a:xfrm>
            <a:custGeom>
              <a:avLst/>
              <a:gdLst/>
              <a:ahLst/>
              <a:cxnLst/>
              <a:rect l="l" t="t" r="r" b="b"/>
              <a:pathLst>
                <a:path w="227" h="311" extrusionOk="0">
                  <a:moveTo>
                    <a:pt x="227" y="1"/>
                  </a:moveTo>
                  <a:lnTo>
                    <a:pt x="0" y="144"/>
                  </a:lnTo>
                  <a:lnTo>
                    <a:pt x="0" y="310"/>
                  </a:lnTo>
                  <a:lnTo>
                    <a:pt x="227" y="179"/>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42;p43">
              <a:extLst>
                <a:ext uri="{FF2B5EF4-FFF2-40B4-BE49-F238E27FC236}">
                  <a16:creationId xmlns:a16="http://schemas.microsoft.com/office/drawing/2014/main" id="{99EBA947-FB17-9952-DFC0-21FA46D50E0D}"/>
                </a:ext>
              </a:extLst>
            </p:cNvPr>
            <p:cNvSpPr/>
            <p:nvPr/>
          </p:nvSpPr>
          <p:spPr>
            <a:xfrm>
              <a:off x="3371048" y="1154401"/>
              <a:ext cx="22105" cy="17946"/>
            </a:xfrm>
            <a:custGeom>
              <a:avLst/>
              <a:gdLst/>
              <a:ahLst/>
              <a:cxnLst/>
              <a:rect l="l" t="t" r="r" b="b"/>
              <a:pathLst>
                <a:path w="691" h="561" extrusionOk="0">
                  <a:moveTo>
                    <a:pt x="691" y="1"/>
                  </a:moveTo>
                  <a:lnTo>
                    <a:pt x="0" y="393"/>
                  </a:lnTo>
                  <a:lnTo>
                    <a:pt x="0" y="560"/>
                  </a:lnTo>
                  <a:lnTo>
                    <a:pt x="691" y="167"/>
                  </a:lnTo>
                  <a:lnTo>
                    <a:pt x="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43;p43">
              <a:extLst>
                <a:ext uri="{FF2B5EF4-FFF2-40B4-BE49-F238E27FC236}">
                  <a16:creationId xmlns:a16="http://schemas.microsoft.com/office/drawing/2014/main" id="{B0825E98-A2B0-0EA1-154D-15379EB9CE0F}"/>
                </a:ext>
              </a:extLst>
            </p:cNvPr>
            <p:cNvSpPr/>
            <p:nvPr/>
          </p:nvSpPr>
          <p:spPr>
            <a:xfrm>
              <a:off x="3395424" y="1118604"/>
              <a:ext cx="59821" cy="40019"/>
            </a:xfrm>
            <a:custGeom>
              <a:avLst/>
              <a:gdLst/>
              <a:ahLst/>
              <a:cxnLst/>
              <a:rect l="l" t="t" r="r" b="b"/>
              <a:pathLst>
                <a:path w="1870" h="1251" extrusionOk="0">
                  <a:moveTo>
                    <a:pt x="1870" y="0"/>
                  </a:moveTo>
                  <a:lnTo>
                    <a:pt x="0" y="1072"/>
                  </a:lnTo>
                  <a:lnTo>
                    <a:pt x="0" y="1084"/>
                  </a:lnTo>
                  <a:lnTo>
                    <a:pt x="0" y="1251"/>
                  </a:lnTo>
                  <a:lnTo>
                    <a:pt x="1870" y="179"/>
                  </a:lnTo>
                  <a:lnTo>
                    <a:pt x="18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44;p43">
              <a:extLst>
                <a:ext uri="{FF2B5EF4-FFF2-40B4-BE49-F238E27FC236}">
                  <a16:creationId xmlns:a16="http://schemas.microsoft.com/office/drawing/2014/main" id="{7C6D80E3-11D1-3824-8EC1-9C22BA256B08}"/>
                </a:ext>
              </a:extLst>
            </p:cNvPr>
            <p:cNvSpPr/>
            <p:nvPr/>
          </p:nvSpPr>
          <p:spPr>
            <a:xfrm>
              <a:off x="3457516" y="1096883"/>
              <a:ext cx="34677" cy="25944"/>
            </a:xfrm>
            <a:custGeom>
              <a:avLst/>
              <a:gdLst/>
              <a:ahLst/>
              <a:cxnLst/>
              <a:rect l="l" t="t" r="r" b="b"/>
              <a:pathLst>
                <a:path w="1084" h="811" extrusionOk="0">
                  <a:moveTo>
                    <a:pt x="1084" y="1"/>
                  </a:moveTo>
                  <a:lnTo>
                    <a:pt x="0" y="632"/>
                  </a:lnTo>
                  <a:lnTo>
                    <a:pt x="0" y="810"/>
                  </a:lnTo>
                  <a:lnTo>
                    <a:pt x="1084" y="179"/>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45;p43">
              <a:extLst>
                <a:ext uri="{FF2B5EF4-FFF2-40B4-BE49-F238E27FC236}">
                  <a16:creationId xmlns:a16="http://schemas.microsoft.com/office/drawing/2014/main" id="{DB0801DE-1FA4-7B46-EBF6-B4F801B57978}"/>
                </a:ext>
              </a:extLst>
            </p:cNvPr>
            <p:cNvSpPr/>
            <p:nvPr/>
          </p:nvSpPr>
          <p:spPr>
            <a:xfrm>
              <a:off x="3416761" y="1154017"/>
              <a:ext cx="12220" cy="12604"/>
            </a:xfrm>
            <a:custGeom>
              <a:avLst/>
              <a:gdLst/>
              <a:ahLst/>
              <a:cxnLst/>
              <a:rect l="l" t="t" r="r" b="b"/>
              <a:pathLst>
                <a:path w="382" h="394" extrusionOk="0">
                  <a:moveTo>
                    <a:pt x="381" y="1"/>
                  </a:moveTo>
                  <a:lnTo>
                    <a:pt x="0" y="215"/>
                  </a:lnTo>
                  <a:lnTo>
                    <a:pt x="0" y="394"/>
                  </a:lnTo>
                  <a:lnTo>
                    <a:pt x="381" y="167"/>
                  </a:lnTo>
                  <a:lnTo>
                    <a:pt x="3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46;p43">
              <a:extLst>
                <a:ext uri="{FF2B5EF4-FFF2-40B4-BE49-F238E27FC236}">
                  <a16:creationId xmlns:a16="http://schemas.microsoft.com/office/drawing/2014/main" id="{16199296-EC66-B269-E3A1-A7C15F5E359A}"/>
                </a:ext>
              </a:extLst>
            </p:cNvPr>
            <p:cNvSpPr/>
            <p:nvPr/>
          </p:nvSpPr>
          <p:spPr>
            <a:xfrm>
              <a:off x="3431221" y="1117452"/>
              <a:ext cx="60973" cy="40787"/>
            </a:xfrm>
            <a:custGeom>
              <a:avLst/>
              <a:gdLst/>
              <a:ahLst/>
              <a:cxnLst/>
              <a:rect l="l" t="t" r="r" b="b"/>
              <a:pathLst>
                <a:path w="1906" h="1275" extrusionOk="0">
                  <a:moveTo>
                    <a:pt x="1906" y="1"/>
                  </a:moveTo>
                  <a:lnTo>
                    <a:pt x="1" y="1096"/>
                  </a:lnTo>
                  <a:lnTo>
                    <a:pt x="1" y="1275"/>
                  </a:lnTo>
                  <a:lnTo>
                    <a:pt x="1906" y="167"/>
                  </a:lnTo>
                  <a:lnTo>
                    <a:pt x="19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47;p43">
              <a:extLst>
                <a:ext uri="{FF2B5EF4-FFF2-40B4-BE49-F238E27FC236}">
                  <a16:creationId xmlns:a16="http://schemas.microsoft.com/office/drawing/2014/main" id="{EAFDD187-2E2A-7EAF-AA4C-4ED25BC06EE8}"/>
                </a:ext>
              </a:extLst>
            </p:cNvPr>
            <p:cNvSpPr/>
            <p:nvPr/>
          </p:nvSpPr>
          <p:spPr>
            <a:xfrm>
              <a:off x="3371048" y="1162398"/>
              <a:ext cx="43059" cy="30518"/>
            </a:xfrm>
            <a:custGeom>
              <a:avLst/>
              <a:gdLst/>
              <a:ahLst/>
              <a:cxnLst/>
              <a:rect l="l" t="t" r="r" b="b"/>
              <a:pathLst>
                <a:path w="1346" h="954" extrusionOk="0">
                  <a:moveTo>
                    <a:pt x="1346" y="1"/>
                  </a:moveTo>
                  <a:lnTo>
                    <a:pt x="0" y="775"/>
                  </a:lnTo>
                  <a:lnTo>
                    <a:pt x="0" y="953"/>
                  </a:lnTo>
                  <a:lnTo>
                    <a:pt x="1346" y="167"/>
                  </a:lnTo>
                  <a:lnTo>
                    <a:pt x="1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48;p43">
              <a:extLst>
                <a:ext uri="{FF2B5EF4-FFF2-40B4-BE49-F238E27FC236}">
                  <a16:creationId xmlns:a16="http://schemas.microsoft.com/office/drawing/2014/main" id="{9F6EE407-E139-7282-5899-B5C0288958A7}"/>
                </a:ext>
              </a:extLst>
            </p:cNvPr>
            <p:cNvSpPr/>
            <p:nvPr/>
          </p:nvSpPr>
          <p:spPr>
            <a:xfrm>
              <a:off x="3371048" y="1154017"/>
              <a:ext cx="92963" cy="59086"/>
            </a:xfrm>
            <a:custGeom>
              <a:avLst/>
              <a:gdLst/>
              <a:ahLst/>
              <a:cxnLst/>
              <a:rect l="l" t="t" r="r" b="b"/>
              <a:pathLst>
                <a:path w="2906" h="1847" extrusionOk="0">
                  <a:moveTo>
                    <a:pt x="2905" y="1"/>
                  </a:moveTo>
                  <a:lnTo>
                    <a:pt x="0" y="1668"/>
                  </a:lnTo>
                  <a:lnTo>
                    <a:pt x="0" y="1846"/>
                  </a:lnTo>
                  <a:lnTo>
                    <a:pt x="2905" y="167"/>
                  </a:lnTo>
                  <a:cubicBezTo>
                    <a:pt x="2905" y="108"/>
                    <a:pt x="2905" y="48"/>
                    <a:pt x="29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49;p43">
              <a:extLst>
                <a:ext uri="{FF2B5EF4-FFF2-40B4-BE49-F238E27FC236}">
                  <a16:creationId xmlns:a16="http://schemas.microsoft.com/office/drawing/2014/main" id="{6ED3C924-B65C-2D2E-CE4C-8E5E5ABF055C}"/>
                </a:ext>
              </a:extLst>
            </p:cNvPr>
            <p:cNvSpPr/>
            <p:nvPr/>
          </p:nvSpPr>
          <p:spPr>
            <a:xfrm>
              <a:off x="3466249" y="1137638"/>
              <a:ext cx="25944" cy="20602"/>
            </a:xfrm>
            <a:custGeom>
              <a:avLst/>
              <a:gdLst/>
              <a:ahLst/>
              <a:cxnLst/>
              <a:rect l="l" t="t" r="r" b="b"/>
              <a:pathLst>
                <a:path w="811" h="644" extrusionOk="0">
                  <a:moveTo>
                    <a:pt x="811" y="1"/>
                  </a:moveTo>
                  <a:lnTo>
                    <a:pt x="1" y="465"/>
                  </a:lnTo>
                  <a:cubicBezTo>
                    <a:pt x="1" y="525"/>
                    <a:pt x="1" y="584"/>
                    <a:pt x="1" y="644"/>
                  </a:cubicBezTo>
                  <a:lnTo>
                    <a:pt x="811" y="167"/>
                  </a:lnTo>
                  <a:lnTo>
                    <a:pt x="8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50;p43">
              <a:extLst>
                <a:ext uri="{FF2B5EF4-FFF2-40B4-BE49-F238E27FC236}">
                  <a16:creationId xmlns:a16="http://schemas.microsoft.com/office/drawing/2014/main" id="{DAD63BB4-A1FF-8A33-49E3-D3D2688FEACD}"/>
                </a:ext>
              </a:extLst>
            </p:cNvPr>
            <p:cNvSpPr/>
            <p:nvPr/>
          </p:nvSpPr>
          <p:spPr>
            <a:xfrm>
              <a:off x="3550830" y="1040357"/>
              <a:ext cx="6110" cy="7966"/>
            </a:xfrm>
            <a:custGeom>
              <a:avLst/>
              <a:gdLst/>
              <a:ahLst/>
              <a:cxnLst/>
              <a:rect l="l" t="t" r="r" b="b"/>
              <a:pathLst>
                <a:path w="191" h="249" extrusionOk="0">
                  <a:moveTo>
                    <a:pt x="140" y="1"/>
                  </a:moveTo>
                  <a:cubicBezTo>
                    <a:pt x="126" y="1"/>
                    <a:pt x="111" y="6"/>
                    <a:pt x="95" y="18"/>
                  </a:cubicBezTo>
                  <a:cubicBezTo>
                    <a:pt x="36" y="41"/>
                    <a:pt x="0" y="113"/>
                    <a:pt x="0" y="184"/>
                  </a:cubicBezTo>
                  <a:cubicBezTo>
                    <a:pt x="0" y="225"/>
                    <a:pt x="17" y="249"/>
                    <a:pt x="46" y="249"/>
                  </a:cubicBezTo>
                  <a:cubicBezTo>
                    <a:pt x="60" y="249"/>
                    <a:pt x="76" y="243"/>
                    <a:pt x="95" y="232"/>
                  </a:cubicBezTo>
                  <a:cubicBezTo>
                    <a:pt x="143" y="208"/>
                    <a:pt x="191" y="125"/>
                    <a:pt x="191" y="65"/>
                  </a:cubicBezTo>
                  <a:cubicBezTo>
                    <a:pt x="191" y="25"/>
                    <a:pt x="169" y="1"/>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1;p43">
              <a:extLst>
                <a:ext uri="{FF2B5EF4-FFF2-40B4-BE49-F238E27FC236}">
                  <a16:creationId xmlns:a16="http://schemas.microsoft.com/office/drawing/2014/main" id="{9BD7BA51-2CED-83A9-1060-427CF61EE2A3}"/>
                </a:ext>
              </a:extLst>
            </p:cNvPr>
            <p:cNvSpPr/>
            <p:nvPr/>
          </p:nvSpPr>
          <p:spPr>
            <a:xfrm>
              <a:off x="3567945" y="1030313"/>
              <a:ext cx="6142" cy="7870"/>
            </a:xfrm>
            <a:custGeom>
              <a:avLst/>
              <a:gdLst/>
              <a:ahLst/>
              <a:cxnLst/>
              <a:rect l="l" t="t" r="r" b="b"/>
              <a:pathLst>
                <a:path w="192" h="246" extrusionOk="0">
                  <a:moveTo>
                    <a:pt x="137" y="1"/>
                  </a:moveTo>
                  <a:cubicBezTo>
                    <a:pt x="125" y="1"/>
                    <a:pt x="112" y="4"/>
                    <a:pt x="96" y="10"/>
                  </a:cubicBezTo>
                  <a:cubicBezTo>
                    <a:pt x="49" y="46"/>
                    <a:pt x="1" y="117"/>
                    <a:pt x="1" y="177"/>
                  </a:cubicBezTo>
                  <a:cubicBezTo>
                    <a:pt x="1" y="221"/>
                    <a:pt x="27" y="245"/>
                    <a:pt x="60" y="245"/>
                  </a:cubicBezTo>
                  <a:cubicBezTo>
                    <a:pt x="72" y="245"/>
                    <a:pt x="84" y="242"/>
                    <a:pt x="96" y="236"/>
                  </a:cubicBezTo>
                  <a:cubicBezTo>
                    <a:pt x="156" y="201"/>
                    <a:pt x="191" y="129"/>
                    <a:pt x="191" y="70"/>
                  </a:cubicBezTo>
                  <a:cubicBezTo>
                    <a:pt x="191" y="25"/>
                    <a:pt x="172" y="1"/>
                    <a:pt x="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52;p43">
              <a:extLst>
                <a:ext uri="{FF2B5EF4-FFF2-40B4-BE49-F238E27FC236}">
                  <a16:creationId xmlns:a16="http://schemas.microsoft.com/office/drawing/2014/main" id="{1DCFEB68-056B-FF38-8D3D-2DD493929F1B}"/>
                </a:ext>
              </a:extLst>
            </p:cNvPr>
            <p:cNvSpPr/>
            <p:nvPr/>
          </p:nvSpPr>
          <p:spPr>
            <a:xfrm>
              <a:off x="3585475" y="1020428"/>
              <a:ext cx="6142" cy="7838"/>
            </a:xfrm>
            <a:custGeom>
              <a:avLst/>
              <a:gdLst/>
              <a:ahLst/>
              <a:cxnLst/>
              <a:rect l="l" t="t" r="r" b="b"/>
              <a:pathLst>
                <a:path w="192" h="245" extrusionOk="0">
                  <a:moveTo>
                    <a:pt x="132" y="0"/>
                  </a:moveTo>
                  <a:cubicBezTo>
                    <a:pt x="120" y="0"/>
                    <a:pt x="108" y="3"/>
                    <a:pt x="96" y="9"/>
                  </a:cubicBezTo>
                  <a:cubicBezTo>
                    <a:pt x="36" y="45"/>
                    <a:pt x="1" y="117"/>
                    <a:pt x="1" y="176"/>
                  </a:cubicBezTo>
                  <a:cubicBezTo>
                    <a:pt x="1" y="220"/>
                    <a:pt x="20" y="245"/>
                    <a:pt x="55" y="245"/>
                  </a:cubicBezTo>
                  <a:cubicBezTo>
                    <a:pt x="67" y="245"/>
                    <a:pt x="80" y="242"/>
                    <a:pt x="96" y="236"/>
                  </a:cubicBezTo>
                  <a:cubicBezTo>
                    <a:pt x="143" y="200"/>
                    <a:pt x="191" y="129"/>
                    <a:pt x="191" y="69"/>
                  </a:cubicBezTo>
                  <a:cubicBezTo>
                    <a:pt x="191" y="25"/>
                    <a:pt x="165"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53;p43">
              <a:extLst>
                <a:ext uri="{FF2B5EF4-FFF2-40B4-BE49-F238E27FC236}">
                  <a16:creationId xmlns:a16="http://schemas.microsoft.com/office/drawing/2014/main" id="{3D6025F9-BF42-05B8-D5C1-193F5D9DFDD4}"/>
                </a:ext>
              </a:extLst>
            </p:cNvPr>
            <p:cNvSpPr/>
            <p:nvPr/>
          </p:nvSpPr>
          <p:spPr>
            <a:xfrm>
              <a:off x="3602621" y="1010287"/>
              <a:ext cx="6110" cy="7966"/>
            </a:xfrm>
            <a:custGeom>
              <a:avLst/>
              <a:gdLst/>
              <a:ahLst/>
              <a:cxnLst/>
              <a:rect l="l" t="t" r="r" b="b"/>
              <a:pathLst>
                <a:path w="191" h="249" extrusionOk="0">
                  <a:moveTo>
                    <a:pt x="144" y="1"/>
                  </a:moveTo>
                  <a:cubicBezTo>
                    <a:pt x="130" y="1"/>
                    <a:pt x="114" y="6"/>
                    <a:pt x="96" y="17"/>
                  </a:cubicBezTo>
                  <a:cubicBezTo>
                    <a:pt x="48" y="53"/>
                    <a:pt x="0" y="124"/>
                    <a:pt x="0" y="184"/>
                  </a:cubicBezTo>
                  <a:cubicBezTo>
                    <a:pt x="0" y="224"/>
                    <a:pt x="22" y="248"/>
                    <a:pt x="51" y="248"/>
                  </a:cubicBezTo>
                  <a:cubicBezTo>
                    <a:pt x="65" y="248"/>
                    <a:pt x="80" y="243"/>
                    <a:pt x="96" y="231"/>
                  </a:cubicBezTo>
                  <a:cubicBezTo>
                    <a:pt x="155" y="207"/>
                    <a:pt x="191" y="136"/>
                    <a:pt x="191" y="76"/>
                  </a:cubicBezTo>
                  <a:cubicBezTo>
                    <a:pt x="191" y="27"/>
                    <a:pt x="17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54;p43">
              <a:extLst>
                <a:ext uri="{FF2B5EF4-FFF2-40B4-BE49-F238E27FC236}">
                  <a16:creationId xmlns:a16="http://schemas.microsoft.com/office/drawing/2014/main" id="{A6A9353E-D3A2-B811-6FE5-33950FF24A9A}"/>
                </a:ext>
              </a:extLst>
            </p:cNvPr>
            <p:cNvSpPr/>
            <p:nvPr/>
          </p:nvSpPr>
          <p:spPr>
            <a:xfrm>
              <a:off x="3550830" y="1059263"/>
              <a:ext cx="6110" cy="7870"/>
            </a:xfrm>
            <a:custGeom>
              <a:avLst/>
              <a:gdLst/>
              <a:ahLst/>
              <a:cxnLst/>
              <a:rect l="l" t="t" r="r" b="b"/>
              <a:pathLst>
                <a:path w="191" h="246" extrusionOk="0">
                  <a:moveTo>
                    <a:pt x="131" y="1"/>
                  </a:moveTo>
                  <a:cubicBezTo>
                    <a:pt x="120" y="1"/>
                    <a:pt x="108" y="4"/>
                    <a:pt x="95" y="10"/>
                  </a:cubicBezTo>
                  <a:cubicBezTo>
                    <a:pt x="36" y="46"/>
                    <a:pt x="0" y="117"/>
                    <a:pt x="0" y="177"/>
                  </a:cubicBezTo>
                  <a:cubicBezTo>
                    <a:pt x="0" y="221"/>
                    <a:pt x="20" y="245"/>
                    <a:pt x="54" y="245"/>
                  </a:cubicBezTo>
                  <a:cubicBezTo>
                    <a:pt x="66" y="245"/>
                    <a:pt x="80" y="242"/>
                    <a:pt x="95" y="236"/>
                  </a:cubicBezTo>
                  <a:cubicBezTo>
                    <a:pt x="143" y="200"/>
                    <a:pt x="191" y="129"/>
                    <a:pt x="191" y="69"/>
                  </a:cubicBezTo>
                  <a:cubicBezTo>
                    <a:pt x="191" y="25"/>
                    <a:pt x="164" y="1"/>
                    <a:pt x="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55;p43">
              <a:extLst>
                <a:ext uri="{FF2B5EF4-FFF2-40B4-BE49-F238E27FC236}">
                  <a16:creationId xmlns:a16="http://schemas.microsoft.com/office/drawing/2014/main" id="{82776396-33BC-01C0-CD58-70BE6BC00D5A}"/>
                </a:ext>
              </a:extLst>
            </p:cNvPr>
            <p:cNvSpPr/>
            <p:nvPr/>
          </p:nvSpPr>
          <p:spPr>
            <a:xfrm>
              <a:off x="3567945" y="1049123"/>
              <a:ext cx="6142" cy="7966"/>
            </a:xfrm>
            <a:custGeom>
              <a:avLst/>
              <a:gdLst/>
              <a:ahLst/>
              <a:cxnLst/>
              <a:rect l="l" t="t" r="r" b="b"/>
              <a:pathLst>
                <a:path w="192" h="249" extrusionOk="0">
                  <a:moveTo>
                    <a:pt x="146" y="1"/>
                  </a:moveTo>
                  <a:cubicBezTo>
                    <a:pt x="132" y="1"/>
                    <a:pt x="115" y="6"/>
                    <a:pt x="96" y="17"/>
                  </a:cubicBezTo>
                  <a:cubicBezTo>
                    <a:pt x="49" y="41"/>
                    <a:pt x="1" y="125"/>
                    <a:pt x="1" y="184"/>
                  </a:cubicBezTo>
                  <a:cubicBezTo>
                    <a:pt x="1" y="224"/>
                    <a:pt x="23" y="248"/>
                    <a:pt x="52" y="248"/>
                  </a:cubicBezTo>
                  <a:cubicBezTo>
                    <a:pt x="66" y="248"/>
                    <a:pt x="81" y="243"/>
                    <a:pt x="96" y="232"/>
                  </a:cubicBezTo>
                  <a:cubicBezTo>
                    <a:pt x="156" y="208"/>
                    <a:pt x="191" y="136"/>
                    <a:pt x="191" y="65"/>
                  </a:cubicBezTo>
                  <a:cubicBezTo>
                    <a:pt x="191" y="25"/>
                    <a:pt x="175" y="1"/>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56;p43">
              <a:extLst>
                <a:ext uri="{FF2B5EF4-FFF2-40B4-BE49-F238E27FC236}">
                  <a16:creationId xmlns:a16="http://schemas.microsoft.com/office/drawing/2014/main" id="{2CAB775D-11A6-95D0-13F4-A86415550B17}"/>
                </a:ext>
              </a:extLst>
            </p:cNvPr>
            <p:cNvSpPr/>
            <p:nvPr/>
          </p:nvSpPr>
          <p:spPr>
            <a:xfrm>
              <a:off x="3585475" y="1039238"/>
              <a:ext cx="6142" cy="7934"/>
            </a:xfrm>
            <a:custGeom>
              <a:avLst/>
              <a:gdLst/>
              <a:ahLst/>
              <a:cxnLst/>
              <a:rect l="l" t="t" r="r" b="b"/>
              <a:pathLst>
                <a:path w="192" h="248" extrusionOk="0">
                  <a:moveTo>
                    <a:pt x="140" y="0"/>
                  </a:moveTo>
                  <a:cubicBezTo>
                    <a:pt x="126" y="0"/>
                    <a:pt x="111" y="5"/>
                    <a:pt x="96" y="17"/>
                  </a:cubicBezTo>
                  <a:cubicBezTo>
                    <a:pt x="36" y="41"/>
                    <a:pt x="1" y="112"/>
                    <a:pt x="1" y="172"/>
                  </a:cubicBezTo>
                  <a:cubicBezTo>
                    <a:pt x="1" y="221"/>
                    <a:pt x="18" y="248"/>
                    <a:pt x="48" y="248"/>
                  </a:cubicBezTo>
                  <a:cubicBezTo>
                    <a:pt x="61" y="248"/>
                    <a:pt x="77" y="242"/>
                    <a:pt x="96" y="231"/>
                  </a:cubicBezTo>
                  <a:cubicBezTo>
                    <a:pt x="143" y="195"/>
                    <a:pt x="191" y="124"/>
                    <a:pt x="191" y="64"/>
                  </a:cubicBezTo>
                  <a:cubicBezTo>
                    <a:pt x="191" y="24"/>
                    <a:pt x="169" y="0"/>
                    <a:pt x="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57;p43">
              <a:extLst>
                <a:ext uri="{FF2B5EF4-FFF2-40B4-BE49-F238E27FC236}">
                  <a16:creationId xmlns:a16="http://schemas.microsoft.com/office/drawing/2014/main" id="{B75E6E16-DDA3-A7E2-CA62-1A19ED7D0DCD}"/>
                </a:ext>
              </a:extLst>
            </p:cNvPr>
            <p:cNvSpPr/>
            <p:nvPr/>
          </p:nvSpPr>
          <p:spPr>
            <a:xfrm>
              <a:off x="3602621" y="1029193"/>
              <a:ext cx="6110" cy="7838"/>
            </a:xfrm>
            <a:custGeom>
              <a:avLst/>
              <a:gdLst/>
              <a:ahLst/>
              <a:cxnLst/>
              <a:rect l="l" t="t" r="r" b="b"/>
              <a:pathLst>
                <a:path w="191" h="245" extrusionOk="0">
                  <a:moveTo>
                    <a:pt x="137" y="0"/>
                  </a:moveTo>
                  <a:cubicBezTo>
                    <a:pt x="125" y="0"/>
                    <a:pt x="111" y="3"/>
                    <a:pt x="96" y="9"/>
                  </a:cubicBezTo>
                  <a:cubicBezTo>
                    <a:pt x="48" y="45"/>
                    <a:pt x="0" y="116"/>
                    <a:pt x="0" y="176"/>
                  </a:cubicBezTo>
                  <a:cubicBezTo>
                    <a:pt x="0" y="220"/>
                    <a:pt x="27" y="245"/>
                    <a:pt x="60" y="245"/>
                  </a:cubicBezTo>
                  <a:cubicBezTo>
                    <a:pt x="71" y="245"/>
                    <a:pt x="83" y="242"/>
                    <a:pt x="96" y="236"/>
                  </a:cubicBezTo>
                  <a:cubicBezTo>
                    <a:pt x="155" y="200"/>
                    <a:pt x="191" y="128"/>
                    <a:pt x="191" y="69"/>
                  </a:cubicBezTo>
                  <a:cubicBezTo>
                    <a:pt x="191" y="25"/>
                    <a:pt x="171" y="0"/>
                    <a:pt x="1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58;p43">
              <a:extLst>
                <a:ext uri="{FF2B5EF4-FFF2-40B4-BE49-F238E27FC236}">
                  <a16:creationId xmlns:a16="http://schemas.microsoft.com/office/drawing/2014/main" id="{FBC60858-DD76-84FA-8861-C090E6B22FA3}"/>
                </a:ext>
              </a:extLst>
            </p:cNvPr>
            <p:cNvSpPr/>
            <p:nvPr/>
          </p:nvSpPr>
          <p:spPr>
            <a:xfrm>
              <a:off x="3550830" y="1078073"/>
              <a:ext cx="6110" cy="7934"/>
            </a:xfrm>
            <a:custGeom>
              <a:avLst/>
              <a:gdLst/>
              <a:ahLst/>
              <a:cxnLst/>
              <a:rect l="l" t="t" r="r" b="b"/>
              <a:pathLst>
                <a:path w="191" h="248" extrusionOk="0">
                  <a:moveTo>
                    <a:pt x="140" y="0"/>
                  </a:moveTo>
                  <a:cubicBezTo>
                    <a:pt x="126" y="0"/>
                    <a:pt x="111" y="6"/>
                    <a:pt x="95" y="17"/>
                  </a:cubicBezTo>
                  <a:cubicBezTo>
                    <a:pt x="36" y="41"/>
                    <a:pt x="0" y="112"/>
                    <a:pt x="0" y="172"/>
                  </a:cubicBezTo>
                  <a:cubicBezTo>
                    <a:pt x="0" y="221"/>
                    <a:pt x="17" y="248"/>
                    <a:pt x="47" y="248"/>
                  </a:cubicBezTo>
                  <a:cubicBezTo>
                    <a:pt x="61" y="248"/>
                    <a:pt x="77" y="243"/>
                    <a:pt x="95" y="232"/>
                  </a:cubicBezTo>
                  <a:cubicBezTo>
                    <a:pt x="143" y="196"/>
                    <a:pt x="191" y="124"/>
                    <a:pt x="191" y="65"/>
                  </a:cubicBezTo>
                  <a:cubicBezTo>
                    <a:pt x="191" y="24"/>
                    <a:pt x="169" y="0"/>
                    <a:pt x="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59;p43">
              <a:extLst>
                <a:ext uri="{FF2B5EF4-FFF2-40B4-BE49-F238E27FC236}">
                  <a16:creationId xmlns:a16="http://schemas.microsoft.com/office/drawing/2014/main" id="{568D7AD1-2538-AF2E-1B23-D1F93DAFACC7}"/>
                </a:ext>
              </a:extLst>
            </p:cNvPr>
            <p:cNvSpPr/>
            <p:nvPr/>
          </p:nvSpPr>
          <p:spPr>
            <a:xfrm>
              <a:off x="3567945" y="1068028"/>
              <a:ext cx="6142" cy="7870"/>
            </a:xfrm>
            <a:custGeom>
              <a:avLst/>
              <a:gdLst/>
              <a:ahLst/>
              <a:cxnLst/>
              <a:rect l="l" t="t" r="r" b="b"/>
              <a:pathLst>
                <a:path w="192" h="246" extrusionOk="0">
                  <a:moveTo>
                    <a:pt x="137" y="1"/>
                  </a:moveTo>
                  <a:cubicBezTo>
                    <a:pt x="125" y="1"/>
                    <a:pt x="112" y="4"/>
                    <a:pt x="96" y="10"/>
                  </a:cubicBezTo>
                  <a:cubicBezTo>
                    <a:pt x="49" y="45"/>
                    <a:pt x="1" y="117"/>
                    <a:pt x="1" y="176"/>
                  </a:cubicBezTo>
                  <a:cubicBezTo>
                    <a:pt x="1" y="221"/>
                    <a:pt x="27" y="245"/>
                    <a:pt x="60" y="245"/>
                  </a:cubicBezTo>
                  <a:cubicBezTo>
                    <a:pt x="72" y="245"/>
                    <a:pt x="84" y="242"/>
                    <a:pt x="96" y="236"/>
                  </a:cubicBezTo>
                  <a:cubicBezTo>
                    <a:pt x="156" y="200"/>
                    <a:pt x="191" y="129"/>
                    <a:pt x="191" y="69"/>
                  </a:cubicBezTo>
                  <a:cubicBezTo>
                    <a:pt x="191" y="25"/>
                    <a:pt x="172" y="1"/>
                    <a:pt x="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60;p43">
              <a:extLst>
                <a:ext uri="{FF2B5EF4-FFF2-40B4-BE49-F238E27FC236}">
                  <a16:creationId xmlns:a16="http://schemas.microsoft.com/office/drawing/2014/main" id="{F47A91BF-A7AD-0727-D6B6-07CAF20EC49F}"/>
                </a:ext>
              </a:extLst>
            </p:cNvPr>
            <p:cNvSpPr/>
            <p:nvPr/>
          </p:nvSpPr>
          <p:spPr>
            <a:xfrm>
              <a:off x="3585475" y="1058080"/>
              <a:ext cx="6142" cy="7902"/>
            </a:xfrm>
            <a:custGeom>
              <a:avLst/>
              <a:gdLst/>
              <a:ahLst/>
              <a:cxnLst/>
              <a:rect l="l" t="t" r="r" b="b"/>
              <a:pathLst>
                <a:path w="192" h="247" extrusionOk="0">
                  <a:moveTo>
                    <a:pt x="138" y="0"/>
                  </a:moveTo>
                  <a:cubicBezTo>
                    <a:pt x="125" y="0"/>
                    <a:pt x="110" y="4"/>
                    <a:pt x="96" y="11"/>
                  </a:cubicBezTo>
                  <a:cubicBezTo>
                    <a:pt x="36" y="47"/>
                    <a:pt x="1" y="118"/>
                    <a:pt x="1" y="178"/>
                  </a:cubicBezTo>
                  <a:cubicBezTo>
                    <a:pt x="1" y="222"/>
                    <a:pt x="20" y="247"/>
                    <a:pt x="55" y="247"/>
                  </a:cubicBezTo>
                  <a:cubicBezTo>
                    <a:pt x="67" y="247"/>
                    <a:pt x="80" y="244"/>
                    <a:pt x="96" y="237"/>
                  </a:cubicBezTo>
                  <a:cubicBezTo>
                    <a:pt x="143" y="202"/>
                    <a:pt x="191" y="130"/>
                    <a:pt x="191" y="71"/>
                  </a:cubicBezTo>
                  <a:cubicBezTo>
                    <a:pt x="191" y="21"/>
                    <a:pt x="168" y="0"/>
                    <a:pt x="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61;p43">
              <a:extLst>
                <a:ext uri="{FF2B5EF4-FFF2-40B4-BE49-F238E27FC236}">
                  <a16:creationId xmlns:a16="http://schemas.microsoft.com/office/drawing/2014/main" id="{09D2B8F5-718A-2291-BB79-F47AF64AFF4A}"/>
                </a:ext>
              </a:extLst>
            </p:cNvPr>
            <p:cNvSpPr/>
            <p:nvPr/>
          </p:nvSpPr>
          <p:spPr>
            <a:xfrm>
              <a:off x="3602621" y="1047971"/>
              <a:ext cx="6110" cy="7966"/>
            </a:xfrm>
            <a:custGeom>
              <a:avLst/>
              <a:gdLst/>
              <a:ahLst/>
              <a:cxnLst/>
              <a:rect l="l" t="t" r="r" b="b"/>
              <a:pathLst>
                <a:path w="191" h="249" extrusionOk="0">
                  <a:moveTo>
                    <a:pt x="145" y="1"/>
                  </a:moveTo>
                  <a:cubicBezTo>
                    <a:pt x="131" y="1"/>
                    <a:pt x="115" y="6"/>
                    <a:pt x="96" y="18"/>
                  </a:cubicBezTo>
                  <a:cubicBezTo>
                    <a:pt x="48" y="41"/>
                    <a:pt x="0" y="125"/>
                    <a:pt x="0" y="184"/>
                  </a:cubicBezTo>
                  <a:cubicBezTo>
                    <a:pt x="0" y="225"/>
                    <a:pt x="22" y="249"/>
                    <a:pt x="51" y="249"/>
                  </a:cubicBezTo>
                  <a:cubicBezTo>
                    <a:pt x="65" y="249"/>
                    <a:pt x="80" y="243"/>
                    <a:pt x="96" y="232"/>
                  </a:cubicBezTo>
                  <a:cubicBezTo>
                    <a:pt x="155" y="208"/>
                    <a:pt x="191" y="125"/>
                    <a:pt x="191" y="65"/>
                  </a:cubicBezTo>
                  <a:cubicBezTo>
                    <a:pt x="191" y="25"/>
                    <a:pt x="174"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62;p43">
              <a:extLst>
                <a:ext uri="{FF2B5EF4-FFF2-40B4-BE49-F238E27FC236}">
                  <a16:creationId xmlns:a16="http://schemas.microsoft.com/office/drawing/2014/main" id="{364EF29A-21D8-AF4B-4FEA-25ECFF469618}"/>
                </a:ext>
              </a:extLst>
            </p:cNvPr>
            <p:cNvSpPr/>
            <p:nvPr/>
          </p:nvSpPr>
          <p:spPr>
            <a:xfrm>
              <a:off x="3550830" y="1096819"/>
              <a:ext cx="6110" cy="7870"/>
            </a:xfrm>
            <a:custGeom>
              <a:avLst/>
              <a:gdLst/>
              <a:ahLst/>
              <a:cxnLst/>
              <a:rect l="l" t="t" r="r" b="b"/>
              <a:pathLst>
                <a:path w="191" h="246" extrusionOk="0">
                  <a:moveTo>
                    <a:pt x="134" y="0"/>
                  </a:moveTo>
                  <a:cubicBezTo>
                    <a:pt x="122" y="0"/>
                    <a:pt x="108" y="5"/>
                    <a:pt x="95" y="15"/>
                  </a:cubicBezTo>
                  <a:cubicBezTo>
                    <a:pt x="36" y="50"/>
                    <a:pt x="0" y="122"/>
                    <a:pt x="0" y="181"/>
                  </a:cubicBezTo>
                  <a:cubicBezTo>
                    <a:pt x="0" y="222"/>
                    <a:pt x="17" y="246"/>
                    <a:pt x="46" y="246"/>
                  </a:cubicBezTo>
                  <a:cubicBezTo>
                    <a:pt x="60" y="246"/>
                    <a:pt x="76" y="240"/>
                    <a:pt x="95" y="229"/>
                  </a:cubicBezTo>
                  <a:cubicBezTo>
                    <a:pt x="143" y="205"/>
                    <a:pt x="191" y="134"/>
                    <a:pt x="191" y="74"/>
                  </a:cubicBezTo>
                  <a:cubicBezTo>
                    <a:pt x="191" y="31"/>
                    <a:pt x="166" y="0"/>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63;p43">
              <a:extLst>
                <a:ext uri="{FF2B5EF4-FFF2-40B4-BE49-F238E27FC236}">
                  <a16:creationId xmlns:a16="http://schemas.microsoft.com/office/drawing/2014/main" id="{766B4758-477A-8400-58C0-A5B6FC5609EA}"/>
                </a:ext>
              </a:extLst>
            </p:cNvPr>
            <p:cNvSpPr/>
            <p:nvPr/>
          </p:nvSpPr>
          <p:spPr>
            <a:xfrm>
              <a:off x="3567945" y="1086838"/>
              <a:ext cx="6142" cy="7966"/>
            </a:xfrm>
            <a:custGeom>
              <a:avLst/>
              <a:gdLst/>
              <a:ahLst/>
              <a:cxnLst/>
              <a:rect l="l" t="t" r="r" b="b"/>
              <a:pathLst>
                <a:path w="192" h="249" extrusionOk="0">
                  <a:moveTo>
                    <a:pt x="146" y="0"/>
                  </a:moveTo>
                  <a:cubicBezTo>
                    <a:pt x="132" y="0"/>
                    <a:pt x="115" y="6"/>
                    <a:pt x="96" y="17"/>
                  </a:cubicBezTo>
                  <a:cubicBezTo>
                    <a:pt x="49" y="41"/>
                    <a:pt x="1" y="112"/>
                    <a:pt x="1" y="184"/>
                  </a:cubicBezTo>
                  <a:cubicBezTo>
                    <a:pt x="1" y="224"/>
                    <a:pt x="23" y="248"/>
                    <a:pt x="52" y="248"/>
                  </a:cubicBezTo>
                  <a:cubicBezTo>
                    <a:pt x="66" y="248"/>
                    <a:pt x="81" y="243"/>
                    <a:pt x="96" y="231"/>
                  </a:cubicBezTo>
                  <a:cubicBezTo>
                    <a:pt x="156" y="208"/>
                    <a:pt x="191" y="124"/>
                    <a:pt x="191" y="65"/>
                  </a:cubicBezTo>
                  <a:cubicBezTo>
                    <a:pt x="191" y="24"/>
                    <a:pt x="175"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64;p43">
              <a:extLst>
                <a:ext uri="{FF2B5EF4-FFF2-40B4-BE49-F238E27FC236}">
                  <a16:creationId xmlns:a16="http://schemas.microsoft.com/office/drawing/2014/main" id="{CABEBA27-03E1-0FFB-82C1-4FB36674E55B}"/>
                </a:ext>
              </a:extLst>
            </p:cNvPr>
            <p:cNvSpPr/>
            <p:nvPr/>
          </p:nvSpPr>
          <p:spPr>
            <a:xfrm>
              <a:off x="3585475" y="1076794"/>
              <a:ext cx="6142" cy="7838"/>
            </a:xfrm>
            <a:custGeom>
              <a:avLst/>
              <a:gdLst/>
              <a:ahLst/>
              <a:cxnLst/>
              <a:rect l="l" t="t" r="r" b="b"/>
              <a:pathLst>
                <a:path w="192" h="245" extrusionOk="0">
                  <a:moveTo>
                    <a:pt x="132" y="0"/>
                  </a:moveTo>
                  <a:cubicBezTo>
                    <a:pt x="120" y="0"/>
                    <a:pt x="108" y="3"/>
                    <a:pt x="96" y="10"/>
                  </a:cubicBezTo>
                  <a:cubicBezTo>
                    <a:pt x="36" y="45"/>
                    <a:pt x="1" y="117"/>
                    <a:pt x="1" y="176"/>
                  </a:cubicBezTo>
                  <a:cubicBezTo>
                    <a:pt x="1" y="220"/>
                    <a:pt x="20" y="245"/>
                    <a:pt x="55" y="245"/>
                  </a:cubicBezTo>
                  <a:cubicBezTo>
                    <a:pt x="67" y="245"/>
                    <a:pt x="80" y="242"/>
                    <a:pt x="96" y="236"/>
                  </a:cubicBezTo>
                  <a:cubicBezTo>
                    <a:pt x="143" y="200"/>
                    <a:pt x="191" y="129"/>
                    <a:pt x="191" y="69"/>
                  </a:cubicBezTo>
                  <a:cubicBezTo>
                    <a:pt x="191" y="25"/>
                    <a:pt x="165"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65;p43">
              <a:extLst>
                <a:ext uri="{FF2B5EF4-FFF2-40B4-BE49-F238E27FC236}">
                  <a16:creationId xmlns:a16="http://schemas.microsoft.com/office/drawing/2014/main" id="{1756FE92-7992-99A8-73A5-9F5CC1F9473A}"/>
                </a:ext>
              </a:extLst>
            </p:cNvPr>
            <p:cNvSpPr/>
            <p:nvPr/>
          </p:nvSpPr>
          <p:spPr>
            <a:xfrm>
              <a:off x="3602621" y="1066877"/>
              <a:ext cx="6110" cy="7870"/>
            </a:xfrm>
            <a:custGeom>
              <a:avLst/>
              <a:gdLst/>
              <a:ahLst/>
              <a:cxnLst/>
              <a:rect l="l" t="t" r="r" b="b"/>
              <a:pathLst>
                <a:path w="191" h="246" extrusionOk="0">
                  <a:moveTo>
                    <a:pt x="137" y="1"/>
                  </a:moveTo>
                  <a:cubicBezTo>
                    <a:pt x="125" y="1"/>
                    <a:pt x="111" y="4"/>
                    <a:pt x="96" y="10"/>
                  </a:cubicBezTo>
                  <a:cubicBezTo>
                    <a:pt x="48" y="46"/>
                    <a:pt x="0" y="117"/>
                    <a:pt x="0" y="177"/>
                  </a:cubicBezTo>
                  <a:cubicBezTo>
                    <a:pt x="0" y="221"/>
                    <a:pt x="27" y="245"/>
                    <a:pt x="60" y="245"/>
                  </a:cubicBezTo>
                  <a:cubicBezTo>
                    <a:pt x="71" y="245"/>
                    <a:pt x="83" y="242"/>
                    <a:pt x="96" y="236"/>
                  </a:cubicBezTo>
                  <a:cubicBezTo>
                    <a:pt x="155" y="201"/>
                    <a:pt x="191" y="129"/>
                    <a:pt x="191" y="70"/>
                  </a:cubicBezTo>
                  <a:cubicBezTo>
                    <a:pt x="191" y="25"/>
                    <a:pt x="171" y="1"/>
                    <a:pt x="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66;p43">
              <a:extLst>
                <a:ext uri="{FF2B5EF4-FFF2-40B4-BE49-F238E27FC236}">
                  <a16:creationId xmlns:a16="http://schemas.microsoft.com/office/drawing/2014/main" id="{4159A006-EFE3-68C5-1173-DD2230CDD23C}"/>
                </a:ext>
              </a:extLst>
            </p:cNvPr>
            <p:cNvSpPr/>
            <p:nvPr/>
          </p:nvSpPr>
          <p:spPr>
            <a:xfrm>
              <a:off x="3333332" y="833320"/>
              <a:ext cx="259791" cy="274282"/>
            </a:xfrm>
            <a:custGeom>
              <a:avLst/>
              <a:gdLst/>
              <a:ahLst/>
              <a:cxnLst/>
              <a:rect l="l" t="t" r="r" b="b"/>
              <a:pathLst>
                <a:path w="8121" h="8574" extrusionOk="0">
                  <a:moveTo>
                    <a:pt x="8121" y="1"/>
                  </a:moveTo>
                  <a:lnTo>
                    <a:pt x="13" y="4715"/>
                  </a:lnTo>
                  <a:lnTo>
                    <a:pt x="1" y="8573"/>
                  </a:lnTo>
                  <a:lnTo>
                    <a:pt x="8109" y="3858"/>
                  </a:lnTo>
                  <a:lnTo>
                    <a:pt x="8121" y="1"/>
                  </a:lnTo>
                  <a:close/>
                </a:path>
              </a:pathLst>
            </a:custGeom>
            <a:gradFill>
              <a:gsLst>
                <a:gs pos="0">
                  <a:schemeClr val="l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67;p43">
              <a:extLst>
                <a:ext uri="{FF2B5EF4-FFF2-40B4-BE49-F238E27FC236}">
                  <a16:creationId xmlns:a16="http://schemas.microsoft.com/office/drawing/2014/main" id="{64928E83-7009-397C-A096-055E5748A4B5}"/>
                </a:ext>
              </a:extLst>
            </p:cNvPr>
            <p:cNvSpPr/>
            <p:nvPr/>
          </p:nvSpPr>
          <p:spPr>
            <a:xfrm>
              <a:off x="3072425" y="833320"/>
              <a:ext cx="261326" cy="274282"/>
            </a:xfrm>
            <a:custGeom>
              <a:avLst/>
              <a:gdLst/>
              <a:ahLst/>
              <a:cxnLst/>
              <a:rect l="l" t="t" r="r" b="b"/>
              <a:pathLst>
                <a:path w="8169" h="8574" extrusionOk="0">
                  <a:moveTo>
                    <a:pt x="13" y="1"/>
                  </a:moveTo>
                  <a:lnTo>
                    <a:pt x="1" y="3858"/>
                  </a:lnTo>
                  <a:lnTo>
                    <a:pt x="8157" y="8573"/>
                  </a:lnTo>
                  <a:lnTo>
                    <a:pt x="8169" y="4715"/>
                  </a:lnTo>
                  <a:lnTo>
                    <a:pt x="13" y="1"/>
                  </a:lnTo>
                  <a:close/>
                </a:path>
              </a:pathLst>
            </a:custGeom>
            <a:gradFill>
              <a:gsLst>
                <a:gs pos="0">
                  <a:schemeClr val="l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68;p43">
              <a:extLst>
                <a:ext uri="{FF2B5EF4-FFF2-40B4-BE49-F238E27FC236}">
                  <a16:creationId xmlns:a16="http://schemas.microsoft.com/office/drawing/2014/main" id="{86DFBA58-4616-778D-8A5C-A419DC92B6F7}"/>
                </a:ext>
              </a:extLst>
            </p:cNvPr>
            <p:cNvSpPr/>
            <p:nvPr/>
          </p:nvSpPr>
          <p:spPr>
            <a:xfrm>
              <a:off x="3033206" y="593750"/>
              <a:ext cx="599525" cy="347411"/>
            </a:xfrm>
            <a:custGeom>
              <a:avLst/>
              <a:gdLst/>
              <a:ahLst/>
              <a:cxnLst/>
              <a:rect l="l" t="t" r="r" b="b"/>
              <a:pathLst>
                <a:path w="18741" h="10860" extrusionOk="0">
                  <a:moveTo>
                    <a:pt x="9347" y="1"/>
                  </a:moveTo>
                  <a:lnTo>
                    <a:pt x="1" y="5430"/>
                  </a:lnTo>
                  <a:lnTo>
                    <a:pt x="9406" y="10859"/>
                  </a:lnTo>
                  <a:lnTo>
                    <a:pt x="18741" y="5430"/>
                  </a:lnTo>
                  <a:lnTo>
                    <a:pt x="9347" y="1"/>
                  </a:ln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69;p43">
              <a:extLst>
                <a:ext uri="{FF2B5EF4-FFF2-40B4-BE49-F238E27FC236}">
                  <a16:creationId xmlns:a16="http://schemas.microsoft.com/office/drawing/2014/main" id="{0E0D6376-2C39-A7C3-3827-E85C0B4C8B08}"/>
                </a:ext>
              </a:extLst>
            </p:cNvPr>
            <p:cNvSpPr/>
            <p:nvPr/>
          </p:nvSpPr>
          <p:spPr>
            <a:xfrm>
              <a:off x="3333716" y="767422"/>
              <a:ext cx="299011" cy="316189"/>
            </a:xfrm>
            <a:custGeom>
              <a:avLst/>
              <a:gdLst/>
              <a:ahLst/>
              <a:cxnLst/>
              <a:rect l="l" t="t" r="r" b="b"/>
              <a:pathLst>
                <a:path w="9347" h="9884" extrusionOk="0">
                  <a:moveTo>
                    <a:pt x="9347" y="1"/>
                  </a:moveTo>
                  <a:lnTo>
                    <a:pt x="12" y="5430"/>
                  </a:lnTo>
                  <a:lnTo>
                    <a:pt x="1" y="9883"/>
                  </a:lnTo>
                  <a:lnTo>
                    <a:pt x="9335" y="4454"/>
                  </a:lnTo>
                  <a:lnTo>
                    <a:pt x="9347" y="1"/>
                  </a:ln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70;p43">
              <a:extLst>
                <a:ext uri="{FF2B5EF4-FFF2-40B4-BE49-F238E27FC236}">
                  <a16:creationId xmlns:a16="http://schemas.microsoft.com/office/drawing/2014/main" id="{C29C9D92-5248-693E-262A-1D3C61A87C97}"/>
                </a:ext>
              </a:extLst>
            </p:cNvPr>
            <p:cNvSpPr/>
            <p:nvPr/>
          </p:nvSpPr>
          <p:spPr>
            <a:xfrm>
              <a:off x="3343633" y="842470"/>
              <a:ext cx="180168" cy="223994"/>
            </a:xfrm>
            <a:custGeom>
              <a:avLst/>
              <a:gdLst/>
              <a:ahLst/>
              <a:cxnLst/>
              <a:rect l="l" t="t" r="r" b="b"/>
              <a:pathLst>
                <a:path w="5632" h="7002" extrusionOk="0">
                  <a:moveTo>
                    <a:pt x="5632" y="0"/>
                  </a:moveTo>
                  <a:lnTo>
                    <a:pt x="12" y="3263"/>
                  </a:lnTo>
                  <a:lnTo>
                    <a:pt x="0" y="7001"/>
                  </a:lnTo>
                  <a:lnTo>
                    <a:pt x="0" y="7001"/>
                  </a:lnTo>
                  <a:lnTo>
                    <a:pt x="5632" y="3727"/>
                  </a:lnTo>
                  <a:lnTo>
                    <a:pt x="56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71;p43">
              <a:extLst>
                <a:ext uri="{FF2B5EF4-FFF2-40B4-BE49-F238E27FC236}">
                  <a16:creationId xmlns:a16="http://schemas.microsoft.com/office/drawing/2014/main" id="{2AEFD591-9495-57E1-8C4C-A8FEF5EE91B2}"/>
                </a:ext>
              </a:extLst>
            </p:cNvPr>
            <p:cNvSpPr/>
            <p:nvPr/>
          </p:nvSpPr>
          <p:spPr>
            <a:xfrm>
              <a:off x="3531764" y="784568"/>
              <a:ext cx="91076" cy="172202"/>
            </a:xfrm>
            <a:custGeom>
              <a:avLst/>
              <a:gdLst/>
              <a:ahLst/>
              <a:cxnLst/>
              <a:rect l="l" t="t" r="r" b="b"/>
              <a:pathLst>
                <a:path w="2847" h="5383" extrusionOk="0">
                  <a:moveTo>
                    <a:pt x="2846" y="1"/>
                  </a:moveTo>
                  <a:lnTo>
                    <a:pt x="1" y="1656"/>
                  </a:lnTo>
                  <a:lnTo>
                    <a:pt x="1" y="5382"/>
                  </a:lnTo>
                  <a:lnTo>
                    <a:pt x="2834" y="3739"/>
                  </a:lnTo>
                  <a:lnTo>
                    <a:pt x="28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72;p43">
              <a:extLst>
                <a:ext uri="{FF2B5EF4-FFF2-40B4-BE49-F238E27FC236}">
                  <a16:creationId xmlns:a16="http://schemas.microsoft.com/office/drawing/2014/main" id="{5178070F-F7A0-38D3-AFAC-029C621173A0}"/>
                </a:ext>
              </a:extLst>
            </p:cNvPr>
            <p:cNvSpPr/>
            <p:nvPr/>
          </p:nvSpPr>
          <p:spPr>
            <a:xfrm>
              <a:off x="3032822" y="767422"/>
              <a:ext cx="301314" cy="316189"/>
            </a:xfrm>
            <a:custGeom>
              <a:avLst/>
              <a:gdLst/>
              <a:ahLst/>
              <a:cxnLst/>
              <a:rect l="l" t="t" r="r" b="b"/>
              <a:pathLst>
                <a:path w="9419" h="9884" extrusionOk="0">
                  <a:moveTo>
                    <a:pt x="13" y="1"/>
                  </a:moveTo>
                  <a:lnTo>
                    <a:pt x="1" y="4454"/>
                  </a:lnTo>
                  <a:lnTo>
                    <a:pt x="9407" y="9883"/>
                  </a:lnTo>
                  <a:lnTo>
                    <a:pt x="9418" y="5430"/>
                  </a:lnTo>
                  <a:lnTo>
                    <a:pt x="13"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73;p43">
              <a:extLst>
                <a:ext uri="{FF2B5EF4-FFF2-40B4-BE49-F238E27FC236}">
                  <a16:creationId xmlns:a16="http://schemas.microsoft.com/office/drawing/2014/main" id="{D13B0C80-CEE9-D7E3-A9A6-AD284CA946BA}"/>
                </a:ext>
              </a:extLst>
            </p:cNvPr>
            <p:cNvSpPr/>
            <p:nvPr/>
          </p:nvSpPr>
          <p:spPr>
            <a:xfrm>
              <a:off x="3371048" y="937542"/>
              <a:ext cx="41171" cy="28983"/>
            </a:xfrm>
            <a:custGeom>
              <a:avLst/>
              <a:gdLst/>
              <a:ahLst/>
              <a:cxnLst/>
              <a:rect l="l" t="t" r="r" b="b"/>
              <a:pathLst>
                <a:path w="1287" h="906" extrusionOk="0">
                  <a:moveTo>
                    <a:pt x="1286" y="0"/>
                  </a:moveTo>
                  <a:lnTo>
                    <a:pt x="0" y="738"/>
                  </a:lnTo>
                  <a:lnTo>
                    <a:pt x="0" y="905"/>
                  </a:lnTo>
                  <a:lnTo>
                    <a:pt x="1286" y="179"/>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74;p43">
              <a:extLst>
                <a:ext uri="{FF2B5EF4-FFF2-40B4-BE49-F238E27FC236}">
                  <a16:creationId xmlns:a16="http://schemas.microsoft.com/office/drawing/2014/main" id="{5B3FFE01-9FEC-BC51-A9F9-7BE23AAD44E5}"/>
                </a:ext>
              </a:extLst>
            </p:cNvPr>
            <p:cNvSpPr/>
            <p:nvPr/>
          </p:nvSpPr>
          <p:spPr>
            <a:xfrm>
              <a:off x="3414458" y="921163"/>
              <a:ext cx="25560" cy="20602"/>
            </a:xfrm>
            <a:custGeom>
              <a:avLst/>
              <a:gdLst/>
              <a:ahLst/>
              <a:cxnLst/>
              <a:rect l="l" t="t" r="r" b="b"/>
              <a:pathLst>
                <a:path w="799" h="644" extrusionOk="0">
                  <a:moveTo>
                    <a:pt x="798" y="0"/>
                  </a:moveTo>
                  <a:lnTo>
                    <a:pt x="1" y="465"/>
                  </a:lnTo>
                  <a:lnTo>
                    <a:pt x="1" y="643"/>
                  </a:lnTo>
                  <a:lnTo>
                    <a:pt x="798" y="179"/>
                  </a:lnTo>
                  <a:lnTo>
                    <a:pt x="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75;p43">
              <a:extLst>
                <a:ext uri="{FF2B5EF4-FFF2-40B4-BE49-F238E27FC236}">
                  <a16:creationId xmlns:a16="http://schemas.microsoft.com/office/drawing/2014/main" id="{69101E69-3C3E-E517-E261-D1C22D0ECBBC}"/>
                </a:ext>
              </a:extLst>
            </p:cNvPr>
            <p:cNvSpPr/>
            <p:nvPr/>
          </p:nvSpPr>
          <p:spPr>
            <a:xfrm>
              <a:off x="3442257" y="896787"/>
              <a:ext cx="40403" cy="28599"/>
            </a:xfrm>
            <a:custGeom>
              <a:avLst/>
              <a:gdLst/>
              <a:ahLst/>
              <a:cxnLst/>
              <a:rect l="l" t="t" r="r" b="b"/>
              <a:pathLst>
                <a:path w="1263" h="894" extrusionOk="0">
                  <a:moveTo>
                    <a:pt x="1263" y="0"/>
                  </a:moveTo>
                  <a:lnTo>
                    <a:pt x="1" y="727"/>
                  </a:lnTo>
                  <a:lnTo>
                    <a:pt x="1" y="893"/>
                  </a:lnTo>
                  <a:lnTo>
                    <a:pt x="1263" y="179"/>
                  </a:lnTo>
                  <a:lnTo>
                    <a:pt x="1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76;p43">
              <a:extLst>
                <a:ext uri="{FF2B5EF4-FFF2-40B4-BE49-F238E27FC236}">
                  <a16:creationId xmlns:a16="http://schemas.microsoft.com/office/drawing/2014/main" id="{CD1FF5AE-7859-D714-1154-497D49777455}"/>
                </a:ext>
              </a:extLst>
            </p:cNvPr>
            <p:cNvSpPr/>
            <p:nvPr/>
          </p:nvSpPr>
          <p:spPr>
            <a:xfrm>
              <a:off x="3484931" y="891061"/>
              <a:ext cx="7262" cy="9949"/>
            </a:xfrm>
            <a:custGeom>
              <a:avLst/>
              <a:gdLst/>
              <a:ahLst/>
              <a:cxnLst/>
              <a:rect l="l" t="t" r="r" b="b"/>
              <a:pathLst>
                <a:path w="227" h="311" extrusionOk="0">
                  <a:moveTo>
                    <a:pt x="227" y="1"/>
                  </a:moveTo>
                  <a:lnTo>
                    <a:pt x="0" y="144"/>
                  </a:lnTo>
                  <a:lnTo>
                    <a:pt x="0" y="310"/>
                  </a:lnTo>
                  <a:lnTo>
                    <a:pt x="227" y="179"/>
                  </a:lnTo>
                  <a:lnTo>
                    <a:pt x="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77;p43">
              <a:extLst>
                <a:ext uri="{FF2B5EF4-FFF2-40B4-BE49-F238E27FC236}">
                  <a16:creationId xmlns:a16="http://schemas.microsoft.com/office/drawing/2014/main" id="{86CCA500-876C-2191-8934-190DDE5D730D}"/>
                </a:ext>
              </a:extLst>
            </p:cNvPr>
            <p:cNvSpPr/>
            <p:nvPr/>
          </p:nvSpPr>
          <p:spPr>
            <a:xfrm>
              <a:off x="3371048" y="968380"/>
              <a:ext cx="22105" cy="18330"/>
            </a:xfrm>
            <a:custGeom>
              <a:avLst/>
              <a:gdLst/>
              <a:ahLst/>
              <a:cxnLst/>
              <a:rect l="l" t="t" r="r" b="b"/>
              <a:pathLst>
                <a:path w="691" h="573" extrusionOk="0">
                  <a:moveTo>
                    <a:pt x="691" y="1"/>
                  </a:moveTo>
                  <a:lnTo>
                    <a:pt x="0" y="406"/>
                  </a:lnTo>
                  <a:lnTo>
                    <a:pt x="0" y="572"/>
                  </a:lnTo>
                  <a:lnTo>
                    <a:pt x="691" y="179"/>
                  </a:lnTo>
                  <a:lnTo>
                    <a:pt x="691" y="13"/>
                  </a:lnTo>
                  <a:cubicBezTo>
                    <a:pt x="691" y="13"/>
                    <a:pt x="691" y="13"/>
                    <a:pt x="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78;p43">
              <a:extLst>
                <a:ext uri="{FF2B5EF4-FFF2-40B4-BE49-F238E27FC236}">
                  <a16:creationId xmlns:a16="http://schemas.microsoft.com/office/drawing/2014/main" id="{59D44C6E-2853-86B0-57D8-DD29E04A5A20}"/>
                </a:ext>
              </a:extLst>
            </p:cNvPr>
            <p:cNvSpPr/>
            <p:nvPr/>
          </p:nvSpPr>
          <p:spPr>
            <a:xfrm>
              <a:off x="3395424" y="932968"/>
              <a:ext cx="59821" cy="40019"/>
            </a:xfrm>
            <a:custGeom>
              <a:avLst/>
              <a:gdLst/>
              <a:ahLst/>
              <a:cxnLst/>
              <a:rect l="l" t="t" r="r" b="b"/>
              <a:pathLst>
                <a:path w="1870" h="1251" extrusionOk="0">
                  <a:moveTo>
                    <a:pt x="1870" y="0"/>
                  </a:moveTo>
                  <a:lnTo>
                    <a:pt x="0" y="1072"/>
                  </a:lnTo>
                  <a:lnTo>
                    <a:pt x="0" y="1084"/>
                  </a:lnTo>
                  <a:lnTo>
                    <a:pt x="0" y="1251"/>
                  </a:lnTo>
                  <a:lnTo>
                    <a:pt x="1870" y="179"/>
                  </a:lnTo>
                  <a:lnTo>
                    <a:pt x="18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79;p43">
              <a:extLst>
                <a:ext uri="{FF2B5EF4-FFF2-40B4-BE49-F238E27FC236}">
                  <a16:creationId xmlns:a16="http://schemas.microsoft.com/office/drawing/2014/main" id="{D1B2C77C-B4BC-FF3D-B101-FBAE38562300}"/>
                </a:ext>
              </a:extLst>
            </p:cNvPr>
            <p:cNvSpPr/>
            <p:nvPr/>
          </p:nvSpPr>
          <p:spPr>
            <a:xfrm>
              <a:off x="3457516" y="911247"/>
              <a:ext cx="34677" cy="25944"/>
            </a:xfrm>
            <a:custGeom>
              <a:avLst/>
              <a:gdLst/>
              <a:ahLst/>
              <a:cxnLst/>
              <a:rect l="l" t="t" r="r" b="b"/>
              <a:pathLst>
                <a:path w="1084" h="811" extrusionOk="0">
                  <a:moveTo>
                    <a:pt x="1084" y="1"/>
                  </a:moveTo>
                  <a:lnTo>
                    <a:pt x="0" y="632"/>
                  </a:lnTo>
                  <a:lnTo>
                    <a:pt x="0" y="810"/>
                  </a:lnTo>
                  <a:lnTo>
                    <a:pt x="1084" y="179"/>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80;p43">
              <a:extLst>
                <a:ext uri="{FF2B5EF4-FFF2-40B4-BE49-F238E27FC236}">
                  <a16:creationId xmlns:a16="http://schemas.microsoft.com/office/drawing/2014/main" id="{544D6A87-653E-66BC-5E2B-5DDC9DC5082D}"/>
                </a:ext>
              </a:extLst>
            </p:cNvPr>
            <p:cNvSpPr/>
            <p:nvPr/>
          </p:nvSpPr>
          <p:spPr>
            <a:xfrm>
              <a:off x="3416761" y="968380"/>
              <a:ext cx="12220" cy="12604"/>
            </a:xfrm>
            <a:custGeom>
              <a:avLst/>
              <a:gdLst/>
              <a:ahLst/>
              <a:cxnLst/>
              <a:rect l="l" t="t" r="r" b="b"/>
              <a:pathLst>
                <a:path w="382" h="394" extrusionOk="0">
                  <a:moveTo>
                    <a:pt x="381" y="1"/>
                  </a:moveTo>
                  <a:lnTo>
                    <a:pt x="0" y="215"/>
                  </a:lnTo>
                  <a:lnTo>
                    <a:pt x="0" y="394"/>
                  </a:lnTo>
                  <a:lnTo>
                    <a:pt x="381" y="167"/>
                  </a:lnTo>
                  <a:lnTo>
                    <a:pt x="3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81;p43">
              <a:extLst>
                <a:ext uri="{FF2B5EF4-FFF2-40B4-BE49-F238E27FC236}">
                  <a16:creationId xmlns:a16="http://schemas.microsoft.com/office/drawing/2014/main" id="{175BFE84-2E91-A250-75DE-78A6CF9C206D}"/>
                </a:ext>
              </a:extLst>
            </p:cNvPr>
            <p:cNvSpPr/>
            <p:nvPr/>
          </p:nvSpPr>
          <p:spPr>
            <a:xfrm>
              <a:off x="3431221" y="931816"/>
              <a:ext cx="60973" cy="40787"/>
            </a:xfrm>
            <a:custGeom>
              <a:avLst/>
              <a:gdLst/>
              <a:ahLst/>
              <a:cxnLst/>
              <a:rect l="l" t="t" r="r" b="b"/>
              <a:pathLst>
                <a:path w="1906" h="1275" extrusionOk="0">
                  <a:moveTo>
                    <a:pt x="1906" y="1"/>
                  </a:moveTo>
                  <a:lnTo>
                    <a:pt x="1" y="1096"/>
                  </a:lnTo>
                  <a:lnTo>
                    <a:pt x="1" y="1275"/>
                  </a:lnTo>
                  <a:lnTo>
                    <a:pt x="1906" y="167"/>
                  </a:lnTo>
                  <a:lnTo>
                    <a:pt x="19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82;p43">
              <a:extLst>
                <a:ext uri="{FF2B5EF4-FFF2-40B4-BE49-F238E27FC236}">
                  <a16:creationId xmlns:a16="http://schemas.microsoft.com/office/drawing/2014/main" id="{22E66C26-F3FD-EC8A-23C7-15D6044878F5}"/>
                </a:ext>
              </a:extLst>
            </p:cNvPr>
            <p:cNvSpPr/>
            <p:nvPr/>
          </p:nvSpPr>
          <p:spPr>
            <a:xfrm>
              <a:off x="3371048" y="976761"/>
              <a:ext cx="43059" cy="30518"/>
            </a:xfrm>
            <a:custGeom>
              <a:avLst/>
              <a:gdLst/>
              <a:ahLst/>
              <a:cxnLst/>
              <a:rect l="l" t="t" r="r" b="b"/>
              <a:pathLst>
                <a:path w="1346" h="954" extrusionOk="0">
                  <a:moveTo>
                    <a:pt x="1346" y="1"/>
                  </a:moveTo>
                  <a:lnTo>
                    <a:pt x="0" y="775"/>
                  </a:lnTo>
                  <a:lnTo>
                    <a:pt x="0" y="953"/>
                  </a:lnTo>
                  <a:lnTo>
                    <a:pt x="1346" y="167"/>
                  </a:lnTo>
                  <a:lnTo>
                    <a:pt x="1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83;p43">
              <a:extLst>
                <a:ext uri="{FF2B5EF4-FFF2-40B4-BE49-F238E27FC236}">
                  <a16:creationId xmlns:a16="http://schemas.microsoft.com/office/drawing/2014/main" id="{C7E19A5D-D8D8-A615-BB09-1B7135CFAEBA}"/>
                </a:ext>
              </a:extLst>
            </p:cNvPr>
            <p:cNvSpPr/>
            <p:nvPr/>
          </p:nvSpPr>
          <p:spPr>
            <a:xfrm>
              <a:off x="3371048" y="967005"/>
              <a:ext cx="92963" cy="59086"/>
            </a:xfrm>
            <a:custGeom>
              <a:avLst/>
              <a:gdLst/>
              <a:ahLst/>
              <a:cxnLst/>
              <a:rect l="l" t="t" r="r" b="b"/>
              <a:pathLst>
                <a:path w="2906" h="1847" extrusionOk="0">
                  <a:moveTo>
                    <a:pt x="2905" y="1"/>
                  </a:moveTo>
                  <a:lnTo>
                    <a:pt x="0" y="1668"/>
                  </a:lnTo>
                  <a:lnTo>
                    <a:pt x="0" y="1846"/>
                  </a:lnTo>
                  <a:lnTo>
                    <a:pt x="2905" y="167"/>
                  </a:lnTo>
                  <a:cubicBezTo>
                    <a:pt x="2905" y="108"/>
                    <a:pt x="2905" y="48"/>
                    <a:pt x="29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84;p43">
              <a:extLst>
                <a:ext uri="{FF2B5EF4-FFF2-40B4-BE49-F238E27FC236}">
                  <a16:creationId xmlns:a16="http://schemas.microsoft.com/office/drawing/2014/main" id="{3D8EAC55-8114-7665-A573-A8039A10116F}"/>
                </a:ext>
              </a:extLst>
            </p:cNvPr>
            <p:cNvSpPr/>
            <p:nvPr/>
          </p:nvSpPr>
          <p:spPr>
            <a:xfrm>
              <a:off x="3466249" y="950626"/>
              <a:ext cx="25944" cy="20602"/>
            </a:xfrm>
            <a:custGeom>
              <a:avLst/>
              <a:gdLst/>
              <a:ahLst/>
              <a:cxnLst/>
              <a:rect l="l" t="t" r="r" b="b"/>
              <a:pathLst>
                <a:path w="811" h="644" extrusionOk="0">
                  <a:moveTo>
                    <a:pt x="811" y="1"/>
                  </a:moveTo>
                  <a:lnTo>
                    <a:pt x="1" y="465"/>
                  </a:lnTo>
                  <a:cubicBezTo>
                    <a:pt x="1" y="525"/>
                    <a:pt x="1" y="584"/>
                    <a:pt x="1" y="644"/>
                  </a:cubicBezTo>
                  <a:lnTo>
                    <a:pt x="811" y="167"/>
                  </a:lnTo>
                  <a:lnTo>
                    <a:pt x="8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85;p43">
              <a:extLst>
                <a:ext uri="{FF2B5EF4-FFF2-40B4-BE49-F238E27FC236}">
                  <a16:creationId xmlns:a16="http://schemas.microsoft.com/office/drawing/2014/main" id="{9032A9F6-1019-AD5E-88A2-5492BEBB2030}"/>
                </a:ext>
              </a:extLst>
            </p:cNvPr>
            <p:cNvSpPr/>
            <p:nvPr/>
          </p:nvSpPr>
          <p:spPr>
            <a:xfrm>
              <a:off x="3550830" y="853346"/>
              <a:ext cx="6110" cy="7966"/>
            </a:xfrm>
            <a:custGeom>
              <a:avLst/>
              <a:gdLst/>
              <a:ahLst/>
              <a:cxnLst/>
              <a:rect l="l" t="t" r="r" b="b"/>
              <a:pathLst>
                <a:path w="191" h="249" extrusionOk="0">
                  <a:moveTo>
                    <a:pt x="140" y="1"/>
                  </a:moveTo>
                  <a:cubicBezTo>
                    <a:pt x="126" y="1"/>
                    <a:pt x="111" y="6"/>
                    <a:pt x="95" y="18"/>
                  </a:cubicBezTo>
                  <a:cubicBezTo>
                    <a:pt x="36" y="41"/>
                    <a:pt x="0" y="113"/>
                    <a:pt x="0" y="184"/>
                  </a:cubicBezTo>
                  <a:cubicBezTo>
                    <a:pt x="0" y="225"/>
                    <a:pt x="17" y="249"/>
                    <a:pt x="46" y="249"/>
                  </a:cubicBezTo>
                  <a:cubicBezTo>
                    <a:pt x="60" y="249"/>
                    <a:pt x="76" y="243"/>
                    <a:pt x="95" y="232"/>
                  </a:cubicBezTo>
                  <a:cubicBezTo>
                    <a:pt x="143" y="208"/>
                    <a:pt x="191" y="125"/>
                    <a:pt x="191" y="65"/>
                  </a:cubicBezTo>
                  <a:cubicBezTo>
                    <a:pt x="191" y="25"/>
                    <a:pt x="169" y="1"/>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86;p43">
              <a:extLst>
                <a:ext uri="{FF2B5EF4-FFF2-40B4-BE49-F238E27FC236}">
                  <a16:creationId xmlns:a16="http://schemas.microsoft.com/office/drawing/2014/main" id="{84DF70EA-97A3-67F9-22F3-B41BCDA11C3F}"/>
                </a:ext>
              </a:extLst>
            </p:cNvPr>
            <p:cNvSpPr/>
            <p:nvPr/>
          </p:nvSpPr>
          <p:spPr>
            <a:xfrm>
              <a:off x="3567945" y="843301"/>
              <a:ext cx="6142" cy="7870"/>
            </a:xfrm>
            <a:custGeom>
              <a:avLst/>
              <a:gdLst/>
              <a:ahLst/>
              <a:cxnLst/>
              <a:rect l="l" t="t" r="r" b="b"/>
              <a:pathLst>
                <a:path w="192" h="246" extrusionOk="0">
                  <a:moveTo>
                    <a:pt x="137" y="1"/>
                  </a:moveTo>
                  <a:cubicBezTo>
                    <a:pt x="125" y="1"/>
                    <a:pt x="112" y="4"/>
                    <a:pt x="96" y="10"/>
                  </a:cubicBezTo>
                  <a:cubicBezTo>
                    <a:pt x="49" y="46"/>
                    <a:pt x="1" y="117"/>
                    <a:pt x="1" y="177"/>
                  </a:cubicBezTo>
                  <a:cubicBezTo>
                    <a:pt x="1" y="221"/>
                    <a:pt x="27" y="245"/>
                    <a:pt x="60" y="245"/>
                  </a:cubicBezTo>
                  <a:cubicBezTo>
                    <a:pt x="72" y="245"/>
                    <a:pt x="84" y="242"/>
                    <a:pt x="96" y="236"/>
                  </a:cubicBezTo>
                  <a:cubicBezTo>
                    <a:pt x="156" y="201"/>
                    <a:pt x="191" y="129"/>
                    <a:pt x="191" y="70"/>
                  </a:cubicBezTo>
                  <a:cubicBezTo>
                    <a:pt x="191" y="25"/>
                    <a:pt x="172" y="1"/>
                    <a:pt x="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87;p43">
              <a:extLst>
                <a:ext uri="{FF2B5EF4-FFF2-40B4-BE49-F238E27FC236}">
                  <a16:creationId xmlns:a16="http://schemas.microsoft.com/office/drawing/2014/main" id="{858ACDC9-C535-41D9-640B-FB0250C0F3AE}"/>
                </a:ext>
              </a:extLst>
            </p:cNvPr>
            <p:cNvSpPr/>
            <p:nvPr/>
          </p:nvSpPr>
          <p:spPr>
            <a:xfrm>
              <a:off x="3585475" y="833416"/>
              <a:ext cx="6142" cy="7838"/>
            </a:xfrm>
            <a:custGeom>
              <a:avLst/>
              <a:gdLst/>
              <a:ahLst/>
              <a:cxnLst/>
              <a:rect l="l" t="t" r="r" b="b"/>
              <a:pathLst>
                <a:path w="192" h="245" extrusionOk="0">
                  <a:moveTo>
                    <a:pt x="132" y="0"/>
                  </a:moveTo>
                  <a:cubicBezTo>
                    <a:pt x="120" y="0"/>
                    <a:pt x="108" y="3"/>
                    <a:pt x="96" y="10"/>
                  </a:cubicBezTo>
                  <a:cubicBezTo>
                    <a:pt x="36" y="45"/>
                    <a:pt x="1" y="117"/>
                    <a:pt x="1" y="176"/>
                  </a:cubicBezTo>
                  <a:cubicBezTo>
                    <a:pt x="1" y="220"/>
                    <a:pt x="20" y="245"/>
                    <a:pt x="55" y="245"/>
                  </a:cubicBezTo>
                  <a:cubicBezTo>
                    <a:pt x="67" y="245"/>
                    <a:pt x="80" y="242"/>
                    <a:pt x="96" y="236"/>
                  </a:cubicBezTo>
                  <a:cubicBezTo>
                    <a:pt x="143" y="200"/>
                    <a:pt x="191" y="129"/>
                    <a:pt x="191" y="69"/>
                  </a:cubicBezTo>
                  <a:cubicBezTo>
                    <a:pt x="191" y="25"/>
                    <a:pt x="165"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88;p43">
              <a:extLst>
                <a:ext uri="{FF2B5EF4-FFF2-40B4-BE49-F238E27FC236}">
                  <a16:creationId xmlns:a16="http://schemas.microsoft.com/office/drawing/2014/main" id="{C7EB52DA-5AA1-57C7-33CA-A3ACC1039B65}"/>
                </a:ext>
              </a:extLst>
            </p:cNvPr>
            <p:cNvSpPr/>
            <p:nvPr/>
          </p:nvSpPr>
          <p:spPr>
            <a:xfrm>
              <a:off x="3602621" y="823276"/>
              <a:ext cx="6110" cy="7966"/>
            </a:xfrm>
            <a:custGeom>
              <a:avLst/>
              <a:gdLst/>
              <a:ahLst/>
              <a:cxnLst/>
              <a:rect l="l" t="t" r="r" b="b"/>
              <a:pathLst>
                <a:path w="191" h="249" extrusionOk="0">
                  <a:moveTo>
                    <a:pt x="144" y="1"/>
                  </a:moveTo>
                  <a:cubicBezTo>
                    <a:pt x="130" y="1"/>
                    <a:pt x="114" y="6"/>
                    <a:pt x="96" y="17"/>
                  </a:cubicBezTo>
                  <a:cubicBezTo>
                    <a:pt x="48" y="41"/>
                    <a:pt x="0" y="124"/>
                    <a:pt x="0" y="184"/>
                  </a:cubicBezTo>
                  <a:cubicBezTo>
                    <a:pt x="0" y="224"/>
                    <a:pt x="22" y="248"/>
                    <a:pt x="51" y="248"/>
                  </a:cubicBezTo>
                  <a:cubicBezTo>
                    <a:pt x="65" y="248"/>
                    <a:pt x="80" y="243"/>
                    <a:pt x="96" y="231"/>
                  </a:cubicBezTo>
                  <a:cubicBezTo>
                    <a:pt x="155" y="207"/>
                    <a:pt x="191" y="136"/>
                    <a:pt x="191" y="76"/>
                  </a:cubicBezTo>
                  <a:cubicBezTo>
                    <a:pt x="191" y="27"/>
                    <a:pt x="17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89;p43">
              <a:extLst>
                <a:ext uri="{FF2B5EF4-FFF2-40B4-BE49-F238E27FC236}">
                  <a16:creationId xmlns:a16="http://schemas.microsoft.com/office/drawing/2014/main" id="{E6294371-792C-A0C6-1028-F5B4D36A0E41}"/>
                </a:ext>
              </a:extLst>
            </p:cNvPr>
            <p:cNvSpPr/>
            <p:nvPr/>
          </p:nvSpPr>
          <p:spPr>
            <a:xfrm>
              <a:off x="3550830" y="872252"/>
              <a:ext cx="6110" cy="7870"/>
            </a:xfrm>
            <a:custGeom>
              <a:avLst/>
              <a:gdLst/>
              <a:ahLst/>
              <a:cxnLst/>
              <a:rect l="l" t="t" r="r" b="b"/>
              <a:pathLst>
                <a:path w="191" h="246" extrusionOk="0">
                  <a:moveTo>
                    <a:pt x="131" y="1"/>
                  </a:moveTo>
                  <a:cubicBezTo>
                    <a:pt x="120" y="1"/>
                    <a:pt x="108" y="4"/>
                    <a:pt x="95" y="10"/>
                  </a:cubicBezTo>
                  <a:cubicBezTo>
                    <a:pt x="36" y="46"/>
                    <a:pt x="0" y="117"/>
                    <a:pt x="0" y="177"/>
                  </a:cubicBezTo>
                  <a:cubicBezTo>
                    <a:pt x="0" y="221"/>
                    <a:pt x="20" y="245"/>
                    <a:pt x="54" y="245"/>
                  </a:cubicBezTo>
                  <a:cubicBezTo>
                    <a:pt x="66" y="245"/>
                    <a:pt x="80" y="242"/>
                    <a:pt x="95" y="236"/>
                  </a:cubicBezTo>
                  <a:cubicBezTo>
                    <a:pt x="143" y="200"/>
                    <a:pt x="191" y="129"/>
                    <a:pt x="191" y="69"/>
                  </a:cubicBezTo>
                  <a:cubicBezTo>
                    <a:pt x="191" y="25"/>
                    <a:pt x="164" y="1"/>
                    <a:pt x="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90;p43">
              <a:extLst>
                <a:ext uri="{FF2B5EF4-FFF2-40B4-BE49-F238E27FC236}">
                  <a16:creationId xmlns:a16="http://schemas.microsoft.com/office/drawing/2014/main" id="{E4AFFDC2-E455-79A5-B700-DB5E3E8851BA}"/>
                </a:ext>
              </a:extLst>
            </p:cNvPr>
            <p:cNvSpPr/>
            <p:nvPr/>
          </p:nvSpPr>
          <p:spPr>
            <a:xfrm>
              <a:off x="3567945" y="862111"/>
              <a:ext cx="6142" cy="7966"/>
            </a:xfrm>
            <a:custGeom>
              <a:avLst/>
              <a:gdLst/>
              <a:ahLst/>
              <a:cxnLst/>
              <a:rect l="l" t="t" r="r" b="b"/>
              <a:pathLst>
                <a:path w="192" h="249" extrusionOk="0">
                  <a:moveTo>
                    <a:pt x="144" y="1"/>
                  </a:moveTo>
                  <a:cubicBezTo>
                    <a:pt x="131" y="1"/>
                    <a:pt x="115" y="6"/>
                    <a:pt x="96" y="17"/>
                  </a:cubicBezTo>
                  <a:cubicBezTo>
                    <a:pt x="49" y="53"/>
                    <a:pt x="1" y="125"/>
                    <a:pt x="1" y="184"/>
                  </a:cubicBezTo>
                  <a:cubicBezTo>
                    <a:pt x="1" y="225"/>
                    <a:pt x="23" y="248"/>
                    <a:pt x="52" y="248"/>
                  </a:cubicBezTo>
                  <a:cubicBezTo>
                    <a:pt x="66" y="248"/>
                    <a:pt x="81" y="243"/>
                    <a:pt x="96" y="232"/>
                  </a:cubicBezTo>
                  <a:cubicBezTo>
                    <a:pt x="156" y="208"/>
                    <a:pt x="191" y="136"/>
                    <a:pt x="191" y="77"/>
                  </a:cubicBezTo>
                  <a:cubicBezTo>
                    <a:pt x="191" y="28"/>
                    <a:pt x="17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1291;p43">
              <a:extLst>
                <a:ext uri="{FF2B5EF4-FFF2-40B4-BE49-F238E27FC236}">
                  <a16:creationId xmlns:a16="http://schemas.microsoft.com/office/drawing/2014/main" id="{DF742DE7-65E0-0EF8-CF70-D84D5D55E4CE}"/>
                </a:ext>
              </a:extLst>
            </p:cNvPr>
            <p:cNvSpPr/>
            <p:nvPr/>
          </p:nvSpPr>
          <p:spPr>
            <a:xfrm>
              <a:off x="3585475" y="852226"/>
              <a:ext cx="6142" cy="7934"/>
            </a:xfrm>
            <a:custGeom>
              <a:avLst/>
              <a:gdLst/>
              <a:ahLst/>
              <a:cxnLst/>
              <a:rect l="l" t="t" r="r" b="b"/>
              <a:pathLst>
                <a:path w="192" h="248" extrusionOk="0">
                  <a:moveTo>
                    <a:pt x="140" y="0"/>
                  </a:moveTo>
                  <a:cubicBezTo>
                    <a:pt x="126" y="0"/>
                    <a:pt x="111" y="5"/>
                    <a:pt x="96" y="17"/>
                  </a:cubicBezTo>
                  <a:cubicBezTo>
                    <a:pt x="36" y="41"/>
                    <a:pt x="1" y="112"/>
                    <a:pt x="1" y="172"/>
                  </a:cubicBezTo>
                  <a:cubicBezTo>
                    <a:pt x="1" y="221"/>
                    <a:pt x="18" y="248"/>
                    <a:pt x="48" y="248"/>
                  </a:cubicBezTo>
                  <a:cubicBezTo>
                    <a:pt x="61" y="248"/>
                    <a:pt x="77" y="242"/>
                    <a:pt x="96" y="231"/>
                  </a:cubicBezTo>
                  <a:cubicBezTo>
                    <a:pt x="143" y="207"/>
                    <a:pt x="191" y="124"/>
                    <a:pt x="191" y="64"/>
                  </a:cubicBezTo>
                  <a:cubicBezTo>
                    <a:pt x="191" y="24"/>
                    <a:pt x="169" y="0"/>
                    <a:pt x="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1292;p43">
              <a:extLst>
                <a:ext uri="{FF2B5EF4-FFF2-40B4-BE49-F238E27FC236}">
                  <a16:creationId xmlns:a16="http://schemas.microsoft.com/office/drawing/2014/main" id="{962FA69E-88E2-4EAD-55A1-81AC7E55623A}"/>
                </a:ext>
              </a:extLst>
            </p:cNvPr>
            <p:cNvSpPr/>
            <p:nvPr/>
          </p:nvSpPr>
          <p:spPr>
            <a:xfrm>
              <a:off x="3602621" y="842182"/>
              <a:ext cx="6110" cy="7838"/>
            </a:xfrm>
            <a:custGeom>
              <a:avLst/>
              <a:gdLst/>
              <a:ahLst/>
              <a:cxnLst/>
              <a:rect l="l" t="t" r="r" b="b"/>
              <a:pathLst>
                <a:path w="191" h="245" extrusionOk="0">
                  <a:moveTo>
                    <a:pt x="137" y="0"/>
                  </a:moveTo>
                  <a:cubicBezTo>
                    <a:pt x="125" y="0"/>
                    <a:pt x="111" y="3"/>
                    <a:pt x="96" y="9"/>
                  </a:cubicBezTo>
                  <a:cubicBezTo>
                    <a:pt x="48" y="45"/>
                    <a:pt x="0" y="117"/>
                    <a:pt x="0" y="176"/>
                  </a:cubicBezTo>
                  <a:cubicBezTo>
                    <a:pt x="0" y="220"/>
                    <a:pt x="27" y="245"/>
                    <a:pt x="60" y="245"/>
                  </a:cubicBezTo>
                  <a:cubicBezTo>
                    <a:pt x="71" y="245"/>
                    <a:pt x="83" y="242"/>
                    <a:pt x="96" y="236"/>
                  </a:cubicBezTo>
                  <a:cubicBezTo>
                    <a:pt x="155" y="200"/>
                    <a:pt x="191" y="128"/>
                    <a:pt x="191" y="69"/>
                  </a:cubicBezTo>
                  <a:cubicBezTo>
                    <a:pt x="191" y="25"/>
                    <a:pt x="171" y="0"/>
                    <a:pt x="1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1293;p43">
              <a:extLst>
                <a:ext uri="{FF2B5EF4-FFF2-40B4-BE49-F238E27FC236}">
                  <a16:creationId xmlns:a16="http://schemas.microsoft.com/office/drawing/2014/main" id="{46C89E86-3D2B-704C-C2E3-92B51EA8FBF4}"/>
                </a:ext>
              </a:extLst>
            </p:cNvPr>
            <p:cNvSpPr/>
            <p:nvPr/>
          </p:nvSpPr>
          <p:spPr>
            <a:xfrm>
              <a:off x="3550830" y="891062"/>
              <a:ext cx="6110" cy="7934"/>
            </a:xfrm>
            <a:custGeom>
              <a:avLst/>
              <a:gdLst/>
              <a:ahLst/>
              <a:cxnLst/>
              <a:rect l="l" t="t" r="r" b="b"/>
              <a:pathLst>
                <a:path w="191" h="248" extrusionOk="0">
                  <a:moveTo>
                    <a:pt x="140" y="0"/>
                  </a:moveTo>
                  <a:cubicBezTo>
                    <a:pt x="126" y="0"/>
                    <a:pt x="111" y="6"/>
                    <a:pt x="95" y="17"/>
                  </a:cubicBezTo>
                  <a:cubicBezTo>
                    <a:pt x="36" y="41"/>
                    <a:pt x="0" y="113"/>
                    <a:pt x="0" y="172"/>
                  </a:cubicBezTo>
                  <a:cubicBezTo>
                    <a:pt x="0" y="221"/>
                    <a:pt x="17" y="248"/>
                    <a:pt x="47" y="248"/>
                  </a:cubicBezTo>
                  <a:cubicBezTo>
                    <a:pt x="61" y="248"/>
                    <a:pt x="77" y="243"/>
                    <a:pt x="95" y="232"/>
                  </a:cubicBezTo>
                  <a:cubicBezTo>
                    <a:pt x="143" y="196"/>
                    <a:pt x="191" y="124"/>
                    <a:pt x="191" y="65"/>
                  </a:cubicBezTo>
                  <a:cubicBezTo>
                    <a:pt x="191" y="24"/>
                    <a:pt x="169" y="0"/>
                    <a:pt x="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1294;p43">
              <a:extLst>
                <a:ext uri="{FF2B5EF4-FFF2-40B4-BE49-F238E27FC236}">
                  <a16:creationId xmlns:a16="http://schemas.microsoft.com/office/drawing/2014/main" id="{64D66EAB-8726-F8F9-4683-D16CF3807BD6}"/>
                </a:ext>
              </a:extLst>
            </p:cNvPr>
            <p:cNvSpPr/>
            <p:nvPr/>
          </p:nvSpPr>
          <p:spPr>
            <a:xfrm>
              <a:off x="3567945" y="881017"/>
              <a:ext cx="6142" cy="7870"/>
            </a:xfrm>
            <a:custGeom>
              <a:avLst/>
              <a:gdLst/>
              <a:ahLst/>
              <a:cxnLst/>
              <a:rect l="l" t="t" r="r" b="b"/>
              <a:pathLst>
                <a:path w="192" h="246" extrusionOk="0">
                  <a:moveTo>
                    <a:pt x="137" y="1"/>
                  </a:moveTo>
                  <a:cubicBezTo>
                    <a:pt x="125" y="1"/>
                    <a:pt x="112" y="4"/>
                    <a:pt x="96" y="10"/>
                  </a:cubicBezTo>
                  <a:cubicBezTo>
                    <a:pt x="49" y="46"/>
                    <a:pt x="1" y="117"/>
                    <a:pt x="1" y="176"/>
                  </a:cubicBezTo>
                  <a:cubicBezTo>
                    <a:pt x="1" y="221"/>
                    <a:pt x="27" y="245"/>
                    <a:pt x="60" y="245"/>
                  </a:cubicBezTo>
                  <a:cubicBezTo>
                    <a:pt x="72" y="245"/>
                    <a:pt x="84" y="242"/>
                    <a:pt x="96" y="236"/>
                  </a:cubicBezTo>
                  <a:cubicBezTo>
                    <a:pt x="156" y="200"/>
                    <a:pt x="191" y="129"/>
                    <a:pt x="191" y="69"/>
                  </a:cubicBezTo>
                  <a:cubicBezTo>
                    <a:pt x="191" y="25"/>
                    <a:pt x="172" y="1"/>
                    <a:pt x="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1295;p43">
              <a:extLst>
                <a:ext uri="{FF2B5EF4-FFF2-40B4-BE49-F238E27FC236}">
                  <a16:creationId xmlns:a16="http://schemas.microsoft.com/office/drawing/2014/main" id="{AE2F4015-1BEC-E353-F0CE-C528D1A9473E}"/>
                </a:ext>
              </a:extLst>
            </p:cNvPr>
            <p:cNvSpPr/>
            <p:nvPr/>
          </p:nvSpPr>
          <p:spPr>
            <a:xfrm>
              <a:off x="3585475" y="871132"/>
              <a:ext cx="6142" cy="7838"/>
            </a:xfrm>
            <a:custGeom>
              <a:avLst/>
              <a:gdLst/>
              <a:ahLst/>
              <a:cxnLst/>
              <a:rect l="l" t="t" r="r" b="b"/>
              <a:pathLst>
                <a:path w="192" h="245" extrusionOk="0">
                  <a:moveTo>
                    <a:pt x="132" y="0"/>
                  </a:moveTo>
                  <a:cubicBezTo>
                    <a:pt x="120" y="0"/>
                    <a:pt x="108" y="3"/>
                    <a:pt x="96" y="9"/>
                  </a:cubicBezTo>
                  <a:cubicBezTo>
                    <a:pt x="36" y="45"/>
                    <a:pt x="1" y="116"/>
                    <a:pt x="1" y="176"/>
                  </a:cubicBezTo>
                  <a:cubicBezTo>
                    <a:pt x="1" y="220"/>
                    <a:pt x="20" y="245"/>
                    <a:pt x="55" y="245"/>
                  </a:cubicBezTo>
                  <a:cubicBezTo>
                    <a:pt x="67" y="245"/>
                    <a:pt x="80" y="242"/>
                    <a:pt x="96" y="235"/>
                  </a:cubicBezTo>
                  <a:cubicBezTo>
                    <a:pt x="143" y="200"/>
                    <a:pt x="191" y="128"/>
                    <a:pt x="191" y="69"/>
                  </a:cubicBezTo>
                  <a:cubicBezTo>
                    <a:pt x="191" y="25"/>
                    <a:pt x="165"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1296;p43">
              <a:extLst>
                <a:ext uri="{FF2B5EF4-FFF2-40B4-BE49-F238E27FC236}">
                  <a16:creationId xmlns:a16="http://schemas.microsoft.com/office/drawing/2014/main" id="{80EAC615-A7ED-0AF6-4D69-9C9E5E0EF600}"/>
                </a:ext>
              </a:extLst>
            </p:cNvPr>
            <p:cNvSpPr/>
            <p:nvPr/>
          </p:nvSpPr>
          <p:spPr>
            <a:xfrm>
              <a:off x="3602621" y="860960"/>
              <a:ext cx="6110" cy="7966"/>
            </a:xfrm>
            <a:custGeom>
              <a:avLst/>
              <a:gdLst/>
              <a:ahLst/>
              <a:cxnLst/>
              <a:rect l="l" t="t" r="r" b="b"/>
              <a:pathLst>
                <a:path w="191" h="249" extrusionOk="0">
                  <a:moveTo>
                    <a:pt x="145" y="1"/>
                  </a:moveTo>
                  <a:cubicBezTo>
                    <a:pt x="131" y="1"/>
                    <a:pt x="115" y="6"/>
                    <a:pt x="96" y="18"/>
                  </a:cubicBezTo>
                  <a:cubicBezTo>
                    <a:pt x="48" y="41"/>
                    <a:pt x="0" y="125"/>
                    <a:pt x="0" y="184"/>
                  </a:cubicBezTo>
                  <a:cubicBezTo>
                    <a:pt x="0" y="225"/>
                    <a:pt x="22" y="249"/>
                    <a:pt x="51" y="249"/>
                  </a:cubicBezTo>
                  <a:cubicBezTo>
                    <a:pt x="65" y="249"/>
                    <a:pt x="80" y="243"/>
                    <a:pt x="96" y="232"/>
                  </a:cubicBezTo>
                  <a:cubicBezTo>
                    <a:pt x="155" y="208"/>
                    <a:pt x="191" y="137"/>
                    <a:pt x="191" y="65"/>
                  </a:cubicBezTo>
                  <a:cubicBezTo>
                    <a:pt x="191" y="25"/>
                    <a:pt x="174"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1297;p43">
              <a:extLst>
                <a:ext uri="{FF2B5EF4-FFF2-40B4-BE49-F238E27FC236}">
                  <a16:creationId xmlns:a16="http://schemas.microsoft.com/office/drawing/2014/main" id="{7B92B900-C4B1-34C9-6E65-623621C14827}"/>
                </a:ext>
              </a:extLst>
            </p:cNvPr>
            <p:cNvSpPr/>
            <p:nvPr/>
          </p:nvSpPr>
          <p:spPr>
            <a:xfrm>
              <a:off x="3550830" y="909968"/>
              <a:ext cx="6110" cy="7870"/>
            </a:xfrm>
            <a:custGeom>
              <a:avLst/>
              <a:gdLst/>
              <a:ahLst/>
              <a:cxnLst/>
              <a:rect l="l" t="t" r="r" b="b"/>
              <a:pathLst>
                <a:path w="191" h="246" extrusionOk="0">
                  <a:moveTo>
                    <a:pt x="131" y="1"/>
                  </a:moveTo>
                  <a:cubicBezTo>
                    <a:pt x="120" y="1"/>
                    <a:pt x="108" y="4"/>
                    <a:pt x="95" y="10"/>
                  </a:cubicBezTo>
                  <a:cubicBezTo>
                    <a:pt x="36" y="45"/>
                    <a:pt x="0" y="117"/>
                    <a:pt x="0" y="176"/>
                  </a:cubicBezTo>
                  <a:cubicBezTo>
                    <a:pt x="0" y="221"/>
                    <a:pt x="20" y="245"/>
                    <a:pt x="54" y="245"/>
                  </a:cubicBezTo>
                  <a:cubicBezTo>
                    <a:pt x="66" y="245"/>
                    <a:pt x="80" y="242"/>
                    <a:pt x="95" y="236"/>
                  </a:cubicBezTo>
                  <a:cubicBezTo>
                    <a:pt x="143" y="200"/>
                    <a:pt x="191" y="129"/>
                    <a:pt x="191" y="69"/>
                  </a:cubicBezTo>
                  <a:cubicBezTo>
                    <a:pt x="191" y="25"/>
                    <a:pt x="164" y="1"/>
                    <a:pt x="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1298;p43">
              <a:extLst>
                <a:ext uri="{FF2B5EF4-FFF2-40B4-BE49-F238E27FC236}">
                  <a16:creationId xmlns:a16="http://schemas.microsoft.com/office/drawing/2014/main" id="{B3D93039-BACB-C3E0-47C4-941F3AEBF746}"/>
                </a:ext>
              </a:extLst>
            </p:cNvPr>
            <p:cNvSpPr/>
            <p:nvPr/>
          </p:nvSpPr>
          <p:spPr>
            <a:xfrm>
              <a:off x="3567945" y="899827"/>
              <a:ext cx="6142" cy="7966"/>
            </a:xfrm>
            <a:custGeom>
              <a:avLst/>
              <a:gdLst/>
              <a:ahLst/>
              <a:cxnLst/>
              <a:rect l="l" t="t" r="r" b="b"/>
              <a:pathLst>
                <a:path w="192" h="249" extrusionOk="0">
                  <a:moveTo>
                    <a:pt x="146" y="0"/>
                  </a:moveTo>
                  <a:cubicBezTo>
                    <a:pt x="132" y="0"/>
                    <a:pt x="115" y="6"/>
                    <a:pt x="96" y="17"/>
                  </a:cubicBezTo>
                  <a:cubicBezTo>
                    <a:pt x="49" y="41"/>
                    <a:pt x="1" y="112"/>
                    <a:pt x="1" y="184"/>
                  </a:cubicBezTo>
                  <a:cubicBezTo>
                    <a:pt x="1" y="224"/>
                    <a:pt x="23" y="248"/>
                    <a:pt x="52" y="248"/>
                  </a:cubicBezTo>
                  <a:cubicBezTo>
                    <a:pt x="66" y="248"/>
                    <a:pt x="81" y="243"/>
                    <a:pt x="96" y="231"/>
                  </a:cubicBezTo>
                  <a:cubicBezTo>
                    <a:pt x="156" y="208"/>
                    <a:pt x="191" y="136"/>
                    <a:pt x="191" y="65"/>
                  </a:cubicBezTo>
                  <a:cubicBezTo>
                    <a:pt x="191" y="24"/>
                    <a:pt x="175"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1299;p43">
              <a:extLst>
                <a:ext uri="{FF2B5EF4-FFF2-40B4-BE49-F238E27FC236}">
                  <a16:creationId xmlns:a16="http://schemas.microsoft.com/office/drawing/2014/main" id="{E5BEFC39-631D-04D8-C7F6-105E9C306E82}"/>
                </a:ext>
              </a:extLst>
            </p:cNvPr>
            <p:cNvSpPr/>
            <p:nvPr/>
          </p:nvSpPr>
          <p:spPr>
            <a:xfrm>
              <a:off x="3585475" y="889910"/>
              <a:ext cx="6142" cy="7966"/>
            </a:xfrm>
            <a:custGeom>
              <a:avLst/>
              <a:gdLst/>
              <a:ahLst/>
              <a:cxnLst/>
              <a:rect l="l" t="t" r="r" b="b"/>
              <a:pathLst>
                <a:path w="192" h="249" extrusionOk="0">
                  <a:moveTo>
                    <a:pt x="140" y="1"/>
                  </a:moveTo>
                  <a:cubicBezTo>
                    <a:pt x="126" y="1"/>
                    <a:pt x="111" y="6"/>
                    <a:pt x="96" y="18"/>
                  </a:cubicBezTo>
                  <a:cubicBezTo>
                    <a:pt x="36" y="41"/>
                    <a:pt x="1" y="113"/>
                    <a:pt x="1" y="172"/>
                  </a:cubicBezTo>
                  <a:cubicBezTo>
                    <a:pt x="1" y="222"/>
                    <a:pt x="18" y="248"/>
                    <a:pt x="48" y="248"/>
                  </a:cubicBezTo>
                  <a:cubicBezTo>
                    <a:pt x="61" y="248"/>
                    <a:pt x="77" y="243"/>
                    <a:pt x="96" y="232"/>
                  </a:cubicBezTo>
                  <a:cubicBezTo>
                    <a:pt x="143" y="196"/>
                    <a:pt x="191" y="125"/>
                    <a:pt x="191" y="65"/>
                  </a:cubicBezTo>
                  <a:cubicBezTo>
                    <a:pt x="191" y="25"/>
                    <a:pt x="169" y="1"/>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1300;p43">
              <a:extLst>
                <a:ext uri="{FF2B5EF4-FFF2-40B4-BE49-F238E27FC236}">
                  <a16:creationId xmlns:a16="http://schemas.microsoft.com/office/drawing/2014/main" id="{ACA54EBA-376F-B79E-BEB7-96F0580FDB39}"/>
                </a:ext>
              </a:extLst>
            </p:cNvPr>
            <p:cNvSpPr/>
            <p:nvPr/>
          </p:nvSpPr>
          <p:spPr>
            <a:xfrm>
              <a:off x="3602621" y="879865"/>
              <a:ext cx="6110" cy="7870"/>
            </a:xfrm>
            <a:custGeom>
              <a:avLst/>
              <a:gdLst/>
              <a:ahLst/>
              <a:cxnLst/>
              <a:rect l="l" t="t" r="r" b="b"/>
              <a:pathLst>
                <a:path w="191" h="246" extrusionOk="0">
                  <a:moveTo>
                    <a:pt x="137" y="1"/>
                  </a:moveTo>
                  <a:cubicBezTo>
                    <a:pt x="125" y="1"/>
                    <a:pt x="111" y="4"/>
                    <a:pt x="96" y="10"/>
                  </a:cubicBezTo>
                  <a:cubicBezTo>
                    <a:pt x="48" y="46"/>
                    <a:pt x="0" y="117"/>
                    <a:pt x="0" y="177"/>
                  </a:cubicBezTo>
                  <a:cubicBezTo>
                    <a:pt x="0" y="221"/>
                    <a:pt x="27" y="245"/>
                    <a:pt x="60" y="245"/>
                  </a:cubicBezTo>
                  <a:cubicBezTo>
                    <a:pt x="71" y="245"/>
                    <a:pt x="83" y="242"/>
                    <a:pt x="96" y="236"/>
                  </a:cubicBezTo>
                  <a:cubicBezTo>
                    <a:pt x="155" y="201"/>
                    <a:pt x="191" y="129"/>
                    <a:pt x="191" y="70"/>
                  </a:cubicBezTo>
                  <a:cubicBezTo>
                    <a:pt x="191" y="25"/>
                    <a:pt x="171" y="1"/>
                    <a:pt x="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Create an Ionic React App: Framework and Documentation">
            <a:extLst>
              <a:ext uri="{FF2B5EF4-FFF2-40B4-BE49-F238E27FC236}">
                <a16:creationId xmlns:a16="http://schemas.microsoft.com/office/drawing/2014/main" id="{9CCE5D37-00D6-7E2F-E58E-465AF2A74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043" y="1143696"/>
            <a:ext cx="809913" cy="80991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pring boot online Training with free certification | Bookitbee">
            <a:extLst>
              <a:ext uri="{FF2B5EF4-FFF2-40B4-BE49-F238E27FC236}">
                <a16:creationId xmlns:a16="http://schemas.microsoft.com/office/drawing/2014/main" id="{B7AB0CA6-616C-6A9C-4137-E375275B84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8433" y="1114584"/>
            <a:ext cx="859003" cy="84185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502D782C-D3C6-F499-9CE4-4D6DD24297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4189" y="2784112"/>
            <a:ext cx="875621" cy="875621"/>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Apache Maven Feathers transparent PNG - StickPNG">
            <a:extLst>
              <a:ext uri="{FF2B5EF4-FFF2-40B4-BE49-F238E27FC236}">
                <a16:creationId xmlns:a16="http://schemas.microsoft.com/office/drawing/2014/main" id="{38FEC39A-99B4-85C4-25F6-6DD68C7B7B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9147" y="2685574"/>
            <a:ext cx="807093" cy="1076124"/>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Spring Data JPA - Huong Dan Java">
            <a:extLst>
              <a:ext uri="{FF2B5EF4-FFF2-40B4-BE49-F238E27FC236}">
                <a16:creationId xmlns:a16="http://schemas.microsoft.com/office/drawing/2014/main" id="{9FF9052A-A7BD-64CA-F928-709421F91B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6776" y="2837262"/>
            <a:ext cx="853724" cy="853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99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9" name="Google Shape;2039;p55"/>
          <p:cNvSpPr txBox="1">
            <a:spLocks noGrp="1"/>
          </p:cNvSpPr>
          <p:nvPr>
            <p:ph type="title"/>
          </p:nvPr>
        </p:nvSpPr>
        <p:spPr>
          <a:xfrm>
            <a:off x="713400" y="3819000"/>
            <a:ext cx="54080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Database Schema</a:t>
            </a:r>
            <a:endParaRPr dirty="0"/>
          </a:p>
        </p:txBody>
      </p:sp>
      <p:grpSp>
        <p:nvGrpSpPr>
          <p:cNvPr id="2041" name="Google Shape;2041;p55"/>
          <p:cNvGrpSpPr/>
          <p:nvPr/>
        </p:nvGrpSpPr>
        <p:grpSpPr>
          <a:xfrm>
            <a:off x="8154683" y="1289935"/>
            <a:ext cx="1354679" cy="2315347"/>
            <a:chOff x="1657875" y="610513"/>
            <a:chExt cx="478027" cy="817018"/>
          </a:xfrm>
        </p:grpSpPr>
        <p:sp>
          <p:nvSpPr>
            <p:cNvPr id="2042" name="Google Shape;2042;p55"/>
            <p:cNvSpPr/>
            <p:nvPr/>
          </p:nvSpPr>
          <p:spPr>
            <a:xfrm>
              <a:off x="1660914" y="1206960"/>
              <a:ext cx="471565" cy="220571"/>
            </a:xfrm>
            <a:custGeom>
              <a:avLst/>
              <a:gdLst/>
              <a:ahLst/>
              <a:cxnLst/>
              <a:rect l="l" t="t" r="r" b="b"/>
              <a:pathLst>
                <a:path w="14741" h="6895" extrusionOk="0">
                  <a:moveTo>
                    <a:pt x="14740" y="1"/>
                  </a:moveTo>
                  <a:lnTo>
                    <a:pt x="14740" y="4"/>
                  </a:lnTo>
                  <a:lnTo>
                    <a:pt x="14740" y="4"/>
                  </a:lnTo>
                  <a:cubicBezTo>
                    <a:pt x="14740" y="3"/>
                    <a:pt x="14740" y="2"/>
                    <a:pt x="14740" y="1"/>
                  </a:cubicBezTo>
                  <a:close/>
                  <a:moveTo>
                    <a:pt x="12" y="1"/>
                  </a:moveTo>
                  <a:lnTo>
                    <a:pt x="0" y="2620"/>
                  </a:lnTo>
                  <a:cubicBezTo>
                    <a:pt x="0" y="2775"/>
                    <a:pt x="96" y="2930"/>
                    <a:pt x="310" y="3049"/>
                  </a:cubicBezTo>
                  <a:lnTo>
                    <a:pt x="6656" y="6716"/>
                  </a:lnTo>
                  <a:cubicBezTo>
                    <a:pt x="6858" y="6835"/>
                    <a:pt x="7123" y="6894"/>
                    <a:pt x="7388" y="6894"/>
                  </a:cubicBezTo>
                  <a:cubicBezTo>
                    <a:pt x="7653" y="6894"/>
                    <a:pt x="7918" y="6835"/>
                    <a:pt x="8120" y="6716"/>
                  </a:cubicBezTo>
                  <a:lnTo>
                    <a:pt x="14431" y="3049"/>
                  </a:lnTo>
                  <a:cubicBezTo>
                    <a:pt x="14633" y="2941"/>
                    <a:pt x="14728" y="2787"/>
                    <a:pt x="14728" y="2632"/>
                  </a:cubicBezTo>
                  <a:lnTo>
                    <a:pt x="14740" y="4"/>
                  </a:lnTo>
                  <a:lnTo>
                    <a:pt x="14740" y="4"/>
                  </a:lnTo>
                  <a:cubicBezTo>
                    <a:pt x="14739" y="158"/>
                    <a:pt x="14643" y="311"/>
                    <a:pt x="14443" y="429"/>
                  </a:cubicBezTo>
                  <a:lnTo>
                    <a:pt x="8132" y="4096"/>
                  </a:lnTo>
                  <a:cubicBezTo>
                    <a:pt x="7930" y="4209"/>
                    <a:pt x="7665" y="4266"/>
                    <a:pt x="7400" y="4266"/>
                  </a:cubicBezTo>
                  <a:cubicBezTo>
                    <a:pt x="7135" y="4266"/>
                    <a:pt x="6870" y="4209"/>
                    <a:pt x="6668" y="4096"/>
                  </a:cubicBezTo>
                  <a:lnTo>
                    <a:pt x="322" y="429"/>
                  </a:lnTo>
                  <a:cubicBezTo>
                    <a:pt x="107" y="310"/>
                    <a:pt x="12" y="155"/>
                    <a:pt x="12"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5"/>
            <p:cNvSpPr/>
            <p:nvPr/>
          </p:nvSpPr>
          <p:spPr>
            <a:xfrm>
              <a:off x="1657875" y="1070620"/>
              <a:ext cx="478027" cy="272843"/>
            </a:xfrm>
            <a:custGeom>
              <a:avLst/>
              <a:gdLst/>
              <a:ahLst/>
              <a:cxnLst/>
              <a:rect l="l" t="t" r="r" b="b"/>
              <a:pathLst>
                <a:path w="14943" h="8529" extrusionOk="0">
                  <a:moveTo>
                    <a:pt x="7447" y="0"/>
                  </a:moveTo>
                  <a:cubicBezTo>
                    <a:pt x="7182" y="0"/>
                    <a:pt x="6918" y="60"/>
                    <a:pt x="6715" y="179"/>
                  </a:cubicBezTo>
                  <a:lnTo>
                    <a:pt x="405" y="3834"/>
                  </a:lnTo>
                  <a:cubicBezTo>
                    <a:pt x="0" y="4072"/>
                    <a:pt x="0" y="4453"/>
                    <a:pt x="417" y="4691"/>
                  </a:cubicBezTo>
                  <a:lnTo>
                    <a:pt x="6763" y="8358"/>
                  </a:lnTo>
                  <a:cubicBezTo>
                    <a:pt x="6965" y="8471"/>
                    <a:pt x="7230" y="8528"/>
                    <a:pt x="7495" y="8528"/>
                  </a:cubicBezTo>
                  <a:cubicBezTo>
                    <a:pt x="7760" y="8528"/>
                    <a:pt x="8025" y="8471"/>
                    <a:pt x="8227" y="8358"/>
                  </a:cubicBezTo>
                  <a:lnTo>
                    <a:pt x="14538" y="4691"/>
                  </a:lnTo>
                  <a:cubicBezTo>
                    <a:pt x="14942" y="4453"/>
                    <a:pt x="14942" y="4072"/>
                    <a:pt x="14526" y="3834"/>
                  </a:cubicBezTo>
                  <a:lnTo>
                    <a:pt x="8180" y="179"/>
                  </a:lnTo>
                  <a:cubicBezTo>
                    <a:pt x="7977" y="60"/>
                    <a:pt x="7712" y="0"/>
                    <a:pt x="7447" y="0"/>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5"/>
            <p:cNvSpPr/>
            <p:nvPr/>
          </p:nvSpPr>
          <p:spPr>
            <a:xfrm>
              <a:off x="1941239" y="1347458"/>
              <a:ext cx="14875" cy="19322"/>
            </a:xfrm>
            <a:custGeom>
              <a:avLst/>
              <a:gdLst/>
              <a:ahLst/>
              <a:cxnLst/>
              <a:rect l="l" t="t" r="r" b="b"/>
              <a:pathLst>
                <a:path w="465" h="604" extrusionOk="0">
                  <a:moveTo>
                    <a:pt x="338" y="0"/>
                  </a:moveTo>
                  <a:cubicBezTo>
                    <a:pt x="305" y="0"/>
                    <a:pt x="267" y="12"/>
                    <a:pt x="227" y="38"/>
                  </a:cubicBezTo>
                  <a:cubicBezTo>
                    <a:pt x="96" y="109"/>
                    <a:pt x="0" y="288"/>
                    <a:pt x="0" y="443"/>
                  </a:cubicBezTo>
                  <a:cubicBezTo>
                    <a:pt x="0" y="544"/>
                    <a:pt x="49" y="604"/>
                    <a:pt x="124" y="604"/>
                  </a:cubicBezTo>
                  <a:cubicBezTo>
                    <a:pt x="154" y="604"/>
                    <a:pt x="189" y="594"/>
                    <a:pt x="227" y="574"/>
                  </a:cubicBezTo>
                  <a:cubicBezTo>
                    <a:pt x="357" y="502"/>
                    <a:pt x="465" y="323"/>
                    <a:pt x="465" y="169"/>
                  </a:cubicBezTo>
                  <a:cubicBezTo>
                    <a:pt x="465" y="62"/>
                    <a:pt x="413" y="0"/>
                    <a:pt x="3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5"/>
            <p:cNvSpPr/>
            <p:nvPr/>
          </p:nvSpPr>
          <p:spPr>
            <a:xfrm>
              <a:off x="1985417" y="1324841"/>
              <a:ext cx="14875" cy="19482"/>
            </a:xfrm>
            <a:custGeom>
              <a:avLst/>
              <a:gdLst/>
              <a:ahLst/>
              <a:cxnLst/>
              <a:rect l="l" t="t" r="r" b="b"/>
              <a:pathLst>
                <a:path w="465" h="609" extrusionOk="0">
                  <a:moveTo>
                    <a:pt x="340" y="0"/>
                  </a:moveTo>
                  <a:cubicBezTo>
                    <a:pt x="310" y="0"/>
                    <a:pt x="276" y="10"/>
                    <a:pt x="239" y="30"/>
                  </a:cubicBezTo>
                  <a:cubicBezTo>
                    <a:pt x="108" y="114"/>
                    <a:pt x="0" y="292"/>
                    <a:pt x="0" y="447"/>
                  </a:cubicBezTo>
                  <a:cubicBezTo>
                    <a:pt x="0" y="549"/>
                    <a:pt x="55" y="608"/>
                    <a:pt x="133" y="608"/>
                  </a:cubicBezTo>
                  <a:cubicBezTo>
                    <a:pt x="165" y="608"/>
                    <a:pt x="201" y="599"/>
                    <a:pt x="239" y="578"/>
                  </a:cubicBezTo>
                  <a:cubicBezTo>
                    <a:pt x="370" y="507"/>
                    <a:pt x="465" y="316"/>
                    <a:pt x="465" y="173"/>
                  </a:cubicBezTo>
                  <a:cubicBezTo>
                    <a:pt x="465" y="62"/>
                    <a:pt x="416" y="0"/>
                    <a:pt x="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5"/>
            <p:cNvSpPr/>
            <p:nvPr/>
          </p:nvSpPr>
          <p:spPr>
            <a:xfrm>
              <a:off x="2028827" y="1302321"/>
              <a:ext cx="16795" cy="19354"/>
            </a:xfrm>
            <a:custGeom>
              <a:avLst/>
              <a:gdLst/>
              <a:ahLst/>
              <a:cxnLst/>
              <a:rect l="l" t="t" r="r" b="b"/>
              <a:pathLst>
                <a:path w="525" h="605" extrusionOk="0">
                  <a:moveTo>
                    <a:pt x="361" y="1"/>
                  </a:moveTo>
                  <a:cubicBezTo>
                    <a:pt x="274" y="1"/>
                    <a:pt x="170" y="80"/>
                    <a:pt x="96" y="210"/>
                  </a:cubicBezTo>
                  <a:cubicBezTo>
                    <a:pt x="1" y="365"/>
                    <a:pt x="1" y="532"/>
                    <a:pt x="96" y="591"/>
                  </a:cubicBezTo>
                  <a:cubicBezTo>
                    <a:pt x="114" y="601"/>
                    <a:pt x="134" y="605"/>
                    <a:pt x="155" y="605"/>
                  </a:cubicBezTo>
                  <a:cubicBezTo>
                    <a:pt x="244" y="605"/>
                    <a:pt x="352" y="526"/>
                    <a:pt x="429" y="401"/>
                  </a:cubicBezTo>
                  <a:cubicBezTo>
                    <a:pt x="525" y="246"/>
                    <a:pt x="525" y="68"/>
                    <a:pt x="429" y="20"/>
                  </a:cubicBezTo>
                  <a:cubicBezTo>
                    <a:pt x="409" y="7"/>
                    <a:pt x="385" y="1"/>
                    <a:pt x="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5"/>
            <p:cNvSpPr/>
            <p:nvPr/>
          </p:nvSpPr>
          <p:spPr>
            <a:xfrm>
              <a:off x="2074156" y="1279896"/>
              <a:ext cx="14875" cy="19098"/>
            </a:xfrm>
            <a:custGeom>
              <a:avLst/>
              <a:gdLst/>
              <a:ahLst/>
              <a:cxnLst/>
              <a:rect l="l" t="t" r="r" b="b"/>
              <a:pathLst>
                <a:path w="465" h="597" extrusionOk="0">
                  <a:moveTo>
                    <a:pt x="332" y="0"/>
                  </a:moveTo>
                  <a:cubicBezTo>
                    <a:pt x="300" y="0"/>
                    <a:pt x="264" y="10"/>
                    <a:pt x="227" y="30"/>
                  </a:cubicBezTo>
                  <a:cubicBezTo>
                    <a:pt x="96" y="102"/>
                    <a:pt x="1" y="280"/>
                    <a:pt x="1" y="435"/>
                  </a:cubicBezTo>
                  <a:cubicBezTo>
                    <a:pt x="1" y="537"/>
                    <a:pt x="49" y="596"/>
                    <a:pt x="124" y="596"/>
                  </a:cubicBezTo>
                  <a:cubicBezTo>
                    <a:pt x="154" y="596"/>
                    <a:pt x="189" y="587"/>
                    <a:pt x="227" y="566"/>
                  </a:cubicBezTo>
                  <a:cubicBezTo>
                    <a:pt x="358" y="495"/>
                    <a:pt x="465" y="316"/>
                    <a:pt x="465" y="161"/>
                  </a:cubicBezTo>
                  <a:cubicBezTo>
                    <a:pt x="465" y="60"/>
                    <a:pt x="411" y="0"/>
                    <a:pt x="3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5"/>
            <p:cNvSpPr/>
            <p:nvPr/>
          </p:nvSpPr>
          <p:spPr>
            <a:xfrm>
              <a:off x="1689097" y="1161630"/>
              <a:ext cx="414814" cy="140116"/>
            </a:xfrm>
            <a:custGeom>
              <a:avLst/>
              <a:gdLst/>
              <a:ahLst/>
              <a:cxnLst/>
              <a:rect l="l" t="t" r="r" b="b"/>
              <a:pathLst>
                <a:path w="12967" h="4380" extrusionOk="0">
                  <a:moveTo>
                    <a:pt x="12" y="1"/>
                  </a:moveTo>
                  <a:lnTo>
                    <a:pt x="0" y="632"/>
                  </a:lnTo>
                  <a:cubicBezTo>
                    <a:pt x="0" y="763"/>
                    <a:pt x="96" y="906"/>
                    <a:pt x="274" y="1001"/>
                  </a:cubicBezTo>
                  <a:lnTo>
                    <a:pt x="5858" y="4227"/>
                  </a:lnTo>
                  <a:cubicBezTo>
                    <a:pt x="6037" y="4329"/>
                    <a:pt x="6272" y="4379"/>
                    <a:pt x="6507" y="4379"/>
                  </a:cubicBezTo>
                  <a:cubicBezTo>
                    <a:pt x="6742" y="4379"/>
                    <a:pt x="6977" y="4329"/>
                    <a:pt x="7156" y="4227"/>
                  </a:cubicBezTo>
                  <a:lnTo>
                    <a:pt x="12692" y="1001"/>
                  </a:lnTo>
                  <a:cubicBezTo>
                    <a:pt x="12871" y="906"/>
                    <a:pt x="12966" y="775"/>
                    <a:pt x="12966" y="632"/>
                  </a:cubicBezTo>
                  <a:lnTo>
                    <a:pt x="12966" y="13"/>
                  </a:lnTo>
                  <a:cubicBezTo>
                    <a:pt x="12966" y="144"/>
                    <a:pt x="12883" y="275"/>
                    <a:pt x="12704" y="382"/>
                  </a:cubicBezTo>
                  <a:lnTo>
                    <a:pt x="7156" y="3608"/>
                  </a:lnTo>
                  <a:cubicBezTo>
                    <a:pt x="6983" y="3710"/>
                    <a:pt x="6751" y="3760"/>
                    <a:pt x="6518" y="3760"/>
                  </a:cubicBezTo>
                  <a:cubicBezTo>
                    <a:pt x="6284" y="3760"/>
                    <a:pt x="6049" y="3710"/>
                    <a:pt x="5870" y="3608"/>
                  </a:cubicBezTo>
                  <a:lnTo>
                    <a:pt x="286" y="382"/>
                  </a:lnTo>
                  <a:cubicBezTo>
                    <a:pt x="108" y="275"/>
                    <a:pt x="12" y="144"/>
                    <a:pt x="12" y="1"/>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5"/>
            <p:cNvSpPr/>
            <p:nvPr/>
          </p:nvSpPr>
          <p:spPr>
            <a:xfrm>
              <a:off x="1686793" y="1041765"/>
              <a:ext cx="420157" cy="240181"/>
            </a:xfrm>
            <a:custGeom>
              <a:avLst/>
              <a:gdLst/>
              <a:ahLst/>
              <a:cxnLst/>
              <a:rect l="l" t="t" r="r" b="b"/>
              <a:pathLst>
                <a:path w="13134" h="7508" extrusionOk="0">
                  <a:moveTo>
                    <a:pt x="6543" y="0"/>
                  </a:moveTo>
                  <a:cubicBezTo>
                    <a:pt x="6308" y="0"/>
                    <a:pt x="6073" y="51"/>
                    <a:pt x="5895" y="152"/>
                  </a:cubicBezTo>
                  <a:lnTo>
                    <a:pt x="358" y="3379"/>
                  </a:lnTo>
                  <a:cubicBezTo>
                    <a:pt x="1" y="3593"/>
                    <a:pt x="1" y="3926"/>
                    <a:pt x="358" y="4129"/>
                  </a:cubicBezTo>
                  <a:lnTo>
                    <a:pt x="5942" y="7355"/>
                  </a:lnTo>
                  <a:cubicBezTo>
                    <a:pt x="6121" y="7457"/>
                    <a:pt x="6356" y="7507"/>
                    <a:pt x="6590" y="7507"/>
                  </a:cubicBezTo>
                  <a:cubicBezTo>
                    <a:pt x="6823" y="7507"/>
                    <a:pt x="7055" y="7457"/>
                    <a:pt x="7228" y="7355"/>
                  </a:cubicBezTo>
                  <a:lnTo>
                    <a:pt x="12776" y="4129"/>
                  </a:lnTo>
                  <a:cubicBezTo>
                    <a:pt x="13134" y="3926"/>
                    <a:pt x="13134" y="3581"/>
                    <a:pt x="12776" y="3379"/>
                  </a:cubicBezTo>
                  <a:lnTo>
                    <a:pt x="7192" y="152"/>
                  </a:lnTo>
                  <a:cubicBezTo>
                    <a:pt x="7014" y="51"/>
                    <a:pt x="6779" y="0"/>
                    <a:pt x="6543"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5"/>
            <p:cNvSpPr/>
            <p:nvPr/>
          </p:nvSpPr>
          <p:spPr>
            <a:xfrm>
              <a:off x="1689097" y="1122795"/>
              <a:ext cx="414814" cy="139988"/>
            </a:xfrm>
            <a:custGeom>
              <a:avLst/>
              <a:gdLst/>
              <a:ahLst/>
              <a:cxnLst/>
              <a:rect l="l" t="t" r="r" b="b"/>
              <a:pathLst>
                <a:path w="12967" h="4376" extrusionOk="0">
                  <a:moveTo>
                    <a:pt x="12" y="0"/>
                  </a:moveTo>
                  <a:lnTo>
                    <a:pt x="0" y="619"/>
                  </a:lnTo>
                  <a:cubicBezTo>
                    <a:pt x="0" y="750"/>
                    <a:pt x="96" y="893"/>
                    <a:pt x="274" y="1000"/>
                  </a:cubicBezTo>
                  <a:lnTo>
                    <a:pt x="5858" y="4215"/>
                  </a:lnTo>
                  <a:cubicBezTo>
                    <a:pt x="6037" y="4322"/>
                    <a:pt x="6272" y="4376"/>
                    <a:pt x="6507" y="4376"/>
                  </a:cubicBezTo>
                  <a:cubicBezTo>
                    <a:pt x="6742" y="4376"/>
                    <a:pt x="6977" y="4322"/>
                    <a:pt x="7156" y="4215"/>
                  </a:cubicBezTo>
                  <a:lnTo>
                    <a:pt x="12692" y="1000"/>
                  </a:lnTo>
                  <a:cubicBezTo>
                    <a:pt x="12871" y="893"/>
                    <a:pt x="12966" y="762"/>
                    <a:pt x="12966" y="619"/>
                  </a:cubicBezTo>
                  <a:lnTo>
                    <a:pt x="12966" y="0"/>
                  </a:lnTo>
                  <a:cubicBezTo>
                    <a:pt x="12966" y="131"/>
                    <a:pt x="12883" y="274"/>
                    <a:pt x="12704" y="369"/>
                  </a:cubicBezTo>
                  <a:lnTo>
                    <a:pt x="7156" y="3596"/>
                  </a:lnTo>
                  <a:cubicBezTo>
                    <a:pt x="6983" y="3697"/>
                    <a:pt x="6751" y="3748"/>
                    <a:pt x="6518" y="3748"/>
                  </a:cubicBezTo>
                  <a:cubicBezTo>
                    <a:pt x="6284" y="3748"/>
                    <a:pt x="6049" y="3697"/>
                    <a:pt x="5870" y="3596"/>
                  </a:cubicBezTo>
                  <a:lnTo>
                    <a:pt x="286" y="369"/>
                  </a:lnTo>
                  <a:cubicBezTo>
                    <a:pt x="108" y="274"/>
                    <a:pt x="12" y="131"/>
                    <a:pt x="12" y="0"/>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5"/>
            <p:cNvSpPr/>
            <p:nvPr/>
          </p:nvSpPr>
          <p:spPr>
            <a:xfrm>
              <a:off x="1686793" y="1002610"/>
              <a:ext cx="420157" cy="240085"/>
            </a:xfrm>
            <a:custGeom>
              <a:avLst/>
              <a:gdLst/>
              <a:ahLst/>
              <a:cxnLst/>
              <a:rect l="l" t="t" r="r" b="b"/>
              <a:pathLst>
                <a:path w="13134" h="7505" extrusionOk="0">
                  <a:moveTo>
                    <a:pt x="6543" y="1"/>
                  </a:moveTo>
                  <a:cubicBezTo>
                    <a:pt x="6308" y="1"/>
                    <a:pt x="6073" y="55"/>
                    <a:pt x="5895" y="162"/>
                  </a:cubicBezTo>
                  <a:lnTo>
                    <a:pt x="358" y="3376"/>
                  </a:lnTo>
                  <a:cubicBezTo>
                    <a:pt x="1" y="3591"/>
                    <a:pt x="1" y="3924"/>
                    <a:pt x="358" y="4126"/>
                  </a:cubicBezTo>
                  <a:lnTo>
                    <a:pt x="5942" y="7353"/>
                  </a:lnTo>
                  <a:cubicBezTo>
                    <a:pt x="6121" y="7454"/>
                    <a:pt x="6356" y="7505"/>
                    <a:pt x="6590" y="7505"/>
                  </a:cubicBezTo>
                  <a:cubicBezTo>
                    <a:pt x="6823" y="7505"/>
                    <a:pt x="7055" y="7454"/>
                    <a:pt x="7228" y="7353"/>
                  </a:cubicBezTo>
                  <a:lnTo>
                    <a:pt x="12776" y="4126"/>
                  </a:lnTo>
                  <a:cubicBezTo>
                    <a:pt x="13134" y="3924"/>
                    <a:pt x="13134" y="3591"/>
                    <a:pt x="12776" y="3376"/>
                  </a:cubicBezTo>
                  <a:lnTo>
                    <a:pt x="7192" y="162"/>
                  </a:lnTo>
                  <a:cubicBezTo>
                    <a:pt x="7014" y="55"/>
                    <a:pt x="6779" y="1"/>
                    <a:pt x="6543"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5"/>
            <p:cNvSpPr/>
            <p:nvPr/>
          </p:nvSpPr>
          <p:spPr>
            <a:xfrm>
              <a:off x="1689097" y="1083575"/>
              <a:ext cx="414814" cy="140084"/>
            </a:xfrm>
            <a:custGeom>
              <a:avLst/>
              <a:gdLst/>
              <a:ahLst/>
              <a:cxnLst/>
              <a:rect l="l" t="t" r="r" b="b"/>
              <a:pathLst>
                <a:path w="12967" h="4379" extrusionOk="0">
                  <a:moveTo>
                    <a:pt x="12" y="0"/>
                  </a:moveTo>
                  <a:lnTo>
                    <a:pt x="0" y="619"/>
                  </a:lnTo>
                  <a:cubicBezTo>
                    <a:pt x="0" y="762"/>
                    <a:pt x="96" y="893"/>
                    <a:pt x="274" y="1000"/>
                  </a:cubicBezTo>
                  <a:lnTo>
                    <a:pt x="5858" y="4227"/>
                  </a:lnTo>
                  <a:cubicBezTo>
                    <a:pt x="6037" y="4328"/>
                    <a:pt x="6272" y="4379"/>
                    <a:pt x="6507" y="4379"/>
                  </a:cubicBezTo>
                  <a:cubicBezTo>
                    <a:pt x="6742" y="4379"/>
                    <a:pt x="6977" y="4328"/>
                    <a:pt x="7156" y="4227"/>
                  </a:cubicBezTo>
                  <a:lnTo>
                    <a:pt x="12692" y="1000"/>
                  </a:lnTo>
                  <a:cubicBezTo>
                    <a:pt x="12871" y="893"/>
                    <a:pt x="12966" y="762"/>
                    <a:pt x="12966" y="631"/>
                  </a:cubicBezTo>
                  <a:lnTo>
                    <a:pt x="12966" y="0"/>
                  </a:lnTo>
                  <a:cubicBezTo>
                    <a:pt x="12966" y="143"/>
                    <a:pt x="12883" y="274"/>
                    <a:pt x="12704" y="381"/>
                  </a:cubicBezTo>
                  <a:lnTo>
                    <a:pt x="7156" y="3596"/>
                  </a:lnTo>
                  <a:cubicBezTo>
                    <a:pt x="6983" y="3703"/>
                    <a:pt x="6751" y="3756"/>
                    <a:pt x="6518" y="3756"/>
                  </a:cubicBezTo>
                  <a:cubicBezTo>
                    <a:pt x="6284" y="3756"/>
                    <a:pt x="6049" y="3703"/>
                    <a:pt x="5870" y="3596"/>
                  </a:cubicBezTo>
                  <a:lnTo>
                    <a:pt x="286" y="381"/>
                  </a:lnTo>
                  <a:cubicBezTo>
                    <a:pt x="108" y="274"/>
                    <a:pt x="12" y="131"/>
                    <a:pt x="12" y="0"/>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5"/>
            <p:cNvSpPr/>
            <p:nvPr/>
          </p:nvSpPr>
          <p:spPr>
            <a:xfrm>
              <a:off x="1686793" y="963678"/>
              <a:ext cx="420157" cy="240085"/>
            </a:xfrm>
            <a:custGeom>
              <a:avLst/>
              <a:gdLst/>
              <a:ahLst/>
              <a:cxnLst/>
              <a:rect l="l" t="t" r="r" b="b"/>
              <a:pathLst>
                <a:path w="13134" h="7505" extrusionOk="0">
                  <a:moveTo>
                    <a:pt x="6543" y="1"/>
                  </a:moveTo>
                  <a:cubicBezTo>
                    <a:pt x="6308" y="1"/>
                    <a:pt x="6073" y="51"/>
                    <a:pt x="5895" y="152"/>
                  </a:cubicBezTo>
                  <a:lnTo>
                    <a:pt x="358" y="3379"/>
                  </a:lnTo>
                  <a:cubicBezTo>
                    <a:pt x="1" y="3581"/>
                    <a:pt x="1" y="3915"/>
                    <a:pt x="358" y="4129"/>
                  </a:cubicBezTo>
                  <a:lnTo>
                    <a:pt x="5942" y="7344"/>
                  </a:lnTo>
                  <a:cubicBezTo>
                    <a:pt x="6121" y="7451"/>
                    <a:pt x="6356" y="7504"/>
                    <a:pt x="6590" y="7504"/>
                  </a:cubicBezTo>
                  <a:cubicBezTo>
                    <a:pt x="6823" y="7504"/>
                    <a:pt x="7055" y="7451"/>
                    <a:pt x="7228" y="7344"/>
                  </a:cubicBezTo>
                  <a:lnTo>
                    <a:pt x="12776" y="4129"/>
                  </a:lnTo>
                  <a:cubicBezTo>
                    <a:pt x="13134" y="3915"/>
                    <a:pt x="13134" y="3581"/>
                    <a:pt x="12776" y="3379"/>
                  </a:cubicBezTo>
                  <a:lnTo>
                    <a:pt x="7192" y="152"/>
                  </a:lnTo>
                  <a:cubicBezTo>
                    <a:pt x="7014" y="51"/>
                    <a:pt x="6779" y="1"/>
                    <a:pt x="6543"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5"/>
            <p:cNvSpPr/>
            <p:nvPr/>
          </p:nvSpPr>
          <p:spPr>
            <a:xfrm>
              <a:off x="1660914" y="976922"/>
              <a:ext cx="471565" cy="220539"/>
            </a:xfrm>
            <a:custGeom>
              <a:avLst/>
              <a:gdLst/>
              <a:ahLst/>
              <a:cxnLst/>
              <a:rect l="l" t="t" r="r" b="b"/>
              <a:pathLst>
                <a:path w="14741" h="6894" extrusionOk="0">
                  <a:moveTo>
                    <a:pt x="14740" y="12"/>
                  </a:moveTo>
                  <a:lnTo>
                    <a:pt x="14740" y="15"/>
                  </a:lnTo>
                  <a:lnTo>
                    <a:pt x="14740" y="15"/>
                  </a:lnTo>
                  <a:cubicBezTo>
                    <a:pt x="14740" y="14"/>
                    <a:pt x="14740" y="13"/>
                    <a:pt x="14740" y="12"/>
                  </a:cubicBezTo>
                  <a:close/>
                  <a:moveTo>
                    <a:pt x="12" y="0"/>
                  </a:moveTo>
                  <a:lnTo>
                    <a:pt x="0" y="2632"/>
                  </a:lnTo>
                  <a:cubicBezTo>
                    <a:pt x="0" y="2786"/>
                    <a:pt x="96" y="2941"/>
                    <a:pt x="310" y="3060"/>
                  </a:cubicBezTo>
                  <a:lnTo>
                    <a:pt x="6656" y="6715"/>
                  </a:lnTo>
                  <a:cubicBezTo>
                    <a:pt x="6858" y="6834"/>
                    <a:pt x="7123" y="6894"/>
                    <a:pt x="7388" y="6894"/>
                  </a:cubicBezTo>
                  <a:cubicBezTo>
                    <a:pt x="7653" y="6894"/>
                    <a:pt x="7918" y="6834"/>
                    <a:pt x="8120" y="6715"/>
                  </a:cubicBezTo>
                  <a:lnTo>
                    <a:pt x="14431" y="3060"/>
                  </a:lnTo>
                  <a:cubicBezTo>
                    <a:pt x="14633" y="2941"/>
                    <a:pt x="14728" y="2786"/>
                    <a:pt x="14728" y="2632"/>
                  </a:cubicBezTo>
                  <a:lnTo>
                    <a:pt x="14740" y="15"/>
                  </a:lnTo>
                  <a:lnTo>
                    <a:pt x="14740" y="15"/>
                  </a:lnTo>
                  <a:cubicBezTo>
                    <a:pt x="14739" y="157"/>
                    <a:pt x="14644" y="311"/>
                    <a:pt x="14443" y="429"/>
                  </a:cubicBezTo>
                  <a:lnTo>
                    <a:pt x="8132" y="4096"/>
                  </a:lnTo>
                  <a:cubicBezTo>
                    <a:pt x="7930" y="4215"/>
                    <a:pt x="7665" y="4275"/>
                    <a:pt x="7400" y="4275"/>
                  </a:cubicBezTo>
                  <a:cubicBezTo>
                    <a:pt x="7135" y="4275"/>
                    <a:pt x="6870" y="4215"/>
                    <a:pt x="6668" y="4096"/>
                  </a:cubicBezTo>
                  <a:lnTo>
                    <a:pt x="322" y="429"/>
                  </a:lnTo>
                  <a:cubicBezTo>
                    <a:pt x="107" y="310"/>
                    <a:pt x="12" y="155"/>
                    <a:pt x="1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5"/>
            <p:cNvSpPr/>
            <p:nvPr/>
          </p:nvSpPr>
          <p:spPr>
            <a:xfrm>
              <a:off x="1657875" y="840550"/>
              <a:ext cx="478027" cy="273131"/>
            </a:xfrm>
            <a:custGeom>
              <a:avLst/>
              <a:gdLst/>
              <a:ahLst/>
              <a:cxnLst/>
              <a:rect l="l" t="t" r="r" b="b"/>
              <a:pathLst>
                <a:path w="14943" h="8538" extrusionOk="0">
                  <a:moveTo>
                    <a:pt x="7447" y="1"/>
                  </a:moveTo>
                  <a:cubicBezTo>
                    <a:pt x="7182" y="1"/>
                    <a:pt x="6918" y="60"/>
                    <a:pt x="6715" y="179"/>
                  </a:cubicBezTo>
                  <a:lnTo>
                    <a:pt x="405" y="3835"/>
                  </a:lnTo>
                  <a:cubicBezTo>
                    <a:pt x="0" y="4073"/>
                    <a:pt x="0" y="4454"/>
                    <a:pt x="417" y="4692"/>
                  </a:cubicBezTo>
                  <a:lnTo>
                    <a:pt x="6763" y="8359"/>
                  </a:lnTo>
                  <a:cubicBezTo>
                    <a:pt x="6965" y="8478"/>
                    <a:pt x="7230" y="8538"/>
                    <a:pt x="7495" y="8538"/>
                  </a:cubicBezTo>
                  <a:cubicBezTo>
                    <a:pt x="7760" y="8538"/>
                    <a:pt x="8025" y="8478"/>
                    <a:pt x="8227" y="8359"/>
                  </a:cubicBezTo>
                  <a:lnTo>
                    <a:pt x="14538" y="4692"/>
                  </a:lnTo>
                  <a:cubicBezTo>
                    <a:pt x="14942" y="4454"/>
                    <a:pt x="14942" y="4073"/>
                    <a:pt x="14526" y="3835"/>
                  </a:cubicBezTo>
                  <a:lnTo>
                    <a:pt x="8180" y="179"/>
                  </a:lnTo>
                  <a:cubicBezTo>
                    <a:pt x="7977" y="60"/>
                    <a:pt x="7712" y="1"/>
                    <a:pt x="7447" y="1"/>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5"/>
            <p:cNvSpPr/>
            <p:nvPr/>
          </p:nvSpPr>
          <p:spPr>
            <a:xfrm>
              <a:off x="1941239" y="1117644"/>
              <a:ext cx="14875" cy="19322"/>
            </a:xfrm>
            <a:custGeom>
              <a:avLst/>
              <a:gdLst/>
              <a:ahLst/>
              <a:cxnLst/>
              <a:rect l="l" t="t" r="r" b="b"/>
              <a:pathLst>
                <a:path w="465" h="604" extrusionOk="0">
                  <a:moveTo>
                    <a:pt x="332" y="0"/>
                  </a:moveTo>
                  <a:cubicBezTo>
                    <a:pt x="300" y="0"/>
                    <a:pt x="264" y="10"/>
                    <a:pt x="227" y="30"/>
                  </a:cubicBezTo>
                  <a:cubicBezTo>
                    <a:pt x="96" y="102"/>
                    <a:pt x="0" y="292"/>
                    <a:pt x="0" y="435"/>
                  </a:cubicBezTo>
                  <a:cubicBezTo>
                    <a:pt x="0" y="542"/>
                    <a:pt x="46" y="604"/>
                    <a:pt x="118" y="604"/>
                  </a:cubicBezTo>
                  <a:cubicBezTo>
                    <a:pt x="149" y="604"/>
                    <a:pt x="186" y="592"/>
                    <a:pt x="227" y="566"/>
                  </a:cubicBezTo>
                  <a:cubicBezTo>
                    <a:pt x="357" y="495"/>
                    <a:pt x="465" y="316"/>
                    <a:pt x="465" y="161"/>
                  </a:cubicBezTo>
                  <a:cubicBezTo>
                    <a:pt x="465" y="60"/>
                    <a:pt x="410" y="0"/>
                    <a:pt x="3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5"/>
            <p:cNvSpPr/>
            <p:nvPr/>
          </p:nvSpPr>
          <p:spPr>
            <a:xfrm>
              <a:off x="1985417" y="1094932"/>
              <a:ext cx="14875" cy="19322"/>
            </a:xfrm>
            <a:custGeom>
              <a:avLst/>
              <a:gdLst/>
              <a:ahLst/>
              <a:cxnLst/>
              <a:rect l="l" t="t" r="r" b="b"/>
              <a:pathLst>
                <a:path w="465" h="604" extrusionOk="0">
                  <a:moveTo>
                    <a:pt x="347" y="0"/>
                  </a:moveTo>
                  <a:cubicBezTo>
                    <a:pt x="316" y="0"/>
                    <a:pt x="279" y="12"/>
                    <a:pt x="239" y="38"/>
                  </a:cubicBezTo>
                  <a:cubicBezTo>
                    <a:pt x="108" y="109"/>
                    <a:pt x="0" y="288"/>
                    <a:pt x="0" y="443"/>
                  </a:cubicBezTo>
                  <a:cubicBezTo>
                    <a:pt x="0" y="544"/>
                    <a:pt x="55" y="604"/>
                    <a:pt x="133" y="604"/>
                  </a:cubicBezTo>
                  <a:cubicBezTo>
                    <a:pt x="165" y="604"/>
                    <a:pt x="201" y="594"/>
                    <a:pt x="239" y="574"/>
                  </a:cubicBezTo>
                  <a:cubicBezTo>
                    <a:pt x="370" y="502"/>
                    <a:pt x="465" y="312"/>
                    <a:pt x="465" y="169"/>
                  </a:cubicBezTo>
                  <a:cubicBezTo>
                    <a:pt x="465" y="62"/>
                    <a:pt x="419"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5"/>
            <p:cNvSpPr/>
            <p:nvPr/>
          </p:nvSpPr>
          <p:spPr>
            <a:xfrm>
              <a:off x="2029594" y="1072315"/>
              <a:ext cx="15259" cy="19482"/>
            </a:xfrm>
            <a:custGeom>
              <a:avLst/>
              <a:gdLst/>
              <a:ahLst/>
              <a:cxnLst/>
              <a:rect l="l" t="t" r="r" b="b"/>
              <a:pathLst>
                <a:path w="477" h="609" extrusionOk="0">
                  <a:moveTo>
                    <a:pt x="342" y="1"/>
                  </a:moveTo>
                  <a:cubicBezTo>
                    <a:pt x="311" y="1"/>
                    <a:pt x="276" y="10"/>
                    <a:pt x="239" y="31"/>
                  </a:cubicBezTo>
                  <a:cubicBezTo>
                    <a:pt x="108" y="114"/>
                    <a:pt x="1" y="292"/>
                    <a:pt x="1" y="435"/>
                  </a:cubicBezTo>
                  <a:cubicBezTo>
                    <a:pt x="1" y="546"/>
                    <a:pt x="56" y="608"/>
                    <a:pt x="135" y="608"/>
                  </a:cubicBezTo>
                  <a:cubicBezTo>
                    <a:pt x="166" y="608"/>
                    <a:pt x="202" y="598"/>
                    <a:pt x="239" y="578"/>
                  </a:cubicBezTo>
                  <a:cubicBezTo>
                    <a:pt x="370" y="495"/>
                    <a:pt x="477" y="316"/>
                    <a:pt x="477" y="173"/>
                  </a:cubicBezTo>
                  <a:cubicBezTo>
                    <a:pt x="477" y="63"/>
                    <a:pt x="422" y="1"/>
                    <a:pt x="3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5"/>
            <p:cNvSpPr/>
            <p:nvPr/>
          </p:nvSpPr>
          <p:spPr>
            <a:xfrm>
              <a:off x="2074156" y="1049826"/>
              <a:ext cx="14875" cy="19354"/>
            </a:xfrm>
            <a:custGeom>
              <a:avLst/>
              <a:gdLst/>
              <a:ahLst/>
              <a:cxnLst/>
              <a:rect l="l" t="t" r="r" b="b"/>
              <a:pathLst>
                <a:path w="465" h="605" extrusionOk="0">
                  <a:moveTo>
                    <a:pt x="332" y="1"/>
                  </a:moveTo>
                  <a:cubicBezTo>
                    <a:pt x="300" y="1"/>
                    <a:pt x="264" y="11"/>
                    <a:pt x="227" y="31"/>
                  </a:cubicBezTo>
                  <a:cubicBezTo>
                    <a:pt x="96" y="103"/>
                    <a:pt x="1" y="293"/>
                    <a:pt x="1" y="436"/>
                  </a:cubicBezTo>
                  <a:cubicBezTo>
                    <a:pt x="1" y="543"/>
                    <a:pt x="46" y="605"/>
                    <a:pt x="118" y="605"/>
                  </a:cubicBezTo>
                  <a:cubicBezTo>
                    <a:pt x="150" y="605"/>
                    <a:pt x="187" y="592"/>
                    <a:pt x="227" y="567"/>
                  </a:cubicBezTo>
                  <a:cubicBezTo>
                    <a:pt x="358" y="495"/>
                    <a:pt x="465" y="317"/>
                    <a:pt x="465" y="162"/>
                  </a:cubicBezTo>
                  <a:cubicBezTo>
                    <a:pt x="465" y="60"/>
                    <a:pt x="411" y="1"/>
                    <a:pt x="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5"/>
            <p:cNvSpPr/>
            <p:nvPr/>
          </p:nvSpPr>
          <p:spPr>
            <a:xfrm>
              <a:off x="1689097" y="931977"/>
              <a:ext cx="414814" cy="139988"/>
            </a:xfrm>
            <a:custGeom>
              <a:avLst/>
              <a:gdLst/>
              <a:ahLst/>
              <a:cxnLst/>
              <a:rect l="l" t="t" r="r" b="b"/>
              <a:pathLst>
                <a:path w="12967" h="4376" extrusionOk="0">
                  <a:moveTo>
                    <a:pt x="12" y="0"/>
                  </a:moveTo>
                  <a:lnTo>
                    <a:pt x="0" y="619"/>
                  </a:lnTo>
                  <a:cubicBezTo>
                    <a:pt x="0" y="750"/>
                    <a:pt x="96" y="893"/>
                    <a:pt x="274" y="1000"/>
                  </a:cubicBezTo>
                  <a:lnTo>
                    <a:pt x="5858" y="4215"/>
                  </a:lnTo>
                  <a:cubicBezTo>
                    <a:pt x="6037" y="4322"/>
                    <a:pt x="6272" y="4376"/>
                    <a:pt x="6507" y="4376"/>
                  </a:cubicBezTo>
                  <a:cubicBezTo>
                    <a:pt x="6742" y="4376"/>
                    <a:pt x="6977" y="4322"/>
                    <a:pt x="7156" y="4215"/>
                  </a:cubicBezTo>
                  <a:lnTo>
                    <a:pt x="12692" y="1000"/>
                  </a:lnTo>
                  <a:cubicBezTo>
                    <a:pt x="12871" y="893"/>
                    <a:pt x="12966" y="762"/>
                    <a:pt x="12966" y="619"/>
                  </a:cubicBezTo>
                  <a:lnTo>
                    <a:pt x="12966" y="0"/>
                  </a:lnTo>
                  <a:cubicBezTo>
                    <a:pt x="12966" y="131"/>
                    <a:pt x="12883" y="274"/>
                    <a:pt x="12704" y="369"/>
                  </a:cubicBezTo>
                  <a:lnTo>
                    <a:pt x="7156" y="3596"/>
                  </a:lnTo>
                  <a:cubicBezTo>
                    <a:pt x="6983" y="3697"/>
                    <a:pt x="6751" y="3748"/>
                    <a:pt x="6518" y="3748"/>
                  </a:cubicBezTo>
                  <a:cubicBezTo>
                    <a:pt x="6284" y="3748"/>
                    <a:pt x="6049" y="3697"/>
                    <a:pt x="5870" y="3596"/>
                  </a:cubicBezTo>
                  <a:lnTo>
                    <a:pt x="286" y="369"/>
                  </a:lnTo>
                  <a:cubicBezTo>
                    <a:pt x="108" y="274"/>
                    <a:pt x="12" y="131"/>
                    <a:pt x="12" y="0"/>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5"/>
            <p:cNvSpPr/>
            <p:nvPr/>
          </p:nvSpPr>
          <p:spPr>
            <a:xfrm>
              <a:off x="1686793" y="811791"/>
              <a:ext cx="420157" cy="240085"/>
            </a:xfrm>
            <a:custGeom>
              <a:avLst/>
              <a:gdLst/>
              <a:ahLst/>
              <a:cxnLst/>
              <a:rect l="l" t="t" r="r" b="b"/>
              <a:pathLst>
                <a:path w="13134" h="7505" extrusionOk="0">
                  <a:moveTo>
                    <a:pt x="6543" y="1"/>
                  </a:moveTo>
                  <a:cubicBezTo>
                    <a:pt x="6308" y="1"/>
                    <a:pt x="6073" y="55"/>
                    <a:pt x="5895" y="162"/>
                  </a:cubicBezTo>
                  <a:lnTo>
                    <a:pt x="358" y="3376"/>
                  </a:lnTo>
                  <a:cubicBezTo>
                    <a:pt x="1" y="3591"/>
                    <a:pt x="1" y="3924"/>
                    <a:pt x="358" y="4126"/>
                  </a:cubicBezTo>
                  <a:lnTo>
                    <a:pt x="5942" y="7353"/>
                  </a:lnTo>
                  <a:cubicBezTo>
                    <a:pt x="6121" y="7454"/>
                    <a:pt x="6356" y="7505"/>
                    <a:pt x="6590" y="7505"/>
                  </a:cubicBezTo>
                  <a:cubicBezTo>
                    <a:pt x="6823" y="7505"/>
                    <a:pt x="7055" y="7454"/>
                    <a:pt x="7228" y="7353"/>
                  </a:cubicBezTo>
                  <a:lnTo>
                    <a:pt x="12776" y="4126"/>
                  </a:lnTo>
                  <a:cubicBezTo>
                    <a:pt x="13134" y="3924"/>
                    <a:pt x="13134" y="3591"/>
                    <a:pt x="12776" y="3376"/>
                  </a:cubicBezTo>
                  <a:lnTo>
                    <a:pt x="7192" y="162"/>
                  </a:lnTo>
                  <a:cubicBezTo>
                    <a:pt x="7014" y="55"/>
                    <a:pt x="6779" y="1"/>
                    <a:pt x="6543"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5"/>
            <p:cNvSpPr/>
            <p:nvPr/>
          </p:nvSpPr>
          <p:spPr>
            <a:xfrm>
              <a:off x="1689097" y="892725"/>
              <a:ext cx="414814" cy="140020"/>
            </a:xfrm>
            <a:custGeom>
              <a:avLst/>
              <a:gdLst/>
              <a:ahLst/>
              <a:cxnLst/>
              <a:rect l="l" t="t" r="r" b="b"/>
              <a:pathLst>
                <a:path w="12967" h="4377" extrusionOk="0">
                  <a:moveTo>
                    <a:pt x="12" y="1"/>
                  </a:moveTo>
                  <a:lnTo>
                    <a:pt x="0" y="620"/>
                  </a:lnTo>
                  <a:cubicBezTo>
                    <a:pt x="0" y="763"/>
                    <a:pt x="96" y="894"/>
                    <a:pt x="274" y="1001"/>
                  </a:cubicBezTo>
                  <a:lnTo>
                    <a:pt x="5858" y="4216"/>
                  </a:lnTo>
                  <a:cubicBezTo>
                    <a:pt x="6037" y="4323"/>
                    <a:pt x="6272" y="4377"/>
                    <a:pt x="6507" y="4377"/>
                  </a:cubicBezTo>
                  <a:cubicBezTo>
                    <a:pt x="6742" y="4377"/>
                    <a:pt x="6977" y="4323"/>
                    <a:pt x="7156" y="4216"/>
                  </a:cubicBezTo>
                  <a:lnTo>
                    <a:pt x="12692" y="1001"/>
                  </a:lnTo>
                  <a:cubicBezTo>
                    <a:pt x="12871" y="894"/>
                    <a:pt x="12966" y="763"/>
                    <a:pt x="12966" y="632"/>
                  </a:cubicBezTo>
                  <a:lnTo>
                    <a:pt x="12966" y="1"/>
                  </a:lnTo>
                  <a:cubicBezTo>
                    <a:pt x="12966" y="144"/>
                    <a:pt x="12883" y="275"/>
                    <a:pt x="12704" y="382"/>
                  </a:cubicBezTo>
                  <a:lnTo>
                    <a:pt x="7156" y="3597"/>
                  </a:lnTo>
                  <a:cubicBezTo>
                    <a:pt x="6983" y="3698"/>
                    <a:pt x="6751" y="3748"/>
                    <a:pt x="6518" y="3748"/>
                  </a:cubicBezTo>
                  <a:cubicBezTo>
                    <a:pt x="6284" y="3748"/>
                    <a:pt x="6049" y="3698"/>
                    <a:pt x="5870" y="3597"/>
                  </a:cubicBezTo>
                  <a:lnTo>
                    <a:pt x="286" y="370"/>
                  </a:lnTo>
                  <a:cubicBezTo>
                    <a:pt x="108" y="275"/>
                    <a:pt x="12" y="132"/>
                    <a:pt x="12" y="1"/>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5"/>
            <p:cNvSpPr/>
            <p:nvPr/>
          </p:nvSpPr>
          <p:spPr>
            <a:xfrm>
              <a:off x="1686793" y="772860"/>
              <a:ext cx="420157" cy="240085"/>
            </a:xfrm>
            <a:custGeom>
              <a:avLst/>
              <a:gdLst/>
              <a:ahLst/>
              <a:cxnLst/>
              <a:rect l="l" t="t" r="r" b="b"/>
              <a:pathLst>
                <a:path w="13134" h="7505" extrusionOk="0">
                  <a:moveTo>
                    <a:pt x="6543" y="1"/>
                  </a:moveTo>
                  <a:cubicBezTo>
                    <a:pt x="6308" y="1"/>
                    <a:pt x="6073" y="51"/>
                    <a:pt x="5895" y="152"/>
                  </a:cubicBezTo>
                  <a:lnTo>
                    <a:pt x="358" y="3379"/>
                  </a:lnTo>
                  <a:cubicBezTo>
                    <a:pt x="1" y="3581"/>
                    <a:pt x="1" y="3915"/>
                    <a:pt x="358" y="4129"/>
                  </a:cubicBezTo>
                  <a:lnTo>
                    <a:pt x="5942" y="7344"/>
                  </a:lnTo>
                  <a:cubicBezTo>
                    <a:pt x="6121" y="7451"/>
                    <a:pt x="6356" y="7504"/>
                    <a:pt x="6590" y="7504"/>
                  </a:cubicBezTo>
                  <a:cubicBezTo>
                    <a:pt x="6823" y="7504"/>
                    <a:pt x="7055" y="7451"/>
                    <a:pt x="7228" y="7344"/>
                  </a:cubicBezTo>
                  <a:lnTo>
                    <a:pt x="12776" y="4129"/>
                  </a:lnTo>
                  <a:cubicBezTo>
                    <a:pt x="13134" y="3915"/>
                    <a:pt x="13134" y="3581"/>
                    <a:pt x="12776" y="3379"/>
                  </a:cubicBezTo>
                  <a:lnTo>
                    <a:pt x="7192" y="152"/>
                  </a:lnTo>
                  <a:cubicBezTo>
                    <a:pt x="7014" y="51"/>
                    <a:pt x="6779" y="1"/>
                    <a:pt x="6543"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5"/>
            <p:cNvSpPr/>
            <p:nvPr/>
          </p:nvSpPr>
          <p:spPr>
            <a:xfrm>
              <a:off x="1689097" y="853506"/>
              <a:ext cx="414814" cy="140116"/>
            </a:xfrm>
            <a:custGeom>
              <a:avLst/>
              <a:gdLst/>
              <a:ahLst/>
              <a:cxnLst/>
              <a:rect l="l" t="t" r="r" b="b"/>
              <a:pathLst>
                <a:path w="12967" h="4380" extrusionOk="0">
                  <a:moveTo>
                    <a:pt x="12" y="1"/>
                  </a:moveTo>
                  <a:lnTo>
                    <a:pt x="0" y="620"/>
                  </a:lnTo>
                  <a:cubicBezTo>
                    <a:pt x="0" y="763"/>
                    <a:pt x="96" y="894"/>
                    <a:pt x="274" y="1001"/>
                  </a:cubicBezTo>
                  <a:lnTo>
                    <a:pt x="5858" y="4227"/>
                  </a:lnTo>
                  <a:cubicBezTo>
                    <a:pt x="6037" y="4329"/>
                    <a:pt x="6272" y="4379"/>
                    <a:pt x="6507" y="4379"/>
                  </a:cubicBezTo>
                  <a:cubicBezTo>
                    <a:pt x="6742" y="4379"/>
                    <a:pt x="6977" y="4329"/>
                    <a:pt x="7156" y="4227"/>
                  </a:cubicBezTo>
                  <a:lnTo>
                    <a:pt x="12692" y="1001"/>
                  </a:lnTo>
                  <a:cubicBezTo>
                    <a:pt x="12871" y="894"/>
                    <a:pt x="12966" y="763"/>
                    <a:pt x="12966" y="632"/>
                  </a:cubicBezTo>
                  <a:lnTo>
                    <a:pt x="12966" y="1"/>
                  </a:lnTo>
                  <a:cubicBezTo>
                    <a:pt x="12966" y="144"/>
                    <a:pt x="12883" y="274"/>
                    <a:pt x="12704" y="382"/>
                  </a:cubicBezTo>
                  <a:lnTo>
                    <a:pt x="7156" y="3596"/>
                  </a:lnTo>
                  <a:cubicBezTo>
                    <a:pt x="6983" y="3703"/>
                    <a:pt x="6751" y="3757"/>
                    <a:pt x="6518" y="3757"/>
                  </a:cubicBezTo>
                  <a:cubicBezTo>
                    <a:pt x="6284" y="3757"/>
                    <a:pt x="6049" y="3703"/>
                    <a:pt x="5870" y="3596"/>
                  </a:cubicBezTo>
                  <a:lnTo>
                    <a:pt x="286" y="382"/>
                  </a:lnTo>
                  <a:cubicBezTo>
                    <a:pt x="108" y="274"/>
                    <a:pt x="12" y="132"/>
                    <a:pt x="12" y="1"/>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5"/>
            <p:cNvSpPr/>
            <p:nvPr/>
          </p:nvSpPr>
          <p:spPr>
            <a:xfrm>
              <a:off x="1686793" y="733641"/>
              <a:ext cx="420157" cy="240085"/>
            </a:xfrm>
            <a:custGeom>
              <a:avLst/>
              <a:gdLst/>
              <a:ahLst/>
              <a:cxnLst/>
              <a:rect l="l" t="t" r="r" b="b"/>
              <a:pathLst>
                <a:path w="13134" h="7505" extrusionOk="0">
                  <a:moveTo>
                    <a:pt x="6543" y="0"/>
                  </a:moveTo>
                  <a:cubicBezTo>
                    <a:pt x="6308" y="0"/>
                    <a:pt x="6073" y="51"/>
                    <a:pt x="5895" y="152"/>
                  </a:cubicBezTo>
                  <a:lnTo>
                    <a:pt x="358" y="3379"/>
                  </a:lnTo>
                  <a:cubicBezTo>
                    <a:pt x="1" y="3581"/>
                    <a:pt x="1" y="3914"/>
                    <a:pt x="358" y="4129"/>
                  </a:cubicBezTo>
                  <a:lnTo>
                    <a:pt x="5942" y="7343"/>
                  </a:lnTo>
                  <a:cubicBezTo>
                    <a:pt x="6121" y="7450"/>
                    <a:pt x="6356" y="7504"/>
                    <a:pt x="6590" y="7504"/>
                  </a:cubicBezTo>
                  <a:cubicBezTo>
                    <a:pt x="6823" y="7504"/>
                    <a:pt x="7055" y="7450"/>
                    <a:pt x="7228" y="7343"/>
                  </a:cubicBezTo>
                  <a:lnTo>
                    <a:pt x="12776" y="4129"/>
                  </a:lnTo>
                  <a:cubicBezTo>
                    <a:pt x="13134" y="3914"/>
                    <a:pt x="13134" y="3581"/>
                    <a:pt x="12776" y="3379"/>
                  </a:cubicBezTo>
                  <a:lnTo>
                    <a:pt x="7192" y="152"/>
                  </a:lnTo>
                  <a:cubicBezTo>
                    <a:pt x="7014" y="51"/>
                    <a:pt x="6779" y="0"/>
                    <a:pt x="6543"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5"/>
            <p:cNvSpPr/>
            <p:nvPr/>
          </p:nvSpPr>
          <p:spPr>
            <a:xfrm>
              <a:off x="1660914" y="746852"/>
              <a:ext cx="471565" cy="220571"/>
            </a:xfrm>
            <a:custGeom>
              <a:avLst/>
              <a:gdLst/>
              <a:ahLst/>
              <a:cxnLst/>
              <a:rect l="l" t="t" r="r" b="b"/>
              <a:pathLst>
                <a:path w="14741" h="6895" extrusionOk="0">
                  <a:moveTo>
                    <a:pt x="14740" y="13"/>
                  </a:moveTo>
                  <a:lnTo>
                    <a:pt x="14740" y="16"/>
                  </a:lnTo>
                  <a:lnTo>
                    <a:pt x="14740" y="16"/>
                  </a:lnTo>
                  <a:cubicBezTo>
                    <a:pt x="14740" y="15"/>
                    <a:pt x="14740" y="14"/>
                    <a:pt x="14740" y="13"/>
                  </a:cubicBezTo>
                  <a:close/>
                  <a:moveTo>
                    <a:pt x="12" y="1"/>
                  </a:moveTo>
                  <a:lnTo>
                    <a:pt x="0" y="2632"/>
                  </a:lnTo>
                  <a:cubicBezTo>
                    <a:pt x="0" y="2787"/>
                    <a:pt x="96" y="2942"/>
                    <a:pt x="310" y="3061"/>
                  </a:cubicBezTo>
                  <a:lnTo>
                    <a:pt x="6656" y="6716"/>
                  </a:lnTo>
                  <a:cubicBezTo>
                    <a:pt x="6858" y="6835"/>
                    <a:pt x="7123" y="6895"/>
                    <a:pt x="7388" y="6895"/>
                  </a:cubicBezTo>
                  <a:cubicBezTo>
                    <a:pt x="7653" y="6895"/>
                    <a:pt x="7918" y="6835"/>
                    <a:pt x="8120" y="6716"/>
                  </a:cubicBezTo>
                  <a:lnTo>
                    <a:pt x="14431" y="3061"/>
                  </a:lnTo>
                  <a:cubicBezTo>
                    <a:pt x="14633" y="2942"/>
                    <a:pt x="14728" y="2787"/>
                    <a:pt x="14728" y="2632"/>
                  </a:cubicBezTo>
                  <a:lnTo>
                    <a:pt x="14740" y="16"/>
                  </a:lnTo>
                  <a:lnTo>
                    <a:pt x="14740" y="16"/>
                  </a:lnTo>
                  <a:cubicBezTo>
                    <a:pt x="14739" y="170"/>
                    <a:pt x="14643" y="311"/>
                    <a:pt x="14443" y="430"/>
                  </a:cubicBezTo>
                  <a:lnTo>
                    <a:pt x="8132" y="4097"/>
                  </a:lnTo>
                  <a:cubicBezTo>
                    <a:pt x="7930" y="4216"/>
                    <a:pt x="7665" y="4275"/>
                    <a:pt x="7400" y="4275"/>
                  </a:cubicBezTo>
                  <a:cubicBezTo>
                    <a:pt x="7135" y="4275"/>
                    <a:pt x="6870" y="4216"/>
                    <a:pt x="6668" y="4097"/>
                  </a:cubicBezTo>
                  <a:lnTo>
                    <a:pt x="322" y="430"/>
                  </a:lnTo>
                  <a:cubicBezTo>
                    <a:pt x="107" y="310"/>
                    <a:pt x="12" y="156"/>
                    <a:pt x="12"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5"/>
            <p:cNvSpPr/>
            <p:nvPr/>
          </p:nvSpPr>
          <p:spPr>
            <a:xfrm>
              <a:off x="1657875" y="610513"/>
              <a:ext cx="478027" cy="273131"/>
            </a:xfrm>
            <a:custGeom>
              <a:avLst/>
              <a:gdLst/>
              <a:ahLst/>
              <a:cxnLst/>
              <a:rect l="l" t="t" r="r" b="b"/>
              <a:pathLst>
                <a:path w="14943" h="8538" extrusionOk="0">
                  <a:moveTo>
                    <a:pt x="7447" y="0"/>
                  </a:moveTo>
                  <a:cubicBezTo>
                    <a:pt x="7182" y="0"/>
                    <a:pt x="6918" y="60"/>
                    <a:pt x="6715" y="179"/>
                  </a:cubicBezTo>
                  <a:lnTo>
                    <a:pt x="405" y="3846"/>
                  </a:lnTo>
                  <a:cubicBezTo>
                    <a:pt x="0" y="4084"/>
                    <a:pt x="0" y="4465"/>
                    <a:pt x="417" y="4692"/>
                  </a:cubicBezTo>
                  <a:lnTo>
                    <a:pt x="6763" y="8359"/>
                  </a:lnTo>
                  <a:cubicBezTo>
                    <a:pt x="6965" y="8478"/>
                    <a:pt x="7230" y="8537"/>
                    <a:pt x="7495" y="8537"/>
                  </a:cubicBezTo>
                  <a:cubicBezTo>
                    <a:pt x="7760" y="8537"/>
                    <a:pt x="8025" y="8478"/>
                    <a:pt x="8227" y="8359"/>
                  </a:cubicBezTo>
                  <a:lnTo>
                    <a:pt x="14538" y="4692"/>
                  </a:lnTo>
                  <a:cubicBezTo>
                    <a:pt x="14942" y="4465"/>
                    <a:pt x="14942" y="4072"/>
                    <a:pt x="14526" y="3846"/>
                  </a:cubicBezTo>
                  <a:lnTo>
                    <a:pt x="8180" y="179"/>
                  </a:lnTo>
                  <a:cubicBezTo>
                    <a:pt x="7977" y="60"/>
                    <a:pt x="7712" y="0"/>
                    <a:pt x="7447" y="0"/>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5"/>
            <p:cNvSpPr/>
            <p:nvPr/>
          </p:nvSpPr>
          <p:spPr>
            <a:xfrm>
              <a:off x="1941239" y="887575"/>
              <a:ext cx="14875" cy="19482"/>
            </a:xfrm>
            <a:custGeom>
              <a:avLst/>
              <a:gdLst/>
              <a:ahLst/>
              <a:cxnLst/>
              <a:rect l="l" t="t" r="r" b="b"/>
              <a:pathLst>
                <a:path w="465" h="609" extrusionOk="0">
                  <a:moveTo>
                    <a:pt x="332" y="1"/>
                  </a:moveTo>
                  <a:cubicBezTo>
                    <a:pt x="300" y="1"/>
                    <a:pt x="264" y="10"/>
                    <a:pt x="227" y="31"/>
                  </a:cubicBezTo>
                  <a:cubicBezTo>
                    <a:pt x="96" y="102"/>
                    <a:pt x="0" y="293"/>
                    <a:pt x="0" y="436"/>
                  </a:cubicBezTo>
                  <a:cubicBezTo>
                    <a:pt x="0" y="547"/>
                    <a:pt x="49" y="609"/>
                    <a:pt x="125" y="609"/>
                  </a:cubicBezTo>
                  <a:cubicBezTo>
                    <a:pt x="155" y="609"/>
                    <a:pt x="189" y="599"/>
                    <a:pt x="227" y="579"/>
                  </a:cubicBezTo>
                  <a:cubicBezTo>
                    <a:pt x="357" y="495"/>
                    <a:pt x="465" y="317"/>
                    <a:pt x="465" y="162"/>
                  </a:cubicBezTo>
                  <a:cubicBezTo>
                    <a:pt x="465" y="60"/>
                    <a:pt x="410" y="1"/>
                    <a:pt x="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5"/>
            <p:cNvSpPr/>
            <p:nvPr/>
          </p:nvSpPr>
          <p:spPr>
            <a:xfrm>
              <a:off x="1985417" y="865118"/>
              <a:ext cx="14875" cy="19098"/>
            </a:xfrm>
            <a:custGeom>
              <a:avLst/>
              <a:gdLst/>
              <a:ahLst/>
              <a:cxnLst/>
              <a:rect l="l" t="t" r="r" b="b"/>
              <a:pathLst>
                <a:path w="465" h="597" extrusionOk="0">
                  <a:moveTo>
                    <a:pt x="341" y="0"/>
                  </a:moveTo>
                  <a:cubicBezTo>
                    <a:pt x="311" y="0"/>
                    <a:pt x="276" y="10"/>
                    <a:pt x="239" y="31"/>
                  </a:cubicBezTo>
                  <a:cubicBezTo>
                    <a:pt x="108" y="102"/>
                    <a:pt x="0" y="281"/>
                    <a:pt x="0" y="435"/>
                  </a:cubicBezTo>
                  <a:cubicBezTo>
                    <a:pt x="0" y="537"/>
                    <a:pt x="55" y="597"/>
                    <a:pt x="133" y="597"/>
                  </a:cubicBezTo>
                  <a:cubicBezTo>
                    <a:pt x="165" y="597"/>
                    <a:pt x="201" y="587"/>
                    <a:pt x="239" y="566"/>
                  </a:cubicBezTo>
                  <a:cubicBezTo>
                    <a:pt x="370" y="495"/>
                    <a:pt x="465" y="316"/>
                    <a:pt x="465" y="162"/>
                  </a:cubicBezTo>
                  <a:cubicBezTo>
                    <a:pt x="465" y="60"/>
                    <a:pt x="416" y="0"/>
                    <a:pt x="3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5"/>
            <p:cNvSpPr/>
            <p:nvPr/>
          </p:nvSpPr>
          <p:spPr>
            <a:xfrm>
              <a:off x="2029594" y="842406"/>
              <a:ext cx="15259" cy="19354"/>
            </a:xfrm>
            <a:custGeom>
              <a:avLst/>
              <a:gdLst/>
              <a:ahLst/>
              <a:cxnLst/>
              <a:rect l="l" t="t" r="r" b="b"/>
              <a:pathLst>
                <a:path w="477" h="605" extrusionOk="0">
                  <a:moveTo>
                    <a:pt x="350" y="0"/>
                  </a:moveTo>
                  <a:cubicBezTo>
                    <a:pt x="317" y="0"/>
                    <a:pt x="279" y="12"/>
                    <a:pt x="239" y="38"/>
                  </a:cubicBezTo>
                  <a:cubicBezTo>
                    <a:pt x="108" y="110"/>
                    <a:pt x="1" y="288"/>
                    <a:pt x="1" y="443"/>
                  </a:cubicBezTo>
                  <a:cubicBezTo>
                    <a:pt x="1" y="545"/>
                    <a:pt x="55" y="604"/>
                    <a:pt x="133" y="604"/>
                  </a:cubicBezTo>
                  <a:cubicBezTo>
                    <a:pt x="165" y="604"/>
                    <a:pt x="201" y="594"/>
                    <a:pt x="239" y="574"/>
                  </a:cubicBezTo>
                  <a:cubicBezTo>
                    <a:pt x="370" y="502"/>
                    <a:pt x="477" y="312"/>
                    <a:pt x="477" y="169"/>
                  </a:cubicBezTo>
                  <a:cubicBezTo>
                    <a:pt x="477" y="62"/>
                    <a:pt x="425" y="0"/>
                    <a:pt x="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5"/>
            <p:cNvSpPr/>
            <p:nvPr/>
          </p:nvSpPr>
          <p:spPr>
            <a:xfrm>
              <a:off x="2074156" y="819789"/>
              <a:ext cx="14875" cy="19482"/>
            </a:xfrm>
            <a:custGeom>
              <a:avLst/>
              <a:gdLst/>
              <a:ahLst/>
              <a:cxnLst/>
              <a:rect l="l" t="t" r="r" b="b"/>
              <a:pathLst>
                <a:path w="465" h="609" extrusionOk="0">
                  <a:moveTo>
                    <a:pt x="332" y="0"/>
                  </a:moveTo>
                  <a:cubicBezTo>
                    <a:pt x="300" y="0"/>
                    <a:pt x="264" y="10"/>
                    <a:pt x="227" y="31"/>
                  </a:cubicBezTo>
                  <a:cubicBezTo>
                    <a:pt x="96" y="102"/>
                    <a:pt x="1" y="293"/>
                    <a:pt x="1" y="436"/>
                  </a:cubicBezTo>
                  <a:cubicBezTo>
                    <a:pt x="1" y="546"/>
                    <a:pt x="49" y="608"/>
                    <a:pt x="125" y="608"/>
                  </a:cubicBezTo>
                  <a:cubicBezTo>
                    <a:pt x="155" y="608"/>
                    <a:pt x="190" y="599"/>
                    <a:pt x="227" y="578"/>
                  </a:cubicBezTo>
                  <a:cubicBezTo>
                    <a:pt x="358" y="495"/>
                    <a:pt x="465" y="316"/>
                    <a:pt x="465" y="162"/>
                  </a:cubicBezTo>
                  <a:cubicBezTo>
                    <a:pt x="465" y="60"/>
                    <a:pt x="411" y="0"/>
                    <a:pt x="3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5"/>
            <p:cNvSpPr/>
            <p:nvPr/>
          </p:nvSpPr>
          <p:spPr>
            <a:xfrm>
              <a:off x="1897061" y="721357"/>
              <a:ext cx="142835" cy="112381"/>
            </a:xfrm>
            <a:custGeom>
              <a:avLst/>
              <a:gdLst/>
              <a:ahLst/>
              <a:cxnLst/>
              <a:rect l="l" t="t" r="r" b="b"/>
              <a:pathLst>
                <a:path w="4465" h="3513" extrusionOk="0">
                  <a:moveTo>
                    <a:pt x="4465" y="0"/>
                  </a:moveTo>
                  <a:lnTo>
                    <a:pt x="0" y="2584"/>
                  </a:lnTo>
                  <a:lnTo>
                    <a:pt x="0" y="3513"/>
                  </a:lnTo>
                  <a:lnTo>
                    <a:pt x="4453" y="917"/>
                  </a:lnTo>
                  <a:lnTo>
                    <a:pt x="4465"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5"/>
            <p:cNvSpPr/>
            <p:nvPr/>
          </p:nvSpPr>
          <p:spPr>
            <a:xfrm>
              <a:off x="1753460" y="721357"/>
              <a:ext cx="143635" cy="112381"/>
            </a:xfrm>
            <a:custGeom>
              <a:avLst/>
              <a:gdLst/>
              <a:ahLst/>
              <a:cxnLst/>
              <a:rect l="l" t="t" r="r" b="b"/>
              <a:pathLst>
                <a:path w="4490" h="3513" extrusionOk="0">
                  <a:moveTo>
                    <a:pt x="12" y="0"/>
                  </a:moveTo>
                  <a:lnTo>
                    <a:pt x="1" y="917"/>
                  </a:lnTo>
                  <a:lnTo>
                    <a:pt x="4489" y="3513"/>
                  </a:lnTo>
                  <a:lnTo>
                    <a:pt x="4489" y="2584"/>
                  </a:lnTo>
                  <a:lnTo>
                    <a:pt x="12" y="0"/>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5"/>
            <p:cNvSpPr/>
            <p:nvPr/>
          </p:nvSpPr>
          <p:spPr>
            <a:xfrm>
              <a:off x="1753844" y="638312"/>
              <a:ext cx="286055" cy="165708"/>
            </a:xfrm>
            <a:custGeom>
              <a:avLst/>
              <a:gdLst/>
              <a:ahLst/>
              <a:cxnLst/>
              <a:rect l="l" t="t" r="r" b="b"/>
              <a:pathLst>
                <a:path w="8942" h="5180" extrusionOk="0">
                  <a:moveTo>
                    <a:pt x="4453" y="1"/>
                  </a:moveTo>
                  <a:lnTo>
                    <a:pt x="0" y="2596"/>
                  </a:lnTo>
                  <a:lnTo>
                    <a:pt x="4477" y="5180"/>
                  </a:lnTo>
                  <a:lnTo>
                    <a:pt x="8942" y="2596"/>
                  </a:lnTo>
                  <a:lnTo>
                    <a:pt x="4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5"/>
            <p:cNvSpPr/>
            <p:nvPr/>
          </p:nvSpPr>
          <p:spPr>
            <a:xfrm>
              <a:off x="1806787" y="675675"/>
              <a:ext cx="179816" cy="94466"/>
            </a:xfrm>
            <a:custGeom>
              <a:avLst/>
              <a:gdLst/>
              <a:ahLst/>
              <a:cxnLst/>
              <a:rect l="l" t="t" r="r" b="b"/>
              <a:pathLst>
                <a:path w="5621" h="2953" extrusionOk="0">
                  <a:moveTo>
                    <a:pt x="2790" y="1"/>
                  </a:moveTo>
                  <a:cubicBezTo>
                    <a:pt x="2140" y="1"/>
                    <a:pt x="1492" y="144"/>
                    <a:pt x="1001" y="428"/>
                  </a:cubicBezTo>
                  <a:cubicBezTo>
                    <a:pt x="0" y="1000"/>
                    <a:pt x="0" y="1940"/>
                    <a:pt x="1001" y="2524"/>
                  </a:cubicBezTo>
                  <a:cubicBezTo>
                    <a:pt x="1507" y="2809"/>
                    <a:pt x="2164" y="2952"/>
                    <a:pt x="2819" y="2952"/>
                  </a:cubicBezTo>
                  <a:cubicBezTo>
                    <a:pt x="3474" y="2952"/>
                    <a:pt x="4126" y="2809"/>
                    <a:pt x="4620" y="2524"/>
                  </a:cubicBezTo>
                  <a:cubicBezTo>
                    <a:pt x="5620" y="1952"/>
                    <a:pt x="5608" y="1011"/>
                    <a:pt x="4608" y="440"/>
                  </a:cubicBezTo>
                  <a:cubicBezTo>
                    <a:pt x="4105" y="147"/>
                    <a:pt x="3446" y="1"/>
                    <a:pt x="2790" y="1"/>
                  </a:cubicBezTo>
                  <a:close/>
                </a:path>
              </a:pathLst>
            </a:custGeom>
            <a:gradFill>
              <a:gsLst>
                <a:gs pos="0">
                  <a:schemeClr val="lt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6" name="Google Shape;2076;p55"/>
          <p:cNvGrpSpPr/>
          <p:nvPr/>
        </p:nvGrpSpPr>
        <p:grpSpPr>
          <a:xfrm>
            <a:off x="312872" y="1905922"/>
            <a:ext cx="1057202" cy="1083387"/>
            <a:chOff x="3164235" y="1734149"/>
            <a:chExt cx="373675" cy="382917"/>
          </a:xfrm>
        </p:grpSpPr>
        <p:sp>
          <p:nvSpPr>
            <p:cNvPr id="2077" name="Google Shape;2077;p55"/>
            <p:cNvSpPr/>
            <p:nvPr/>
          </p:nvSpPr>
          <p:spPr>
            <a:xfrm>
              <a:off x="3277351" y="1961243"/>
              <a:ext cx="110877" cy="82918"/>
            </a:xfrm>
            <a:custGeom>
              <a:avLst/>
              <a:gdLst/>
              <a:ahLst/>
              <a:cxnLst/>
              <a:rect l="l" t="t" r="r" b="b"/>
              <a:pathLst>
                <a:path w="3466" h="2592" extrusionOk="0">
                  <a:moveTo>
                    <a:pt x="635" y="1"/>
                  </a:moveTo>
                  <a:cubicBezTo>
                    <a:pt x="405" y="1"/>
                    <a:pt x="191" y="53"/>
                    <a:pt x="0" y="163"/>
                  </a:cubicBezTo>
                  <a:lnTo>
                    <a:pt x="739" y="1449"/>
                  </a:lnTo>
                  <a:cubicBezTo>
                    <a:pt x="847" y="1387"/>
                    <a:pt x="969" y="1358"/>
                    <a:pt x="1099" y="1358"/>
                  </a:cubicBezTo>
                  <a:cubicBezTo>
                    <a:pt x="1297" y="1358"/>
                    <a:pt x="1516" y="1426"/>
                    <a:pt x="1739" y="1556"/>
                  </a:cubicBezTo>
                  <a:cubicBezTo>
                    <a:pt x="2096" y="1758"/>
                    <a:pt x="2453" y="2127"/>
                    <a:pt x="2715" y="2592"/>
                  </a:cubicBezTo>
                  <a:lnTo>
                    <a:pt x="3465" y="2163"/>
                  </a:lnTo>
                  <a:cubicBezTo>
                    <a:pt x="2989" y="1341"/>
                    <a:pt x="2370" y="698"/>
                    <a:pt x="1739" y="341"/>
                  </a:cubicBezTo>
                  <a:cubicBezTo>
                    <a:pt x="1360" y="120"/>
                    <a:pt x="981" y="1"/>
                    <a:pt x="635" y="1"/>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5"/>
            <p:cNvSpPr/>
            <p:nvPr/>
          </p:nvSpPr>
          <p:spPr>
            <a:xfrm>
              <a:off x="3277351" y="1940418"/>
              <a:ext cx="147058" cy="90020"/>
            </a:xfrm>
            <a:custGeom>
              <a:avLst/>
              <a:gdLst/>
              <a:ahLst/>
              <a:cxnLst/>
              <a:rect l="l" t="t" r="r" b="b"/>
              <a:pathLst>
                <a:path w="4597" h="2814" extrusionOk="0">
                  <a:moveTo>
                    <a:pt x="1744" y="0"/>
                  </a:moveTo>
                  <a:cubicBezTo>
                    <a:pt x="1518" y="0"/>
                    <a:pt x="1307" y="51"/>
                    <a:pt x="1120" y="159"/>
                  </a:cubicBezTo>
                  <a:lnTo>
                    <a:pt x="0" y="814"/>
                  </a:lnTo>
                  <a:cubicBezTo>
                    <a:pt x="191" y="704"/>
                    <a:pt x="405" y="652"/>
                    <a:pt x="635" y="652"/>
                  </a:cubicBezTo>
                  <a:cubicBezTo>
                    <a:pt x="981" y="652"/>
                    <a:pt x="1360" y="771"/>
                    <a:pt x="1739" y="992"/>
                  </a:cubicBezTo>
                  <a:cubicBezTo>
                    <a:pt x="2358" y="1349"/>
                    <a:pt x="2989" y="1992"/>
                    <a:pt x="3465" y="2814"/>
                  </a:cubicBezTo>
                  <a:lnTo>
                    <a:pt x="4596" y="2171"/>
                  </a:lnTo>
                  <a:cubicBezTo>
                    <a:pt x="4120" y="1338"/>
                    <a:pt x="3489" y="706"/>
                    <a:pt x="2858" y="337"/>
                  </a:cubicBezTo>
                  <a:cubicBezTo>
                    <a:pt x="2475" y="121"/>
                    <a:pt x="2092" y="0"/>
                    <a:pt x="1744"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5"/>
            <p:cNvSpPr/>
            <p:nvPr/>
          </p:nvSpPr>
          <p:spPr>
            <a:xfrm>
              <a:off x="3220601" y="1858301"/>
              <a:ext cx="224762" cy="153488"/>
            </a:xfrm>
            <a:custGeom>
              <a:avLst/>
              <a:gdLst/>
              <a:ahLst/>
              <a:cxnLst/>
              <a:rect l="l" t="t" r="r" b="b"/>
              <a:pathLst>
                <a:path w="7026" h="4798" extrusionOk="0">
                  <a:moveTo>
                    <a:pt x="1282" y="1"/>
                  </a:moveTo>
                  <a:cubicBezTo>
                    <a:pt x="821" y="1"/>
                    <a:pt x="387" y="104"/>
                    <a:pt x="0" y="321"/>
                  </a:cubicBezTo>
                  <a:lnTo>
                    <a:pt x="750" y="1607"/>
                  </a:lnTo>
                  <a:cubicBezTo>
                    <a:pt x="1051" y="1438"/>
                    <a:pt x="1389" y="1357"/>
                    <a:pt x="1749" y="1357"/>
                  </a:cubicBezTo>
                  <a:cubicBezTo>
                    <a:pt x="2301" y="1357"/>
                    <a:pt x="2907" y="1546"/>
                    <a:pt x="3513" y="1892"/>
                  </a:cubicBezTo>
                  <a:cubicBezTo>
                    <a:pt x="4513" y="2476"/>
                    <a:pt x="5513" y="3488"/>
                    <a:pt x="6275" y="4797"/>
                  </a:cubicBezTo>
                  <a:lnTo>
                    <a:pt x="7025" y="4369"/>
                  </a:lnTo>
                  <a:cubicBezTo>
                    <a:pt x="6061" y="2702"/>
                    <a:pt x="4787" y="1416"/>
                    <a:pt x="3513" y="678"/>
                  </a:cubicBezTo>
                  <a:cubicBezTo>
                    <a:pt x="2751" y="240"/>
                    <a:pt x="1985" y="1"/>
                    <a:pt x="1282" y="1"/>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5"/>
            <p:cNvSpPr/>
            <p:nvPr/>
          </p:nvSpPr>
          <p:spPr>
            <a:xfrm>
              <a:off x="3220601" y="1837347"/>
              <a:ext cx="260559" cy="160718"/>
            </a:xfrm>
            <a:custGeom>
              <a:avLst/>
              <a:gdLst/>
              <a:ahLst/>
              <a:cxnLst/>
              <a:rect l="l" t="t" r="r" b="b"/>
              <a:pathLst>
                <a:path w="8145" h="5024" extrusionOk="0">
                  <a:moveTo>
                    <a:pt x="2405" y="1"/>
                  </a:moveTo>
                  <a:cubicBezTo>
                    <a:pt x="1945" y="1"/>
                    <a:pt x="1514" y="104"/>
                    <a:pt x="1131" y="321"/>
                  </a:cubicBezTo>
                  <a:lnTo>
                    <a:pt x="0" y="976"/>
                  </a:lnTo>
                  <a:cubicBezTo>
                    <a:pt x="387" y="759"/>
                    <a:pt x="821" y="656"/>
                    <a:pt x="1282" y="656"/>
                  </a:cubicBezTo>
                  <a:cubicBezTo>
                    <a:pt x="1985" y="656"/>
                    <a:pt x="2751" y="895"/>
                    <a:pt x="3513" y="1333"/>
                  </a:cubicBezTo>
                  <a:cubicBezTo>
                    <a:pt x="4787" y="2071"/>
                    <a:pt x="6061" y="3357"/>
                    <a:pt x="7025" y="5024"/>
                  </a:cubicBezTo>
                  <a:lnTo>
                    <a:pt x="8144" y="4369"/>
                  </a:lnTo>
                  <a:cubicBezTo>
                    <a:pt x="7180" y="2702"/>
                    <a:pt x="5918" y="1416"/>
                    <a:pt x="4644" y="678"/>
                  </a:cubicBezTo>
                  <a:cubicBezTo>
                    <a:pt x="3875" y="240"/>
                    <a:pt x="3106" y="1"/>
                    <a:pt x="240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5"/>
            <p:cNvSpPr/>
            <p:nvPr/>
          </p:nvSpPr>
          <p:spPr>
            <a:xfrm>
              <a:off x="3164235" y="1755070"/>
              <a:ext cx="337878" cy="224346"/>
            </a:xfrm>
            <a:custGeom>
              <a:avLst/>
              <a:gdLst/>
              <a:ahLst/>
              <a:cxnLst/>
              <a:rect l="l" t="t" r="r" b="b"/>
              <a:pathLst>
                <a:path w="10562" h="7013" extrusionOk="0">
                  <a:moveTo>
                    <a:pt x="1927" y="1"/>
                  </a:moveTo>
                  <a:cubicBezTo>
                    <a:pt x="1233" y="1"/>
                    <a:pt x="581" y="157"/>
                    <a:pt x="0" y="488"/>
                  </a:cubicBezTo>
                  <a:lnTo>
                    <a:pt x="738" y="1774"/>
                  </a:lnTo>
                  <a:cubicBezTo>
                    <a:pt x="1238" y="1491"/>
                    <a:pt x="1796" y="1358"/>
                    <a:pt x="2391" y="1358"/>
                  </a:cubicBezTo>
                  <a:cubicBezTo>
                    <a:pt x="3300" y="1358"/>
                    <a:pt x="4293" y="1670"/>
                    <a:pt x="5287" y="2238"/>
                  </a:cubicBezTo>
                  <a:cubicBezTo>
                    <a:pt x="6930" y="3191"/>
                    <a:pt x="8561" y="4857"/>
                    <a:pt x="9811" y="7012"/>
                  </a:cubicBezTo>
                  <a:lnTo>
                    <a:pt x="10561" y="6584"/>
                  </a:lnTo>
                  <a:cubicBezTo>
                    <a:pt x="9109" y="4072"/>
                    <a:pt x="7204" y="2131"/>
                    <a:pt x="5287" y="1024"/>
                  </a:cubicBezTo>
                  <a:cubicBezTo>
                    <a:pt x="4137" y="363"/>
                    <a:pt x="2984" y="1"/>
                    <a:pt x="1927" y="1"/>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5"/>
            <p:cNvSpPr/>
            <p:nvPr/>
          </p:nvSpPr>
          <p:spPr>
            <a:xfrm>
              <a:off x="3164235" y="1734149"/>
              <a:ext cx="373675" cy="231544"/>
            </a:xfrm>
            <a:custGeom>
              <a:avLst/>
              <a:gdLst/>
              <a:ahLst/>
              <a:cxnLst/>
              <a:rect l="l" t="t" r="r" b="b"/>
              <a:pathLst>
                <a:path w="11681" h="7238" extrusionOk="0">
                  <a:moveTo>
                    <a:pt x="3045" y="1"/>
                  </a:moveTo>
                  <a:cubicBezTo>
                    <a:pt x="2354" y="1"/>
                    <a:pt x="1706" y="157"/>
                    <a:pt x="1131" y="487"/>
                  </a:cubicBezTo>
                  <a:lnTo>
                    <a:pt x="0" y="1142"/>
                  </a:lnTo>
                  <a:cubicBezTo>
                    <a:pt x="581" y="811"/>
                    <a:pt x="1231" y="655"/>
                    <a:pt x="1924" y="655"/>
                  </a:cubicBezTo>
                  <a:cubicBezTo>
                    <a:pt x="2978" y="655"/>
                    <a:pt x="4130" y="1017"/>
                    <a:pt x="5287" y="1678"/>
                  </a:cubicBezTo>
                  <a:cubicBezTo>
                    <a:pt x="7204" y="2785"/>
                    <a:pt x="9109" y="4726"/>
                    <a:pt x="10561" y="7238"/>
                  </a:cubicBezTo>
                  <a:lnTo>
                    <a:pt x="11680" y="6583"/>
                  </a:lnTo>
                  <a:cubicBezTo>
                    <a:pt x="10240" y="4071"/>
                    <a:pt x="8323" y="2130"/>
                    <a:pt x="6418" y="1035"/>
                  </a:cubicBezTo>
                  <a:cubicBezTo>
                    <a:pt x="5259" y="366"/>
                    <a:pt x="4101" y="1"/>
                    <a:pt x="304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5"/>
            <p:cNvSpPr/>
            <p:nvPr/>
          </p:nvSpPr>
          <p:spPr>
            <a:xfrm>
              <a:off x="3305533" y="2035299"/>
              <a:ext cx="64780" cy="79719"/>
            </a:xfrm>
            <a:custGeom>
              <a:avLst/>
              <a:gdLst/>
              <a:ahLst/>
              <a:cxnLst/>
              <a:rect l="l" t="t" r="r" b="b"/>
              <a:pathLst>
                <a:path w="2025" h="2492" extrusionOk="0">
                  <a:moveTo>
                    <a:pt x="22" y="347"/>
                  </a:moveTo>
                  <a:cubicBezTo>
                    <a:pt x="15" y="351"/>
                    <a:pt x="8" y="355"/>
                    <a:pt x="0" y="360"/>
                  </a:cubicBezTo>
                  <a:lnTo>
                    <a:pt x="22" y="347"/>
                  </a:lnTo>
                  <a:close/>
                  <a:moveTo>
                    <a:pt x="755" y="1"/>
                  </a:moveTo>
                  <a:cubicBezTo>
                    <a:pt x="669" y="1"/>
                    <a:pt x="590" y="22"/>
                    <a:pt x="524" y="62"/>
                  </a:cubicBezTo>
                  <a:lnTo>
                    <a:pt x="22" y="347"/>
                  </a:lnTo>
                  <a:lnTo>
                    <a:pt x="22" y="347"/>
                  </a:lnTo>
                  <a:cubicBezTo>
                    <a:pt x="81" y="317"/>
                    <a:pt x="148" y="302"/>
                    <a:pt x="222" y="302"/>
                  </a:cubicBezTo>
                  <a:cubicBezTo>
                    <a:pt x="342" y="302"/>
                    <a:pt x="479" y="342"/>
                    <a:pt x="620" y="419"/>
                  </a:cubicBezTo>
                  <a:cubicBezTo>
                    <a:pt x="1108" y="705"/>
                    <a:pt x="1501" y="1384"/>
                    <a:pt x="1501" y="1931"/>
                  </a:cubicBezTo>
                  <a:cubicBezTo>
                    <a:pt x="1501" y="2197"/>
                    <a:pt x="1400" y="2395"/>
                    <a:pt x="1253" y="2483"/>
                  </a:cubicBezTo>
                  <a:lnTo>
                    <a:pt x="1253" y="2483"/>
                  </a:lnTo>
                  <a:lnTo>
                    <a:pt x="1763" y="2193"/>
                  </a:lnTo>
                  <a:cubicBezTo>
                    <a:pt x="1917" y="2098"/>
                    <a:pt x="2013" y="1908"/>
                    <a:pt x="2013" y="1634"/>
                  </a:cubicBezTo>
                  <a:cubicBezTo>
                    <a:pt x="2025" y="1074"/>
                    <a:pt x="1632" y="396"/>
                    <a:pt x="1143" y="122"/>
                  </a:cubicBezTo>
                  <a:cubicBezTo>
                    <a:pt x="1006" y="39"/>
                    <a:pt x="873" y="1"/>
                    <a:pt x="755" y="1"/>
                  </a:cubicBezTo>
                  <a:close/>
                  <a:moveTo>
                    <a:pt x="1253" y="2483"/>
                  </a:moveTo>
                  <a:lnTo>
                    <a:pt x="1239" y="2491"/>
                  </a:lnTo>
                  <a:cubicBezTo>
                    <a:pt x="1244" y="2488"/>
                    <a:pt x="1248" y="2486"/>
                    <a:pt x="1253" y="2483"/>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5"/>
            <p:cNvSpPr/>
            <p:nvPr/>
          </p:nvSpPr>
          <p:spPr>
            <a:xfrm>
              <a:off x="3297152" y="2044960"/>
              <a:ext cx="56398" cy="72105"/>
            </a:xfrm>
            <a:custGeom>
              <a:avLst/>
              <a:gdLst/>
              <a:ahLst/>
              <a:cxnLst/>
              <a:rect l="l" t="t" r="r" b="b"/>
              <a:pathLst>
                <a:path w="1763" h="2254" extrusionOk="0">
                  <a:moveTo>
                    <a:pt x="497" y="1"/>
                  </a:moveTo>
                  <a:cubicBezTo>
                    <a:pt x="211" y="1"/>
                    <a:pt x="12" y="228"/>
                    <a:pt x="12" y="617"/>
                  </a:cubicBezTo>
                  <a:cubicBezTo>
                    <a:pt x="1" y="1177"/>
                    <a:pt x="393" y="1856"/>
                    <a:pt x="882" y="2130"/>
                  </a:cubicBezTo>
                  <a:cubicBezTo>
                    <a:pt x="1022" y="2214"/>
                    <a:pt x="1155" y="2253"/>
                    <a:pt x="1273" y="2253"/>
                  </a:cubicBezTo>
                  <a:cubicBezTo>
                    <a:pt x="1556" y="2253"/>
                    <a:pt x="1754" y="2024"/>
                    <a:pt x="1763" y="1629"/>
                  </a:cubicBezTo>
                  <a:cubicBezTo>
                    <a:pt x="1763" y="1082"/>
                    <a:pt x="1370" y="403"/>
                    <a:pt x="882" y="117"/>
                  </a:cubicBezTo>
                  <a:cubicBezTo>
                    <a:pt x="744" y="38"/>
                    <a:pt x="614"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55"/>
          <p:cNvGrpSpPr/>
          <p:nvPr/>
        </p:nvGrpSpPr>
        <p:grpSpPr>
          <a:xfrm>
            <a:off x="7556019" y="3354974"/>
            <a:ext cx="355063" cy="343825"/>
            <a:chOff x="528838" y="488611"/>
            <a:chExt cx="355063" cy="343825"/>
          </a:xfrm>
        </p:grpSpPr>
        <p:sp>
          <p:nvSpPr>
            <p:cNvPr id="2086" name="Google Shape;2086;p55"/>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5"/>
            <p:cNvSpPr/>
            <p:nvPr/>
          </p:nvSpPr>
          <p:spPr>
            <a:xfrm>
              <a:off x="753400" y="488611"/>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5"/>
            <p:cNvSpPr/>
            <p:nvPr/>
          </p:nvSpPr>
          <p:spPr>
            <a:xfrm>
              <a:off x="528838"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5"/>
            <p:cNvSpPr/>
            <p:nvPr/>
          </p:nvSpPr>
          <p:spPr>
            <a:xfrm>
              <a:off x="753400" y="701936"/>
              <a:ext cx="130500" cy="130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0" name="Google Shape;2090;p55"/>
          <p:cNvGrpSpPr/>
          <p:nvPr/>
        </p:nvGrpSpPr>
        <p:grpSpPr>
          <a:xfrm>
            <a:off x="1232919" y="3354963"/>
            <a:ext cx="355063" cy="343836"/>
            <a:chOff x="528838" y="275275"/>
            <a:chExt cx="355063" cy="343836"/>
          </a:xfrm>
        </p:grpSpPr>
        <p:sp>
          <p:nvSpPr>
            <p:cNvPr id="2091" name="Google Shape;2091;p55"/>
            <p:cNvSpPr/>
            <p:nvPr/>
          </p:nvSpPr>
          <p:spPr>
            <a:xfrm>
              <a:off x="528838"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5"/>
            <p:cNvSpPr/>
            <p:nvPr/>
          </p:nvSpPr>
          <p:spPr>
            <a:xfrm>
              <a:off x="753400" y="275275"/>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5"/>
            <p:cNvSpPr/>
            <p:nvPr/>
          </p:nvSpPr>
          <p:spPr>
            <a:xfrm>
              <a:off x="528838" y="488611"/>
              <a:ext cx="130500" cy="13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4" name="Google Shape;2094;p55"/>
          <p:cNvSpPr/>
          <p:nvPr/>
        </p:nvSpPr>
        <p:spPr>
          <a:xfrm>
            <a:off x="4120200" y="1577225"/>
            <a:ext cx="904800" cy="904800"/>
          </a:xfrm>
          <a:prstGeom prst="ellipse">
            <a:avLst/>
          </a:pr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5"/>
          <p:cNvSpPr/>
          <p:nvPr/>
        </p:nvSpPr>
        <p:spPr>
          <a:xfrm rot="5400000">
            <a:off x="4423875" y="1905875"/>
            <a:ext cx="354600" cy="2475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B29249F-7438-44C4-DC6C-C6E31CC29180}"/>
              </a:ext>
            </a:extLst>
          </p:cNvPr>
          <p:cNvPicPr>
            <a:picLocks noChangeAspect="1"/>
          </p:cNvPicPr>
          <p:nvPr/>
        </p:nvPicPr>
        <p:blipFill>
          <a:blip r:embed="rId3"/>
          <a:stretch>
            <a:fillRect/>
          </a:stretch>
        </p:blipFill>
        <p:spPr>
          <a:xfrm>
            <a:off x="1736961" y="376733"/>
            <a:ext cx="5700601" cy="3269453"/>
          </a:xfrm>
          <a:prstGeom prst="rect">
            <a:avLst/>
          </a:prstGeom>
        </p:spPr>
      </p:pic>
    </p:spTree>
    <p:extLst>
      <p:ext uri="{BB962C8B-B14F-4D97-AF65-F5344CB8AC3E}">
        <p14:creationId xmlns:p14="http://schemas.microsoft.com/office/powerpoint/2010/main" val="386286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6" name="Google Shape;1896;p52"/>
          <p:cNvSpPr txBox="1">
            <a:spLocks noGrp="1"/>
          </p:cNvSpPr>
          <p:nvPr>
            <p:ph type="subTitle" idx="1"/>
          </p:nvPr>
        </p:nvSpPr>
        <p:spPr>
          <a:xfrm>
            <a:off x="1883994" y="4157942"/>
            <a:ext cx="53199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Dashboard</a:t>
            </a:r>
            <a:endParaRPr dirty="0"/>
          </a:p>
        </p:txBody>
      </p:sp>
      <p:sp>
        <p:nvSpPr>
          <p:cNvPr id="1897" name="Google Shape;1897;p52"/>
          <p:cNvSpPr/>
          <p:nvPr/>
        </p:nvSpPr>
        <p:spPr>
          <a:xfrm>
            <a:off x="-474562" y="3668600"/>
            <a:ext cx="2031900" cy="20319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2"/>
          <p:cNvSpPr/>
          <p:nvPr/>
        </p:nvSpPr>
        <p:spPr>
          <a:xfrm>
            <a:off x="7530550" y="3562325"/>
            <a:ext cx="2590800" cy="2707800"/>
          </a:xfrm>
          <a:prstGeom prst="roundRect">
            <a:avLst>
              <a:gd name="adj" fmla="val 16667"/>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9" name="Google Shape;1899;p52"/>
          <p:cNvGrpSpPr/>
          <p:nvPr/>
        </p:nvGrpSpPr>
        <p:grpSpPr>
          <a:xfrm>
            <a:off x="3728785" y="1008411"/>
            <a:ext cx="1448388" cy="879780"/>
            <a:chOff x="2321724" y="3410534"/>
            <a:chExt cx="836059" cy="507839"/>
          </a:xfrm>
        </p:grpSpPr>
        <p:sp>
          <p:nvSpPr>
            <p:cNvPr id="1900" name="Google Shape;1900;p52"/>
            <p:cNvSpPr/>
            <p:nvPr/>
          </p:nvSpPr>
          <p:spPr>
            <a:xfrm>
              <a:off x="2324763" y="3611429"/>
              <a:ext cx="830364" cy="306944"/>
            </a:xfrm>
            <a:custGeom>
              <a:avLst/>
              <a:gdLst/>
              <a:ahLst/>
              <a:cxnLst/>
              <a:rect l="l" t="t" r="r" b="b"/>
              <a:pathLst>
                <a:path w="25957" h="9595" extrusionOk="0">
                  <a:moveTo>
                    <a:pt x="25957" y="2394"/>
                  </a:moveTo>
                  <a:lnTo>
                    <a:pt x="25956" y="2402"/>
                  </a:lnTo>
                  <a:lnTo>
                    <a:pt x="25956" y="2402"/>
                  </a:lnTo>
                  <a:cubicBezTo>
                    <a:pt x="25956" y="2399"/>
                    <a:pt x="25957" y="2397"/>
                    <a:pt x="25957" y="2394"/>
                  </a:cubicBezTo>
                  <a:close/>
                  <a:moveTo>
                    <a:pt x="1" y="1"/>
                  </a:moveTo>
                  <a:lnTo>
                    <a:pt x="1" y="917"/>
                  </a:lnTo>
                  <a:cubicBezTo>
                    <a:pt x="1" y="1060"/>
                    <a:pt x="96" y="1203"/>
                    <a:pt x="275" y="1298"/>
                  </a:cubicBezTo>
                  <a:lnTo>
                    <a:pt x="14372" y="9442"/>
                  </a:lnTo>
                  <a:cubicBezTo>
                    <a:pt x="14550" y="9543"/>
                    <a:pt x="14788" y="9594"/>
                    <a:pt x="15028" y="9594"/>
                  </a:cubicBezTo>
                  <a:cubicBezTo>
                    <a:pt x="15268" y="9594"/>
                    <a:pt x="15509" y="9543"/>
                    <a:pt x="15693" y="9442"/>
                  </a:cubicBezTo>
                  <a:lnTo>
                    <a:pt x="25683" y="3692"/>
                  </a:lnTo>
                  <a:cubicBezTo>
                    <a:pt x="25861" y="3584"/>
                    <a:pt x="25945" y="3453"/>
                    <a:pt x="25945" y="3311"/>
                  </a:cubicBezTo>
                  <a:lnTo>
                    <a:pt x="25956" y="2402"/>
                  </a:lnTo>
                  <a:lnTo>
                    <a:pt x="25956" y="2402"/>
                  </a:lnTo>
                  <a:cubicBezTo>
                    <a:pt x="25953" y="2542"/>
                    <a:pt x="25858" y="2670"/>
                    <a:pt x="25683" y="2775"/>
                  </a:cubicBezTo>
                  <a:lnTo>
                    <a:pt x="15693" y="8525"/>
                  </a:lnTo>
                  <a:cubicBezTo>
                    <a:pt x="15509" y="8627"/>
                    <a:pt x="15268" y="8677"/>
                    <a:pt x="15028" y="8677"/>
                  </a:cubicBezTo>
                  <a:cubicBezTo>
                    <a:pt x="14788" y="8677"/>
                    <a:pt x="14550" y="8627"/>
                    <a:pt x="14372" y="8525"/>
                  </a:cubicBezTo>
                  <a:lnTo>
                    <a:pt x="275" y="382"/>
                  </a:lnTo>
                  <a:cubicBezTo>
                    <a:pt x="96" y="286"/>
                    <a:pt x="1" y="144"/>
                    <a:pt x="1"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2"/>
            <p:cNvSpPr/>
            <p:nvPr/>
          </p:nvSpPr>
          <p:spPr>
            <a:xfrm>
              <a:off x="2321724" y="3410534"/>
              <a:ext cx="836059" cy="478506"/>
            </a:xfrm>
            <a:custGeom>
              <a:avLst/>
              <a:gdLst/>
              <a:ahLst/>
              <a:cxnLst/>
              <a:rect l="l" t="t" r="r" b="b"/>
              <a:pathLst>
                <a:path w="26135" h="14958" extrusionOk="0">
                  <a:moveTo>
                    <a:pt x="11020" y="0"/>
                  </a:moveTo>
                  <a:cubicBezTo>
                    <a:pt x="10782" y="0"/>
                    <a:pt x="10544" y="54"/>
                    <a:pt x="10359" y="161"/>
                  </a:cubicBezTo>
                  <a:lnTo>
                    <a:pt x="370" y="5900"/>
                  </a:lnTo>
                  <a:cubicBezTo>
                    <a:pt x="1" y="6114"/>
                    <a:pt x="13" y="6459"/>
                    <a:pt x="370" y="6662"/>
                  </a:cubicBezTo>
                  <a:lnTo>
                    <a:pt x="14467" y="14805"/>
                  </a:lnTo>
                  <a:cubicBezTo>
                    <a:pt x="14645" y="14907"/>
                    <a:pt x="14883" y="14957"/>
                    <a:pt x="15123" y="14957"/>
                  </a:cubicBezTo>
                  <a:cubicBezTo>
                    <a:pt x="15363" y="14957"/>
                    <a:pt x="15604" y="14907"/>
                    <a:pt x="15788" y="14805"/>
                  </a:cubicBezTo>
                  <a:lnTo>
                    <a:pt x="25778" y="9055"/>
                  </a:lnTo>
                  <a:cubicBezTo>
                    <a:pt x="26135" y="8840"/>
                    <a:pt x="26135" y="8507"/>
                    <a:pt x="25778" y="8293"/>
                  </a:cubicBezTo>
                  <a:lnTo>
                    <a:pt x="11681" y="161"/>
                  </a:lnTo>
                  <a:cubicBezTo>
                    <a:pt x="11496" y="54"/>
                    <a:pt x="11258" y="0"/>
                    <a:pt x="11020" y="0"/>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2"/>
            <p:cNvSpPr/>
            <p:nvPr/>
          </p:nvSpPr>
          <p:spPr>
            <a:xfrm>
              <a:off x="2390662" y="3445915"/>
              <a:ext cx="374827" cy="204736"/>
            </a:xfrm>
            <a:custGeom>
              <a:avLst/>
              <a:gdLst/>
              <a:ahLst/>
              <a:cxnLst/>
              <a:rect l="l" t="t" r="r" b="b"/>
              <a:pathLst>
                <a:path w="11717" h="6400" extrusionOk="0">
                  <a:moveTo>
                    <a:pt x="9059" y="1"/>
                  </a:moveTo>
                  <a:cubicBezTo>
                    <a:pt x="8993" y="1"/>
                    <a:pt x="8924" y="16"/>
                    <a:pt x="8871" y="43"/>
                  </a:cubicBezTo>
                  <a:lnTo>
                    <a:pt x="108" y="4877"/>
                  </a:lnTo>
                  <a:cubicBezTo>
                    <a:pt x="1" y="4937"/>
                    <a:pt x="1" y="5020"/>
                    <a:pt x="84" y="5067"/>
                  </a:cubicBezTo>
                  <a:lnTo>
                    <a:pt x="2513" y="6365"/>
                  </a:lnTo>
                  <a:cubicBezTo>
                    <a:pt x="2552" y="6388"/>
                    <a:pt x="2605" y="6400"/>
                    <a:pt x="2661" y="6400"/>
                  </a:cubicBezTo>
                  <a:cubicBezTo>
                    <a:pt x="2723" y="6400"/>
                    <a:pt x="2790" y="6385"/>
                    <a:pt x="2846" y="6353"/>
                  </a:cubicBezTo>
                  <a:lnTo>
                    <a:pt x="11609" y="1519"/>
                  </a:lnTo>
                  <a:cubicBezTo>
                    <a:pt x="11705" y="1460"/>
                    <a:pt x="11716" y="1377"/>
                    <a:pt x="11633" y="1329"/>
                  </a:cubicBezTo>
                  <a:lnTo>
                    <a:pt x="9204" y="31"/>
                  </a:lnTo>
                  <a:cubicBezTo>
                    <a:pt x="9162" y="10"/>
                    <a:pt x="9112" y="1"/>
                    <a:pt x="9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2"/>
            <p:cNvSpPr/>
            <p:nvPr/>
          </p:nvSpPr>
          <p:spPr>
            <a:xfrm>
              <a:off x="2513982" y="3663221"/>
              <a:ext cx="100673" cy="37556"/>
            </a:xfrm>
            <a:custGeom>
              <a:avLst/>
              <a:gdLst/>
              <a:ahLst/>
              <a:cxnLst/>
              <a:rect l="l" t="t" r="r" b="b"/>
              <a:pathLst>
                <a:path w="3147" h="1174" extrusionOk="0">
                  <a:moveTo>
                    <a:pt x="3" y="1"/>
                  </a:moveTo>
                  <a:cubicBezTo>
                    <a:pt x="0" y="13"/>
                    <a:pt x="0" y="26"/>
                    <a:pt x="3" y="39"/>
                  </a:cubicBezTo>
                  <a:lnTo>
                    <a:pt x="3" y="39"/>
                  </a:lnTo>
                  <a:lnTo>
                    <a:pt x="3" y="1"/>
                  </a:lnTo>
                  <a:close/>
                  <a:moveTo>
                    <a:pt x="3147" y="13"/>
                  </a:moveTo>
                  <a:cubicBezTo>
                    <a:pt x="3147" y="60"/>
                    <a:pt x="3123" y="108"/>
                    <a:pt x="3051" y="144"/>
                  </a:cubicBezTo>
                  <a:lnTo>
                    <a:pt x="1813" y="870"/>
                  </a:lnTo>
                  <a:cubicBezTo>
                    <a:pt x="1748" y="906"/>
                    <a:pt x="1664" y="924"/>
                    <a:pt x="1581" y="924"/>
                  </a:cubicBezTo>
                  <a:cubicBezTo>
                    <a:pt x="1498" y="924"/>
                    <a:pt x="1414" y="906"/>
                    <a:pt x="1349" y="870"/>
                  </a:cubicBezTo>
                  <a:lnTo>
                    <a:pt x="99" y="144"/>
                  </a:lnTo>
                  <a:cubicBezTo>
                    <a:pt x="45" y="117"/>
                    <a:pt x="12" y="77"/>
                    <a:pt x="3" y="39"/>
                  </a:cubicBezTo>
                  <a:lnTo>
                    <a:pt x="3" y="39"/>
                  </a:lnTo>
                  <a:lnTo>
                    <a:pt x="3" y="263"/>
                  </a:lnTo>
                  <a:cubicBezTo>
                    <a:pt x="3" y="310"/>
                    <a:pt x="27" y="358"/>
                    <a:pt x="99" y="394"/>
                  </a:cubicBezTo>
                  <a:lnTo>
                    <a:pt x="1349" y="1120"/>
                  </a:lnTo>
                  <a:cubicBezTo>
                    <a:pt x="1414" y="1156"/>
                    <a:pt x="1498" y="1174"/>
                    <a:pt x="1581" y="1174"/>
                  </a:cubicBezTo>
                  <a:cubicBezTo>
                    <a:pt x="1664" y="1174"/>
                    <a:pt x="1748" y="1156"/>
                    <a:pt x="1813" y="1120"/>
                  </a:cubicBezTo>
                  <a:lnTo>
                    <a:pt x="3051" y="394"/>
                  </a:lnTo>
                  <a:cubicBezTo>
                    <a:pt x="3123" y="358"/>
                    <a:pt x="3147" y="310"/>
                    <a:pt x="3147" y="263"/>
                  </a:cubicBezTo>
                  <a:lnTo>
                    <a:pt x="3147" y="1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2"/>
            <p:cNvSpPr/>
            <p:nvPr/>
          </p:nvSpPr>
          <p:spPr>
            <a:xfrm>
              <a:off x="2512926" y="3634110"/>
              <a:ext cx="102880" cy="58574"/>
            </a:xfrm>
            <a:custGeom>
              <a:avLst/>
              <a:gdLst/>
              <a:ahLst/>
              <a:cxnLst/>
              <a:rect l="l" t="t" r="r" b="b"/>
              <a:pathLst>
                <a:path w="3216" h="1831" extrusionOk="0">
                  <a:moveTo>
                    <a:pt x="1602" y="0"/>
                  </a:moveTo>
                  <a:cubicBezTo>
                    <a:pt x="1519" y="0"/>
                    <a:pt x="1435" y="18"/>
                    <a:pt x="1370" y="54"/>
                  </a:cubicBezTo>
                  <a:lnTo>
                    <a:pt x="120" y="780"/>
                  </a:lnTo>
                  <a:cubicBezTo>
                    <a:pt x="1" y="851"/>
                    <a:pt x="1" y="970"/>
                    <a:pt x="132" y="1054"/>
                  </a:cubicBezTo>
                  <a:lnTo>
                    <a:pt x="1382" y="1768"/>
                  </a:lnTo>
                  <a:cubicBezTo>
                    <a:pt x="1447" y="1810"/>
                    <a:pt x="1531" y="1831"/>
                    <a:pt x="1614" y="1831"/>
                  </a:cubicBezTo>
                  <a:cubicBezTo>
                    <a:pt x="1697" y="1831"/>
                    <a:pt x="1781" y="1810"/>
                    <a:pt x="1846" y="1768"/>
                  </a:cubicBezTo>
                  <a:lnTo>
                    <a:pt x="3084" y="1054"/>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2"/>
            <p:cNvSpPr/>
            <p:nvPr/>
          </p:nvSpPr>
          <p:spPr>
            <a:xfrm>
              <a:off x="2591013" y="3622850"/>
              <a:ext cx="100577" cy="37172"/>
            </a:xfrm>
            <a:custGeom>
              <a:avLst/>
              <a:gdLst/>
              <a:ahLst/>
              <a:cxnLst/>
              <a:rect l="l" t="t" r="r" b="b"/>
              <a:pathLst>
                <a:path w="3144" h="1162" extrusionOk="0">
                  <a:moveTo>
                    <a:pt x="0" y="1"/>
                  </a:moveTo>
                  <a:lnTo>
                    <a:pt x="0" y="251"/>
                  </a:lnTo>
                  <a:cubicBezTo>
                    <a:pt x="0" y="298"/>
                    <a:pt x="24" y="346"/>
                    <a:pt x="96" y="382"/>
                  </a:cubicBezTo>
                  <a:lnTo>
                    <a:pt x="1346" y="1108"/>
                  </a:lnTo>
                  <a:cubicBezTo>
                    <a:pt x="1411" y="1144"/>
                    <a:pt x="1495" y="1162"/>
                    <a:pt x="1578" y="1162"/>
                  </a:cubicBezTo>
                  <a:cubicBezTo>
                    <a:pt x="1661" y="1162"/>
                    <a:pt x="1745" y="1144"/>
                    <a:pt x="1810" y="1108"/>
                  </a:cubicBezTo>
                  <a:lnTo>
                    <a:pt x="3048" y="382"/>
                  </a:lnTo>
                  <a:cubicBezTo>
                    <a:pt x="3120" y="346"/>
                    <a:pt x="3144" y="298"/>
                    <a:pt x="3144" y="251"/>
                  </a:cubicBezTo>
                  <a:lnTo>
                    <a:pt x="3144" y="1"/>
                  </a:lnTo>
                  <a:cubicBezTo>
                    <a:pt x="3144" y="48"/>
                    <a:pt x="3120" y="96"/>
                    <a:pt x="3048" y="132"/>
                  </a:cubicBezTo>
                  <a:lnTo>
                    <a:pt x="1810" y="858"/>
                  </a:lnTo>
                  <a:cubicBezTo>
                    <a:pt x="1745" y="894"/>
                    <a:pt x="1661" y="912"/>
                    <a:pt x="1578" y="912"/>
                  </a:cubicBezTo>
                  <a:cubicBezTo>
                    <a:pt x="1495" y="912"/>
                    <a:pt x="1411" y="894"/>
                    <a:pt x="1346" y="858"/>
                  </a:cubicBezTo>
                  <a:lnTo>
                    <a:pt x="96" y="132"/>
                  </a:lnTo>
                  <a:cubicBezTo>
                    <a:pt x="24" y="96"/>
                    <a:pt x="0" y="4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2"/>
            <p:cNvSpPr/>
            <p:nvPr/>
          </p:nvSpPr>
          <p:spPr>
            <a:xfrm>
              <a:off x="2589861" y="3593451"/>
              <a:ext cx="102880" cy="58574"/>
            </a:xfrm>
            <a:custGeom>
              <a:avLst/>
              <a:gdLst/>
              <a:ahLst/>
              <a:cxnLst/>
              <a:rect l="l" t="t" r="r" b="b"/>
              <a:pathLst>
                <a:path w="3216" h="1831" extrusionOk="0">
                  <a:moveTo>
                    <a:pt x="1602" y="0"/>
                  </a:moveTo>
                  <a:cubicBezTo>
                    <a:pt x="1519" y="0"/>
                    <a:pt x="1435" y="21"/>
                    <a:pt x="1370" y="63"/>
                  </a:cubicBezTo>
                  <a:lnTo>
                    <a:pt x="132" y="777"/>
                  </a:lnTo>
                  <a:cubicBezTo>
                    <a:pt x="1" y="860"/>
                    <a:pt x="1" y="979"/>
                    <a:pt x="132" y="1051"/>
                  </a:cubicBezTo>
                  <a:lnTo>
                    <a:pt x="1382" y="1777"/>
                  </a:lnTo>
                  <a:cubicBezTo>
                    <a:pt x="1447" y="1813"/>
                    <a:pt x="1531" y="1831"/>
                    <a:pt x="1614" y="1831"/>
                  </a:cubicBezTo>
                  <a:cubicBezTo>
                    <a:pt x="1697" y="1831"/>
                    <a:pt x="1781" y="1813"/>
                    <a:pt x="1846" y="1777"/>
                  </a:cubicBezTo>
                  <a:lnTo>
                    <a:pt x="3084" y="1051"/>
                  </a:lnTo>
                  <a:cubicBezTo>
                    <a:pt x="3215" y="979"/>
                    <a:pt x="3215" y="860"/>
                    <a:pt x="3084" y="789"/>
                  </a:cubicBezTo>
                  <a:lnTo>
                    <a:pt x="1834" y="63"/>
                  </a:lnTo>
                  <a:cubicBezTo>
                    <a:pt x="1769" y="21"/>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2"/>
            <p:cNvSpPr/>
            <p:nvPr/>
          </p:nvSpPr>
          <p:spPr>
            <a:xfrm>
              <a:off x="2667948" y="3582095"/>
              <a:ext cx="100577" cy="37172"/>
            </a:xfrm>
            <a:custGeom>
              <a:avLst/>
              <a:gdLst/>
              <a:ahLst/>
              <a:cxnLst/>
              <a:rect l="l" t="t" r="r" b="b"/>
              <a:pathLst>
                <a:path w="3144" h="1162" extrusionOk="0">
                  <a:moveTo>
                    <a:pt x="0" y="1"/>
                  </a:moveTo>
                  <a:lnTo>
                    <a:pt x="0" y="251"/>
                  </a:lnTo>
                  <a:cubicBezTo>
                    <a:pt x="0" y="299"/>
                    <a:pt x="24" y="346"/>
                    <a:pt x="96" y="382"/>
                  </a:cubicBezTo>
                  <a:lnTo>
                    <a:pt x="1346" y="1108"/>
                  </a:lnTo>
                  <a:cubicBezTo>
                    <a:pt x="1411" y="1144"/>
                    <a:pt x="1495" y="1162"/>
                    <a:pt x="1578" y="1162"/>
                  </a:cubicBezTo>
                  <a:cubicBezTo>
                    <a:pt x="1661" y="1162"/>
                    <a:pt x="1745" y="1144"/>
                    <a:pt x="1810" y="1108"/>
                  </a:cubicBezTo>
                  <a:lnTo>
                    <a:pt x="3048" y="382"/>
                  </a:lnTo>
                  <a:cubicBezTo>
                    <a:pt x="3120" y="346"/>
                    <a:pt x="3144" y="299"/>
                    <a:pt x="3144" y="251"/>
                  </a:cubicBezTo>
                  <a:lnTo>
                    <a:pt x="3144" y="1"/>
                  </a:lnTo>
                  <a:cubicBezTo>
                    <a:pt x="3144" y="48"/>
                    <a:pt x="3120" y="96"/>
                    <a:pt x="3048" y="132"/>
                  </a:cubicBezTo>
                  <a:lnTo>
                    <a:pt x="1810" y="858"/>
                  </a:lnTo>
                  <a:cubicBezTo>
                    <a:pt x="1745" y="894"/>
                    <a:pt x="1661" y="912"/>
                    <a:pt x="1578" y="912"/>
                  </a:cubicBezTo>
                  <a:cubicBezTo>
                    <a:pt x="1495" y="912"/>
                    <a:pt x="1411" y="894"/>
                    <a:pt x="1346" y="858"/>
                  </a:cubicBezTo>
                  <a:lnTo>
                    <a:pt x="96" y="132"/>
                  </a:lnTo>
                  <a:cubicBezTo>
                    <a:pt x="24" y="96"/>
                    <a:pt x="0" y="4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2"/>
            <p:cNvSpPr/>
            <p:nvPr/>
          </p:nvSpPr>
          <p:spPr>
            <a:xfrm>
              <a:off x="2666796" y="3552984"/>
              <a:ext cx="102880" cy="58286"/>
            </a:xfrm>
            <a:custGeom>
              <a:avLst/>
              <a:gdLst/>
              <a:ahLst/>
              <a:cxnLst/>
              <a:rect l="l" t="t" r="r" b="b"/>
              <a:pathLst>
                <a:path w="3216" h="1822" extrusionOk="0">
                  <a:moveTo>
                    <a:pt x="1602" y="0"/>
                  </a:moveTo>
                  <a:cubicBezTo>
                    <a:pt x="1519" y="0"/>
                    <a:pt x="1435" y="18"/>
                    <a:pt x="1370" y="54"/>
                  </a:cubicBezTo>
                  <a:lnTo>
                    <a:pt x="132" y="780"/>
                  </a:lnTo>
                  <a:cubicBezTo>
                    <a:pt x="1" y="851"/>
                    <a:pt x="1" y="970"/>
                    <a:pt x="132" y="1042"/>
                  </a:cubicBezTo>
                  <a:lnTo>
                    <a:pt x="1382" y="1768"/>
                  </a:lnTo>
                  <a:cubicBezTo>
                    <a:pt x="1447" y="1804"/>
                    <a:pt x="1531" y="1822"/>
                    <a:pt x="1614" y="1822"/>
                  </a:cubicBezTo>
                  <a:cubicBezTo>
                    <a:pt x="1697" y="1822"/>
                    <a:pt x="1781" y="1804"/>
                    <a:pt x="1846" y="1768"/>
                  </a:cubicBezTo>
                  <a:lnTo>
                    <a:pt x="3084" y="1042"/>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2"/>
            <p:cNvSpPr/>
            <p:nvPr/>
          </p:nvSpPr>
          <p:spPr>
            <a:xfrm>
              <a:off x="2744883" y="3541340"/>
              <a:ext cx="100577" cy="37460"/>
            </a:xfrm>
            <a:custGeom>
              <a:avLst/>
              <a:gdLst/>
              <a:ahLst/>
              <a:cxnLst/>
              <a:rect l="l" t="t" r="r" b="b"/>
              <a:pathLst>
                <a:path w="3144" h="1171" extrusionOk="0">
                  <a:moveTo>
                    <a:pt x="0" y="1"/>
                  </a:moveTo>
                  <a:lnTo>
                    <a:pt x="0" y="251"/>
                  </a:lnTo>
                  <a:cubicBezTo>
                    <a:pt x="0" y="299"/>
                    <a:pt x="24" y="346"/>
                    <a:pt x="96" y="394"/>
                  </a:cubicBezTo>
                  <a:lnTo>
                    <a:pt x="1346" y="1108"/>
                  </a:lnTo>
                  <a:cubicBezTo>
                    <a:pt x="1411" y="1150"/>
                    <a:pt x="1495" y="1171"/>
                    <a:pt x="1578" y="1171"/>
                  </a:cubicBezTo>
                  <a:cubicBezTo>
                    <a:pt x="1661" y="1171"/>
                    <a:pt x="1745" y="1150"/>
                    <a:pt x="1810" y="1108"/>
                  </a:cubicBezTo>
                  <a:lnTo>
                    <a:pt x="3048" y="394"/>
                  </a:lnTo>
                  <a:cubicBezTo>
                    <a:pt x="3120" y="358"/>
                    <a:pt x="3144" y="299"/>
                    <a:pt x="3144" y="251"/>
                  </a:cubicBezTo>
                  <a:lnTo>
                    <a:pt x="3144" y="1"/>
                  </a:lnTo>
                  <a:cubicBezTo>
                    <a:pt x="3144" y="49"/>
                    <a:pt x="3120" y="96"/>
                    <a:pt x="3048" y="132"/>
                  </a:cubicBezTo>
                  <a:lnTo>
                    <a:pt x="1810" y="858"/>
                  </a:lnTo>
                  <a:cubicBezTo>
                    <a:pt x="1745" y="894"/>
                    <a:pt x="1661" y="912"/>
                    <a:pt x="1578" y="912"/>
                  </a:cubicBezTo>
                  <a:cubicBezTo>
                    <a:pt x="1495" y="912"/>
                    <a:pt x="1411" y="894"/>
                    <a:pt x="1346" y="858"/>
                  </a:cubicBezTo>
                  <a:lnTo>
                    <a:pt x="96" y="132"/>
                  </a:lnTo>
                  <a:cubicBezTo>
                    <a:pt x="24" y="96"/>
                    <a:pt x="0" y="4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2"/>
            <p:cNvSpPr/>
            <p:nvPr/>
          </p:nvSpPr>
          <p:spPr>
            <a:xfrm>
              <a:off x="2743731" y="3512229"/>
              <a:ext cx="102880" cy="58286"/>
            </a:xfrm>
            <a:custGeom>
              <a:avLst/>
              <a:gdLst/>
              <a:ahLst/>
              <a:cxnLst/>
              <a:rect l="l" t="t" r="r" b="b"/>
              <a:pathLst>
                <a:path w="3216" h="1822" extrusionOk="0">
                  <a:moveTo>
                    <a:pt x="1602" y="0"/>
                  </a:moveTo>
                  <a:cubicBezTo>
                    <a:pt x="1519" y="0"/>
                    <a:pt x="1435" y="18"/>
                    <a:pt x="1370" y="54"/>
                  </a:cubicBezTo>
                  <a:lnTo>
                    <a:pt x="132" y="780"/>
                  </a:lnTo>
                  <a:cubicBezTo>
                    <a:pt x="1" y="851"/>
                    <a:pt x="1" y="970"/>
                    <a:pt x="132" y="1042"/>
                  </a:cubicBezTo>
                  <a:lnTo>
                    <a:pt x="1382" y="1768"/>
                  </a:lnTo>
                  <a:cubicBezTo>
                    <a:pt x="1447" y="1804"/>
                    <a:pt x="1531" y="1822"/>
                    <a:pt x="1614" y="1822"/>
                  </a:cubicBezTo>
                  <a:cubicBezTo>
                    <a:pt x="1697" y="1822"/>
                    <a:pt x="1781" y="1804"/>
                    <a:pt x="1846" y="1768"/>
                  </a:cubicBezTo>
                  <a:lnTo>
                    <a:pt x="3084" y="1042"/>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2"/>
            <p:cNvSpPr/>
            <p:nvPr/>
          </p:nvSpPr>
          <p:spPr>
            <a:xfrm>
              <a:off x="2593188" y="3708166"/>
              <a:ext cx="100705" cy="37172"/>
            </a:xfrm>
            <a:custGeom>
              <a:avLst/>
              <a:gdLst/>
              <a:ahLst/>
              <a:cxnLst/>
              <a:rect l="l" t="t" r="r" b="b"/>
              <a:pathLst>
                <a:path w="3148" h="1162" extrusionOk="0">
                  <a:moveTo>
                    <a:pt x="3147" y="1"/>
                  </a:moveTo>
                  <a:cubicBezTo>
                    <a:pt x="3147" y="1"/>
                    <a:pt x="3147" y="1"/>
                    <a:pt x="3147" y="1"/>
                  </a:cubicBezTo>
                  <a:lnTo>
                    <a:pt x="3147" y="1"/>
                  </a:lnTo>
                  <a:close/>
                  <a:moveTo>
                    <a:pt x="4" y="1"/>
                  </a:moveTo>
                  <a:cubicBezTo>
                    <a:pt x="1" y="13"/>
                    <a:pt x="1" y="25"/>
                    <a:pt x="4" y="37"/>
                  </a:cubicBezTo>
                  <a:lnTo>
                    <a:pt x="4" y="37"/>
                  </a:lnTo>
                  <a:lnTo>
                    <a:pt x="4" y="1"/>
                  </a:lnTo>
                  <a:close/>
                  <a:moveTo>
                    <a:pt x="3147" y="1"/>
                  </a:moveTo>
                  <a:cubicBezTo>
                    <a:pt x="3147" y="48"/>
                    <a:pt x="3123" y="96"/>
                    <a:pt x="3052" y="132"/>
                  </a:cubicBezTo>
                  <a:lnTo>
                    <a:pt x="1814" y="858"/>
                  </a:lnTo>
                  <a:cubicBezTo>
                    <a:pt x="1748" y="894"/>
                    <a:pt x="1665" y="912"/>
                    <a:pt x="1581" y="912"/>
                  </a:cubicBezTo>
                  <a:cubicBezTo>
                    <a:pt x="1498" y="912"/>
                    <a:pt x="1415" y="894"/>
                    <a:pt x="1349" y="858"/>
                  </a:cubicBezTo>
                  <a:lnTo>
                    <a:pt x="99" y="132"/>
                  </a:lnTo>
                  <a:cubicBezTo>
                    <a:pt x="46" y="105"/>
                    <a:pt x="12" y="72"/>
                    <a:pt x="4" y="37"/>
                  </a:cubicBezTo>
                  <a:lnTo>
                    <a:pt x="4" y="37"/>
                  </a:lnTo>
                  <a:lnTo>
                    <a:pt x="4" y="251"/>
                  </a:lnTo>
                  <a:cubicBezTo>
                    <a:pt x="4" y="298"/>
                    <a:pt x="28" y="346"/>
                    <a:pt x="99" y="382"/>
                  </a:cubicBezTo>
                  <a:lnTo>
                    <a:pt x="1349" y="1108"/>
                  </a:lnTo>
                  <a:cubicBezTo>
                    <a:pt x="1415" y="1144"/>
                    <a:pt x="1498" y="1162"/>
                    <a:pt x="1581" y="1162"/>
                  </a:cubicBezTo>
                  <a:cubicBezTo>
                    <a:pt x="1665" y="1162"/>
                    <a:pt x="1748" y="1144"/>
                    <a:pt x="1814" y="1108"/>
                  </a:cubicBezTo>
                  <a:lnTo>
                    <a:pt x="3052" y="382"/>
                  </a:lnTo>
                  <a:cubicBezTo>
                    <a:pt x="3123" y="346"/>
                    <a:pt x="3147" y="298"/>
                    <a:pt x="3147" y="251"/>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2"/>
            <p:cNvSpPr/>
            <p:nvPr/>
          </p:nvSpPr>
          <p:spPr>
            <a:xfrm>
              <a:off x="2592164" y="3679023"/>
              <a:ext cx="102848" cy="58318"/>
            </a:xfrm>
            <a:custGeom>
              <a:avLst/>
              <a:gdLst/>
              <a:ahLst/>
              <a:cxnLst/>
              <a:rect l="l" t="t" r="r" b="b"/>
              <a:pathLst>
                <a:path w="3215" h="1823" extrusionOk="0">
                  <a:moveTo>
                    <a:pt x="1601" y="1"/>
                  </a:moveTo>
                  <a:cubicBezTo>
                    <a:pt x="1518" y="1"/>
                    <a:pt x="1435" y="19"/>
                    <a:pt x="1369" y="55"/>
                  </a:cubicBezTo>
                  <a:lnTo>
                    <a:pt x="119" y="781"/>
                  </a:lnTo>
                  <a:cubicBezTo>
                    <a:pt x="0" y="852"/>
                    <a:pt x="0" y="971"/>
                    <a:pt x="131" y="1043"/>
                  </a:cubicBezTo>
                  <a:lnTo>
                    <a:pt x="1381" y="1769"/>
                  </a:lnTo>
                  <a:cubicBezTo>
                    <a:pt x="1447" y="1805"/>
                    <a:pt x="1530" y="1823"/>
                    <a:pt x="1613" y="1823"/>
                  </a:cubicBezTo>
                  <a:cubicBezTo>
                    <a:pt x="1697" y="1823"/>
                    <a:pt x="1780" y="1805"/>
                    <a:pt x="1846" y="1769"/>
                  </a:cubicBezTo>
                  <a:lnTo>
                    <a:pt x="3084" y="1043"/>
                  </a:lnTo>
                  <a:cubicBezTo>
                    <a:pt x="3215" y="971"/>
                    <a:pt x="3215" y="852"/>
                    <a:pt x="3084" y="781"/>
                  </a:cubicBezTo>
                  <a:lnTo>
                    <a:pt x="1834" y="55"/>
                  </a:lnTo>
                  <a:cubicBezTo>
                    <a:pt x="1768" y="19"/>
                    <a:pt x="1685" y="1"/>
                    <a:pt x="1601"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2"/>
            <p:cNvSpPr/>
            <p:nvPr/>
          </p:nvSpPr>
          <p:spPr>
            <a:xfrm>
              <a:off x="2670123" y="3667411"/>
              <a:ext cx="100705" cy="37460"/>
            </a:xfrm>
            <a:custGeom>
              <a:avLst/>
              <a:gdLst/>
              <a:ahLst/>
              <a:cxnLst/>
              <a:rect l="l" t="t" r="r" b="b"/>
              <a:pathLst>
                <a:path w="3148" h="1171" extrusionOk="0">
                  <a:moveTo>
                    <a:pt x="3147" y="1"/>
                  </a:moveTo>
                  <a:cubicBezTo>
                    <a:pt x="3147" y="1"/>
                    <a:pt x="3147" y="1"/>
                    <a:pt x="3147" y="1"/>
                  </a:cubicBezTo>
                  <a:lnTo>
                    <a:pt x="3147" y="1"/>
                  </a:lnTo>
                  <a:close/>
                  <a:moveTo>
                    <a:pt x="4" y="1"/>
                  </a:moveTo>
                  <a:cubicBezTo>
                    <a:pt x="1" y="13"/>
                    <a:pt x="1" y="25"/>
                    <a:pt x="4" y="37"/>
                  </a:cubicBezTo>
                  <a:lnTo>
                    <a:pt x="4" y="37"/>
                  </a:lnTo>
                  <a:lnTo>
                    <a:pt x="4" y="1"/>
                  </a:lnTo>
                  <a:close/>
                  <a:moveTo>
                    <a:pt x="3147" y="1"/>
                  </a:moveTo>
                  <a:cubicBezTo>
                    <a:pt x="3147" y="48"/>
                    <a:pt x="3123" y="96"/>
                    <a:pt x="3052" y="132"/>
                  </a:cubicBezTo>
                  <a:lnTo>
                    <a:pt x="1814" y="858"/>
                  </a:lnTo>
                  <a:cubicBezTo>
                    <a:pt x="1748" y="894"/>
                    <a:pt x="1665" y="912"/>
                    <a:pt x="1581" y="912"/>
                  </a:cubicBezTo>
                  <a:cubicBezTo>
                    <a:pt x="1498" y="912"/>
                    <a:pt x="1415" y="894"/>
                    <a:pt x="1349" y="858"/>
                  </a:cubicBezTo>
                  <a:lnTo>
                    <a:pt x="99" y="132"/>
                  </a:lnTo>
                  <a:cubicBezTo>
                    <a:pt x="46" y="105"/>
                    <a:pt x="13" y="72"/>
                    <a:pt x="4" y="37"/>
                  </a:cubicBezTo>
                  <a:lnTo>
                    <a:pt x="4" y="37"/>
                  </a:lnTo>
                  <a:lnTo>
                    <a:pt x="4" y="251"/>
                  </a:lnTo>
                  <a:cubicBezTo>
                    <a:pt x="4" y="299"/>
                    <a:pt x="28" y="346"/>
                    <a:pt x="99" y="394"/>
                  </a:cubicBezTo>
                  <a:lnTo>
                    <a:pt x="1349" y="1108"/>
                  </a:lnTo>
                  <a:cubicBezTo>
                    <a:pt x="1415" y="1150"/>
                    <a:pt x="1498" y="1171"/>
                    <a:pt x="1581" y="1171"/>
                  </a:cubicBezTo>
                  <a:cubicBezTo>
                    <a:pt x="1665" y="1171"/>
                    <a:pt x="1748" y="1150"/>
                    <a:pt x="1814" y="1108"/>
                  </a:cubicBezTo>
                  <a:lnTo>
                    <a:pt x="3052" y="394"/>
                  </a:lnTo>
                  <a:cubicBezTo>
                    <a:pt x="3123" y="358"/>
                    <a:pt x="3147" y="299"/>
                    <a:pt x="3147" y="251"/>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2"/>
            <p:cNvSpPr/>
            <p:nvPr/>
          </p:nvSpPr>
          <p:spPr>
            <a:xfrm>
              <a:off x="2669099" y="3638301"/>
              <a:ext cx="102848" cy="58286"/>
            </a:xfrm>
            <a:custGeom>
              <a:avLst/>
              <a:gdLst/>
              <a:ahLst/>
              <a:cxnLst/>
              <a:rect l="l" t="t" r="r" b="b"/>
              <a:pathLst>
                <a:path w="3215" h="1822" extrusionOk="0">
                  <a:moveTo>
                    <a:pt x="1602" y="0"/>
                  </a:moveTo>
                  <a:cubicBezTo>
                    <a:pt x="1518" y="0"/>
                    <a:pt x="1435" y="18"/>
                    <a:pt x="1369" y="54"/>
                  </a:cubicBezTo>
                  <a:lnTo>
                    <a:pt x="119" y="780"/>
                  </a:lnTo>
                  <a:cubicBezTo>
                    <a:pt x="0" y="851"/>
                    <a:pt x="0" y="970"/>
                    <a:pt x="131" y="1042"/>
                  </a:cubicBezTo>
                  <a:lnTo>
                    <a:pt x="1381" y="1768"/>
                  </a:lnTo>
                  <a:cubicBezTo>
                    <a:pt x="1447" y="1804"/>
                    <a:pt x="1530" y="1822"/>
                    <a:pt x="1613" y="1822"/>
                  </a:cubicBezTo>
                  <a:cubicBezTo>
                    <a:pt x="1697" y="1822"/>
                    <a:pt x="1780" y="1804"/>
                    <a:pt x="1846" y="1768"/>
                  </a:cubicBezTo>
                  <a:lnTo>
                    <a:pt x="3084" y="1042"/>
                  </a:lnTo>
                  <a:cubicBezTo>
                    <a:pt x="3215" y="970"/>
                    <a:pt x="3215" y="851"/>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2"/>
            <p:cNvSpPr/>
            <p:nvPr/>
          </p:nvSpPr>
          <p:spPr>
            <a:xfrm>
              <a:off x="2747058" y="3626656"/>
              <a:ext cx="100705" cy="37556"/>
            </a:xfrm>
            <a:custGeom>
              <a:avLst/>
              <a:gdLst/>
              <a:ahLst/>
              <a:cxnLst/>
              <a:rect l="l" t="t" r="r" b="b"/>
              <a:pathLst>
                <a:path w="3148" h="1174" extrusionOk="0">
                  <a:moveTo>
                    <a:pt x="3147" y="1"/>
                  </a:moveTo>
                  <a:cubicBezTo>
                    <a:pt x="3147" y="1"/>
                    <a:pt x="3147" y="1"/>
                    <a:pt x="3147" y="1"/>
                  </a:cubicBezTo>
                  <a:lnTo>
                    <a:pt x="3147" y="1"/>
                  </a:lnTo>
                  <a:close/>
                  <a:moveTo>
                    <a:pt x="4" y="1"/>
                  </a:moveTo>
                  <a:lnTo>
                    <a:pt x="4" y="1"/>
                  </a:lnTo>
                  <a:cubicBezTo>
                    <a:pt x="1" y="13"/>
                    <a:pt x="1" y="25"/>
                    <a:pt x="4" y="37"/>
                  </a:cubicBezTo>
                  <a:lnTo>
                    <a:pt x="4" y="37"/>
                  </a:lnTo>
                  <a:lnTo>
                    <a:pt x="4" y="1"/>
                  </a:lnTo>
                  <a:close/>
                  <a:moveTo>
                    <a:pt x="3147" y="1"/>
                  </a:moveTo>
                  <a:cubicBezTo>
                    <a:pt x="3147" y="49"/>
                    <a:pt x="3123" y="96"/>
                    <a:pt x="3052" y="132"/>
                  </a:cubicBezTo>
                  <a:lnTo>
                    <a:pt x="1814" y="858"/>
                  </a:lnTo>
                  <a:cubicBezTo>
                    <a:pt x="1748" y="894"/>
                    <a:pt x="1665" y="912"/>
                    <a:pt x="1581" y="912"/>
                  </a:cubicBezTo>
                  <a:cubicBezTo>
                    <a:pt x="1498" y="912"/>
                    <a:pt x="1415" y="894"/>
                    <a:pt x="1349" y="858"/>
                  </a:cubicBezTo>
                  <a:lnTo>
                    <a:pt x="99" y="132"/>
                  </a:lnTo>
                  <a:cubicBezTo>
                    <a:pt x="46" y="105"/>
                    <a:pt x="13" y="72"/>
                    <a:pt x="4" y="37"/>
                  </a:cubicBezTo>
                  <a:lnTo>
                    <a:pt x="4" y="37"/>
                  </a:lnTo>
                  <a:lnTo>
                    <a:pt x="4" y="251"/>
                  </a:lnTo>
                  <a:cubicBezTo>
                    <a:pt x="4" y="310"/>
                    <a:pt x="28" y="358"/>
                    <a:pt x="99" y="394"/>
                  </a:cubicBezTo>
                  <a:lnTo>
                    <a:pt x="1349" y="1120"/>
                  </a:lnTo>
                  <a:cubicBezTo>
                    <a:pt x="1415" y="1156"/>
                    <a:pt x="1498" y="1174"/>
                    <a:pt x="1581" y="1174"/>
                  </a:cubicBezTo>
                  <a:cubicBezTo>
                    <a:pt x="1665" y="1174"/>
                    <a:pt x="1748" y="1156"/>
                    <a:pt x="1814" y="1120"/>
                  </a:cubicBezTo>
                  <a:lnTo>
                    <a:pt x="3052" y="394"/>
                  </a:lnTo>
                  <a:cubicBezTo>
                    <a:pt x="3123" y="358"/>
                    <a:pt x="3147" y="310"/>
                    <a:pt x="3147" y="263"/>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2"/>
            <p:cNvSpPr/>
            <p:nvPr/>
          </p:nvSpPr>
          <p:spPr>
            <a:xfrm>
              <a:off x="2746035" y="3597546"/>
              <a:ext cx="102848" cy="58286"/>
            </a:xfrm>
            <a:custGeom>
              <a:avLst/>
              <a:gdLst/>
              <a:ahLst/>
              <a:cxnLst/>
              <a:rect l="l" t="t" r="r" b="b"/>
              <a:pathLst>
                <a:path w="3215" h="1822" extrusionOk="0">
                  <a:moveTo>
                    <a:pt x="1602" y="0"/>
                  </a:moveTo>
                  <a:cubicBezTo>
                    <a:pt x="1518" y="0"/>
                    <a:pt x="1435" y="18"/>
                    <a:pt x="1369" y="54"/>
                  </a:cubicBezTo>
                  <a:lnTo>
                    <a:pt x="119" y="780"/>
                  </a:lnTo>
                  <a:cubicBezTo>
                    <a:pt x="0" y="851"/>
                    <a:pt x="0" y="970"/>
                    <a:pt x="131" y="1042"/>
                  </a:cubicBezTo>
                  <a:lnTo>
                    <a:pt x="1381" y="1768"/>
                  </a:lnTo>
                  <a:cubicBezTo>
                    <a:pt x="1447" y="1804"/>
                    <a:pt x="1530" y="1822"/>
                    <a:pt x="1613" y="1822"/>
                  </a:cubicBezTo>
                  <a:cubicBezTo>
                    <a:pt x="1697" y="1822"/>
                    <a:pt x="1780" y="1804"/>
                    <a:pt x="1846" y="1768"/>
                  </a:cubicBezTo>
                  <a:lnTo>
                    <a:pt x="3084" y="1042"/>
                  </a:lnTo>
                  <a:cubicBezTo>
                    <a:pt x="3215" y="970"/>
                    <a:pt x="3215" y="851"/>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2"/>
            <p:cNvSpPr/>
            <p:nvPr/>
          </p:nvSpPr>
          <p:spPr>
            <a:xfrm>
              <a:off x="2823993" y="3585902"/>
              <a:ext cx="100705" cy="37556"/>
            </a:xfrm>
            <a:custGeom>
              <a:avLst/>
              <a:gdLst/>
              <a:ahLst/>
              <a:cxnLst/>
              <a:rect l="l" t="t" r="r" b="b"/>
              <a:pathLst>
                <a:path w="3148" h="1174" extrusionOk="0">
                  <a:moveTo>
                    <a:pt x="4" y="1"/>
                  </a:moveTo>
                  <a:lnTo>
                    <a:pt x="4" y="1"/>
                  </a:lnTo>
                  <a:cubicBezTo>
                    <a:pt x="1" y="13"/>
                    <a:pt x="1" y="26"/>
                    <a:pt x="4" y="39"/>
                  </a:cubicBezTo>
                  <a:lnTo>
                    <a:pt x="4" y="39"/>
                  </a:lnTo>
                  <a:lnTo>
                    <a:pt x="4" y="1"/>
                  </a:lnTo>
                  <a:close/>
                  <a:moveTo>
                    <a:pt x="3147" y="13"/>
                  </a:moveTo>
                  <a:cubicBezTo>
                    <a:pt x="3147" y="60"/>
                    <a:pt x="3112" y="108"/>
                    <a:pt x="3052" y="144"/>
                  </a:cubicBezTo>
                  <a:lnTo>
                    <a:pt x="1814" y="870"/>
                  </a:lnTo>
                  <a:cubicBezTo>
                    <a:pt x="1748" y="906"/>
                    <a:pt x="1665" y="924"/>
                    <a:pt x="1582" y="924"/>
                  </a:cubicBezTo>
                  <a:cubicBezTo>
                    <a:pt x="1498" y="924"/>
                    <a:pt x="1415" y="906"/>
                    <a:pt x="1349" y="870"/>
                  </a:cubicBezTo>
                  <a:lnTo>
                    <a:pt x="99" y="144"/>
                  </a:lnTo>
                  <a:cubicBezTo>
                    <a:pt x="46" y="117"/>
                    <a:pt x="13" y="77"/>
                    <a:pt x="4" y="39"/>
                  </a:cubicBezTo>
                  <a:lnTo>
                    <a:pt x="4" y="39"/>
                  </a:lnTo>
                  <a:lnTo>
                    <a:pt x="4" y="263"/>
                  </a:lnTo>
                  <a:cubicBezTo>
                    <a:pt x="4" y="310"/>
                    <a:pt x="28" y="358"/>
                    <a:pt x="99" y="394"/>
                  </a:cubicBezTo>
                  <a:lnTo>
                    <a:pt x="1349" y="1120"/>
                  </a:lnTo>
                  <a:cubicBezTo>
                    <a:pt x="1415" y="1156"/>
                    <a:pt x="1498" y="1174"/>
                    <a:pt x="1582" y="1174"/>
                  </a:cubicBezTo>
                  <a:cubicBezTo>
                    <a:pt x="1665" y="1174"/>
                    <a:pt x="1748" y="1156"/>
                    <a:pt x="1814" y="1120"/>
                  </a:cubicBezTo>
                  <a:lnTo>
                    <a:pt x="3052" y="394"/>
                  </a:lnTo>
                  <a:cubicBezTo>
                    <a:pt x="3112" y="358"/>
                    <a:pt x="3147" y="310"/>
                    <a:pt x="3147" y="263"/>
                  </a:cubicBezTo>
                  <a:lnTo>
                    <a:pt x="3147" y="1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2"/>
            <p:cNvSpPr/>
            <p:nvPr/>
          </p:nvSpPr>
          <p:spPr>
            <a:xfrm>
              <a:off x="2822970" y="3556791"/>
              <a:ext cx="102848" cy="58670"/>
            </a:xfrm>
            <a:custGeom>
              <a:avLst/>
              <a:gdLst/>
              <a:ahLst/>
              <a:cxnLst/>
              <a:rect l="l" t="t" r="r" b="b"/>
              <a:pathLst>
                <a:path w="3215" h="1834" extrusionOk="0">
                  <a:moveTo>
                    <a:pt x="1602" y="0"/>
                  </a:moveTo>
                  <a:cubicBezTo>
                    <a:pt x="1518" y="0"/>
                    <a:pt x="1435" y="18"/>
                    <a:pt x="1369" y="54"/>
                  </a:cubicBezTo>
                  <a:lnTo>
                    <a:pt x="119" y="780"/>
                  </a:lnTo>
                  <a:cubicBezTo>
                    <a:pt x="0" y="851"/>
                    <a:pt x="0" y="982"/>
                    <a:pt x="131" y="1054"/>
                  </a:cubicBezTo>
                  <a:lnTo>
                    <a:pt x="1381" y="1780"/>
                  </a:lnTo>
                  <a:cubicBezTo>
                    <a:pt x="1447" y="1816"/>
                    <a:pt x="1530" y="1834"/>
                    <a:pt x="1614" y="1834"/>
                  </a:cubicBezTo>
                  <a:cubicBezTo>
                    <a:pt x="1697" y="1834"/>
                    <a:pt x="1780" y="1816"/>
                    <a:pt x="1846" y="1780"/>
                  </a:cubicBezTo>
                  <a:lnTo>
                    <a:pt x="3084" y="1054"/>
                  </a:lnTo>
                  <a:cubicBezTo>
                    <a:pt x="3215" y="982"/>
                    <a:pt x="3215" y="863"/>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2"/>
            <p:cNvSpPr/>
            <p:nvPr/>
          </p:nvSpPr>
          <p:spPr>
            <a:xfrm>
              <a:off x="2672426" y="3752728"/>
              <a:ext cx="100673" cy="37556"/>
            </a:xfrm>
            <a:custGeom>
              <a:avLst/>
              <a:gdLst/>
              <a:ahLst/>
              <a:cxnLst/>
              <a:rect l="l" t="t" r="r" b="b"/>
              <a:pathLst>
                <a:path w="3147" h="1174" extrusionOk="0">
                  <a:moveTo>
                    <a:pt x="3147" y="1"/>
                  </a:moveTo>
                  <a:cubicBezTo>
                    <a:pt x="3147" y="1"/>
                    <a:pt x="3147" y="1"/>
                    <a:pt x="3147" y="1"/>
                  </a:cubicBezTo>
                  <a:lnTo>
                    <a:pt x="3147" y="1"/>
                  </a:lnTo>
                  <a:close/>
                  <a:moveTo>
                    <a:pt x="3" y="1"/>
                  </a:moveTo>
                  <a:cubicBezTo>
                    <a:pt x="0" y="13"/>
                    <a:pt x="0" y="25"/>
                    <a:pt x="3" y="37"/>
                  </a:cubicBezTo>
                  <a:lnTo>
                    <a:pt x="3" y="37"/>
                  </a:lnTo>
                  <a:lnTo>
                    <a:pt x="3" y="1"/>
                  </a:lnTo>
                  <a:close/>
                  <a:moveTo>
                    <a:pt x="3147" y="1"/>
                  </a:moveTo>
                  <a:cubicBezTo>
                    <a:pt x="3147" y="48"/>
                    <a:pt x="3123" y="96"/>
                    <a:pt x="3051" y="132"/>
                  </a:cubicBezTo>
                  <a:lnTo>
                    <a:pt x="1813" y="858"/>
                  </a:lnTo>
                  <a:cubicBezTo>
                    <a:pt x="1748" y="894"/>
                    <a:pt x="1664" y="912"/>
                    <a:pt x="1581" y="912"/>
                  </a:cubicBezTo>
                  <a:cubicBezTo>
                    <a:pt x="1498" y="912"/>
                    <a:pt x="1414" y="894"/>
                    <a:pt x="1349" y="858"/>
                  </a:cubicBezTo>
                  <a:lnTo>
                    <a:pt x="99" y="132"/>
                  </a:lnTo>
                  <a:cubicBezTo>
                    <a:pt x="45" y="105"/>
                    <a:pt x="12" y="72"/>
                    <a:pt x="3" y="37"/>
                  </a:cubicBezTo>
                  <a:lnTo>
                    <a:pt x="3" y="37"/>
                  </a:lnTo>
                  <a:lnTo>
                    <a:pt x="3" y="251"/>
                  </a:lnTo>
                  <a:cubicBezTo>
                    <a:pt x="3" y="310"/>
                    <a:pt x="27" y="358"/>
                    <a:pt x="99" y="394"/>
                  </a:cubicBezTo>
                  <a:lnTo>
                    <a:pt x="1349" y="1120"/>
                  </a:lnTo>
                  <a:cubicBezTo>
                    <a:pt x="1414" y="1156"/>
                    <a:pt x="1498" y="1174"/>
                    <a:pt x="1581" y="1174"/>
                  </a:cubicBezTo>
                  <a:cubicBezTo>
                    <a:pt x="1664" y="1174"/>
                    <a:pt x="1748" y="1156"/>
                    <a:pt x="1813" y="1120"/>
                  </a:cubicBezTo>
                  <a:lnTo>
                    <a:pt x="3051" y="394"/>
                  </a:lnTo>
                  <a:cubicBezTo>
                    <a:pt x="3123" y="358"/>
                    <a:pt x="3147" y="310"/>
                    <a:pt x="3147" y="263"/>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2"/>
            <p:cNvSpPr/>
            <p:nvPr/>
          </p:nvSpPr>
          <p:spPr>
            <a:xfrm>
              <a:off x="2671371" y="3723617"/>
              <a:ext cx="102880" cy="58286"/>
            </a:xfrm>
            <a:custGeom>
              <a:avLst/>
              <a:gdLst/>
              <a:ahLst/>
              <a:cxnLst/>
              <a:rect l="l" t="t" r="r" b="b"/>
              <a:pathLst>
                <a:path w="3216" h="1822" extrusionOk="0">
                  <a:moveTo>
                    <a:pt x="1602" y="0"/>
                  </a:moveTo>
                  <a:cubicBezTo>
                    <a:pt x="1519" y="0"/>
                    <a:pt x="1435" y="18"/>
                    <a:pt x="1370" y="54"/>
                  </a:cubicBezTo>
                  <a:lnTo>
                    <a:pt x="120" y="780"/>
                  </a:lnTo>
                  <a:cubicBezTo>
                    <a:pt x="1" y="851"/>
                    <a:pt x="1" y="970"/>
                    <a:pt x="132" y="1042"/>
                  </a:cubicBezTo>
                  <a:lnTo>
                    <a:pt x="1382" y="1768"/>
                  </a:lnTo>
                  <a:cubicBezTo>
                    <a:pt x="1447" y="1804"/>
                    <a:pt x="1531" y="1822"/>
                    <a:pt x="1614" y="1822"/>
                  </a:cubicBezTo>
                  <a:cubicBezTo>
                    <a:pt x="1697" y="1822"/>
                    <a:pt x="1781" y="1804"/>
                    <a:pt x="1846" y="1768"/>
                  </a:cubicBezTo>
                  <a:lnTo>
                    <a:pt x="3084" y="1042"/>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2"/>
            <p:cNvSpPr/>
            <p:nvPr/>
          </p:nvSpPr>
          <p:spPr>
            <a:xfrm>
              <a:off x="2749362" y="3711973"/>
              <a:ext cx="100673" cy="37556"/>
            </a:xfrm>
            <a:custGeom>
              <a:avLst/>
              <a:gdLst/>
              <a:ahLst/>
              <a:cxnLst/>
              <a:rect l="l" t="t" r="r" b="b"/>
              <a:pathLst>
                <a:path w="3147" h="1174" extrusionOk="0">
                  <a:moveTo>
                    <a:pt x="3" y="1"/>
                  </a:moveTo>
                  <a:cubicBezTo>
                    <a:pt x="0" y="13"/>
                    <a:pt x="0" y="26"/>
                    <a:pt x="3" y="39"/>
                  </a:cubicBezTo>
                  <a:lnTo>
                    <a:pt x="3" y="39"/>
                  </a:lnTo>
                  <a:lnTo>
                    <a:pt x="3" y="1"/>
                  </a:lnTo>
                  <a:close/>
                  <a:moveTo>
                    <a:pt x="3147" y="13"/>
                  </a:moveTo>
                  <a:cubicBezTo>
                    <a:pt x="3147" y="60"/>
                    <a:pt x="3123" y="108"/>
                    <a:pt x="3051" y="144"/>
                  </a:cubicBezTo>
                  <a:lnTo>
                    <a:pt x="1813" y="870"/>
                  </a:lnTo>
                  <a:cubicBezTo>
                    <a:pt x="1748" y="906"/>
                    <a:pt x="1664" y="924"/>
                    <a:pt x="1581" y="924"/>
                  </a:cubicBezTo>
                  <a:cubicBezTo>
                    <a:pt x="1498" y="924"/>
                    <a:pt x="1414" y="906"/>
                    <a:pt x="1349" y="870"/>
                  </a:cubicBezTo>
                  <a:lnTo>
                    <a:pt x="99" y="144"/>
                  </a:lnTo>
                  <a:cubicBezTo>
                    <a:pt x="45" y="117"/>
                    <a:pt x="12" y="77"/>
                    <a:pt x="3" y="39"/>
                  </a:cubicBezTo>
                  <a:lnTo>
                    <a:pt x="3" y="39"/>
                  </a:lnTo>
                  <a:lnTo>
                    <a:pt x="3" y="263"/>
                  </a:lnTo>
                  <a:cubicBezTo>
                    <a:pt x="3" y="310"/>
                    <a:pt x="27" y="358"/>
                    <a:pt x="99" y="394"/>
                  </a:cubicBezTo>
                  <a:lnTo>
                    <a:pt x="1349" y="1120"/>
                  </a:lnTo>
                  <a:cubicBezTo>
                    <a:pt x="1414" y="1156"/>
                    <a:pt x="1498" y="1174"/>
                    <a:pt x="1581" y="1174"/>
                  </a:cubicBezTo>
                  <a:cubicBezTo>
                    <a:pt x="1664" y="1174"/>
                    <a:pt x="1748" y="1156"/>
                    <a:pt x="1813" y="1120"/>
                  </a:cubicBezTo>
                  <a:lnTo>
                    <a:pt x="3051" y="394"/>
                  </a:lnTo>
                  <a:cubicBezTo>
                    <a:pt x="3123" y="358"/>
                    <a:pt x="3147" y="310"/>
                    <a:pt x="3147" y="263"/>
                  </a:cubicBezTo>
                  <a:lnTo>
                    <a:pt x="3147" y="1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2"/>
            <p:cNvSpPr/>
            <p:nvPr/>
          </p:nvSpPr>
          <p:spPr>
            <a:xfrm>
              <a:off x="2748306" y="3682862"/>
              <a:ext cx="102880" cy="58574"/>
            </a:xfrm>
            <a:custGeom>
              <a:avLst/>
              <a:gdLst/>
              <a:ahLst/>
              <a:cxnLst/>
              <a:rect l="l" t="t" r="r" b="b"/>
              <a:pathLst>
                <a:path w="3216" h="1831" extrusionOk="0">
                  <a:moveTo>
                    <a:pt x="1602" y="0"/>
                  </a:moveTo>
                  <a:cubicBezTo>
                    <a:pt x="1519" y="0"/>
                    <a:pt x="1435" y="18"/>
                    <a:pt x="1370" y="54"/>
                  </a:cubicBezTo>
                  <a:lnTo>
                    <a:pt x="120" y="780"/>
                  </a:lnTo>
                  <a:cubicBezTo>
                    <a:pt x="1" y="851"/>
                    <a:pt x="1" y="970"/>
                    <a:pt x="132" y="1054"/>
                  </a:cubicBezTo>
                  <a:lnTo>
                    <a:pt x="1382" y="1768"/>
                  </a:lnTo>
                  <a:cubicBezTo>
                    <a:pt x="1447" y="1810"/>
                    <a:pt x="1531" y="1831"/>
                    <a:pt x="1614" y="1831"/>
                  </a:cubicBezTo>
                  <a:cubicBezTo>
                    <a:pt x="1697" y="1831"/>
                    <a:pt x="1781" y="1810"/>
                    <a:pt x="1846" y="1768"/>
                  </a:cubicBezTo>
                  <a:lnTo>
                    <a:pt x="3084" y="1054"/>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2"/>
            <p:cNvSpPr/>
            <p:nvPr/>
          </p:nvSpPr>
          <p:spPr>
            <a:xfrm>
              <a:off x="2826297" y="3671602"/>
              <a:ext cx="100673" cy="37172"/>
            </a:xfrm>
            <a:custGeom>
              <a:avLst/>
              <a:gdLst/>
              <a:ahLst/>
              <a:cxnLst/>
              <a:rect l="l" t="t" r="r" b="b"/>
              <a:pathLst>
                <a:path w="3147" h="1162" extrusionOk="0">
                  <a:moveTo>
                    <a:pt x="3147" y="1"/>
                  </a:moveTo>
                  <a:cubicBezTo>
                    <a:pt x="3147" y="1"/>
                    <a:pt x="3147" y="1"/>
                    <a:pt x="3147" y="1"/>
                  </a:cubicBezTo>
                  <a:lnTo>
                    <a:pt x="3147" y="1"/>
                  </a:lnTo>
                  <a:close/>
                  <a:moveTo>
                    <a:pt x="3" y="1"/>
                  </a:moveTo>
                  <a:cubicBezTo>
                    <a:pt x="0" y="13"/>
                    <a:pt x="0" y="25"/>
                    <a:pt x="3" y="37"/>
                  </a:cubicBezTo>
                  <a:lnTo>
                    <a:pt x="3" y="37"/>
                  </a:lnTo>
                  <a:lnTo>
                    <a:pt x="3" y="1"/>
                  </a:lnTo>
                  <a:close/>
                  <a:moveTo>
                    <a:pt x="3147" y="1"/>
                  </a:moveTo>
                  <a:cubicBezTo>
                    <a:pt x="3147" y="48"/>
                    <a:pt x="3123" y="96"/>
                    <a:pt x="3051" y="132"/>
                  </a:cubicBezTo>
                  <a:lnTo>
                    <a:pt x="1813" y="858"/>
                  </a:lnTo>
                  <a:cubicBezTo>
                    <a:pt x="1748" y="894"/>
                    <a:pt x="1664" y="912"/>
                    <a:pt x="1581" y="912"/>
                  </a:cubicBezTo>
                  <a:cubicBezTo>
                    <a:pt x="1498" y="912"/>
                    <a:pt x="1414" y="894"/>
                    <a:pt x="1349" y="858"/>
                  </a:cubicBezTo>
                  <a:lnTo>
                    <a:pt x="99" y="132"/>
                  </a:lnTo>
                  <a:cubicBezTo>
                    <a:pt x="45" y="105"/>
                    <a:pt x="12" y="72"/>
                    <a:pt x="3" y="37"/>
                  </a:cubicBezTo>
                  <a:lnTo>
                    <a:pt x="3" y="37"/>
                  </a:lnTo>
                  <a:lnTo>
                    <a:pt x="3" y="251"/>
                  </a:lnTo>
                  <a:cubicBezTo>
                    <a:pt x="3" y="298"/>
                    <a:pt x="27" y="346"/>
                    <a:pt x="99" y="382"/>
                  </a:cubicBezTo>
                  <a:lnTo>
                    <a:pt x="1349" y="1108"/>
                  </a:lnTo>
                  <a:cubicBezTo>
                    <a:pt x="1414" y="1144"/>
                    <a:pt x="1498" y="1162"/>
                    <a:pt x="1581" y="1162"/>
                  </a:cubicBezTo>
                  <a:cubicBezTo>
                    <a:pt x="1664" y="1162"/>
                    <a:pt x="1748" y="1144"/>
                    <a:pt x="1813" y="1108"/>
                  </a:cubicBezTo>
                  <a:lnTo>
                    <a:pt x="3051" y="382"/>
                  </a:lnTo>
                  <a:cubicBezTo>
                    <a:pt x="3123" y="346"/>
                    <a:pt x="3147" y="298"/>
                    <a:pt x="3147" y="251"/>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2"/>
            <p:cNvSpPr/>
            <p:nvPr/>
          </p:nvSpPr>
          <p:spPr>
            <a:xfrm>
              <a:off x="2825241" y="3642203"/>
              <a:ext cx="102880" cy="58574"/>
            </a:xfrm>
            <a:custGeom>
              <a:avLst/>
              <a:gdLst/>
              <a:ahLst/>
              <a:cxnLst/>
              <a:rect l="l" t="t" r="r" b="b"/>
              <a:pathLst>
                <a:path w="3216" h="1831" extrusionOk="0">
                  <a:moveTo>
                    <a:pt x="1602" y="0"/>
                  </a:moveTo>
                  <a:cubicBezTo>
                    <a:pt x="1519" y="0"/>
                    <a:pt x="1435" y="21"/>
                    <a:pt x="1370" y="63"/>
                  </a:cubicBezTo>
                  <a:lnTo>
                    <a:pt x="120" y="777"/>
                  </a:lnTo>
                  <a:cubicBezTo>
                    <a:pt x="1" y="860"/>
                    <a:pt x="1" y="979"/>
                    <a:pt x="132" y="1051"/>
                  </a:cubicBezTo>
                  <a:lnTo>
                    <a:pt x="1382" y="1777"/>
                  </a:lnTo>
                  <a:cubicBezTo>
                    <a:pt x="1447" y="1813"/>
                    <a:pt x="1531" y="1831"/>
                    <a:pt x="1614" y="1831"/>
                  </a:cubicBezTo>
                  <a:cubicBezTo>
                    <a:pt x="1697" y="1831"/>
                    <a:pt x="1781" y="1813"/>
                    <a:pt x="1846" y="1777"/>
                  </a:cubicBezTo>
                  <a:lnTo>
                    <a:pt x="3084" y="1051"/>
                  </a:lnTo>
                  <a:cubicBezTo>
                    <a:pt x="3215" y="979"/>
                    <a:pt x="3215" y="860"/>
                    <a:pt x="3084" y="789"/>
                  </a:cubicBezTo>
                  <a:lnTo>
                    <a:pt x="1834" y="63"/>
                  </a:lnTo>
                  <a:cubicBezTo>
                    <a:pt x="1769" y="21"/>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2"/>
            <p:cNvSpPr/>
            <p:nvPr/>
          </p:nvSpPr>
          <p:spPr>
            <a:xfrm>
              <a:off x="2903232" y="3630847"/>
              <a:ext cx="100673" cy="37172"/>
            </a:xfrm>
            <a:custGeom>
              <a:avLst/>
              <a:gdLst/>
              <a:ahLst/>
              <a:cxnLst/>
              <a:rect l="l" t="t" r="r" b="b"/>
              <a:pathLst>
                <a:path w="3147" h="1162" extrusionOk="0">
                  <a:moveTo>
                    <a:pt x="3147" y="1"/>
                  </a:moveTo>
                  <a:cubicBezTo>
                    <a:pt x="3147" y="1"/>
                    <a:pt x="3147" y="1"/>
                    <a:pt x="3147" y="1"/>
                  </a:cubicBezTo>
                  <a:lnTo>
                    <a:pt x="3147" y="1"/>
                  </a:lnTo>
                  <a:close/>
                  <a:moveTo>
                    <a:pt x="3" y="1"/>
                  </a:moveTo>
                  <a:lnTo>
                    <a:pt x="3" y="1"/>
                  </a:lnTo>
                  <a:cubicBezTo>
                    <a:pt x="0" y="13"/>
                    <a:pt x="0" y="25"/>
                    <a:pt x="3" y="37"/>
                  </a:cubicBezTo>
                  <a:lnTo>
                    <a:pt x="3" y="37"/>
                  </a:lnTo>
                  <a:lnTo>
                    <a:pt x="3" y="1"/>
                  </a:lnTo>
                  <a:close/>
                  <a:moveTo>
                    <a:pt x="3147" y="1"/>
                  </a:moveTo>
                  <a:cubicBezTo>
                    <a:pt x="3147" y="48"/>
                    <a:pt x="3123" y="96"/>
                    <a:pt x="3051" y="132"/>
                  </a:cubicBezTo>
                  <a:lnTo>
                    <a:pt x="1813" y="858"/>
                  </a:lnTo>
                  <a:cubicBezTo>
                    <a:pt x="1748" y="894"/>
                    <a:pt x="1664" y="912"/>
                    <a:pt x="1581" y="912"/>
                  </a:cubicBezTo>
                  <a:cubicBezTo>
                    <a:pt x="1498" y="912"/>
                    <a:pt x="1414" y="894"/>
                    <a:pt x="1349" y="858"/>
                  </a:cubicBezTo>
                  <a:lnTo>
                    <a:pt x="99" y="132"/>
                  </a:lnTo>
                  <a:cubicBezTo>
                    <a:pt x="46" y="105"/>
                    <a:pt x="12" y="72"/>
                    <a:pt x="3" y="37"/>
                  </a:cubicBezTo>
                  <a:lnTo>
                    <a:pt x="3" y="37"/>
                  </a:lnTo>
                  <a:lnTo>
                    <a:pt x="3" y="251"/>
                  </a:lnTo>
                  <a:cubicBezTo>
                    <a:pt x="3" y="299"/>
                    <a:pt x="27" y="346"/>
                    <a:pt x="99" y="382"/>
                  </a:cubicBezTo>
                  <a:lnTo>
                    <a:pt x="1349" y="1108"/>
                  </a:lnTo>
                  <a:cubicBezTo>
                    <a:pt x="1414" y="1144"/>
                    <a:pt x="1498" y="1162"/>
                    <a:pt x="1581" y="1162"/>
                  </a:cubicBezTo>
                  <a:cubicBezTo>
                    <a:pt x="1664" y="1162"/>
                    <a:pt x="1748" y="1144"/>
                    <a:pt x="1813" y="1108"/>
                  </a:cubicBezTo>
                  <a:lnTo>
                    <a:pt x="3051" y="382"/>
                  </a:lnTo>
                  <a:cubicBezTo>
                    <a:pt x="3111" y="346"/>
                    <a:pt x="3147" y="299"/>
                    <a:pt x="3147" y="251"/>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2"/>
            <p:cNvSpPr/>
            <p:nvPr/>
          </p:nvSpPr>
          <p:spPr>
            <a:xfrm>
              <a:off x="2902176" y="3601736"/>
              <a:ext cx="102880" cy="58286"/>
            </a:xfrm>
            <a:custGeom>
              <a:avLst/>
              <a:gdLst/>
              <a:ahLst/>
              <a:cxnLst/>
              <a:rect l="l" t="t" r="r" b="b"/>
              <a:pathLst>
                <a:path w="3216" h="1822" extrusionOk="0">
                  <a:moveTo>
                    <a:pt x="1602" y="0"/>
                  </a:moveTo>
                  <a:cubicBezTo>
                    <a:pt x="1519" y="0"/>
                    <a:pt x="1435" y="18"/>
                    <a:pt x="1370" y="54"/>
                  </a:cubicBezTo>
                  <a:lnTo>
                    <a:pt x="120" y="780"/>
                  </a:lnTo>
                  <a:cubicBezTo>
                    <a:pt x="1" y="851"/>
                    <a:pt x="1" y="970"/>
                    <a:pt x="132" y="1042"/>
                  </a:cubicBezTo>
                  <a:lnTo>
                    <a:pt x="1382" y="1768"/>
                  </a:lnTo>
                  <a:cubicBezTo>
                    <a:pt x="1447" y="1804"/>
                    <a:pt x="1531" y="1822"/>
                    <a:pt x="1614" y="1822"/>
                  </a:cubicBezTo>
                  <a:cubicBezTo>
                    <a:pt x="1697" y="1822"/>
                    <a:pt x="1781" y="1804"/>
                    <a:pt x="1846" y="1768"/>
                  </a:cubicBezTo>
                  <a:lnTo>
                    <a:pt x="3084" y="1042"/>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2"/>
            <p:cNvSpPr/>
            <p:nvPr/>
          </p:nvSpPr>
          <p:spPr>
            <a:xfrm>
              <a:off x="2751345" y="3797673"/>
              <a:ext cx="100992" cy="37172"/>
            </a:xfrm>
            <a:custGeom>
              <a:avLst/>
              <a:gdLst/>
              <a:ahLst/>
              <a:cxnLst/>
              <a:rect l="l" t="t" r="r" b="b"/>
              <a:pathLst>
                <a:path w="3157" h="1162" extrusionOk="0">
                  <a:moveTo>
                    <a:pt x="1" y="1"/>
                  </a:moveTo>
                  <a:lnTo>
                    <a:pt x="1" y="251"/>
                  </a:lnTo>
                  <a:cubicBezTo>
                    <a:pt x="1" y="298"/>
                    <a:pt x="37" y="346"/>
                    <a:pt x="96" y="382"/>
                  </a:cubicBezTo>
                  <a:lnTo>
                    <a:pt x="1358" y="1108"/>
                  </a:lnTo>
                  <a:cubicBezTo>
                    <a:pt x="1418" y="1144"/>
                    <a:pt x="1501" y="1162"/>
                    <a:pt x="1584" y="1162"/>
                  </a:cubicBezTo>
                  <a:cubicBezTo>
                    <a:pt x="1668" y="1162"/>
                    <a:pt x="1751" y="1144"/>
                    <a:pt x="1811" y="1108"/>
                  </a:cubicBezTo>
                  <a:lnTo>
                    <a:pt x="3061" y="382"/>
                  </a:lnTo>
                  <a:cubicBezTo>
                    <a:pt x="3120" y="346"/>
                    <a:pt x="3156" y="298"/>
                    <a:pt x="3156" y="251"/>
                  </a:cubicBezTo>
                  <a:lnTo>
                    <a:pt x="3156" y="1"/>
                  </a:lnTo>
                  <a:cubicBezTo>
                    <a:pt x="3156" y="48"/>
                    <a:pt x="3120" y="96"/>
                    <a:pt x="3061" y="132"/>
                  </a:cubicBezTo>
                  <a:lnTo>
                    <a:pt x="1811" y="858"/>
                  </a:lnTo>
                  <a:cubicBezTo>
                    <a:pt x="1751" y="894"/>
                    <a:pt x="1668" y="912"/>
                    <a:pt x="1584" y="912"/>
                  </a:cubicBezTo>
                  <a:cubicBezTo>
                    <a:pt x="1501" y="912"/>
                    <a:pt x="1418" y="894"/>
                    <a:pt x="1358" y="858"/>
                  </a:cubicBezTo>
                  <a:lnTo>
                    <a:pt x="96" y="132"/>
                  </a:lnTo>
                  <a:cubicBezTo>
                    <a:pt x="37" y="96"/>
                    <a:pt x="1" y="4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2"/>
            <p:cNvSpPr/>
            <p:nvPr/>
          </p:nvSpPr>
          <p:spPr>
            <a:xfrm>
              <a:off x="2750609" y="3768275"/>
              <a:ext cx="102848" cy="58574"/>
            </a:xfrm>
            <a:custGeom>
              <a:avLst/>
              <a:gdLst/>
              <a:ahLst/>
              <a:cxnLst/>
              <a:rect l="l" t="t" r="r" b="b"/>
              <a:pathLst>
                <a:path w="3215" h="1831" extrusionOk="0">
                  <a:moveTo>
                    <a:pt x="1601" y="0"/>
                  </a:moveTo>
                  <a:cubicBezTo>
                    <a:pt x="1518" y="0"/>
                    <a:pt x="1435" y="21"/>
                    <a:pt x="1369" y="63"/>
                  </a:cubicBezTo>
                  <a:lnTo>
                    <a:pt x="119" y="777"/>
                  </a:lnTo>
                  <a:cubicBezTo>
                    <a:pt x="0" y="860"/>
                    <a:pt x="0" y="979"/>
                    <a:pt x="119" y="1051"/>
                  </a:cubicBezTo>
                  <a:lnTo>
                    <a:pt x="1381" y="1777"/>
                  </a:lnTo>
                  <a:cubicBezTo>
                    <a:pt x="1441" y="1813"/>
                    <a:pt x="1524" y="1831"/>
                    <a:pt x="1607" y="1831"/>
                  </a:cubicBezTo>
                  <a:cubicBezTo>
                    <a:pt x="1691" y="1831"/>
                    <a:pt x="1774" y="1813"/>
                    <a:pt x="1834" y="1777"/>
                  </a:cubicBezTo>
                  <a:lnTo>
                    <a:pt x="3084" y="1051"/>
                  </a:lnTo>
                  <a:cubicBezTo>
                    <a:pt x="3215" y="979"/>
                    <a:pt x="3215" y="860"/>
                    <a:pt x="3084" y="789"/>
                  </a:cubicBezTo>
                  <a:lnTo>
                    <a:pt x="1834" y="63"/>
                  </a:lnTo>
                  <a:cubicBezTo>
                    <a:pt x="1768" y="21"/>
                    <a:pt x="1685" y="0"/>
                    <a:pt x="1601" y="0"/>
                  </a:cubicBezTo>
                  <a:close/>
                </a:path>
              </a:pathLst>
            </a:custGeom>
            <a:solidFill>
              <a:srgbClr val="574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2"/>
            <p:cNvSpPr/>
            <p:nvPr/>
          </p:nvSpPr>
          <p:spPr>
            <a:xfrm>
              <a:off x="2828280" y="3756918"/>
              <a:ext cx="100992" cy="37172"/>
            </a:xfrm>
            <a:custGeom>
              <a:avLst/>
              <a:gdLst/>
              <a:ahLst/>
              <a:cxnLst/>
              <a:rect l="l" t="t" r="r" b="b"/>
              <a:pathLst>
                <a:path w="3157" h="1162" extrusionOk="0">
                  <a:moveTo>
                    <a:pt x="1" y="1"/>
                  </a:moveTo>
                  <a:lnTo>
                    <a:pt x="1" y="251"/>
                  </a:lnTo>
                  <a:cubicBezTo>
                    <a:pt x="1" y="298"/>
                    <a:pt x="37" y="346"/>
                    <a:pt x="96" y="382"/>
                  </a:cubicBezTo>
                  <a:lnTo>
                    <a:pt x="1358" y="1108"/>
                  </a:lnTo>
                  <a:cubicBezTo>
                    <a:pt x="1418" y="1144"/>
                    <a:pt x="1501" y="1162"/>
                    <a:pt x="1584" y="1162"/>
                  </a:cubicBezTo>
                  <a:cubicBezTo>
                    <a:pt x="1668" y="1162"/>
                    <a:pt x="1751" y="1144"/>
                    <a:pt x="1811" y="1108"/>
                  </a:cubicBezTo>
                  <a:lnTo>
                    <a:pt x="3061" y="382"/>
                  </a:lnTo>
                  <a:cubicBezTo>
                    <a:pt x="3120" y="346"/>
                    <a:pt x="3156" y="298"/>
                    <a:pt x="3156" y="251"/>
                  </a:cubicBezTo>
                  <a:lnTo>
                    <a:pt x="3156" y="1"/>
                  </a:lnTo>
                  <a:cubicBezTo>
                    <a:pt x="3156" y="48"/>
                    <a:pt x="3120" y="96"/>
                    <a:pt x="3061" y="132"/>
                  </a:cubicBezTo>
                  <a:lnTo>
                    <a:pt x="1811" y="858"/>
                  </a:lnTo>
                  <a:cubicBezTo>
                    <a:pt x="1751" y="894"/>
                    <a:pt x="1671" y="912"/>
                    <a:pt x="1589" y="912"/>
                  </a:cubicBezTo>
                  <a:cubicBezTo>
                    <a:pt x="1507" y="912"/>
                    <a:pt x="1424" y="894"/>
                    <a:pt x="1358" y="858"/>
                  </a:cubicBezTo>
                  <a:lnTo>
                    <a:pt x="96" y="132"/>
                  </a:lnTo>
                  <a:cubicBezTo>
                    <a:pt x="37" y="96"/>
                    <a:pt x="1" y="4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2"/>
            <p:cNvSpPr/>
            <p:nvPr/>
          </p:nvSpPr>
          <p:spPr>
            <a:xfrm>
              <a:off x="2827544" y="3727776"/>
              <a:ext cx="102848" cy="58318"/>
            </a:xfrm>
            <a:custGeom>
              <a:avLst/>
              <a:gdLst/>
              <a:ahLst/>
              <a:cxnLst/>
              <a:rect l="l" t="t" r="r" b="b"/>
              <a:pathLst>
                <a:path w="3215" h="1823" extrusionOk="0">
                  <a:moveTo>
                    <a:pt x="1602" y="1"/>
                  </a:moveTo>
                  <a:cubicBezTo>
                    <a:pt x="1518" y="1"/>
                    <a:pt x="1435" y="19"/>
                    <a:pt x="1369" y="55"/>
                  </a:cubicBezTo>
                  <a:lnTo>
                    <a:pt x="119" y="781"/>
                  </a:lnTo>
                  <a:cubicBezTo>
                    <a:pt x="0" y="852"/>
                    <a:pt x="0" y="971"/>
                    <a:pt x="119" y="1043"/>
                  </a:cubicBezTo>
                  <a:lnTo>
                    <a:pt x="1381" y="1769"/>
                  </a:lnTo>
                  <a:cubicBezTo>
                    <a:pt x="1447" y="1805"/>
                    <a:pt x="1530" y="1823"/>
                    <a:pt x="1612" y="1823"/>
                  </a:cubicBezTo>
                  <a:cubicBezTo>
                    <a:pt x="1694" y="1823"/>
                    <a:pt x="1774" y="1805"/>
                    <a:pt x="1834" y="1769"/>
                  </a:cubicBezTo>
                  <a:lnTo>
                    <a:pt x="3084" y="1043"/>
                  </a:lnTo>
                  <a:cubicBezTo>
                    <a:pt x="3215" y="971"/>
                    <a:pt x="3215" y="852"/>
                    <a:pt x="3084" y="781"/>
                  </a:cubicBezTo>
                  <a:lnTo>
                    <a:pt x="1834" y="55"/>
                  </a:lnTo>
                  <a:cubicBezTo>
                    <a:pt x="1768" y="19"/>
                    <a:pt x="1685" y="1"/>
                    <a:pt x="1602"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2"/>
            <p:cNvSpPr/>
            <p:nvPr/>
          </p:nvSpPr>
          <p:spPr>
            <a:xfrm>
              <a:off x="2905247" y="3716163"/>
              <a:ext cx="100960" cy="37460"/>
            </a:xfrm>
            <a:custGeom>
              <a:avLst/>
              <a:gdLst/>
              <a:ahLst/>
              <a:cxnLst/>
              <a:rect l="l" t="t" r="r" b="b"/>
              <a:pathLst>
                <a:path w="3156" h="1171" extrusionOk="0">
                  <a:moveTo>
                    <a:pt x="0" y="1"/>
                  </a:moveTo>
                  <a:lnTo>
                    <a:pt x="0" y="251"/>
                  </a:lnTo>
                  <a:cubicBezTo>
                    <a:pt x="0" y="298"/>
                    <a:pt x="36" y="346"/>
                    <a:pt x="95" y="394"/>
                  </a:cubicBezTo>
                  <a:lnTo>
                    <a:pt x="1357" y="1108"/>
                  </a:lnTo>
                  <a:cubicBezTo>
                    <a:pt x="1417" y="1150"/>
                    <a:pt x="1500" y="1171"/>
                    <a:pt x="1584" y="1171"/>
                  </a:cubicBezTo>
                  <a:cubicBezTo>
                    <a:pt x="1667" y="1171"/>
                    <a:pt x="1750" y="1150"/>
                    <a:pt x="1810" y="1108"/>
                  </a:cubicBezTo>
                  <a:lnTo>
                    <a:pt x="3060" y="394"/>
                  </a:lnTo>
                  <a:cubicBezTo>
                    <a:pt x="3119" y="358"/>
                    <a:pt x="3155" y="298"/>
                    <a:pt x="3155" y="251"/>
                  </a:cubicBezTo>
                  <a:lnTo>
                    <a:pt x="3155" y="1"/>
                  </a:lnTo>
                  <a:cubicBezTo>
                    <a:pt x="3155" y="48"/>
                    <a:pt x="3119" y="96"/>
                    <a:pt x="3060" y="132"/>
                  </a:cubicBezTo>
                  <a:lnTo>
                    <a:pt x="1810" y="858"/>
                  </a:lnTo>
                  <a:cubicBezTo>
                    <a:pt x="1750" y="894"/>
                    <a:pt x="1670" y="912"/>
                    <a:pt x="1588" y="912"/>
                  </a:cubicBezTo>
                  <a:cubicBezTo>
                    <a:pt x="1506" y="912"/>
                    <a:pt x="1423" y="894"/>
                    <a:pt x="1357" y="858"/>
                  </a:cubicBezTo>
                  <a:lnTo>
                    <a:pt x="95" y="132"/>
                  </a:lnTo>
                  <a:cubicBezTo>
                    <a:pt x="36" y="96"/>
                    <a:pt x="0" y="4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2"/>
            <p:cNvSpPr/>
            <p:nvPr/>
          </p:nvSpPr>
          <p:spPr>
            <a:xfrm>
              <a:off x="2904479" y="3687053"/>
              <a:ext cx="102848" cy="58286"/>
            </a:xfrm>
            <a:custGeom>
              <a:avLst/>
              <a:gdLst/>
              <a:ahLst/>
              <a:cxnLst/>
              <a:rect l="l" t="t" r="r" b="b"/>
              <a:pathLst>
                <a:path w="3215" h="1822" extrusionOk="0">
                  <a:moveTo>
                    <a:pt x="1602" y="0"/>
                  </a:moveTo>
                  <a:cubicBezTo>
                    <a:pt x="1518" y="0"/>
                    <a:pt x="1435" y="18"/>
                    <a:pt x="1369" y="54"/>
                  </a:cubicBezTo>
                  <a:lnTo>
                    <a:pt x="119" y="780"/>
                  </a:lnTo>
                  <a:cubicBezTo>
                    <a:pt x="0" y="851"/>
                    <a:pt x="0" y="970"/>
                    <a:pt x="119" y="1042"/>
                  </a:cubicBezTo>
                  <a:lnTo>
                    <a:pt x="1381" y="1768"/>
                  </a:lnTo>
                  <a:cubicBezTo>
                    <a:pt x="1447" y="1804"/>
                    <a:pt x="1530" y="1822"/>
                    <a:pt x="1612" y="1822"/>
                  </a:cubicBezTo>
                  <a:cubicBezTo>
                    <a:pt x="1694" y="1822"/>
                    <a:pt x="1774" y="1804"/>
                    <a:pt x="1834" y="1768"/>
                  </a:cubicBezTo>
                  <a:lnTo>
                    <a:pt x="3084" y="1042"/>
                  </a:lnTo>
                  <a:cubicBezTo>
                    <a:pt x="3215" y="970"/>
                    <a:pt x="3215" y="851"/>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2"/>
            <p:cNvSpPr/>
            <p:nvPr/>
          </p:nvSpPr>
          <p:spPr>
            <a:xfrm>
              <a:off x="2982182" y="3675409"/>
              <a:ext cx="100960" cy="37556"/>
            </a:xfrm>
            <a:custGeom>
              <a:avLst/>
              <a:gdLst/>
              <a:ahLst/>
              <a:cxnLst/>
              <a:rect l="l" t="t" r="r" b="b"/>
              <a:pathLst>
                <a:path w="3156" h="1174" extrusionOk="0">
                  <a:moveTo>
                    <a:pt x="0" y="1"/>
                  </a:moveTo>
                  <a:lnTo>
                    <a:pt x="0" y="251"/>
                  </a:lnTo>
                  <a:cubicBezTo>
                    <a:pt x="0" y="310"/>
                    <a:pt x="36" y="358"/>
                    <a:pt x="95" y="394"/>
                  </a:cubicBezTo>
                  <a:lnTo>
                    <a:pt x="1357" y="1120"/>
                  </a:lnTo>
                  <a:cubicBezTo>
                    <a:pt x="1417" y="1156"/>
                    <a:pt x="1500" y="1174"/>
                    <a:pt x="1584" y="1174"/>
                  </a:cubicBezTo>
                  <a:cubicBezTo>
                    <a:pt x="1667" y="1174"/>
                    <a:pt x="1750" y="1156"/>
                    <a:pt x="1810" y="1120"/>
                  </a:cubicBezTo>
                  <a:lnTo>
                    <a:pt x="3060" y="394"/>
                  </a:lnTo>
                  <a:cubicBezTo>
                    <a:pt x="3120" y="358"/>
                    <a:pt x="3155" y="310"/>
                    <a:pt x="3155" y="263"/>
                  </a:cubicBezTo>
                  <a:lnTo>
                    <a:pt x="3155" y="1"/>
                  </a:lnTo>
                  <a:cubicBezTo>
                    <a:pt x="3155" y="49"/>
                    <a:pt x="3120" y="96"/>
                    <a:pt x="3060" y="132"/>
                  </a:cubicBezTo>
                  <a:lnTo>
                    <a:pt x="1810" y="858"/>
                  </a:lnTo>
                  <a:cubicBezTo>
                    <a:pt x="1750" y="894"/>
                    <a:pt x="1670" y="912"/>
                    <a:pt x="1588" y="912"/>
                  </a:cubicBezTo>
                  <a:cubicBezTo>
                    <a:pt x="1506" y="912"/>
                    <a:pt x="1423" y="894"/>
                    <a:pt x="1357" y="858"/>
                  </a:cubicBezTo>
                  <a:lnTo>
                    <a:pt x="95" y="132"/>
                  </a:lnTo>
                  <a:cubicBezTo>
                    <a:pt x="36" y="96"/>
                    <a:pt x="0" y="4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2"/>
            <p:cNvSpPr/>
            <p:nvPr/>
          </p:nvSpPr>
          <p:spPr>
            <a:xfrm>
              <a:off x="2981414" y="3646298"/>
              <a:ext cx="102848" cy="58286"/>
            </a:xfrm>
            <a:custGeom>
              <a:avLst/>
              <a:gdLst/>
              <a:ahLst/>
              <a:cxnLst/>
              <a:rect l="l" t="t" r="r" b="b"/>
              <a:pathLst>
                <a:path w="3215" h="1822" extrusionOk="0">
                  <a:moveTo>
                    <a:pt x="1602" y="0"/>
                  </a:moveTo>
                  <a:cubicBezTo>
                    <a:pt x="1518" y="0"/>
                    <a:pt x="1435" y="18"/>
                    <a:pt x="1369" y="54"/>
                  </a:cubicBezTo>
                  <a:lnTo>
                    <a:pt x="119" y="780"/>
                  </a:lnTo>
                  <a:cubicBezTo>
                    <a:pt x="0" y="851"/>
                    <a:pt x="0" y="970"/>
                    <a:pt x="119" y="1042"/>
                  </a:cubicBezTo>
                  <a:lnTo>
                    <a:pt x="1381" y="1768"/>
                  </a:lnTo>
                  <a:cubicBezTo>
                    <a:pt x="1447" y="1804"/>
                    <a:pt x="1530" y="1822"/>
                    <a:pt x="1612" y="1822"/>
                  </a:cubicBezTo>
                  <a:cubicBezTo>
                    <a:pt x="1694" y="1822"/>
                    <a:pt x="1774" y="1804"/>
                    <a:pt x="1834" y="1768"/>
                  </a:cubicBezTo>
                  <a:lnTo>
                    <a:pt x="3084" y="1042"/>
                  </a:lnTo>
                  <a:cubicBezTo>
                    <a:pt x="3215" y="970"/>
                    <a:pt x="3215" y="851"/>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5" name="Google Shape;1935;p52"/>
          <p:cNvCxnSpPr/>
          <p:nvPr/>
        </p:nvCxnSpPr>
        <p:spPr>
          <a:xfrm>
            <a:off x="6031962" y="1448350"/>
            <a:ext cx="1047600" cy="0"/>
          </a:xfrm>
          <a:prstGeom prst="straightConnector1">
            <a:avLst/>
          </a:prstGeom>
          <a:noFill/>
          <a:ln w="19050" cap="flat" cmpd="sng">
            <a:solidFill>
              <a:schemeClr val="accent2"/>
            </a:solidFill>
            <a:prstDash val="dot"/>
            <a:round/>
            <a:headEnd type="none" w="med" len="med"/>
            <a:tailEnd type="none" w="med" len="med"/>
          </a:ln>
        </p:spPr>
      </p:cxnSp>
      <p:cxnSp>
        <p:nvCxnSpPr>
          <p:cNvPr id="1936" name="Google Shape;1936;p52"/>
          <p:cNvCxnSpPr/>
          <p:nvPr/>
        </p:nvCxnSpPr>
        <p:spPr>
          <a:xfrm>
            <a:off x="2064450" y="1448350"/>
            <a:ext cx="1047600" cy="0"/>
          </a:xfrm>
          <a:prstGeom prst="straightConnector1">
            <a:avLst/>
          </a:prstGeom>
          <a:noFill/>
          <a:ln w="19050" cap="flat" cmpd="sng">
            <a:solidFill>
              <a:schemeClr val="accent2"/>
            </a:solidFill>
            <a:prstDash val="dot"/>
            <a:round/>
            <a:headEnd type="none" w="med" len="med"/>
            <a:tailEnd type="none" w="med" len="med"/>
          </a:ln>
        </p:spPr>
      </p:cxnSp>
      <p:pic>
        <p:nvPicPr>
          <p:cNvPr id="3" name="Picture 2">
            <a:extLst>
              <a:ext uri="{FF2B5EF4-FFF2-40B4-BE49-F238E27FC236}">
                <a16:creationId xmlns:a16="http://schemas.microsoft.com/office/drawing/2014/main" id="{6F98E03A-5D20-8F61-35A6-37F215F8B760}"/>
              </a:ext>
            </a:extLst>
          </p:cNvPr>
          <p:cNvPicPr>
            <a:picLocks noChangeAspect="1"/>
          </p:cNvPicPr>
          <p:nvPr/>
        </p:nvPicPr>
        <p:blipFill rotWithShape="1">
          <a:blip r:embed="rId3"/>
          <a:srcRect t="11064"/>
          <a:stretch/>
        </p:blipFill>
        <p:spPr>
          <a:xfrm>
            <a:off x="1415053" y="749301"/>
            <a:ext cx="6270850" cy="3326798"/>
          </a:xfrm>
          <a:prstGeom prst="rect">
            <a:avLst/>
          </a:prstGeom>
        </p:spPr>
      </p:pic>
    </p:spTree>
    <p:extLst>
      <p:ext uri="{BB962C8B-B14F-4D97-AF65-F5344CB8AC3E}">
        <p14:creationId xmlns:p14="http://schemas.microsoft.com/office/powerpoint/2010/main" val="14198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6" name="Google Shape;1896;p52"/>
          <p:cNvSpPr txBox="1">
            <a:spLocks noGrp="1"/>
          </p:cNvSpPr>
          <p:nvPr>
            <p:ph type="subTitle" idx="1"/>
          </p:nvPr>
        </p:nvSpPr>
        <p:spPr>
          <a:xfrm>
            <a:off x="1883994" y="4157942"/>
            <a:ext cx="53199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Customer Management</a:t>
            </a:r>
          </a:p>
        </p:txBody>
      </p:sp>
      <p:sp>
        <p:nvSpPr>
          <p:cNvPr id="1897" name="Google Shape;1897;p52"/>
          <p:cNvSpPr/>
          <p:nvPr/>
        </p:nvSpPr>
        <p:spPr>
          <a:xfrm>
            <a:off x="-474562" y="3668600"/>
            <a:ext cx="2031900" cy="20319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2"/>
          <p:cNvSpPr/>
          <p:nvPr/>
        </p:nvSpPr>
        <p:spPr>
          <a:xfrm>
            <a:off x="7530550" y="3562325"/>
            <a:ext cx="2590800" cy="2707800"/>
          </a:xfrm>
          <a:prstGeom prst="roundRect">
            <a:avLst>
              <a:gd name="adj" fmla="val 16667"/>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9" name="Google Shape;1899;p52"/>
          <p:cNvGrpSpPr/>
          <p:nvPr/>
        </p:nvGrpSpPr>
        <p:grpSpPr>
          <a:xfrm>
            <a:off x="3728785" y="1008411"/>
            <a:ext cx="1448388" cy="879780"/>
            <a:chOff x="2321724" y="3410534"/>
            <a:chExt cx="836059" cy="507839"/>
          </a:xfrm>
        </p:grpSpPr>
        <p:sp>
          <p:nvSpPr>
            <p:cNvPr id="1900" name="Google Shape;1900;p52"/>
            <p:cNvSpPr/>
            <p:nvPr/>
          </p:nvSpPr>
          <p:spPr>
            <a:xfrm>
              <a:off x="2324763" y="3611429"/>
              <a:ext cx="830364" cy="306944"/>
            </a:xfrm>
            <a:custGeom>
              <a:avLst/>
              <a:gdLst/>
              <a:ahLst/>
              <a:cxnLst/>
              <a:rect l="l" t="t" r="r" b="b"/>
              <a:pathLst>
                <a:path w="25957" h="9595" extrusionOk="0">
                  <a:moveTo>
                    <a:pt x="25957" y="2394"/>
                  </a:moveTo>
                  <a:lnTo>
                    <a:pt x="25956" y="2402"/>
                  </a:lnTo>
                  <a:lnTo>
                    <a:pt x="25956" y="2402"/>
                  </a:lnTo>
                  <a:cubicBezTo>
                    <a:pt x="25956" y="2399"/>
                    <a:pt x="25957" y="2397"/>
                    <a:pt x="25957" y="2394"/>
                  </a:cubicBezTo>
                  <a:close/>
                  <a:moveTo>
                    <a:pt x="1" y="1"/>
                  </a:moveTo>
                  <a:lnTo>
                    <a:pt x="1" y="917"/>
                  </a:lnTo>
                  <a:cubicBezTo>
                    <a:pt x="1" y="1060"/>
                    <a:pt x="96" y="1203"/>
                    <a:pt x="275" y="1298"/>
                  </a:cubicBezTo>
                  <a:lnTo>
                    <a:pt x="14372" y="9442"/>
                  </a:lnTo>
                  <a:cubicBezTo>
                    <a:pt x="14550" y="9543"/>
                    <a:pt x="14788" y="9594"/>
                    <a:pt x="15028" y="9594"/>
                  </a:cubicBezTo>
                  <a:cubicBezTo>
                    <a:pt x="15268" y="9594"/>
                    <a:pt x="15509" y="9543"/>
                    <a:pt x="15693" y="9442"/>
                  </a:cubicBezTo>
                  <a:lnTo>
                    <a:pt x="25683" y="3692"/>
                  </a:lnTo>
                  <a:cubicBezTo>
                    <a:pt x="25861" y="3584"/>
                    <a:pt x="25945" y="3453"/>
                    <a:pt x="25945" y="3311"/>
                  </a:cubicBezTo>
                  <a:lnTo>
                    <a:pt x="25956" y="2402"/>
                  </a:lnTo>
                  <a:lnTo>
                    <a:pt x="25956" y="2402"/>
                  </a:lnTo>
                  <a:cubicBezTo>
                    <a:pt x="25953" y="2542"/>
                    <a:pt x="25858" y="2670"/>
                    <a:pt x="25683" y="2775"/>
                  </a:cubicBezTo>
                  <a:lnTo>
                    <a:pt x="15693" y="8525"/>
                  </a:lnTo>
                  <a:cubicBezTo>
                    <a:pt x="15509" y="8627"/>
                    <a:pt x="15268" y="8677"/>
                    <a:pt x="15028" y="8677"/>
                  </a:cubicBezTo>
                  <a:cubicBezTo>
                    <a:pt x="14788" y="8677"/>
                    <a:pt x="14550" y="8627"/>
                    <a:pt x="14372" y="8525"/>
                  </a:cubicBezTo>
                  <a:lnTo>
                    <a:pt x="275" y="382"/>
                  </a:lnTo>
                  <a:cubicBezTo>
                    <a:pt x="96" y="286"/>
                    <a:pt x="1" y="144"/>
                    <a:pt x="1"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2"/>
            <p:cNvSpPr/>
            <p:nvPr/>
          </p:nvSpPr>
          <p:spPr>
            <a:xfrm>
              <a:off x="2321724" y="3410534"/>
              <a:ext cx="836059" cy="478506"/>
            </a:xfrm>
            <a:custGeom>
              <a:avLst/>
              <a:gdLst/>
              <a:ahLst/>
              <a:cxnLst/>
              <a:rect l="l" t="t" r="r" b="b"/>
              <a:pathLst>
                <a:path w="26135" h="14958" extrusionOk="0">
                  <a:moveTo>
                    <a:pt x="11020" y="0"/>
                  </a:moveTo>
                  <a:cubicBezTo>
                    <a:pt x="10782" y="0"/>
                    <a:pt x="10544" y="54"/>
                    <a:pt x="10359" y="161"/>
                  </a:cubicBezTo>
                  <a:lnTo>
                    <a:pt x="370" y="5900"/>
                  </a:lnTo>
                  <a:cubicBezTo>
                    <a:pt x="1" y="6114"/>
                    <a:pt x="13" y="6459"/>
                    <a:pt x="370" y="6662"/>
                  </a:cubicBezTo>
                  <a:lnTo>
                    <a:pt x="14467" y="14805"/>
                  </a:lnTo>
                  <a:cubicBezTo>
                    <a:pt x="14645" y="14907"/>
                    <a:pt x="14883" y="14957"/>
                    <a:pt x="15123" y="14957"/>
                  </a:cubicBezTo>
                  <a:cubicBezTo>
                    <a:pt x="15363" y="14957"/>
                    <a:pt x="15604" y="14907"/>
                    <a:pt x="15788" y="14805"/>
                  </a:cubicBezTo>
                  <a:lnTo>
                    <a:pt x="25778" y="9055"/>
                  </a:lnTo>
                  <a:cubicBezTo>
                    <a:pt x="26135" y="8840"/>
                    <a:pt x="26135" y="8507"/>
                    <a:pt x="25778" y="8293"/>
                  </a:cubicBezTo>
                  <a:lnTo>
                    <a:pt x="11681" y="161"/>
                  </a:lnTo>
                  <a:cubicBezTo>
                    <a:pt x="11496" y="54"/>
                    <a:pt x="11258" y="0"/>
                    <a:pt x="11020" y="0"/>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2"/>
            <p:cNvSpPr/>
            <p:nvPr/>
          </p:nvSpPr>
          <p:spPr>
            <a:xfrm>
              <a:off x="2390662" y="3445915"/>
              <a:ext cx="374827" cy="204736"/>
            </a:xfrm>
            <a:custGeom>
              <a:avLst/>
              <a:gdLst/>
              <a:ahLst/>
              <a:cxnLst/>
              <a:rect l="l" t="t" r="r" b="b"/>
              <a:pathLst>
                <a:path w="11717" h="6400" extrusionOk="0">
                  <a:moveTo>
                    <a:pt x="9059" y="1"/>
                  </a:moveTo>
                  <a:cubicBezTo>
                    <a:pt x="8993" y="1"/>
                    <a:pt x="8924" y="16"/>
                    <a:pt x="8871" y="43"/>
                  </a:cubicBezTo>
                  <a:lnTo>
                    <a:pt x="108" y="4877"/>
                  </a:lnTo>
                  <a:cubicBezTo>
                    <a:pt x="1" y="4937"/>
                    <a:pt x="1" y="5020"/>
                    <a:pt x="84" y="5067"/>
                  </a:cubicBezTo>
                  <a:lnTo>
                    <a:pt x="2513" y="6365"/>
                  </a:lnTo>
                  <a:cubicBezTo>
                    <a:pt x="2552" y="6388"/>
                    <a:pt x="2605" y="6400"/>
                    <a:pt x="2661" y="6400"/>
                  </a:cubicBezTo>
                  <a:cubicBezTo>
                    <a:pt x="2723" y="6400"/>
                    <a:pt x="2790" y="6385"/>
                    <a:pt x="2846" y="6353"/>
                  </a:cubicBezTo>
                  <a:lnTo>
                    <a:pt x="11609" y="1519"/>
                  </a:lnTo>
                  <a:cubicBezTo>
                    <a:pt x="11705" y="1460"/>
                    <a:pt x="11716" y="1377"/>
                    <a:pt x="11633" y="1329"/>
                  </a:cubicBezTo>
                  <a:lnTo>
                    <a:pt x="9204" y="31"/>
                  </a:lnTo>
                  <a:cubicBezTo>
                    <a:pt x="9162" y="10"/>
                    <a:pt x="9112" y="1"/>
                    <a:pt x="9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2"/>
            <p:cNvSpPr/>
            <p:nvPr/>
          </p:nvSpPr>
          <p:spPr>
            <a:xfrm>
              <a:off x="2513982" y="3663221"/>
              <a:ext cx="100673" cy="37556"/>
            </a:xfrm>
            <a:custGeom>
              <a:avLst/>
              <a:gdLst/>
              <a:ahLst/>
              <a:cxnLst/>
              <a:rect l="l" t="t" r="r" b="b"/>
              <a:pathLst>
                <a:path w="3147" h="1174" extrusionOk="0">
                  <a:moveTo>
                    <a:pt x="3" y="1"/>
                  </a:moveTo>
                  <a:cubicBezTo>
                    <a:pt x="0" y="13"/>
                    <a:pt x="0" y="26"/>
                    <a:pt x="3" y="39"/>
                  </a:cubicBezTo>
                  <a:lnTo>
                    <a:pt x="3" y="39"/>
                  </a:lnTo>
                  <a:lnTo>
                    <a:pt x="3" y="1"/>
                  </a:lnTo>
                  <a:close/>
                  <a:moveTo>
                    <a:pt x="3147" y="13"/>
                  </a:moveTo>
                  <a:cubicBezTo>
                    <a:pt x="3147" y="60"/>
                    <a:pt x="3123" y="108"/>
                    <a:pt x="3051" y="144"/>
                  </a:cubicBezTo>
                  <a:lnTo>
                    <a:pt x="1813" y="870"/>
                  </a:lnTo>
                  <a:cubicBezTo>
                    <a:pt x="1748" y="906"/>
                    <a:pt x="1664" y="924"/>
                    <a:pt x="1581" y="924"/>
                  </a:cubicBezTo>
                  <a:cubicBezTo>
                    <a:pt x="1498" y="924"/>
                    <a:pt x="1414" y="906"/>
                    <a:pt x="1349" y="870"/>
                  </a:cubicBezTo>
                  <a:lnTo>
                    <a:pt x="99" y="144"/>
                  </a:lnTo>
                  <a:cubicBezTo>
                    <a:pt x="45" y="117"/>
                    <a:pt x="12" y="77"/>
                    <a:pt x="3" y="39"/>
                  </a:cubicBezTo>
                  <a:lnTo>
                    <a:pt x="3" y="39"/>
                  </a:lnTo>
                  <a:lnTo>
                    <a:pt x="3" y="263"/>
                  </a:lnTo>
                  <a:cubicBezTo>
                    <a:pt x="3" y="310"/>
                    <a:pt x="27" y="358"/>
                    <a:pt x="99" y="394"/>
                  </a:cubicBezTo>
                  <a:lnTo>
                    <a:pt x="1349" y="1120"/>
                  </a:lnTo>
                  <a:cubicBezTo>
                    <a:pt x="1414" y="1156"/>
                    <a:pt x="1498" y="1174"/>
                    <a:pt x="1581" y="1174"/>
                  </a:cubicBezTo>
                  <a:cubicBezTo>
                    <a:pt x="1664" y="1174"/>
                    <a:pt x="1748" y="1156"/>
                    <a:pt x="1813" y="1120"/>
                  </a:cubicBezTo>
                  <a:lnTo>
                    <a:pt x="3051" y="394"/>
                  </a:lnTo>
                  <a:cubicBezTo>
                    <a:pt x="3123" y="358"/>
                    <a:pt x="3147" y="310"/>
                    <a:pt x="3147" y="263"/>
                  </a:cubicBezTo>
                  <a:lnTo>
                    <a:pt x="3147" y="1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2"/>
            <p:cNvSpPr/>
            <p:nvPr/>
          </p:nvSpPr>
          <p:spPr>
            <a:xfrm>
              <a:off x="2512926" y="3634110"/>
              <a:ext cx="102880" cy="58574"/>
            </a:xfrm>
            <a:custGeom>
              <a:avLst/>
              <a:gdLst/>
              <a:ahLst/>
              <a:cxnLst/>
              <a:rect l="l" t="t" r="r" b="b"/>
              <a:pathLst>
                <a:path w="3216" h="1831" extrusionOk="0">
                  <a:moveTo>
                    <a:pt x="1602" y="0"/>
                  </a:moveTo>
                  <a:cubicBezTo>
                    <a:pt x="1519" y="0"/>
                    <a:pt x="1435" y="18"/>
                    <a:pt x="1370" y="54"/>
                  </a:cubicBezTo>
                  <a:lnTo>
                    <a:pt x="120" y="780"/>
                  </a:lnTo>
                  <a:cubicBezTo>
                    <a:pt x="1" y="851"/>
                    <a:pt x="1" y="970"/>
                    <a:pt x="132" y="1054"/>
                  </a:cubicBezTo>
                  <a:lnTo>
                    <a:pt x="1382" y="1768"/>
                  </a:lnTo>
                  <a:cubicBezTo>
                    <a:pt x="1447" y="1810"/>
                    <a:pt x="1531" y="1831"/>
                    <a:pt x="1614" y="1831"/>
                  </a:cubicBezTo>
                  <a:cubicBezTo>
                    <a:pt x="1697" y="1831"/>
                    <a:pt x="1781" y="1810"/>
                    <a:pt x="1846" y="1768"/>
                  </a:cubicBezTo>
                  <a:lnTo>
                    <a:pt x="3084" y="1054"/>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2"/>
            <p:cNvSpPr/>
            <p:nvPr/>
          </p:nvSpPr>
          <p:spPr>
            <a:xfrm>
              <a:off x="2591013" y="3622850"/>
              <a:ext cx="100577" cy="37172"/>
            </a:xfrm>
            <a:custGeom>
              <a:avLst/>
              <a:gdLst/>
              <a:ahLst/>
              <a:cxnLst/>
              <a:rect l="l" t="t" r="r" b="b"/>
              <a:pathLst>
                <a:path w="3144" h="1162" extrusionOk="0">
                  <a:moveTo>
                    <a:pt x="0" y="1"/>
                  </a:moveTo>
                  <a:lnTo>
                    <a:pt x="0" y="251"/>
                  </a:lnTo>
                  <a:cubicBezTo>
                    <a:pt x="0" y="298"/>
                    <a:pt x="24" y="346"/>
                    <a:pt x="96" y="382"/>
                  </a:cubicBezTo>
                  <a:lnTo>
                    <a:pt x="1346" y="1108"/>
                  </a:lnTo>
                  <a:cubicBezTo>
                    <a:pt x="1411" y="1144"/>
                    <a:pt x="1495" y="1162"/>
                    <a:pt x="1578" y="1162"/>
                  </a:cubicBezTo>
                  <a:cubicBezTo>
                    <a:pt x="1661" y="1162"/>
                    <a:pt x="1745" y="1144"/>
                    <a:pt x="1810" y="1108"/>
                  </a:cubicBezTo>
                  <a:lnTo>
                    <a:pt x="3048" y="382"/>
                  </a:lnTo>
                  <a:cubicBezTo>
                    <a:pt x="3120" y="346"/>
                    <a:pt x="3144" y="298"/>
                    <a:pt x="3144" y="251"/>
                  </a:cubicBezTo>
                  <a:lnTo>
                    <a:pt x="3144" y="1"/>
                  </a:lnTo>
                  <a:cubicBezTo>
                    <a:pt x="3144" y="48"/>
                    <a:pt x="3120" y="96"/>
                    <a:pt x="3048" y="132"/>
                  </a:cubicBezTo>
                  <a:lnTo>
                    <a:pt x="1810" y="858"/>
                  </a:lnTo>
                  <a:cubicBezTo>
                    <a:pt x="1745" y="894"/>
                    <a:pt x="1661" y="912"/>
                    <a:pt x="1578" y="912"/>
                  </a:cubicBezTo>
                  <a:cubicBezTo>
                    <a:pt x="1495" y="912"/>
                    <a:pt x="1411" y="894"/>
                    <a:pt x="1346" y="858"/>
                  </a:cubicBezTo>
                  <a:lnTo>
                    <a:pt x="96" y="132"/>
                  </a:lnTo>
                  <a:cubicBezTo>
                    <a:pt x="24" y="96"/>
                    <a:pt x="0" y="4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2"/>
            <p:cNvSpPr/>
            <p:nvPr/>
          </p:nvSpPr>
          <p:spPr>
            <a:xfrm>
              <a:off x="2589861" y="3593451"/>
              <a:ext cx="102880" cy="58574"/>
            </a:xfrm>
            <a:custGeom>
              <a:avLst/>
              <a:gdLst/>
              <a:ahLst/>
              <a:cxnLst/>
              <a:rect l="l" t="t" r="r" b="b"/>
              <a:pathLst>
                <a:path w="3216" h="1831" extrusionOk="0">
                  <a:moveTo>
                    <a:pt x="1602" y="0"/>
                  </a:moveTo>
                  <a:cubicBezTo>
                    <a:pt x="1519" y="0"/>
                    <a:pt x="1435" y="21"/>
                    <a:pt x="1370" y="63"/>
                  </a:cubicBezTo>
                  <a:lnTo>
                    <a:pt x="132" y="777"/>
                  </a:lnTo>
                  <a:cubicBezTo>
                    <a:pt x="1" y="860"/>
                    <a:pt x="1" y="979"/>
                    <a:pt x="132" y="1051"/>
                  </a:cubicBezTo>
                  <a:lnTo>
                    <a:pt x="1382" y="1777"/>
                  </a:lnTo>
                  <a:cubicBezTo>
                    <a:pt x="1447" y="1813"/>
                    <a:pt x="1531" y="1831"/>
                    <a:pt x="1614" y="1831"/>
                  </a:cubicBezTo>
                  <a:cubicBezTo>
                    <a:pt x="1697" y="1831"/>
                    <a:pt x="1781" y="1813"/>
                    <a:pt x="1846" y="1777"/>
                  </a:cubicBezTo>
                  <a:lnTo>
                    <a:pt x="3084" y="1051"/>
                  </a:lnTo>
                  <a:cubicBezTo>
                    <a:pt x="3215" y="979"/>
                    <a:pt x="3215" y="860"/>
                    <a:pt x="3084" y="789"/>
                  </a:cubicBezTo>
                  <a:lnTo>
                    <a:pt x="1834" y="63"/>
                  </a:lnTo>
                  <a:cubicBezTo>
                    <a:pt x="1769" y="21"/>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2"/>
            <p:cNvSpPr/>
            <p:nvPr/>
          </p:nvSpPr>
          <p:spPr>
            <a:xfrm>
              <a:off x="2667948" y="3582095"/>
              <a:ext cx="100577" cy="37172"/>
            </a:xfrm>
            <a:custGeom>
              <a:avLst/>
              <a:gdLst/>
              <a:ahLst/>
              <a:cxnLst/>
              <a:rect l="l" t="t" r="r" b="b"/>
              <a:pathLst>
                <a:path w="3144" h="1162" extrusionOk="0">
                  <a:moveTo>
                    <a:pt x="0" y="1"/>
                  </a:moveTo>
                  <a:lnTo>
                    <a:pt x="0" y="251"/>
                  </a:lnTo>
                  <a:cubicBezTo>
                    <a:pt x="0" y="299"/>
                    <a:pt x="24" y="346"/>
                    <a:pt x="96" y="382"/>
                  </a:cubicBezTo>
                  <a:lnTo>
                    <a:pt x="1346" y="1108"/>
                  </a:lnTo>
                  <a:cubicBezTo>
                    <a:pt x="1411" y="1144"/>
                    <a:pt x="1495" y="1162"/>
                    <a:pt x="1578" y="1162"/>
                  </a:cubicBezTo>
                  <a:cubicBezTo>
                    <a:pt x="1661" y="1162"/>
                    <a:pt x="1745" y="1144"/>
                    <a:pt x="1810" y="1108"/>
                  </a:cubicBezTo>
                  <a:lnTo>
                    <a:pt x="3048" y="382"/>
                  </a:lnTo>
                  <a:cubicBezTo>
                    <a:pt x="3120" y="346"/>
                    <a:pt x="3144" y="299"/>
                    <a:pt x="3144" y="251"/>
                  </a:cubicBezTo>
                  <a:lnTo>
                    <a:pt x="3144" y="1"/>
                  </a:lnTo>
                  <a:cubicBezTo>
                    <a:pt x="3144" y="48"/>
                    <a:pt x="3120" y="96"/>
                    <a:pt x="3048" y="132"/>
                  </a:cubicBezTo>
                  <a:lnTo>
                    <a:pt x="1810" y="858"/>
                  </a:lnTo>
                  <a:cubicBezTo>
                    <a:pt x="1745" y="894"/>
                    <a:pt x="1661" y="912"/>
                    <a:pt x="1578" y="912"/>
                  </a:cubicBezTo>
                  <a:cubicBezTo>
                    <a:pt x="1495" y="912"/>
                    <a:pt x="1411" y="894"/>
                    <a:pt x="1346" y="858"/>
                  </a:cubicBezTo>
                  <a:lnTo>
                    <a:pt x="96" y="132"/>
                  </a:lnTo>
                  <a:cubicBezTo>
                    <a:pt x="24" y="96"/>
                    <a:pt x="0" y="4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2"/>
            <p:cNvSpPr/>
            <p:nvPr/>
          </p:nvSpPr>
          <p:spPr>
            <a:xfrm>
              <a:off x="2666796" y="3552984"/>
              <a:ext cx="102880" cy="58286"/>
            </a:xfrm>
            <a:custGeom>
              <a:avLst/>
              <a:gdLst/>
              <a:ahLst/>
              <a:cxnLst/>
              <a:rect l="l" t="t" r="r" b="b"/>
              <a:pathLst>
                <a:path w="3216" h="1822" extrusionOk="0">
                  <a:moveTo>
                    <a:pt x="1602" y="0"/>
                  </a:moveTo>
                  <a:cubicBezTo>
                    <a:pt x="1519" y="0"/>
                    <a:pt x="1435" y="18"/>
                    <a:pt x="1370" y="54"/>
                  </a:cubicBezTo>
                  <a:lnTo>
                    <a:pt x="132" y="780"/>
                  </a:lnTo>
                  <a:cubicBezTo>
                    <a:pt x="1" y="851"/>
                    <a:pt x="1" y="970"/>
                    <a:pt x="132" y="1042"/>
                  </a:cubicBezTo>
                  <a:lnTo>
                    <a:pt x="1382" y="1768"/>
                  </a:lnTo>
                  <a:cubicBezTo>
                    <a:pt x="1447" y="1804"/>
                    <a:pt x="1531" y="1822"/>
                    <a:pt x="1614" y="1822"/>
                  </a:cubicBezTo>
                  <a:cubicBezTo>
                    <a:pt x="1697" y="1822"/>
                    <a:pt x="1781" y="1804"/>
                    <a:pt x="1846" y="1768"/>
                  </a:cubicBezTo>
                  <a:lnTo>
                    <a:pt x="3084" y="1042"/>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2"/>
            <p:cNvSpPr/>
            <p:nvPr/>
          </p:nvSpPr>
          <p:spPr>
            <a:xfrm>
              <a:off x="2744883" y="3541340"/>
              <a:ext cx="100577" cy="37460"/>
            </a:xfrm>
            <a:custGeom>
              <a:avLst/>
              <a:gdLst/>
              <a:ahLst/>
              <a:cxnLst/>
              <a:rect l="l" t="t" r="r" b="b"/>
              <a:pathLst>
                <a:path w="3144" h="1171" extrusionOk="0">
                  <a:moveTo>
                    <a:pt x="0" y="1"/>
                  </a:moveTo>
                  <a:lnTo>
                    <a:pt x="0" y="251"/>
                  </a:lnTo>
                  <a:cubicBezTo>
                    <a:pt x="0" y="299"/>
                    <a:pt x="24" y="346"/>
                    <a:pt x="96" y="394"/>
                  </a:cubicBezTo>
                  <a:lnTo>
                    <a:pt x="1346" y="1108"/>
                  </a:lnTo>
                  <a:cubicBezTo>
                    <a:pt x="1411" y="1150"/>
                    <a:pt x="1495" y="1171"/>
                    <a:pt x="1578" y="1171"/>
                  </a:cubicBezTo>
                  <a:cubicBezTo>
                    <a:pt x="1661" y="1171"/>
                    <a:pt x="1745" y="1150"/>
                    <a:pt x="1810" y="1108"/>
                  </a:cubicBezTo>
                  <a:lnTo>
                    <a:pt x="3048" y="394"/>
                  </a:lnTo>
                  <a:cubicBezTo>
                    <a:pt x="3120" y="358"/>
                    <a:pt x="3144" y="299"/>
                    <a:pt x="3144" y="251"/>
                  </a:cubicBezTo>
                  <a:lnTo>
                    <a:pt x="3144" y="1"/>
                  </a:lnTo>
                  <a:cubicBezTo>
                    <a:pt x="3144" y="49"/>
                    <a:pt x="3120" y="96"/>
                    <a:pt x="3048" y="132"/>
                  </a:cubicBezTo>
                  <a:lnTo>
                    <a:pt x="1810" y="858"/>
                  </a:lnTo>
                  <a:cubicBezTo>
                    <a:pt x="1745" y="894"/>
                    <a:pt x="1661" y="912"/>
                    <a:pt x="1578" y="912"/>
                  </a:cubicBezTo>
                  <a:cubicBezTo>
                    <a:pt x="1495" y="912"/>
                    <a:pt x="1411" y="894"/>
                    <a:pt x="1346" y="858"/>
                  </a:cubicBezTo>
                  <a:lnTo>
                    <a:pt x="96" y="132"/>
                  </a:lnTo>
                  <a:cubicBezTo>
                    <a:pt x="24" y="96"/>
                    <a:pt x="0" y="4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2"/>
            <p:cNvSpPr/>
            <p:nvPr/>
          </p:nvSpPr>
          <p:spPr>
            <a:xfrm>
              <a:off x="2743731" y="3512229"/>
              <a:ext cx="102880" cy="58286"/>
            </a:xfrm>
            <a:custGeom>
              <a:avLst/>
              <a:gdLst/>
              <a:ahLst/>
              <a:cxnLst/>
              <a:rect l="l" t="t" r="r" b="b"/>
              <a:pathLst>
                <a:path w="3216" h="1822" extrusionOk="0">
                  <a:moveTo>
                    <a:pt x="1602" y="0"/>
                  </a:moveTo>
                  <a:cubicBezTo>
                    <a:pt x="1519" y="0"/>
                    <a:pt x="1435" y="18"/>
                    <a:pt x="1370" y="54"/>
                  </a:cubicBezTo>
                  <a:lnTo>
                    <a:pt x="132" y="780"/>
                  </a:lnTo>
                  <a:cubicBezTo>
                    <a:pt x="1" y="851"/>
                    <a:pt x="1" y="970"/>
                    <a:pt x="132" y="1042"/>
                  </a:cubicBezTo>
                  <a:lnTo>
                    <a:pt x="1382" y="1768"/>
                  </a:lnTo>
                  <a:cubicBezTo>
                    <a:pt x="1447" y="1804"/>
                    <a:pt x="1531" y="1822"/>
                    <a:pt x="1614" y="1822"/>
                  </a:cubicBezTo>
                  <a:cubicBezTo>
                    <a:pt x="1697" y="1822"/>
                    <a:pt x="1781" y="1804"/>
                    <a:pt x="1846" y="1768"/>
                  </a:cubicBezTo>
                  <a:lnTo>
                    <a:pt x="3084" y="1042"/>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2"/>
            <p:cNvSpPr/>
            <p:nvPr/>
          </p:nvSpPr>
          <p:spPr>
            <a:xfrm>
              <a:off x="2593188" y="3708166"/>
              <a:ext cx="100705" cy="37172"/>
            </a:xfrm>
            <a:custGeom>
              <a:avLst/>
              <a:gdLst/>
              <a:ahLst/>
              <a:cxnLst/>
              <a:rect l="l" t="t" r="r" b="b"/>
              <a:pathLst>
                <a:path w="3148" h="1162" extrusionOk="0">
                  <a:moveTo>
                    <a:pt x="3147" y="1"/>
                  </a:moveTo>
                  <a:cubicBezTo>
                    <a:pt x="3147" y="1"/>
                    <a:pt x="3147" y="1"/>
                    <a:pt x="3147" y="1"/>
                  </a:cubicBezTo>
                  <a:lnTo>
                    <a:pt x="3147" y="1"/>
                  </a:lnTo>
                  <a:close/>
                  <a:moveTo>
                    <a:pt x="4" y="1"/>
                  </a:moveTo>
                  <a:cubicBezTo>
                    <a:pt x="1" y="13"/>
                    <a:pt x="1" y="25"/>
                    <a:pt x="4" y="37"/>
                  </a:cubicBezTo>
                  <a:lnTo>
                    <a:pt x="4" y="37"/>
                  </a:lnTo>
                  <a:lnTo>
                    <a:pt x="4" y="1"/>
                  </a:lnTo>
                  <a:close/>
                  <a:moveTo>
                    <a:pt x="3147" y="1"/>
                  </a:moveTo>
                  <a:cubicBezTo>
                    <a:pt x="3147" y="48"/>
                    <a:pt x="3123" y="96"/>
                    <a:pt x="3052" y="132"/>
                  </a:cubicBezTo>
                  <a:lnTo>
                    <a:pt x="1814" y="858"/>
                  </a:lnTo>
                  <a:cubicBezTo>
                    <a:pt x="1748" y="894"/>
                    <a:pt x="1665" y="912"/>
                    <a:pt x="1581" y="912"/>
                  </a:cubicBezTo>
                  <a:cubicBezTo>
                    <a:pt x="1498" y="912"/>
                    <a:pt x="1415" y="894"/>
                    <a:pt x="1349" y="858"/>
                  </a:cubicBezTo>
                  <a:lnTo>
                    <a:pt x="99" y="132"/>
                  </a:lnTo>
                  <a:cubicBezTo>
                    <a:pt x="46" y="105"/>
                    <a:pt x="12" y="72"/>
                    <a:pt x="4" y="37"/>
                  </a:cubicBezTo>
                  <a:lnTo>
                    <a:pt x="4" y="37"/>
                  </a:lnTo>
                  <a:lnTo>
                    <a:pt x="4" y="251"/>
                  </a:lnTo>
                  <a:cubicBezTo>
                    <a:pt x="4" y="298"/>
                    <a:pt x="28" y="346"/>
                    <a:pt x="99" y="382"/>
                  </a:cubicBezTo>
                  <a:lnTo>
                    <a:pt x="1349" y="1108"/>
                  </a:lnTo>
                  <a:cubicBezTo>
                    <a:pt x="1415" y="1144"/>
                    <a:pt x="1498" y="1162"/>
                    <a:pt x="1581" y="1162"/>
                  </a:cubicBezTo>
                  <a:cubicBezTo>
                    <a:pt x="1665" y="1162"/>
                    <a:pt x="1748" y="1144"/>
                    <a:pt x="1814" y="1108"/>
                  </a:cubicBezTo>
                  <a:lnTo>
                    <a:pt x="3052" y="382"/>
                  </a:lnTo>
                  <a:cubicBezTo>
                    <a:pt x="3123" y="346"/>
                    <a:pt x="3147" y="298"/>
                    <a:pt x="3147" y="251"/>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2"/>
            <p:cNvSpPr/>
            <p:nvPr/>
          </p:nvSpPr>
          <p:spPr>
            <a:xfrm>
              <a:off x="2592164" y="3679023"/>
              <a:ext cx="102848" cy="58318"/>
            </a:xfrm>
            <a:custGeom>
              <a:avLst/>
              <a:gdLst/>
              <a:ahLst/>
              <a:cxnLst/>
              <a:rect l="l" t="t" r="r" b="b"/>
              <a:pathLst>
                <a:path w="3215" h="1823" extrusionOk="0">
                  <a:moveTo>
                    <a:pt x="1601" y="1"/>
                  </a:moveTo>
                  <a:cubicBezTo>
                    <a:pt x="1518" y="1"/>
                    <a:pt x="1435" y="19"/>
                    <a:pt x="1369" y="55"/>
                  </a:cubicBezTo>
                  <a:lnTo>
                    <a:pt x="119" y="781"/>
                  </a:lnTo>
                  <a:cubicBezTo>
                    <a:pt x="0" y="852"/>
                    <a:pt x="0" y="971"/>
                    <a:pt x="131" y="1043"/>
                  </a:cubicBezTo>
                  <a:lnTo>
                    <a:pt x="1381" y="1769"/>
                  </a:lnTo>
                  <a:cubicBezTo>
                    <a:pt x="1447" y="1805"/>
                    <a:pt x="1530" y="1823"/>
                    <a:pt x="1613" y="1823"/>
                  </a:cubicBezTo>
                  <a:cubicBezTo>
                    <a:pt x="1697" y="1823"/>
                    <a:pt x="1780" y="1805"/>
                    <a:pt x="1846" y="1769"/>
                  </a:cubicBezTo>
                  <a:lnTo>
                    <a:pt x="3084" y="1043"/>
                  </a:lnTo>
                  <a:cubicBezTo>
                    <a:pt x="3215" y="971"/>
                    <a:pt x="3215" y="852"/>
                    <a:pt x="3084" y="781"/>
                  </a:cubicBezTo>
                  <a:lnTo>
                    <a:pt x="1834" y="55"/>
                  </a:lnTo>
                  <a:cubicBezTo>
                    <a:pt x="1768" y="19"/>
                    <a:pt x="1685" y="1"/>
                    <a:pt x="1601"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2"/>
            <p:cNvSpPr/>
            <p:nvPr/>
          </p:nvSpPr>
          <p:spPr>
            <a:xfrm>
              <a:off x="2670123" y="3667411"/>
              <a:ext cx="100705" cy="37460"/>
            </a:xfrm>
            <a:custGeom>
              <a:avLst/>
              <a:gdLst/>
              <a:ahLst/>
              <a:cxnLst/>
              <a:rect l="l" t="t" r="r" b="b"/>
              <a:pathLst>
                <a:path w="3148" h="1171" extrusionOk="0">
                  <a:moveTo>
                    <a:pt x="3147" y="1"/>
                  </a:moveTo>
                  <a:cubicBezTo>
                    <a:pt x="3147" y="1"/>
                    <a:pt x="3147" y="1"/>
                    <a:pt x="3147" y="1"/>
                  </a:cubicBezTo>
                  <a:lnTo>
                    <a:pt x="3147" y="1"/>
                  </a:lnTo>
                  <a:close/>
                  <a:moveTo>
                    <a:pt x="4" y="1"/>
                  </a:moveTo>
                  <a:cubicBezTo>
                    <a:pt x="1" y="13"/>
                    <a:pt x="1" y="25"/>
                    <a:pt x="4" y="37"/>
                  </a:cubicBezTo>
                  <a:lnTo>
                    <a:pt x="4" y="37"/>
                  </a:lnTo>
                  <a:lnTo>
                    <a:pt x="4" y="1"/>
                  </a:lnTo>
                  <a:close/>
                  <a:moveTo>
                    <a:pt x="3147" y="1"/>
                  </a:moveTo>
                  <a:cubicBezTo>
                    <a:pt x="3147" y="48"/>
                    <a:pt x="3123" y="96"/>
                    <a:pt x="3052" y="132"/>
                  </a:cubicBezTo>
                  <a:lnTo>
                    <a:pt x="1814" y="858"/>
                  </a:lnTo>
                  <a:cubicBezTo>
                    <a:pt x="1748" y="894"/>
                    <a:pt x="1665" y="912"/>
                    <a:pt x="1581" y="912"/>
                  </a:cubicBezTo>
                  <a:cubicBezTo>
                    <a:pt x="1498" y="912"/>
                    <a:pt x="1415" y="894"/>
                    <a:pt x="1349" y="858"/>
                  </a:cubicBezTo>
                  <a:lnTo>
                    <a:pt x="99" y="132"/>
                  </a:lnTo>
                  <a:cubicBezTo>
                    <a:pt x="46" y="105"/>
                    <a:pt x="13" y="72"/>
                    <a:pt x="4" y="37"/>
                  </a:cubicBezTo>
                  <a:lnTo>
                    <a:pt x="4" y="37"/>
                  </a:lnTo>
                  <a:lnTo>
                    <a:pt x="4" y="251"/>
                  </a:lnTo>
                  <a:cubicBezTo>
                    <a:pt x="4" y="299"/>
                    <a:pt x="28" y="346"/>
                    <a:pt x="99" y="394"/>
                  </a:cubicBezTo>
                  <a:lnTo>
                    <a:pt x="1349" y="1108"/>
                  </a:lnTo>
                  <a:cubicBezTo>
                    <a:pt x="1415" y="1150"/>
                    <a:pt x="1498" y="1171"/>
                    <a:pt x="1581" y="1171"/>
                  </a:cubicBezTo>
                  <a:cubicBezTo>
                    <a:pt x="1665" y="1171"/>
                    <a:pt x="1748" y="1150"/>
                    <a:pt x="1814" y="1108"/>
                  </a:cubicBezTo>
                  <a:lnTo>
                    <a:pt x="3052" y="394"/>
                  </a:lnTo>
                  <a:cubicBezTo>
                    <a:pt x="3123" y="358"/>
                    <a:pt x="3147" y="299"/>
                    <a:pt x="3147" y="251"/>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2"/>
            <p:cNvSpPr/>
            <p:nvPr/>
          </p:nvSpPr>
          <p:spPr>
            <a:xfrm>
              <a:off x="2669099" y="3638301"/>
              <a:ext cx="102848" cy="58286"/>
            </a:xfrm>
            <a:custGeom>
              <a:avLst/>
              <a:gdLst/>
              <a:ahLst/>
              <a:cxnLst/>
              <a:rect l="l" t="t" r="r" b="b"/>
              <a:pathLst>
                <a:path w="3215" h="1822" extrusionOk="0">
                  <a:moveTo>
                    <a:pt x="1602" y="0"/>
                  </a:moveTo>
                  <a:cubicBezTo>
                    <a:pt x="1518" y="0"/>
                    <a:pt x="1435" y="18"/>
                    <a:pt x="1369" y="54"/>
                  </a:cubicBezTo>
                  <a:lnTo>
                    <a:pt x="119" y="780"/>
                  </a:lnTo>
                  <a:cubicBezTo>
                    <a:pt x="0" y="851"/>
                    <a:pt x="0" y="970"/>
                    <a:pt x="131" y="1042"/>
                  </a:cubicBezTo>
                  <a:lnTo>
                    <a:pt x="1381" y="1768"/>
                  </a:lnTo>
                  <a:cubicBezTo>
                    <a:pt x="1447" y="1804"/>
                    <a:pt x="1530" y="1822"/>
                    <a:pt x="1613" y="1822"/>
                  </a:cubicBezTo>
                  <a:cubicBezTo>
                    <a:pt x="1697" y="1822"/>
                    <a:pt x="1780" y="1804"/>
                    <a:pt x="1846" y="1768"/>
                  </a:cubicBezTo>
                  <a:lnTo>
                    <a:pt x="3084" y="1042"/>
                  </a:lnTo>
                  <a:cubicBezTo>
                    <a:pt x="3215" y="970"/>
                    <a:pt x="3215" y="851"/>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2"/>
            <p:cNvSpPr/>
            <p:nvPr/>
          </p:nvSpPr>
          <p:spPr>
            <a:xfrm>
              <a:off x="2747058" y="3626656"/>
              <a:ext cx="100705" cy="37556"/>
            </a:xfrm>
            <a:custGeom>
              <a:avLst/>
              <a:gdLst/>
              <a:ahLst/>
              <a:cxnLst/>
              <a:rect l="l" t="t" r="r" b="b"/>
              <a:pathLst>
                <a:path w="3148" h="1174" extrusionOk="0">
                  <a:moveTo>
                    <a:pt x="3147" y="1"/>
                  </a:moveTo>
                  <a:cubicBezTo>
                    <a:pt x="3147" y="1"/>
                    <a:pt x="3147" y="1"/>
                    <a:pt x="3147" y="1"/>
                  </a:cubicBezTo>
                  <a:lnTo>
                    <a:pt x="3147" y="1"/>
                  </a:lnTo>
                  <a:close/>
                  <a:moveTo>
                    <a:pt x="4" y="1"/>
                  </a:moveTo>
                  <a:lnTo>
                    <a:pt x="4" y="1"/>
                  </a:lnTo>
                  <a:cubicBezTo>
                    <a:pt x="1" y="13"/>
                    <a:pt x="1" y="25"/>
                    <a:pt x="4" y="37"/>
                  </a:cubicBezTo>
                  <a:lnTo>
                    <a:pt x="4" y="37"/>
                  </a:lnTo>
                  <a:lnTo>
                    <a:pt x="4" y="1"/>
                  </a:lnTo>
                  <a:close/>
                  <a:moveTo>
                    <a:pt x="3147" y="1"/>
                  </a:moveTo>
                  <a:cubicBezTo>
                    <a:pt x="3147" y="49"/>
                    <a:pt x="3123" y="96"/>
                    <a:pt x="3052" y="132"/>
                  </a:cubicBezTo>
                  <a:lnTo>
                    <a:pt x="1814" y="858"/>
                  </a:lnTo>
                  <a:cubicBezTo>
                    <a:pt x="1748" y="894"/>
                    <a:pt x="1665" y="912"/>
                    <a:pt x="1581" y="912"/>
                  </a:cubicBezTo>
                  <a:cubicBezTo>
                    <a:pt x="1498" y="912"/>
                    <a:pt x="1415" y="894"/>
                    <a:pt x="1349" y="858"/>
                  </a:cubicBezTo>
                  <a:lnTo>
                    <a:pt x="99" y="132"/>
                  </a:lnTo>
                  <a:cubicBezTo>
                    <a:pt x="46" y="105"/>
                    <a:pt x="13" y="72"/>
                    <a:pt x="4" y="37"/>
                  </a:cubicBezTo>
                  <a:lnTo>
                    <a:pt x="4" y="37"/>
                  </a:lnTo>
                  <a:lnTo>
                    <a:pt x="4" y="251"/>
                  </a:lnTo>
                  <a:cubicBezTo>
                    <a:pt x="4" y="310"/>
                    <a:pt x="28" y="358"/>
                    <a:pt x="99" y="394"/>
                  </a:cubicBezTo>
                  <a:lnTo>
                    <a:pt x="1349" y="1120"/>
                  </a:lnTo>
                  <a:cubicBezTo>
                    <a:pt x="1415" y="1156"/>
                    <a:pt x="1498" y="1174"/>
                    <a:pt x="1581" y="1174"/>
                  </a:cubicBezTo>
                  <a:cubicBezTo>
                    <a:pt x="1665" y="1174"/>
                    <a:pt x="1748" y="1156"/>
                    <a:pt x="1814" y="1120"/>
                  </a:cubicBezTo>
                  <a:lnTo>
                    <a:pt x="3052" y="394"/>
                  </a:lnTo>
                  <a:cubicBezTo>
                    <a:pt x="3123" y="358"/>
                    <a:pt x="3147" y="310"/>
                    <a:pt x="3147" y="263"/>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2"/>
            <p:cNvSpPr/>
            <p:nvPr/>
          </p:nvSpPr>
          <p:spPr>
            <a:xfrm>
              <a:off x="2746035" y="3597546"/>
              <a:ext cx="102848" cy="58286"/>
            </a:xfrm>
            <a:custGeom>
              <a:avLst/>
              <a:gdLst/>
              <a:ahLst/>
              <a:cxnLst/>
              <a:rect l="l" t="t" r="r" b="b"/>
              <a:pathLst>
                <a:path w="3215" h="1822" extrusionOk="0">
                  <a:moveTo>
                    <a:pt x="1602" y="0"/>
                  </a:moveTo>
                  <a:cubicBezTo>
                    <a:pt x="1518" y="0"/>
                    <a:pt x="1435" y="18"/>
                    <a:pt x="1369" y="54"/>
                  </a:cubicBezTo>
                  <a:lnTo>
                    <a:pt x="119" y="780"/>
                  </a:lnTo>
                  <a:cubicBezTo>
                    <a:pt x="0" y="851"/>
                    <a:pt x="0" y="970"/>
                    <a:pt x="131" y="1042"/>
                  </a:cubicBezTo>
                  <a:lnTo>
                    <a:pt x="1381" y="1768"/>
                  </a:lnTo>
                  <a:cubicBezTo>
                    <a:pt x="1447" y="1804"/>
                    <a:pt x="1530" y="1822"/>
                    <a:pt x="1613" y="1822"/>
                  </a:cubicBezTo>
                  <a:cubicBezTo>
                    <a:pt x="1697" y="1822"/>
                    <a:pt x="1780" y="1804"/>
                    <a:pt x="1846" y="1768"/>
                  </a:cubicBezTo>
                  <a:lnTo>
                    <a:pt x="3084" y="1042"/>
                  </a:lnTo>
                  <a:cubicBezTo>
                    <a:pt x="3215" y="970"/>
                    <a:pt x="3215" y="851"/>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2"/>
            <p:cNvSpPr/>
            <p:nvPr/>
          </p:nvSpPr>
          <p:spPr>
            <a:xfrm>
              <a:off x="2823993" y="3585902"/>
              <a:ext cx="100705" cy="37556"/>
            </a:xfrm>
            <a:custGeom>
              <a:avLst/>
              <a:gdLst/>
              <a:ahLst/>
              <a:cxnLst/>
              <a:rect l="l" t="t" r="r" b="b"/>
              <a:pathLst>
                <a:path w="3148" h="1174" extrusionOk="0">
                  <a:moveTo>
                    <a:pt x="4" y="1"/>
                  </a:moveTo>
                  <a:lnTo>
                    <a:pt x="4" y="1"/>
                  </a:lnTo>
                  <a:cubicBezTo>
                    <a:pt x="1" y="13"/>
                    <a:pt x="1" y="26"/>
                    <a:pt x="4" y="39"/>
                  </a:cubicBezTo>
                  <a:lnTo>
                    <a:pt x="4" y="39"/>
                  </a:lnTo>
                  <a:lnTo>
                    <a:pt x="4" y="1"/>
                  </a:lnTo>
                  <a:close/>
                  <a:moveTo>
                    <a:pt x="3147" y="13"/>
                  </a:moveTo>
                  <a:cubicBezTo>
                    <a:pt x="3147" y="60"/>
                    <a:pt x="3112" y="108"/>
                    <a:pt x="3052" y="144"/>
                  </a:cubicBezTo>
                  <a:lnTo>
                    <a:pt x="1814" y="870"/>
                  </a:lnTo>
                  <a:cubicBezTo>
                    <a:pt x="1748" y="906"/>
                    <a:pt x="1665" y="924"/>
                    <a:pt x="1582" y="924"/>
                  </a:cubicBezTo>
                  <a:cubicBezTo>
                    <a:pt x="1498" y="924"/>
                    <a:pt x="1415" y="906"/>
                    <a:pt x="1349" y="870"/>
                  </a:cubicBezTo>
                  <a:lnTo>
                    <a:pt x="99" y="144"/>
                  </a:lnTo>
                  <a:cubicBezTo>
                    <a:pt x="46" y="117"/>
                    <a:pt x="13" y="77"/>
                    <a:pt x="4" y="39"/>
                  </a:cubicBezTo>
                  <a:lnTo>
                    <a:pt x="4" y="39"/>
                  </a:lnTo>
                  <a:lnTo>
                    <a:pt x="4" y="263"/>
                  </a:lnTo>
                  <a:cubicBezTo>
                    <a:pt x="4" y="310"/>
                    <a:pt x="28" y="358"/>
                    <a:pt x="99" y="394"/>
                  </a:cubicBezTo>
                  <a:lnTo>
                    <a:pt x="1349" y="1120"/>
                  </a:lnTo>
                  <a:cubicBezTo>
                    <a:pt x="1415" y="1156"/>
                    <a:pt x="1498" y="1174"/>
                    <a:pt x="1582" y="1174"/>
                  </a:cubicBezTo>
                  <a:cubicBezTo>
                    <a:pt x="1665" y="1174"/>
                    <a:pt x="1748" y="1156"/>
                    <a:pt x="1814" y="1120"/>
                  </a:cubicBezTo>
                  <a:lnTo>
                    <a:pt x="3052" y="394"/>
                  </a:lnTo>
                  <a:cubicBezTo>
                    <a:pt x="3112" y="358"/>
                    <a:pt x="3147" y="310"/>
                    <a:pt x="3147" y="263"/>
                  </a:cubicBezTo>
                  <a:lnTo>
                    <a:pt x="3147" y="1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2"/>
            <p:cNvSpPr/>
            <p:nvPr/>
          </p:nvSpPr>
          <p:spPr>
            <a:xfrm>
              <a:off x="2822970" y="3556791"/>
              <a:ext cx="102848" cy="58670"/>
            </a:xfrm>
            <a:custGeom>
              <a:avLst/>
              <a:gdLst/>
              <a:ahLst/>
              <a:cxnLst/>
              <a:rect l="l" t="t" r="r" b="b"/>
              <a:pathLst>
                <a:path w="3215" h="1834" extrusionOk="0">
                  <a:moveTo>
                    <a:pt x="1602" y="0"/>
                  </a:moveTo>
                  <a:cubicBezTo>
                    <a:pt x="1518" y="0"/>
                    <a:pt x="1435" y="18"/>
                    <a:pt x="1369" y="54"/>
                  </a:cubicBezTo>
                  <a:lnTo>
                    <a:pt x="119" y="780"/>
                  </a:lnTo>
                  <a:cubicBezTo>
                    <a:pt x="0" y="851"/>
                    <a:pt x="0" y="982"/>
                    <a:pt x="131" y="1054"/>
                  </a:cubicBezTo>
                  <a:lnTo>
                    <a:pt x="1381" y="1780"/>
                  </a:lnTo>
                  <a:cubicBezTo>
                    <a:pt x="1447" y="1816"/>
                    <a:pt x="1530" y="1834"/>
                    <a:pt x="1614" y="1834"/>
                  </a:cubicBezTo>
                  <a:cubicBezTo>
                    <a:pt x="1697" y="1834"/>
                    <a:pt x="1780" y="1816"/>
                    <a:pt x="1846" y="1780"/>
                  </a:cubicBezTo>
                  <a:lnTo>
                    <a:pt x="3084" y="1054"/>
                  </a:lnTo>
                  <a:cubicBezTo>
                    <a:pt x="3215" y="982"/>
                    <a:pt x="3215" y="863"/>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2"/>
            <p:cNvSpPr/>
            <p:nvPr/>
          </p:nvSpPr>
          <p:spPr>
            <a:xfrm>
              <a:off x="2672426" y="3752728"/>
              <a:ext cx="100673" cy="37556"/>
            </a:xfrm>
            <a:custGeom>
              <a:avLst/>
              <a:gdLst/>
              <a:ahLst/>
              <a:cxnLst/>
              <a:rect l="l" t="t" r="r" b="b"/>
              <a:pathLst>
                <a:path w="3147" h="1174" extrusionOk="0">
                  <a:moveTo>
                    <a:pt x="3147" y="1"/>
                  </a:moveTo>
                  <a:cubicBezTo>
                    <a:pt x="3147" y="1"/>
                    <a:pt x="3147" y="1"/>
                    <a:pt x="3147" y="1"/>
                  </a:cubicBezTo>
                  <a:lnTo>
                    <a:pt x="3147" y="1"/>
                  </a:lnTo>
                  <a:close/>
                  <a:moveTo>
                    <a:pt x="3" y="1"/>
                  </a:moveTo>
                  <a:cubicBezTo>
                    <a:pt x="0" y="13"/>
                    <a:pt x="0" y="25"/>
                    <a:pt x="3" y="37"/>
                  </a:cubicBezTo>
                  <a:lnTo>
                    <a:pt x="3" y="37"/>
                  </a:lnTo>
                  <a:lnTo>
                    <a:pt x="3" y="1"/>
                  </a:lnTo>
                  <a:close/>
                  <a:moveTo>
                    <a:pt x="3147" y="1"/>
                  </a:moveTo>
                  <a:cubicBezTo>
                    <a:pt x="3147" y="48"/>
                    <a:pt x="3123" y="96"/>
                    <a:pt x="3051" y="132"/>
                  </a:cubicBezTo>
                  <a:lnTo>
                    <a:pt x="1813" y="858"/>
                  </a:lnTo>
                  <a:cubicBezTo>
                    <a:pt x="1748" y="894"/>
                    <a:pt x="1664" y="912"/>
                    <a:pt x="1581" y="912"/>
                  </a:cubicBezTo>
                  <a:cubicBezTo>
                    <a:pt x="1498" y="912"/>
                    <a:pt x="1414" y="894"/>
                    <a:pt x="1349" y="858"/>
                  </a:cubicBezTo>
                  <a:lnTo>
                    <a:pt x="99" y="132"/>
                  </a:lnTo>
                  <a:cubicBezTo>
                    <a:pt x="45" y="105"/>
                    <a:pt x="12" y="72"/>
                    <a:pt x="3" y="37"/>
                  </a:cubicBezTo>
                  <a:lnTo>
                    <a:pt x="3" y="37"/>
                  </a:lnTo>
                  <a:lnTo>
                    <a:pt x="3" y="251"/>
                  </a:lnTo>
                  <a:cubicBezTo>
                    <a:pt x="3" y="310"/>
                    <a:pt x="27" y="358"/>
                    <a:pt x="99" y="394"/>
                  </a:cubicBezTo>
                  <a:lnTo>
                    <a:pt x="1349" y="1120"/>
                  </a:lnTo>
                  <a:cubicBezTo>
                    <a:pt x="1414" y="1156"/>
                    <a:pt x="1498" y="1174"/>
                    <a:pt x="1581" y="1174"/>
                  </a:cubicBezTo>
                  <a:cubicBezTo>
                    <a:pt x="1664" y="1174"/>
                    <a:pt x="1748" y="1156"/>
                    <a:pt x="1813" y="1120"/>
                  </a:cubicBezTo>
                  <a:lnTo>
                    <a:pt x="3051" y="394"/>
                  </a:lnTo>
                  <a:cubicBezTo>
                    <a:pt x="3123" y="358"/>
                    <a:pt x="3147" y="310"/>
                    <a:pt x="3147" y="263"/>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2"/>
            <p:cNvSpPr/>
            <p:nvPr/>
          </p:nvSpPr>
          <p:spPr>
            <a:xfrm>
              <a:off x="2671371" y="3723617"/>
              <a:ext cx="102880" cy="58286"/>
            </a:xfrm>
            <a:custGeom>
              <a:avLst/>
              <a:gdLst/>
              <a:ahLst/>
              <a:cxnLst/>
              <a:rect l="l" t="t" r="r" b="b"/>
              <a:pathLst>
                <a:path w="3216" h="1822" extrusionOk="0">
                  <a:moveTo>
                    <a:pt x="1602" y="0"/>
                  </a:moveTo>
                  <a:cubicBezTo>
                    <a:pt x="1519" y="0"/>
                    <a:pt x="1435" y="18"/>
                    <a:pt x="1370" y="54"/>
                  </a:cubicBezTo>
                  <a:lnTo>
                    <a:pt x="120" y="780"/>
                  </a:lnTo>
                  <a:cubicBezTo>
                    <a:pt x="1" y="851"/>
                    <a:pt x="1" y="970"/>
                    <a:pt x="132" y="1042"/>
                  </a:cubicBezTo>
                  <a:lnTo>
                    <a:pt x="1382" y="1768"/>
                  </a:lnTo>
                  <a:cubicBezTo>
                    <a:pt x="1447" y="1804"/>
                    <a:pt x="1531" y="1822"/>
                    <a:pt x="1614" y="1822"/>
                  </a:cubicBezTo>
                  <a:cubicBezTo>
                    <a:pt x="1697" y="1822"/>
                    <a:pt x="1781" y="1804"/>
                    <a:pt x="1846" y="1768"/>
                  </a:cubicBezTo>
                  <a:lnTo>
                    <a:pt x="3084" y="1042"/>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2"/>
            <p:cNvSpPr/>
            <p:nvPr/>
          </p:nvSpPr>
          <p:spPr>
            <a:xfrm>
              <a:off x="2749362" y="3711973"/>
              <a:ext cx="100673" cy="37556"/>
            </a:xfrm>
            <a:custGeom>
              <a:avLst/>
              <a:gdLst/>
              <a:ahLst/>
              <a:cxnLst/>
              <a:rect l="l" t="t" r="r" b="b"/>
              <a:pathLst>
                <a:path w="3147" h="1174" extrusionOk="0">
                  <a:moveTo>
                    <a:pt x="3" y="1"/>
                  </a:moveTo>
                  <a:cubicBezTo>
                    <a:pt x="0" y="13"/>
                    <a:pt x="0" y="26"/>
                    <a:pt x="3" y="39"/>
                  </a:cubicBezTo>
                  <a:lnTo>
                    <a:pt x="3" y="39"/>
                  </a:lnTo>
                  <a:lnTo>
                    <a:pt x="3" y="1"/>
                  </a:lnTo>
                  <a:close/>
                  <a:moveTo>
                    <a:pt x="3147" y="13"/>
                  </a:moveTo>
                  <a:cubicBezTo>
                    <a:pt x="3147" y="60"/>
                    <a:pt x="3123" y="108"/>
                    <a:pt x="3051" y="144"/>
                  </a:cubicBezTo>
                  <a:lnTo>
                    <a:pt x="1813" y="870"/>
                  </a:lnTo>
                  <a:cubicBezTo>
                    <a:pt x="1748" y="906"/>
                    <a:pt x="1664" y="924"/>
                    <a:pt x="1581" y="924"/>
                  </a:cubicBezTo>
                  <a:cubicBezTo>
                    <a:pt x="1498" y="924"/>
                    <a:pt x="1414" y="906"/>
                    <a:pt x="1349" y="870"/>
                  </a:cubicBezTo>
                  <a:lnTo>
                    <a:pt x="99" y="144"/>
                  </a:lnTo>
                  <a:cubicBezTo>
                    <a:pt x="45" y="117"/>
                    <a:pt x="12" y="77"/>
                    <a:pt x="3" y="39"/>
                  </a:cubicBezTo>
                  <a:lnTo>
                    <a:pt x="3" y="39"/>
                  </a:lnTo>
                  <a:lnTo>
                    <a:pt x="3" y="263"/>
                  </a:lnTo>
                  <a:cubicBezTo>
                    <a:pt x="3" y="310"/>
                    <a:pt x="27" y="358"/>
                    <a:pt x="99" y="394"/>
                  </a:cubicBezTo>
                  <a:lnTo>
                    <a:pt x="1349" y="1120"/>
                  </a:lnTo>
                  <a:cubicBezTo>
                    <a:pt x="1414" y="1156"/>
                    <a:pt x="1498" y="1174"/>
                    <a:pt x="1581" y="1174"/>
                  </a:cubicBezTo>
                  <a:cubicBezTo>
                    <a:pt x="1664" y="1174"/>
                    <a:pt x="1748" y="1156"/>
                    <a:pt x="1813" y="1120"/>
                  </a:cubicBezTo>
                  <a:lnTo>
                    <a:pt x="3051" y="394"/>
                  </a:lnTo>
                  <a:cubicBezTo>
                    <a:pt x="3123" y="358"/>
                    <a:pt x="3147" y="310"/>
                    <a:pt x="3147" y="263"/>
                  </a:cubicBezTo>
                  <a:lnTo>
                    <a:pt x="3147" y="1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2"/>
            <p:cNvSpPr/>
            <p:nvPr/>
          </p:nvSpPr>
          <p:spPr>
            <a:xfrm>
              <a:off x="2748306" y="3682862"/>
              <a:ext cx="102880" cy="58574"/>
            </a:xfrm>
            <a:custGeom>
              <a:avLst/>
              <a:gdLst/>
              <a:ahLst/>
              <a:cxnLst/>
              <a:rect l="l" t="t" r="r" b="b"/>
              <a:pathLst>
                <a:path w="3216" h="1831" extrusionOk="0">
                  <a:moveTo>
                    <a:pt x="1602" y="0"/>
                  </a:moveTo>
                  <a:cubicBezTo>
                    <a:pt x="1519" y="0"/>
                    <a:pt x="1435" y="18"/>
                    <a:pt x="1370" y="54"/>
                  </a:cubicBezTo>
                  <a:lnTo>
                    <a:pt x="120" y="780"/>
                  </a:lnTo>
                  <a:cubicBezTo>
                    <a:pt x="1" y="851"/>
                    <a:pt x="1" y="970"/>
                    <a:pt x="132" y="1054"/>
                  </a:cubicBezTo>
                  <a:lnTo>
                    <a:pt x="1382" y="1768"/>
                  </a:lnTo>
                  <a:cubicBezTo>
                    <a:pt x="1447" y="1810"/>
                    <a:pt x="1531" y="1831"/>
                    <a:pt x="1614" y="1831"/>
                  </a:cubicBezTo>
                  <a:cubicBezTo>
                    <a:pt x="1697" y="1831"/>
                    <a:pt x="1781" y="1810"/>
                    <a:pt x="1846" y="1768"/>
                  </a:cubicBezTo>
                  <a:lnTo>
                    <a:pt x="3084" y="1054"/>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2"/>
            <p:cNvSpPr/>
            <p:nvPr/>
          </p:nvSpPr>
          <p:spPr>
            <a:xfrm>
              <a:off x="2826297" y="3671602"/>
              <a:ext cx="100673" cy="37172"/>
            </a:xfrm>
            <a:custGeom>
              <a:avLst/>
              <a:gdLst/>
              <a:ahLst/>
              <a:cxnLst/>
              <a:rect l="l" t="t" r="r" b="b"/>
              <a:pathLst>
                <a:path w="3147" h="1162" extrusionOk="0">
                  <a:moveTo>
                    <a:pt x="3147" y="1"/>
                  </a:moveTo>
                  <a:cubicBezTo>
                    <a:pt x="3147" y="1"/>
                    <a:pt x="3147" y="1"/>
                    <a:pt x="3147" y="1"/>
                  </a:cubicBezTo>
                  <a:lnTo>
                    <a:pt x="3147" y="1"/>
                  </a:lnTo>
                  <a:close/>
                  <a:moveTo>
                    <a:pt x="3" y="1"/>
                  </a:moveTo>
                  <a:cubicBezTo>
                    <a:pt x="0" y="13"/>
                    <a:pt x="0" y="25"/>
                    <a:pt x="3" y="37"/>
                  </a:cubicBezTo>
                  <a:lnTo>
                    <a:pt x="3" y="37"/>
                  </a:lnTo>
                  <a:lnTo>
                    <a:pt x="3" y="1"/>
                  </a:lnTo>
                  <a:close/>
                  <a:moveTo>
                    <a:pt x="3147" y="1"/>
                  </a:moveTo>
                  <a:cubicBezTo>
                    <a:pt x="3147" y="48"/>
                    <a:pt x="3123" y="96"/>
                    <a:pt x="3051" y="132"/>
                  </a:cubicBezTo>
                  <a:lnTo>
                    <a:pt x="1813" y="858"/>
                  </a:lnTo>
                  <a:cubicBezTo>
                    <a:pt x="1748" y="894"/>
                    <a:pt x="1664" y="912"/>
                    <a:pt x="1581" y="912"/>
                  </a:cubicBezTo>
                  <a:cubicBezTo>
                    <a:pt x="1498" y="912"/>
                    <a:pt x="1414" y="894"/>
                    <a:pt x="1349" y="858"/>
                  </a:cubicBezTo>
                  <a:lnTo>
                    <a:pt x="99" y="132"/>
                  </a:lnTo>
                  <a:cubicBezTo>
                    <a:pt x="45" y="105"/>
                    <a:pt x="12" y="72"/>
                    <a:pt x="3" y="37"/>
                  </a:cubicBezTo>
                  <a:lnTo>
                    <a:pt x="3" y="37"/>
                  </a:lnTo>
                  <a:lnTo>
                    <a:pt x="3" y="251"/>
                  </a:lnTo>
                  <a:cubicBezTo>
                    <a:pt x="3" y="298"/>
                    <a:pt x="27" y="346"/>
                    <a:pt x="99" y="382"/>
                  </a:cubicBezTo>
                  <a:lnTo>
                    <a:pt x="1349" y="1108"/>
                  </a:lnTo>
                  <a:cubicBezTo>
                    <a:pt x="1414" y="1144"/>
                    <a:pt x="1498" y="1162"/>
                    <a:pt x="1581" y="1162"/>
                  </a:cubicBezTo>
                  <a:cubicBezTo>
                    <a:pt x="1664" y="1162"/>
                    <a:pt x="1748" y="1144"/>
                    <a:pt x="1813" y="1108"/>
                  </a:cubicBezTo>
                  <a:lnTo>
                    <a:pt x="3051" y="382"/>
                  </a:lnTo>
                  <a:cubicBezTo>
                    <a:pt x="3123" y="346"/>
                    <a:pt x="3147" y="298"/>
                    <a:pt x="3147" y="251"/>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2"/>
            <p:cNvSpPr/>
            <p:nvPr/>
          </p:nvSpPr>
          <p:spPr>
            <a:xfrm>
              <a:off x="2825241" y="3642203"/>
              <a:ext cx="102880" cy="58574"/>
            </a:xfrm>
            <a:custGeom>
              <a:avLst/>
              <a:gdLst/>
              <a:ahLst/>
              <a:cxnLst/>
              <a:rect l="l" t="t" r="r" b="b"/>
              <a:pathLst>
                <a:path w="3216" h="1831" extrusionOk="0">
                  <a:moveTo>
                    <a:pt x="1602" y="0"/>
                  </a:moveTo>
                  <a:cubicBezTo>
                    <a:pt x="1519" y="0"/>
                    <a:pt x="1435" y="21"/>
                    <a:pt x="1370" y="63"/>
                  </a:cubicBezTo>
                  <a:lnTo>
                    <a:pt x="120" y="777"/>
                  </a:lnTo>
                  <a:cubicBezTo>
                    <a:pt x="1" y="860"/>
                    <a:pt x="1" y="979"/>
                    <a:pt x="132" y="1051"/>
                  </a:cubicBezTo>
                  <a:lnTo>
                    <a:pt x="1382" y="1777"/>
                  </a:lnTo>
                  <a:cubicBezTo>
                    <a:pt x="1447" y="1813"/>
                    <a:pt x="1531" y="1831"/>
                    <a:pt x="1614" y="1831"/>
                  </a:cubicBezTo>
                  <a:cubicBezTo>
                    <a:pt x="1697" y="1831"/>
                    <a:pt x="1781" y="1813"/>
                    <a:pt x="1846" y="1777"/>
                  </a:cubicBezTo>
                  <a:lnTo>
                    <a:pt x="3084" y="1051"/>
                  </a:lnTo>
                  <a:cubicBezTo>
                    <a:pt x="3215" y="979"/>
                    <a:pt x="3215" y="860"/>
                    <a:pt x="3084" y="789"/>
                  </a:cubicBezTo>
                  <a:lnTo>
                    <a:pt x="1834" y="63"/>
                  </a:lnTo>
                  <a:cubicBezTo>
                    <a:pt x="1769" y="21"/>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2"/>
            <p:cNvSpPr/>
            <p:nvPr/>
          </p:nvSpPr>
          <p:spPr>
            <a:xfrm>
              <a:off x="2903232" y="3630847"/>
              <a:ext cx="100673" cy="37172"/>
            </a:xfrm>
            <a:custGeom>
              <a:avLst/>
              <a:gdLst/>
              <a:ahLst/>
              <a:cxnLst/>
              <a:rect l="l" t="t" r="r" b="b"/>
              <a:pathLst>
                <a:path w="3147" h="1162" extrusionOk="0">
                  <a:moveTo>
                    <a:pt x="3147" y="1"/>
                  </a:moveTo>
                  <a:cubicBezTo>
                    <a:pt x="3147" y="1"/>
                    <a:pt x="3147" y="1"/>
                    <a:pt x="3147" y="1"/>
                  </a:cubicBezTo>
                  <a:lnTo>
                    <a:pt x="3147" y="1"/>
                  </a:lnTo>
                  <a:close/>
                  <a:moveTo>
                    <a:pt x="3" y="1"/>
                  </a:moveTo>
                  <a:lnTo>
                    <a:pt x="3" y="1"/>
                  </a:lnTo>
                  <a:cubicBezTo>
                    <a:pt x="0" y="13"/>
                    <a:pt x="0" y="25"/>
                    <a:pt x="3" y="37"/>
                  </a:cubicBezTo>
                  <a:lnTo>
                    <a:pt x="3" y="37"/>
                  </a:lnTo>
                  <a:lnTo>
                    <a:pt x="3" y="1"/>
                  </a:lnTo>
                  <a:close/>
                  <a:moveTo>
                    <a:pt x="3147" y="1"/>
                  </a:moveTo>
                  <a:cubicBezTo>
                    <a:pt x="3147" y="48"/>
                    <a:pt x="3123" y="96"/>
                    <a:pt x="3051" y="132"/>
                  </a:cubicBezTo>
                  <a:lnTo>
                    <a:pt x="1813" y="858"/>
                  </a:lnTo>
                  <a:cubicBezTo>
                    <a:pt x="1748" y="894"/>
                    <a:pt x="1664" y="912"/>
                    <a:pt x="1581" y="912"/>
                  </a:cubicBezTo>
                  <a:cubicBezTo>
                    <a:pt x="1498" y="912"/>
                    <a:pt x="1414" y="894"/>
                    <a:pt x="1349" y="858"/>
                  </a:cubicBezTo>
                  <a:lnTo>
                    <a:pt x="99" y="132"/>
                  </a:lnTo>
                  <a:cubicBezTo>
                    <a:pt x="46" y="105"/>
                    <a:pt x="12" y="72"/>
                    <a:pt x="3" y="37"/>
                  </a:cubicBezTo>
                  <a:lnTo>
                    <a:pt x="3" y="37"/>
                  </a:lnTo>
                  <a:lnTo>
                    <a:pt x="3" y="251"/>
                  </a:lnTo>
                  <a:cubicBezTo>
                    <a:pt x="3" y="299"/>
                    <a:pt x="27" y="346"/>
                    <a:pt x="99" y="382"/>
                  </a:cubicBezTo>
                  <a:lnTo>
                    <a:pt x="1349" y="1108"/>
                  </a:lnTo>
                  <a:cubicBezTo>
                    <a:pt x="1414" y="1144"/>
                    <a:pt x="1498" y="1162"/>
                    <a:pt x="1581" y="1162"/>
                  </a:cubicBezTo>
                  <a:cubicBezTo>
                    <a:pt x="1664" y="1162"/>
                    <a:pt x="1748" y="1144"/>
                    <a:pt x="1813" y="1108"/>
                  </a:cubicBezTo>
                  <a:lnTo>
                    <a:pt x="3051" y="382"/>
                  </a:lnTo>
                  <a:cubicBezTo>
                    <a:pt x="3111" y="346"/>
                    <a:pt x="3147" y="299"/>
                    <a:pt x="3147" y="251"/>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2"/>
            <p:cNvSpPr/>
            <p:nvPr/>
          </p:nvSpPr>
          <p:spPr>
            <a:xfrm>
              <a:off x="2902176" y="3601736"/>
              <a:ext cx="102880" cy="58286"/>
            </a:xfrm>
            <a:custGeom>
              <a:avLst/>
              <a:gdLst/>
              <a:ahLst/>
              <a:cxnLst/>
              <a:rect l="l" t="t" r="r" b="b"/>
              <a:pathLst>
                <a:path w="3216" h="1822" extrusionOk="0">
                  <a:moveTo>
                    <a:pt x="1602" y="0"/>
                  </a:moveTo>
                  <a:cubicBezTo>
                    <a:pt x="1519" y="0"/>
                    <a:pt x="1435" y="18"/>
                    <a:pt x="1370" y="54"/>
                  </a:cubicBezTo>
                  <a:lnTo>
                    <a:pt x="120" y="780"/>
                  </a:lnTo>
                  <a:cubicBezTo>
                    <a:pt x="1" y="851"/>
                    <a:pt x="1" y="970"/>
                    <a:pt x="132" y="1042"/>
                  </a:cubicBezTo>
                  <a:lnTo>
                    <a:pt x="1382" y="1768"/>
                  </a:lnTo>
                  <a:cubicBezTo>
                    <a:pt x="1447" y="1804"/>
                    <a:pt x="1531" y="1822"/>
                    <a:pt x="1614" y="1822"/>
                  </a:cubicBezTo>
                  <a:cubicBezTo>
                    <a:pt x="1697" y="1822"/>
                    <a:pt x="1781" y="1804"/>
                    <a:pt x="1846" y="1768"/>
                  </a:cubicBezTo>
                  <a:lnTo>
                    <a:pt x="3084" y="1042"/>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2"/>
            <p:cNvSpPr/>
            <p:nvPr/>
          </p:nvSpPr>
          <p:spPr>
            <a:xfrm>
              <a:off x="2751345" y="3797673"/>
              <a:ext cx="100992" cy="37172"/>
            </a:xfrm>
            <a:custGeom>
              <a:avLst/>
              <a:gdLst/>
              <a:ahLst/>
              <a:cxnLst/>
              <a:rect l="l" t="t" r="r" b="b"/>
              <a:pathLst>
                <a:path w="3157" h="1162" extrusionOk="0">
                  <a:moveTo>
                    <a:pt x="1" y="1"/>
                  </a:moveTo>
                  <a:lnTo>
                    <a:pt x="1" y="251"/>
                  </a:lnTo>
                  <a:cubicBezTo>
                    <a:pt x="1" y="298"/>
                    <a:pt x="37" y="346"/>
                    <a:pt x="96" y="382"/>
                  </a:cubicBezTo>
                  <a:lnTo>
                    <a:pt x="1358" y="1108"/>
                  </a:lnTo>
                  <a:cubicBezTo>
                    <a:pt x="1418" y="1144"/>
                    <a:pt x="1501" y="1162"/>
                    <a:pt x="1584" y="1162"/>
                  </a:cubicBezTo>
                  <a:cubicBezTo>
                    <a:pt x="1668" y="1162"/>
                    <a:pt x="1751" y="1144"/>
                    <a:pt x="1811" y="1108"/>
                  </a:cubicBezTo>
                  <a:lnTo>
                    <a:pt x="3061" y="382"/>
                  </a:lnTo>
                  <a:cubicBezTo>
                    <a:pt x="3120" y="346"/>
                    <a:pt x="3156" y="298"/>
                    <a:pt x="3156" y="251"/>
                  </a:cubicBezTo>
                  <a:lnTo>
                    <a:pt x="3156" y="1"/>
                  </a:lnTo>
                  <a:cubicBezTo>
                    <a:pt x="3156" y="48"/>
                    <a:pt x="3120" y="96"/>
                    <a:pt x="3061" y="132"/>
                  </a:cubicBezTo>
                  <a:lnTo>
                    <a:pt x="1811" y="858"/>
                  </a:lnTo>
                  <a:cubicBezTo>
                    <a:pt x="1751" y="894"/>
                    <a:pt x="1668" y="912"/>
                    <a:pt x="1584" y="912"/>
                  </a:cubicBezTo>
                  <a:cubicBezTo>
                    <a:pt x="1501" y="912"/>
                    <a:pt x="1418" y="894"/>
                    <a:pt x="1358" y="858"/>
                  </a:cubicBezTo>
                  <a:lnTo>
                    <a:pt x="96" y="132"/>
                  </a:lnTo>
                  <a:cubicBezTo>
                    <a:pt x="37" y="96"/>
                    <a:pt x="1" y="4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2"/>
            <p:cNvSpPr/>
            <p:nvPr/>
          </p:nvSpPr>
          <p:spPr>
            <a:xfrm>
              <a:off x="2750609" y="3768275"/>
              <a:ext cx="102848" cy="58574"/>
            </a:xfrm>
            <a:custGeom>
              <a:avLst/>
              <a:gdLst/>
              <a:ahLst/>
              <a:cxnLst/>
              <a:rect l="l" t="t" r="r" b="b"/>
              <a:pathLst>
                <a:path w="3215" h="1831" extrusionOk="0">
                  <a:moveTo>
                    <a:pt x="1601" y="0"/>
                  </a:moveTo>
                  <a:cubicBezTo>
                    <a:pt x="1518" y="0"/>
                    <a:pt x="1435" y="21"/>
                    <a:pt x="1369" y="63"/>
                  </a:cubicBezTo>
                  <a:lnTo>
                    <a:pt x="119" y="777"/>
                  </a:lnTo>
                  <a:cubicBezTo>
                    <a:pt x="0" y="860"/>
                    <a:pt x="0" y="979"/>
                    <a:pt x="119" y="1051"/>
                  </a:cubicBezTo>
                  <a:lnTo>
                    <a:pt x="1381" y="1777"/>
                  </a:lnTo>
                  <a:cubicBezTo>
                    <a:pt x="1441" y="1813"/>
                    <a:pt x="1524" y="1831"/>
                    <a:pt x="1607" y="1831"/>
                  </a:cubicBezTo>
                  <a:cubicBezTo>
                    <a:pt x="1691" y="1831"/>
                    <a:pt x="1774" y="1813"/>
                    <a:pt x="1834" y="1777"/>
                  </a:cubicBezTo>
                  <a:lnTo>
                    <a:pt x="3084" y="1051"/>
                  </a:lnTo>
                  <a:cubicBezTo>
                    <a:pt x="3215" y="979"/>
                    <a:pt x="3215" y="860"/>
                    <a:pt x="3084" y="789"/>
                  </a:cubicBezTo>
                  <a:lnTo>
                    <a:pt x="1834" y="63"/>
                  </a:lnTo>
                  <a:cubicBezTo>
                    <a:pt x="1768" y="21"/>
                    <a:pt x="1685" y="0"/>
                    <a:pt x="1601" y="0"/>
                  </a:cubicBezTo>
                  <a:close/>
                </a:path>
              </a:pathLst>
            </a:custGeom>
            <a:solidFill>
              <a:srgbClr val="574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2"/>
            <p:cNvSpPr/>
            <p:nvPr/>
          </p:nvSpPr>
          <p:spPr>
            <a:xfrm>
              <a:off x="2828280" y="3756918"/>
              <a:ext cx="100992" cy="37172"/>
            </a:xfrm>
            <a:custGeom>
              <a:avLst/>
              <a:gdLst/>
              <a:ahLst/>
              <a:cxnLst/>
              <a:rect l="l" t="t" r="r" b="b"/>
              <a:pathLst>
                <a:path w="3157" h="1162" extrusionOk="0">
                  <a:moveTo>
                    <a:pt x="1" y="1"/>
                  </a:moveTo>
                  <a:lnTo>
                    <a:pt x="1" y="251"/>
                  </a:lnTo>
                  <a:cubicBezTo>
                    <a:pt x="1" y="298"/>
                    <a:pt x="37" y="346"/>
                    <a:pt x="96" y="382"/>
                  </a:cubicBezTo>
                  <a:lnTo>
                    <a:pt x="1358" y="1108"/>
                  </a:lnTo>
                  <a:cubicBezTo>
                    <a:pt x="1418" y="1144"/>
                    <a:pt x="1501" y="1162"/>
                    <a:pt x="1584" y="1162"/>
                  </a:cubicBezTo>
                  <a:cubicBezTo>
                    <a:pt x="1668" y="1162"/>
                    <a:pt x="1751" y="1144"/>
                    <a:pt x="1811" y="1108"/>
                  </a:cubicBezTo>
                  <a:lnTo>
                    <a:pt x="3061" y="382"/>
                  </a:lnTo>
                  <a:cubicBezTo>
                    <a:pt x="3120" y="346"/>
                    <a:pt x="3156" y="298"/>
                    <a:pt x="3156" y="251"/>
                  </a:cubicBezTo>
                  <a:lnTo>
                    <a:pt x="3156" y="1"/>
                  </a:lnTo>
                  <a:cubicBezTo>
                    <a:pt x="3156" y="48"/>
                    <a:pt x="3120" y="96"/>
                    <a:pt x="3061" y="132"/>
                  </a:cubicBezTo>
                  <a:lnTo>
                    <a:pt x="1811" y="858"/>
                  </a:lnTo>
                  <a:cubicBezTo>
                    <a:pt x="1751" y="894"/>
                    <a:pt x="1671" y="912"/>
                    <a:pt x="1589" y="912"/>
                  </a:cubicBezTo>
                  <a:cubicBezTo>
                    <a:pt x="1507" y="912"/>
                    <a:pt x="1424" y="894"/>
                    <a:pt x="1358" y="858"/>
                  </a:cubicBezTo>
                  <a:lnTo>
                    <a:pt x="96" y="132"/>
                  </a:lnTo>
                  <a:cubicBezTo>
                    <a:pt x="37" y="96"/>
                    <a:pt x="1" y="4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2"/>
            <p:cNvSpPr/>
            <p:nvPr/>
          </p:nvSpPr>
          <p:spPr>
            <a:xfrm>
              <a:off x="2827544" y="3727776"/>
              <a:ext cx="102848" cy="58318"/>
            </a:xfrm>
            <a:custGeom>
              <a:avLst/>
              <a:gdLst/>
              <a:ahLst/>
              <a:cxnLst/>
              <a:rect l="l" t="t" r="r" b="b"/>
              <a:pathLst>
                <a:path w="3215" h="1823" extrusionOk="0">
                  <a:moveTo>
                    <a:pt x="1602" y="1"/>
                  </a:moveTo>
                  <a:cubicBezTo>
                    <a:pt x="1518" y="1"/>
                    <a:pt x="1435" y="19"/>
                    <a:pt x="1369" y="55"/>
                  </a:cubicBezTo>
                  <a:lnTo>
                    <a:pt x="119" y="781"/>
                  </a:lnTo>
                  <a:cubicBezTo>
                    <a:pt x="0" y="852"/>
                    <a:pt x="0" y="971"/>
                    <a:pt x="119" y="1043"/>
                  </a:cubicBezTo>
                  <a:lnTo>
                    <a:pt x="1381" y="1769"/>
                  </a:lnTo>
                  <a:cubicBezTo>
                    <a:pt x="1447" y="1805"/>
                    <a:pt x="1530" y="1823"/>
                    <a:pt x="1612" y="1823"/>
                  </a:cubicBezTo>
                  <a:cubicBezTo>
                    <a:pt x="1694" y="1823"/>
                    <a:pt x="1774" y="1805"/>
                    <a:pt x="1834" y="1769"/>
                  </a:cubicBezTo>
                  <a:lnTo>
                    <a:pt x="3084" y="1043"/>
                  </a:lnTo>
                  <a:cubicBezTo>
                    <a:pt x="3215" y="971"/>
                    <a:pt x="3215" y="852"/>
                    <a:pt x="3084" y="781"/>
                  </a:cubicBezTo>
                  <a:lnTo>
                    <a:pt x="1834" y="55"/>
                  </a:lnTo>
                  <a:cubicBezTo>
                    <a:pt x="1768" y="19"/>
                    <a:pt x="1685" y="1"/>
                    <a:pt x="1602"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2"/>
            <p:cNvSpPr/>
            <p:nvPr/>
          </p:nvSpPr>
          <p:spPr>
            <a:xfrm>
              <a:off x="2905247" y="3716163"/>
              <a:ext cx="100960" cy="37460"/>
            </a:xfrm>
            <a:custGeom>
              <a:avLst/>
              <a:gdLst/>
              <a:ahLst/>
              <a:cxnLst/>
              <a:rect l="l" t="t" r="r" b="b"/>
              <a:pathLst>
                <a:path w="3156" h="1171" extrusionOk="0">
                  <a:moveTo>
                    <a:pt x="0" y="1"/>
                  </a:moveTo>
                  <a:lnTo>
                    <a:pt x="0" y="251"/>
                  </a:lnTo>
                  <a:cubicBezTo>
                    <a:pt x="0" y="298"/>
                    <a:pt x="36" y="346"/>
                    <a:pt x="95" y="394"/>
                  </a:cubicBezTo>
                  <a:lnTo>
                    <a:pt x="1357" y="1108"/>
                  </a:lnTo>
                  <a:cubicBezTo>
                    <a:pt x="1417" y="1150"/>
                    <a:pt x="1500" y="1171"/>
                    <a:pt x="1584" y="1171"/>
                  </a:cubicBezTo>
                  <a:cubicBezTo>
                    <a:pt x="1667" y="1171"/>
                    <a:pt x="1750" y="1150"/>
                    <a:pt x="1810" y="1108"/>
                  </a:cubicBezTo>
                  <a:lnTo>
                    <a:pt x="3060" y="394"/>
                  </a:lnTo>
                  <a:cubicBezTo>
                    <a:pt x="3119" y="358"/>
                    <a:pt x="3155" y="298"/>
                    <a:pt x="3155" y="251"/>
                  </a:cubicBezTo>
                  <a:lnTo>
                    <a:pt x="3155" y="1"/>
                  </a:lnTo>
                  <a:cubicBezTo>
                    <a:pt x="3155" y="48"/>
                    <a:pt x="3119" y="96"/>
                    <a:pt x="3060" y="132"/>
                  </a:cubicBezTo>
                  <a:lnTo>
                    <a:pt x="1810" y="858"/>
                  </a:lnTo>
                  <a:cubicBezTo>
                    <a:pt x="1750" y="894"/>
                    <a:pt x="1670" y="912"/>
                    <a:pt x="1588" y="912"/>
                  </a:cubicBezTo>
                  <a:cubicBezTo>
                    <a:pt x="1506" y="912"/>
                    <a:pt x="1423" y="894"/>
                    <a:pt x="1357" y="858"/>
                  </a:cubicBezTo>
                  <a:lnTo>
                    <a:pt x="95" y="132"/>
                  </a:lnTo>
                  <a:cubicBezTo>
                    <a:pt x="36" y="96"/>
                    <a:pt x="0" y="4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2"/>
            <p:cNvSpPr/>
            <p:nvPr/>
          </p:nvSpPr>
          <p:spPr>
            <a:xfrm>
              <a:off x="2904479" y="3687053"/>
              <a:ext cx="102848" cy="58286"/>
            </a:xfrm>
            <a:custGeom>
              <a:avLst/>
              <a:gdLst/>
              <a:ahLst/>
              <a:cxnLst/>
              <a:rect l="l" t="t" r="r" b="b"/>
              <a:pathLst>
                <a:path w="3215" h="1822" extrusionOk="0">
                  <a:moveTo>
                    <a:pt x="1602" y="0"/>
                  </a:moveTo>
                  <a:cubicBezTo>
                    <a:pt x="1518" y="0"/>
                    <a:pt x="1435" y="18"/>
                    <a:pt x="1369" y="54"/>
                  </a:cubicBezTo>
                  <a:lnTo>
                    <a:pt x="119" y="780"/>
                  </a:lnTo>
                  <a:cubicBezTo>
                    <a:pt x="0" y="851"/>
                    <a:pt x="0" y="970"/>
                    <a:pt x="119" y="1042"/>
                  </a:cubicBezTo>
                  <a:lnTo>
                    <a:pt x="1381" y="1768"/>
                  </a:lnTo>
                  <a:cubicBezTo>
                    <a:pt x="1447" y="1804"/>
                    <a:pt x="1530" y="1822"/>
                    <a:pt x="1612" y="1822"/>
                  </a:cubicBezTo>
                  <a:cubicBezTo>
                    <a:pt x="1694" y="1822"/>
                    <a:pt x="1774" y="1804"/>
                    <a:pt x="1834" y="1768"/>
                  </a:cubicBezTo>
                  <a:lnTo>
                    <a:pt x="3084" y="1042"/>
                  </a:lnTo>
                  <a:cubicBezTo>
                    <a:pt x="3215" y="970"/>
                    <a:pt x="3215" y="851"/>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2"/>
            <p:cNvSpPr/>
            <p:nvPr/>
          </p:nvSpPr>
          <p:spPr>
            <a:xfrm>
              <a:off x="2982182" y="3675409"/>
              <a:ext cx="100960" cy="37556"/>
            </a:xfrm>
            <a:custGeom>
              <a:avLst/>
              <a:gdLst/>
              <a:ahLst/>
              <a:cxnLst/>
              <a:rect l="l" t="t" r="r" b="b"/>
              <a:pathLst>
                <a:path w="3156" h="1174" extrusionOk="0">
                  <a:moveTo>
                    <a:pt x="0" y="1"/>
                  </a:moveTo>
                  <a:lnTo>
                    <a:pt x="0" y="251"/>
                  </a:lnTo>
                  <a:cubicBezTo>
                    <a:pt x="0" y="310"/>
                    <a:pt x="36" y="358"/>
                    <a:pt x="95" y="394"/>
                  </a:cubicBezTo>
                  <a:lnTo>
                    <a:pt x="1357" y="1120"/>
                  </a:lnTo>
                  <a:cubicBezTo>
                    <a:pt x="1417" y="1156"/>
                    <a:pt x="1500" y="1174"/>
                    <a:pt x="1584" y="1174"/>
                  </a:cubicBezTo>
                  <a:cubicBezTo>
                    <a:pt x="1667" y="1174"/>
                    <a:pt x="1750" y="1156"/>
                    <a:pt x="1810" y="1120"/>
                  </a:cubicBezTo>
                  <a:lnTo>
                    <a:pt x="3060" y="394"/>
                  </a:lnTo>
                  <a:cubicBezTo>
                    <a:pt x="3120" y="358"/>
                    <a:pt x="3155" y="310"/>
                    <a:pt x="3155" y="263"/>
                  </a:cubicBezTo>
                  <a:lnTo>
                    <a:pt x="3155" y="1"/>
                  </a:lnTo>
                  <a:cubicBezTo>
                    <a:pt x="3155" y="49"/>
                    <a:pt x="3120" y="96"/>
                    <a:pt x="3060" y="132"/>
                  </a:cubicBezTo>
                  <a:lnTo>
                    <a:pt x="1810" y="858"/>
                  </a:lnTo>
                  <a:cubicBezTo>
                    <a:pt x="1750" y="894"/>
                    <a:pt x="1670" y="912"/>
                    <a:pt x="1588" y="912"/>
                  </a:cubicBezTo>
                  <a:cubicBezTo>
                    <a:pt x="1506" y="912"/>
                    <a:pt x="1423" y="894"/>
                    <a:pt x="1357" y="858"/>
                  </a:cubicBezTo>
                  <a:lnTo>
                    <a:pt x="95" y="132"/>
                  </a:lnTo>
                  <a:cubicBezTo>
                    <a:pt x="36" y="96"/>
                    <a:pt x="0" y="4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2"/>
            <p:cNvSpPr/>
            <p:nvPr/>
          </p:nvSpPr>
          <p:spPr>
            <a:xfrm>
              <a:off x="2981414" y="3646298"/>
              <a:ext cx="102848" cy="58286"/>
            </a:xfrm>
            <a:custGeom>
              <a:avLst/>
              <a:gdLst/>
              <a:ahLst/>
              <a:cxnLst/>
              <a:rect l="l" t="t" r="r" b="b"/>
              <a:pathLst>
                <a:path w="3215" h="1822" extrusionOk="0">
                  <a:moveTo>
                    <a:pt x="1602" y="0"/>
                  </a:moveTo>
                  <a:cubicBezTo>
                    <a:pt x="1518" y="0"/>
                    <a:pt x="1435" y="18"/>
                    <a:pt x="1369" y="54"/>
                  </a:cubicBezTo>
                  <a:lnTo>
                    <a:pt x="119" y="780"/>
                  </a:lnTo>
                  <a:cubicBezTo>
                    <a:pt x="0" y="851"/>
                    <a:pt x="0" y="970"/>
                    <a:pt x="119" y="1042"/>
                  </a:cubicBezTo>
                  <a:lnTo>
                    <a:pt x="1381" y="1768"/>
                  </a:lnTo>
                  <a:cubicBezTo>
                    <a:pt x="1447" y="1804"/>
                    <a:pt x="1530" y="1822"/>
                    <a:pt x="1612" y="1822"/>
                  </a:cubicBezTo>
                  <a:cubicBezTo>
                    <a:pt x="1694" y="1822"/>
                    <a:pt x="1774" y="1804"/>
                    <a:pt x="1834" y="1768"/>
                  </a:cubicBezTo>
                  <a:lnTo>
                    <a:pt x="3084" y="1042"/>
                  </a:lnTo>
                  <a:cubicBezTo>
                    <a:pt x="3215" y="970"/>
                    <a:pt x="3215" y="851"/>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5" name="Google Shape;1935;p52"/>
          <p:cNvCxnSpPr/>
          <p:nvPr/>
        </p:nvCxnSpPr>
        <p:spPr>
          <a:xfrm>
            <a:off x="6031962" y="1448350"/>
            <a:ext cx="1047600" cy="0"/>
          </a:xfrm>
          <a:prstGeom prst="straightConnector1">
            <a:avLst/>
          </a:prstGeom>
          <a:noFill/>
          <a:ln w="19050" cap="flat" cmpd="sng">
            <a:solidFill>
              <a:schemeClr val="accent2"/>
            </a:solidFill>
            <a:prstDash val="dot"/>
            <a:round/>
            <a:headEnd type="none" w="med" len="med"/>
            <a:tailEnd type="none" w="med" len="med"/>
          </a:ln>
        </p:spPr>
      </p:cxnSp>
      <p:cxnSp>
        <p:nvCxnSpPr>
          <p:cNvPr id="1936" name="Google Shape;1936;p52"/>
          <p:cNvCxnSpPr/>
          <p:nvPr/>
        </p:nvCxnSpPr>
        <p:spPr>
          <a:xfrm>
            <a:off x="2064450" y="1448350"/>
            <a:ext cx="1047600" cy="0"/>
          </a:xfrm>
          <a:prstGeom prst="straightConnector1">
            <a:avLst/>
          </a:prstGeom>
          <a:noFill/>
          <a:ln w="19050" cap="flat" cmpd="sng">
            <a:solidFill>
              <a:schemeClr val="accent2"/>
            </a:solidFill>
            <a:prstDash val="dot"/>
            <a:round/>
            <a:headEnd type="none" w="med" len="med"/>
            <a:tailEnd type="none" w="med" len="med"/>
          </a:ln>
        </p:spPr>
      </p:cxnSp>
      <p:pic>
        <p:nvPicPr>
          <p:cNvPr id="4" name="Picture 3">
            <a:extLst>
              <a:ext uri="{FF2B5EF4-FFF2-40B4-BE49-F238E27FC236}">
                <a16:creationId xmlns:a16="http://schemas.microsoft.com/office/drawing/2014/main" id="{1B6BE475-8243-3513-2C0F-60B7FAF5731F}"/>
              </a:ext>
            </a:extLst>
          </p:cNvPr>
          <p:cNvPicPr>
            <a:picLocks noChangeAspect="1"/>
          </p:cNvPicPr>
          <p:nvPr/>
        </p:nvPicPr>
        <p:blipFill>
          <a:blip r:embed="rId3"/>
          <a:stretch>
            <a:fillRect/>
          </a:stretch>
        </p:blipFill>
        <p:spPr>
          <a:xfrm>
            <a:off x="1431599" y="899573"/>
            <a:ext cx="6424863" cy="3059340"/>
          </a:xfrm>
          <a:prstGeom prst="rect">
            <a:avLst/>
          </a:prstGeom>
        </p:spPr>
      </p:pic>
    </p:spTree>
    <p:extLst>
      <p:ext uri="{BB962C8B-B14F-4D97-AF65-F5344CB8AC3E}">
        <p14:creationId xmlns:p14="http://schemas.microsoft.com/office/powerpoint/2010/main" val="289676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6" name="Google Shape;1896;p52"/>
          <p:cNvSpPr txBox="1">
            <a:spLocks noGrp="1"/>
          </p:cNvSpPr>
          <p:nvPr>
            <p:ph type="subTitle" idx="1"/>
          </p:nvPr>
        </p:nvSpPr>
        <p:spPr>
          <a:xfrm>
            <a:off x="1883994" y="4157942"/>
            <a:ext cx="53199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Loan Card Management</a:t>
            </a:r>
          </a:p>
        </p:txBody>
      </p:sp>
      <p:sp>
        <p:nvSpPr>
          <p:cNvPr id="1897" name="Google Shape;1897;p52"/>
          <p:cNvSpPr/>
          <p:nvPr/>
        </p:nvSpPr>
        <p:spPr>
          <a:xfrm>
            <a:off x="-474562" y="3668600"/>
            <a:ext cx="2031900" cy="20319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2"/>
          <p:cNvSpPr/>
          <p:nvPr/>
        </p:nvSpPr>
        <p:spPr>
          <a:xfrm>
            <a:off x="7530550" y="3562325"/>
            <a:ext cx="2590800" cy="2707800"/>
          </a:xfrm>
          <a:prstGeom prst="roundRect">
            <a:avLst>
              <a:gd name="adj" fmla="val 16667"/>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9" name="Google Shape;1899;p52"/>
          <p:cNvGrpSpPr/>
          <p:nvPr/>
        </p:nvGrpSpPr>
        <p:grpSpPr>
          <a:xfrm>
            <a:off x="3728785" y="1008411"/>
            <a:ext cx="1448388" cy="879780"/>
            <a:chOff x="2321724" y="3410534"/>
            <a:chExt cx="836059" cy="507839"/>
          </a:xfrm>
        </p:grpSpPr>
        <p:sp>
          <p:nvSpPr>
            <p:cNvPr id="1900" name="Google Shape;1900;p52"/>
            <p:cNvSpPr/>
            <p:nvPr/>
          </p:nvSpPr>
          <p:spPr>
            <a:xfrm>
              <a:off x="2324763" y="3611429"/>
              <a:ext cx="830364" cy="306944"/>
            </a:xfrm>
            <a:custGeom>
              <a:avLst/>
              <a:gdLst/>
              <a:ahLst/>
              <a:cxnLst/>
              <a:rect l="l" t="t" r="r" b="b"/>
              <a:pathLst>
                <a:path w="25957" h="9595" extrusionOk="0">
                  <a:moveTo>
                    <a:pt x="25957" y="2394"/>
                  </a:moveTo>
                  <a:lnTo>
                    <a:pt x="25956" y="2402"/>
                  </a:lnTo>
                  <a:lnTo>
                    <a:pt x="25956" y="2402"/>
                  </a:lnTo>
                  <a:cubicBezTo>
                    <a:pt x="25956" y="2399"/>
                    <a:pt x="25957" y="2397"/>
                    <a:pt x="25957" y="2394"/>
                  </a:cubicBezTo>
                  <a:close/>
                  <a:moveTo>
                    <a:pt x="1" y="1"/>
                  </a:moveTo>
                  <a:lnTo>
                    <a:pt x="1" y="917"/>
                  </a:lnTo>
                  <a:cubicBezTo>
                    <a:pt x="1" y="1060"/>
                    <a:pt x="96" y="1203"/>
                    <a:pt x="275" y="1298"/>
                  </a:cubicBezTo>
                  <a:lnTo>
                    <a:pt x="14372" y="9442"/>
                  </a:lnTo>
                  <a:cubicBezTo>
                    <a:pt x="14550" y="9543"/>
                    <a:pt x="14788" y="9594"/>
                    <a:pt x="15028" y="9594"/>
                  </a:cubicBezTo>
                  <a:cubicBezTo>
                    <a:pt x="15268" y="9594"/>
                    <a:pt x="15509" y="9543"/>
                    <a:pt x="15693" y="9442"/>
                  </a:cubicBezTo>
                  <a:lnTo>
                    <a:pt x="25683" y="3692"/>
                  </a:lnTo>
                  <a:cubicBezTo>
                    <a:pt x="25861" y="3584"/>
                    <a:pt x="25945" y="3453"/>
                    <a:pt x="25945" y="3311"/>
                  </a:cubicBezTo>
                  <a:lnTo>
                    <a:pt x="25956" y="2402"/>
                  </a:lnTo>
                  <a:lnTo>
                    <a:pt x="25956" y="2402"/>
                  </a:lnTo>
                  <a:cubicBezTo>
                    <a:pt x="25953" y="2542"/>
                    <a:pt x="25858" y="2670"/>
                    <a:pt x="25683" y="2775"/>
                  </a:cubicBezTo>
                  <a:lnTo>
                    <a:pt x="15693" y="8525"/>
                  </a:lnTo>
                  <a:cubicBezTo>
                    <a:pt x="15509" y="8627"/>
                    <a:pt x="15268" y="8677"/>
                    <a:pt x="15028" y="8677"/>
                  </a:cubicBezTo>
                  <a:cubicBezTo>
                    <a:pt x="14788" y="8677"/>
                    <a:pt x="14550" y="8627"/>
                    <a:pt x="14372" y="8525"/>
                  </a:cubicBezTo>
                  <a:lnTo>
                    <a:pt x="275" y="382"/>
                  </a:lnTo>
                  <a:cubicBezTo>
                    <a:pt x="96" y="286"/>
                    <a:pt x="1" y="144"/>
                    <a:pt x="1"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2"/>
            <p:cNvSpPr/>
            <p:nvPr/>
          </p:nvSpPr>
          <p:spPr>
            <a:xfrm>
              <a:off x="2321724" y="3410534"/>
              <a:ext cx="836059" cy="478506"/>
            </a:xfrm>
            <a:custGeom>
              <a:avLst/>
              <a:gdLst/>
              <a:ahLst/>
              <a:cxnLst/>
              <a:rect l="l" t="t" r="r" b="b"/>
              <a:pathLst>
                <a:path w="26135" h="14958" extrusionOk="0">
                  <a:moveTo>
                    <a:pt x="11020" y="0"/>
                  </a:moveTo>
                  <a:cubicBezTo>
                    <a:pt x="10782" y="0"/>
                    <a:pt x="10544" y="54"/>
                    <a:pt x="10359" y="161"/>
                  </a:cubicBezTo>
                  <a:lnTo>
                    <a:pt x="370" y="5900"/>
                  </a:lnTo>
                  <a:cubicBezTo>
                    <a:pt x="1" y="6114"/>
                    <a:pt x="13" y="6459"/>
                    <a:pt x="370" y="6662"/>
                  </a:cubicBezTo>
                  <a:lnTo>
                    <a:pt x="14467" y="14805"/>
                  </a:lnTo>
                  <a:cubicBezTo>
                    <a:pt x="14645" y="14907"/>
                    <a:pt x="14883" y="14957"/>
                    <a:pt x="15123" y="14957"/>
                  </a:cubicBezTo>
                  <a:cubicBezTo>
                    <a:pt x="15363" y="14957"/>
                    <a:pt x="15604" y="14907"/>
                    <a:pt x="15788" y="14805"/>
                  </a:cubicBezTo>
                  <a:lnTo>
                    <a:pt x="25778" y="9055"/>
                  </a:lnTo>
                  <a:cubicBezTo>
                    <a:pt x="26135" y="8840"/>
                    <a:pt x="26135" y="8507"/>
                    <a:pt x="25778" y="8293"/>
                  </a:cubicBezTo>
                  <a:lnTo>
                    <a:pt x="11681" y="161"/>
                  </a:lnTo>
                  <a:cubicBezTo>
                    <a:pt x="11496" y="54"/>
                    <a:pt x="11258" y="0"/>
                    <a:pt x="11020" y="0"/>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2"/>
            <p:cNvSpPr/>
            <p:nvPr/>
          </p:nvSpPr>
          <p:spPr>
            <a:xfrm>
              <a:off x="2390662" y="3445915"/>
              <a:ext cx="374827" cy="204736"/>
            </a:xfrm>
            <a:custGeom>
              <a:avLst/>
              <a:gdLst/>
              <a:ahLst/>
              <a:cxnLst/>
              <a:rect l="l" t="t" r="r" b="b"/>
              <a:pathLst>
                <a:path w="11717" h="6400" extrusionOk="0">
                  <a:moveTo>
                    <a:pt x="9059" y="1"/>
                  </a:moveTo>
                  <a:cubicBezTo>
                    <a:pt x="8993" y="1"/>
                    <a:pt x="8924" y="16"/>
                    <a:pt x="8871" y="43"/>
                  </a:cubicBezTo>
                  <a:lnTo>
                    <a:pt x="108" y="4877"/>
                  </a:lnTo>
                  <a:cubicBezTo>
                    <a:pt x="1" y="4937"/>
                    <a:pt x="1" y="5020"/>
                    <a:pt x="84" y="5067"/>
                  </a:cubicBezTo>
                  <a:lnTo>
                    <a:pt x="2513" y="6365"/>
                  </a:lnTo>
                  <a:cubicBezTo>
                    <a:pt x="2552" y="6388"/>
                    <a:pt x="2605" y="6400"/>
                    <a:pt x="2661" y="6400"/>
                  </a:cubicBezTo>
                  <a:cubicBezTo>
                    <a:pt x="2723" y="6400"/>
                    <a:pt x="2790" y="6385"/>
                    <a:pt x="2846" y="6353"/>
                  </a:cubicBezTo>
                  <a:lnTo>
                    <a:pt x="11609" y="1519"/>
                  </a:lnTo>
                  <a:cubicBezTo>
                    <a:pt x="11705" y="1460"/>
                    <a:pt x="11716" y="1377"/>
                    <a:pt x="11633" y="1329"/>
                  </a:cubicBezTo>
                  <a:lnTo>
                    <a:pt x="9204" y="31"/>
                  </a:lnTo>
                  <a:cubicBezTo>
                    <a:pt x="9162" y="10"/>
                    <a:pt x="9112" y="1"/>
                    <a:pt x="9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2"/>
            <p:cNvSpPr/>
            <p:nvPr/>
          </p:nvSpPr>
          <p:spPr>
            <a:xfrm>
              <a:off x="2513982" y="3663221"/>
              <a:ext cx="100673" cy="37556"/>
            </a:xfrm>
            <a:custGeom>
              <a:avLst/>
              <a:gdLst/>
              <a:ahLst/>
              <a:cxnLst/>
              <a:rect l="l" t="t" r="r" b="b"/>
              <a:pathLst>
                <a:path w="3147" h="1174" extrusionOk="0">
                  <a:moveTo>
                    <a:pt x="3" y="1"/>
                  </a:moveTo>
                  <a:cubicBezTo>
                    <a:pt x="0" y="13"/>
                    <a:pt x="0" y="26"/>
                    <a:pt x="3" y="39"/>
                  </a:cubicBezTo>
                  <a:lnTo>
                    <a:pt x="3" y="39"/>
                  </a:lnTo>
                  <a:lnTo>
                    <a:pt x="3" y="1"/>
                  </a:lnTo>
                  <a:close/>
                  <a:moveTo>
                    <a:pt x="3147" y="13"/>
                  </a:moveTo>
                  <a:cubicBezTo>
                    <a:pt x="3147" y="60"/>
                    <a:pt x="3123" y="108"/>
                    <a:pt x="3051" y="144"/>
                  </a:cubicBezTo>
                  <a:lnTo>
                    <a:pt x="1813" y="870"/>
                  </a:lnTo>
                  <a:cubicBezTo>
                    <a:pt x="1748" y="906"/>
                    <a:pt x="1664" y="924"/>
                    <a:pt x="1581" y="924"/>
                  </a:cubicBezTo>
                  <a:cubicBezTo>
                    <a:pt x="1498" y="924"/>
                    <a:pt x="1414" y="906"/>
                    <a:pt x="1349" y="870"/>
                  </a:cubicBezTo>
                  <a:lnTo>
                    <a:pt x="99" y="144"/>
                  </a:lnTo>
                  <a:cubicBezTo>
                    <a:pt x="45" y="117"/>
                    <a:pt x="12" y="77"/>
                    <a:pt x="3" y="39"/>
                  </a:cubicBezTo>
                  <a:lnTo>
                    <a:pt x="3" y="39"/>
                  </a:lnTo>
                  <a:lnTo>
                    <a:pt x="3" y="263"/>
                  </a:lnTo>
                  <a:cubicBezTo>
                    <a:pt x="3" y="310"/>
                    <a:pt x="27" y="358"/>
                    <a:pt x="99" y="394"/>
                  </a:cubicBezTo>
                  <a:lnTo>
                    <a:pt x="1349" y="1120"/>
                  </a:lnTo>
                  <a:cubicBezTo>
                    <a:pt x="1414" y="1156"/>
                    <a:pt x="1498" y="1174"/>
                    <a:pt x="1581" y="1174"/>
                  </a:cubicBezTo>
                  <a:cubicBezTo>
                    <a:pt x="1664" y="1174"/>
                    <a:pt x="1748" y="1156"/>
                    <a:pt x="1813" y="1120"/>
                  </a:cubicBezTo>
                  <a:lnTo>
                    <a:pt x="3051" y="394"/>
                  </a:lnTo>
                  <a:cubicBezTo>
                    <a:pt x="3123" y="358"/>
                    <a:pt x="3147" y="310"/>
                    <a:pt x="3147" y="263"/>
                  </a:cubicBezTo>
                  <a:lnTo>
                    <a:pt x="3147" y="1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2"/>
            <p:cNvSpPr/>
            <p:nvPr/>
          </p:nvSpPr>
          <p:spPr>
            <a:xfrm>
              <a:off x="2512926" y="3634110"/>
              <a:ext cx="102880" cy="58574"/>
            </a:xfrm>
            <a:custGeom>
              <a:avLst/>
              <a:gdLst/>
              <a:ahLst/>
              <a:cxnLst/>
              <a:rect l="l" t="t" r="r" b="b"/>
              <a:pathLst>
                <a:path w="3216" h="1831" extrusionOk="0">
                  <a:moveTo>
                    <a:pt x="1602" y="0"/>
                  </a:moveTo>
                  <a:cubicBezTo>
                    <a:pt x="1519" y="0"/>
                    <a:pt x="1435" y="18"/>
                    <a:pt x="1370" y="54"/>
                  </a:cubicBezTo>
                  <a:lnTo>
                    <a:pt x="120" y="780"/>
                  </a:lnTo>
                  <a:cubicBezTo>
                    <a:pt x="1" y="851"/>
                    <a:pt x="1" y="970"/>
                    <a:pt x="132" y="1054"/>
                  </a:cubicBezTo>
                  <a:lnTo>
                    <a:pt x="1382" y="1768"/>
                  </a:lnTo>
                  <a:cubicBezTo>
                    <a:pt x="1447" y="1810"/>
                    <a:pt x="1531" y="1831"/>
                    <a:pt x="1614" y="1831"/>
                  </a:cubicBezTo>
                  <a:cubicBezTo>
                    <a:pt x="1697" y="1831"/>
                    <a:pt x="1781" y="1810"/>
                    <a:pt x="1846" y="1768"/>
                  </a:cubicBezTo>
                  <a:lnTo>
                    <a:pt x="3084" y="1054"/>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2"/>
            <p:cNvSpPr/>
            <p:nvPr/>
          </p:nvSpPr>
          <p:spPr>
            <a:xfrm>
              <a:off x="2591013" y="3622850"/>
              <a:ext cx="100577" cy="37172"/>
            </a:xfrm>
            <a:custGeom>
              <a:avLst/>
              <a:gdLst/>
              <a:ahLst/>
              <a:cxnLst/>
              <a:rect l="l" t="t" r="r" b="b"/>
              <a:pathLst>
                <a:path w="3144" h="1162" extrusionOk="0">
                  <a:moveTo>
                    <a:pt x="0" y="1"/>
                  </a:moveTo>
                  <a:lnTo>
                    <a:pt x="0" y="251"/>
                  </a:lnTo>
                  <a:cubicBezTo>
                    <a:pt x="0" y="298"/>
                    <a:pt x="24" y="346"/>
                    <a:pt x="96" y="382"/>
                  </a:cubicBezTo>
                  <a:lnTo>
                    <a:pt x="1346" y="1108"/>
                  </a:lnTo>
                  <a:cubicBezTo>
                    <a:pt x="1411" y="1144"/>
                    <a:pt x="1495" y="1162"/>
                    <a:pt x="1578" y="1162"/>
                  </a:cubicBezTo>
                  <a:cubicBezTo>
                    <a:pt x="1661" y="1162"/>
                    <a:pt x="1745" y="1144"/>
                    <a:pt x="1810" y="1108"/>
                  </a:cubicBezTo>
                  <a:lnTo>
                    <a:pt x="3048" y="382"/>
                  </a:lnTo>
                  <a:cubicBezTo>
                    <a:pt x="3120" y="346"/>
                    <a:pt x="3144" y="298"/>
                    <a:pt x="3144" y="251"/>
                  </a:cubicBezTo>
                  <a:lnTo>
                    <a:pt x="3144" y="1"/>
                  </a:lnTo>
                  <a:cubicBezTo>
                    <a:pt x="3144" y="48"/>
                    <a:pt x="3120" y="96"/>
                    <a:pt x="3048" y="132"/>
                  </a:cubicBezTo>
                  <a:lnTo>
                    <a:pt x="1810" y="858"/>
                  </a:lnTo>
                  <a:cubicBezTo>
                    <a:pt x="1745" y="894"/>
                    <a:pt x="1661" y="912"/>
                    <a:pt x="1578" y="912"/>
                  </a:cubicBezTo>
                  <a:cubicBezTo>
                    <a:pt x="1495" y="912"/>
                    <a:pt x="1411" y="894"/>
                    <a:pt x="1346" y="858"/>
                  </a:cubicBezTo>
                  <a:lnTo>
                    <a:pt x="96" y="132"/>
                  </a:lnTo>
                  <a:cubicBezTo>
                    <a:pt x="24" y="96"/>
                    <a:pt x="0" y="4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2"/>
            <p:cNvSpPr/>
            <p:nvPr/>
          </p:nvSpPr>
          <p:spPr>
            <a:xfrm>
              <a:off x="2589861" y="3593451"/>
              <a:ext cx="102880" cy="58574"/>
            </a:xfrm>
            <a:custGeom>
              <a:avLst/>
              <a:gdLst/>
              <a:ahLst/>
              <a:cxnLst/>
              <a:rect l="l" t="t" r="r" b="b"/>
              <a:pathLst>
                <a:path w="3216" h="1831" extrusionOk="0">
                  <a:moveTo>
                    <a:pt x="1602" y="0"/>
                  </a:moveTo>
                  <a:cubicBezTo>
                    <a:pt x="1519" y="0"/>
                    <a:pt x="1435" y="21"/>
                    <a:pt x="1370" y="63"/>
                  </a:cubicBezTo>
                  <a:lnTo>
                    <a:pt x="132" y="777"/>
                  </a:lnTo>
                  <a:cubicBezTo>
                    <a:pt x="1" y="860"/>
                    <a:pt x="1" y="979"/>
                    <a:pt x="132" y="1051"/>
                  </a:cubicBezTo>
                  <a:lnTo>
                    <a:pt x="1382" y="1777"/>
                  </a:lnTo>
                  <a:cubicBezTo>
                    <a:pt x="1447" y="1813"/>
                    <a:pt x="1531" y="1831"/>
                    <a:pt x="1614" y="1831"/>
                  </a:cubicBezTo>
                  <a:cubicBezTo>
                    <a:pt x="1697" y="1831"/>
                    <a:pt x="1781" y="1813"/>
                    <a:pt x="1846" y="1777"/>
                  </a:cubicBezTo>
                  <a:lnTo>
                    <a:pt x="3084" y="1051"/>
                  </a:lnTo>
                  <a:cubicBezTo>
                    <a:pt x="3215" y="979"/>
                    <a:pt x="3215" y="860"/>
                    <a:pt x="3084" y="789"/>
                  </a:cubicBezTo>
                  <a:lnTo>
                    <a:pt x="1834" y="63"/>
                  </a:lnTo>
                  <a:cubicBezTo>
                    <a:pt x="1769" y="21"/>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2"/>
            <p:cNvSpPr/>
            <p:nvPr/>
          </p:nvSpPr>
          <p:spPr>
            <a:xfrm>
              <a:off x="2667948" y="3582095"/>
              <a:ext cx="100577" cy="37172"/>
            </a:xfrm>
            <a:custGeom>
              <a:avLst/>
              <a:gdLst/>
              <a:ahLst/>
              <a:cxnLst/>
              <a:rect l="l" t="t" r="r" b="b"/>
              <a:pathLst>
                <a:path w="3144" h="1162" extrusionOk="0">
                  <a:moveTo>
                    <a:pt x="0" y="1"/>
                  </a:moveTo>
                  <a:lnTo>
                    <a:pt x="0" y="251"/>
                  </a:lnTo>
                  <a:cubicBezTo>
                    <a:pt x="0" y="299"/>
                    <a:pt x="24" y="346"/>
                    <a:pt x="96" y="382"/>
                  </a:cubicBezTo>
                  <a:lnTo>
                    <a:pt x="1346" y="1108"/>
                  </a:lnTo>
                  <a:cubicBezTo>
                    <a:pt x="1411" y="1144"/>
                    <a:pt x="1495" y="1162"/>
                    <a:pt x="1578" y="1162"/>
                  </a:cubicBezTo>
                  <a:cubicBezTo>
                    <a:pt x="1661" y="1162"/>
                    <a:pt x="1745" y="1144"/>
                    <a:pt x="1810" y="1108"/>
                  </a:cubicBezTo>
                  <a:lnTo>
                    <a:pt x="3048" y="382"/>
                  </a:lnTo>
                  <a:cubicBezTo>
                    <a:pt x="3120" y="346"/>
                    <a:pt x="3144" y="299"/>
                    <a:pt x="3144" y="251"/>
                  </a:cubicBezTo>
                  <a:lnTo>
                    <a:pt x="3144" y="1"/>
                  </a:lnTo>
                  <a:cubicBezTo>
                    <a:pt x="3144" y="48"/>
                    <a:pt x="3120" y="96"/>
                    <a:pt x="3048" y="132"/>
                  </a:cubicBezTo>
                  <a:lnTo>
                    <a:pt x="1810" y="858"/>
                  </a:lnTo>
                  <a:cubicBezTo>
                    <a:pt x="1745" y="894"/>
                    <a:pt x="1661" y="912"/>
                    <a:pt x="1578" y="912"/>
                  </a:cubicBezTo>
                  <a:cubicBezTo>
                    <a:pt x="1495" y="912"/>
                    <a:pt x="1411" y="894"/>
                    <a:pt x="1346" y="858"/>
                  </a:cubicBezTo>
                  <a:lnTo>
                    <a:pt x="96" y="132"/>
                  </a:lnTo>
                  <a:cubicBezTo>
                    <a:pt x="24" y="96"/>
                    <a:pt x="0" y="4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2"/>
            <p:cNvSpPr/>
            <p:nvPr/>
          </p:nvSpPr>
          <p:spPr>
            <a:xfrm>
              <a:off x="2666796" y="3552984"/>
              <a:ext cx="102880" cy="58286"/>
            </a:xfrm>
            <a:custGeom>
              <a:avLst/>
              <a:gdLst/>
              <a:ahLst/>
              <a:cxnLst/>
              <a:rect l="l" t="t" r="r" b="b"/>
              <a:pathLst>
                <a:path w="3216" h="1822" extrusionOk="0">
                  <a:moveTo>
                    <a:pt x="1602" y="0"/>
                  </a:moveTo>
                  <a:cubicBezTo>
                    <a:pt x="1519" y="0"/>
                    <a:pt x="1435" y="18"/>
                    <a:pt x="1370" y="54"/>
                  </a:cubicBezTo>
                  <a:lnTo>
                    <a:pt x="132" y="780"/>
                  </a:lnTo>
                  <a:cubicBezTo>
                    <a:pt x="1" y="851"/>
                    <a:pt x="1" y="970"/>
                    <a:pt x="132" y="1042"/>
                  </a:cubicBezTo>
                  <a:lnTo>
                    <a:pt x="1382" y="1768"/>
                  </a:lnTo>
                  <a:cubicBezTo>
                    <a:pt x="1447" y="1804"/>
                    <a:pt x="1531" y="1822"/>
                    <a:pt x="1614" y="1822"/>
                  </a:cubicBezTo>
                  <a:cubicBezTo>
                    <a:pt x="1697" y="1822"/>
                    <a:pt x="1781" y="1804"/>
                    <a:pt x="1846" y="1768"/>
                  </a:cubicBezTo>
                  <a:lnTo>
                    <a:pt x="3084" y="1042"/>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2"/>
            <p:cNvSpPr/>
            <p:nvPr/>
          </p:nvSpPr>
          <p:spPr>
            <a:xfrm>
              <a:off x="2744883" y="3541340"/>
              <a:ext cx="100577" cy="37460"/>
            </a:xfrm>
            <a:custGeom>
              <a:avLst/>
              <a:gdLst/>
              <a:ahLst/>
              <a:cxnLst/>
              <a:rect l="l" t="t" r="r" b="b"/>
              <a:pathLst>
                <a:path w="3144" h="1171" extrusionOk="0">
                  <a:moveTo>
                    <a:pt x="0" y="1"/>
                  </a:moveTo>
                  <a:lnTo>
                    <a:pt x="0" y="251"/>
                  </a:lnTo>
                  <a:cubicBezTo>
                    <a:pt x="0" y="299"/>
                    <a:pt x="24" y="346"/>
                    <a:pt x="96" y="394"/>
                  </a:cubicBezTo>
                  <a:lnTo>
                    <a:pt x="1346" y="1108"/>
                  </a:lnTo>
                  <a:cubicBezTo>
                    <a:pt x="1411" y="1150"/>
                    <a:pt x="1495" y="1171"/>
                    <a:pt x="1578" y="1171"/>
                  </a:cubicBezTo>
                  <a:cubicBezTo>
                    <a:pt x="1661" y="1171"/>
                    <a:pt x="1745" y="1150"/>
                    <a:pt x="1810" y="1108"/>
                  </a:cubicBezTo>
                  <a:lnTo>
                    <a:pt x="3048" y="394"/>
                  </a:lnTo>
                  <a:cubicBezTo>
                    <a:pt x="3120" y="358"/>
                    <a:pt x="3144" y="299"/>
                    <a:pt x="3144" y="251"/>
                  </a:cubicBezTo>
                  <a:lnTo>
                    <a:pt x="3144" y="1"/>
                  </a:lnTo>
                  <a:cubicBezTo>
                    <a:pt x="3144" y="49"/>
                    <a:pt x="3120" y="96"/>
                    <a:pt x="3048" y="132"/>
                  </a:cubicBezTo>
                  <a:lnTo>
                    <a:pt x="1810" y="858"/>
                  </a:lnTo>
                  <a:cubicBezTo>
                    <a:pt x="1745" y="894"/>
                    <a:pt x="1661" y="912"/>
                    <a:pt x="1578" y="912"/>
                  </a:cubicBezTo>
                  <a:cubicBezTo>
                    <a:pt x="1495" y="912"/>
                    <a:pt x="1411" y="894"/>
                    <a:pt x="1346" y="858"/>
                  </a:cubicBezTo>
                  <a:lnTo>
                    <a:pt x="96" y="132"/>
                  </a:lnTo>
                  <a:cubicBezTo>
                    <a:pt x="24" y="96"/>
                    <a:pt x="0" y="4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2"/>
            <p:cNvSpPr/>
            <p:nvPr/>
          </p:nvSpPr>
          <p:spPr>
            <a:xfrm>
              <a:off x="2743731" y="3512229"/>
              <a:ext cx="102880" cy="58286"/>
            </a:xfrm>
            <a:custGeom>
              <a:avLst/>
              <a:gdLst/>
              <a:ahLst/>
              <a:cxnLst/>
              <a:rect l="l" t="t" r="r" b="b"/>
              <a:pathLst>
                <a:path w="3216" h="1822" extrusionOk="0">
                  <a:moveTo>
                    <a:pt x="1602" y="0"/>
                  </a:moveTo>
                  <a:cubicBezTo>
                    <a:pt x="1519" y="0"/>
                    <a:pt x="1435" y="18"/>
                    <a:pt x="1370" y="54"/>
                  </a:cubicBezTo>
                  <a:lnTo>
                    <a:pt x="132" y="780"/>
                  </a:lnTo>
                  <a:cubicBezTo>
                    <a:pt x="1" y="851"/>
                    <a:pt x="1" y="970"/>
                    <a:pt x="132" y="1042"/>
                  </a:cubicBezTo>
                  <a:lnTo>
                    <a:pt x="1382" y="1768"/>
                  </a:lnTo>
                  <a:cubicBezTo>
                    <a:pt x="1447" y="1804"/>
                    <a:pt x="1531" y="1822"/>
                    <a:pt x="1614" y="1822"/>
                  </a:cubicBezTo>
                  <a:cubicBezTo>
                    <a:pt x="1697" y="1822"/>
                    <a:pt x="1781" y="1804"/>
                    <a:pt x="1846" y="1768"/>
                  </a:cubicBezTo>
                  <a:lnTo>
                    <a:pt x="3084" y="1042"/>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2"/>
            <p:cNvSpPr/>
            <p:nvPr/>
          </p:nvSpPr>
          <p:spPr>
            <a:xfrm>
              <a:off x="2593188" y="3708166"/>
              <a:ext cx="100705" cy="37172"/>
            </a:xfrm>
            <a:custGeom>
              <a:avLst/>
              <a:gdLst/>
              <a:ahLst/>
              <a:cxnLst/>
              <a:rect l="l" t="t" r="r" b="b"/>
              <a:pathLst>
                <a:path w="3148" h="1162" extrusionOk="0">
                  <a:moveTo>
                    <a:pt x="3147" y="1"/>
                  </a:moveTo>
                  <a:cubicBezTo>
                    <a:pt x="3147" y="1"/>
                    <a:pt x="3147" y="1"/>
                    <a:pt x="3147" y="1"/>
                  </a:cubicBezTo>
                  <a:lnTo>
                    <a:pt x="3147" y="1"/>
                  </a:lnTo>
                  <a:close/>
                  <a:moveTo>
                    <a:pt x="4" y="1"/>
                  </a:moveTo>
                  <a:cubicBezTo>
                    <a:pt x="1" y="13"/>
                    <a:pt x="1" y="25"/>
                    <a:pt x="4" y="37"/>
                  </a:cubicBezTo>
                  <a:lnTo>
                    <a:pt x="4" y="37"/>
                  </a:lnTo>
                  <a:lnTo>
                    <a:pt x="4" y="1"/>
                  </a:lnTo>
                  <a:close/>
                  <a:moveTo>
                    <a:pt x="3147" y="1"/>
                  </a:moveTo>
                  <a:cubicBezTo>
                    <a:pt x="3147" y="48"/>
                    <a:pt x="3123" y="96"/>
                    <a:pt x="3052" y="132"/>
                  </a:cubicBezTo>
                  <a:lnTo>
                    <a:pt x="1814" y="858"/>
                  </a:lnTo>
                  <a:cubicBezTo>
                    <a:pt x="1748" y="894"/>
                    <a:pt x="1665" y="912"/>
                    <a:pt x="1581" y="912"/>
                  </a:cubicBezTo>
                  <a:cubicBezTo>
                    <a:pt x="1498" y="912"/>
                    <a:pt x="1415" y="894"/>
                    <a:pt x="1349" y="858"/>
                  </a:cubicBezTo>
                  <a:lnTo>
                    <a:pt x="99" y="132"/>
                  </a:lnTo>
                  <a:cubicBezTo>
                    <a:pt x="46" y="105"/>
                    <a:pt x="12" y="72"/>
                    <a:pt x="4" y="37"/>
                  </a:cubicBezTo>
                  <a:lnTo>
                    <a:pt x="4" y="37"/>
                  </a:lnTo>
                  <a:lnTo>
                    <a:pt x="4" y="251"/>
                  </a:lnTo>
                  <a:cubicBezTo>
                    <a:pt x="4" y="298"/>
                    <a:pt x="28" y="346"/>
                    <a:pt x="99" y="382"/>
                  </a:cubicBezTo>
                  <a:lnTo>
                    <a:pt x="1349" y="1108"/>
                  </a:lnTo>
                  <a:cubicBezTo>
                    <a:pt x="1415" y="1144"/>
                    <a:pt x="1498" y="1162"/>
                    <a:pt x="1581" y="1162"/>
                  </a:cubicBezTo>
                  <a:cubicBezTo>
                    <a:pt x="1665" y="1162"/>
                    <a:pt x="1748" y="1144"/>
                    <a:pt x="1814" y="1108"/>
                  </a:cubicBezTo>
                  <a:lnTo>
                    <a:pt x="3052" y="382"/>
                  </a:lnTo>
                  <a:cubicBezTo>
                    <a:pt x="3123" y="346"/>
                    <a:pt x="3147" y="298"/>
                    <a:pt x="3147" y="251"/>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2"/>
            <p:cNvSpPr/>
            <p:nvPr/>
          </p:nvSpPr>
          <p:spPr>
            <a:xfrm>
              <a:off x="2592164" y="3679023"/>
              <a:ext cx="102848" cy="58318"/>
            </a:xfrm>
            <a:custGeom>
              <a:avLst/>
              <a:gdLst/>
              <a:ahLst/>
              <a:cxnLst/>
              <a:rect l="l" t="t" r="r" b="b"/>
              <a:pathLst>
                <a:path w="3215" h="1823" extrusionOk="0">
                  <a:moveTo>
                    <a:pt x="1601" y="1"/>
                  </a:moveTo>
                  <a:cubicBezTo>
                    <a:pt x="1518" y="1"/>
                    <a:pt x="1435" y="19"/>
                    <a:pt x="1369" y="55"/>
                  </a:cubicBezTo>
                  <a:lnTo>
                    <a:pt x="119" y="781"/>
                  </a:lnTo>
                  <a:cubicBezTo>
                    <a:pt x="0" y="852"/>
                    <a:pt x="0" y="971"/>
                    <a:pt x="131" y="1043"/>
                  </a:cubicBezTo>
                  <a:lnTo>
                    <a:pt x="1381" y="1769"/>
                  </a:lnTo>
                  <a:cubicBezTo>
                    <a:pt x="1447" y="1805"/>
                    <a:pt x="1530" y="1823"/>
                    <a:pt x="1613" y="1823"/>
                  </a:cubicBezTo>
                  <a:cubicBezTo>
                    <a:pt x="1697" y="1823"/>
                    <a:pt x="1780" y="1805"/>
                    <a:pt x="1846" y="1769"/>
                  </a:cubicBezTo>
                  <a:lnTo>
                    <a:pt x="3084" y="1043"/>
                  </a:lnTo>
                  <a:cubicBezTo>
                    <a:pt x="3215" y="971"/>
                    <a:pt x="3215" y="852"/>
                    <a:pt x="3084" y="781"/>
                  </a:cubicBezTo>
                  <a:lnTo>
                    <a:pt x="1834" y="55"/>
                  </a:lnTo>
                  <a:cubicBezTo>
                    <a:pt x="1768" y="19"/>
                    <a:pt x="1685" y="1"/>
                    <a:pt x="1601"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2"/>
            <p:cNvSpPr/>
            <p:nvPr/>
          </p:nvSpPr>
          <p:spPr>
            <a:xfrm>
              <a:off x="2670123" y="3667411"/>
              <a:ext cx="100705" cy="37460"/>
            </a:xfrm>
            <a:custGeom>
              <a:avLst/>
              <a:gdLst/>
              <a:ahLst/>
              <a:cxnLst/>
              <a:rect l="l" t="t" r="r" b="b"/>
              <a:pathLst>
                <a:path w="3148" h="1171" extrusionOk="0">
                  <a:moveTo>
                    <a:pt x="3147" y="1"/>
                  </a:moveTo>
                  <a:cubicBezTo>
                    <a:pt x="3147" y="1"/>
                    <a:pt x="3147" y="1"/>
                    <a:pt x="3147" y="1"/>
                  </a:cubicBezTo>
                  <a:lnTo>
                    <a:pt x="3147" y="1"/>
                  </a:lnTo>
                  <a:close/>
                  <a:moveTo>
                    <a:pt x="4" y="1"/>
                  </a:moveTo>
                  <a:cubicBezTo>
                    <a:pt x="1" y="13"/>
                    <a:pt x="1" y="25"/>
                    <a:pt x="4" y="37"/>
                  </a:cubicBezTo>
                  <a:lnTo>
                    <a:pt x="4" y="37"/>
                  </a:lnTo>
                  <a:lnTo>
                    <a:pt x="4" y="1"/>
                  </a:lnTo>
                  <a:close/>
                  <a:moveTo>
                    <a:pt x="3147" y="1"/>
                  </a:moveTo>
                  <a:cubicBezTo>
                    <a:pt x="3147" y="48"/>
                    <a:pt x="3123" y="96"/>
                    <a:pt x="3052" y="132"/>
                  </a:cubicBezTo>
                  <a:lnTo>
                    <a:pt x="1814" y="858"/>
                  </a:lnTo>
                  <a:cubicBezTo>
                    <a:pt x="1748" y="894"/>
                    <a:pt x="1665" y="912"/>
                    <a:pt x="1581" y="912"/>
                  </a:cubicBezTo>
                  <a:cubicBezTo>
                    <a:pt x="1498" y="912"/>
                    <a:pt x="1415" y="894"/>
                    <a:pt x="1349" y="858"/>
                  </a:cubicBezTo>
                  <a:lnTo>
                    <a:pt x="99" y="132"/>
                  </a:lnTo>
                  <a:cubicBezTo>
                    <a:pt x="46" y="105"/>
                    <a:pt x="13" y="72"/>
                    <a:pt x="4" y="37"/>
                  </a:cubicBezTo>
                  <a:lnTo>
                    <a:pt x="4" y="37"/>
                  </a:lnTo>
                  <a:lnTo>
                    <a:pt x="4" y="251"/>
                  </a:lnTo>
                  <a:cubicBezTo>
                    <a:pt x="4" y="299"/>
                    <a:pt x="28" y="346"/>
                    <a:pt x="99" y="394"/>
                  </a:cubicBezTo>
                  <a:lnTo>
                    <a:pt x="1349" y="1108"/>
                  </a:lnTo>
                  <a:cubicBezTo>
                    <a:pt x="1415" y="1150"/>
                    <a:pt x="1498" y="1171"/>
                    <a:pt x="1581" y="1171"/>
                  </a:cubicBezTo>
                  <a:cubicBezTo>
                    <a:pt x="1665" y="1171"/>
                    <a:pt x="1748" y="1150"/>
                    <a:pt x="1814" y="1108"/>
                  </a:cubicBezTo>
                  <a:lnTo>
                    <a:pt x="3052" y="394"/>
                  </a:lnTo>
                  <a:cubicBezTo>
                    <a:pt x="3123" y="358"/>
                    <a:pt x="3147" y="299"/>
                    <a:pt x="3147" y="251"/>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2"/>
            <p:cNvSpPr/>
            <p:nvPr/>
          </p:nvSpPr>
          <p:spPr>
            <a:xfrm>
              <a:off x="2669099" y="3638301"/>
              <a:ext cx="102848" cy="58286"/>
            </a:xfrm>
            <a:custGeom>
              <a:avLst/>
              <a:gdLst/>
              <a:ahLst/>
              <a:cxnLst/>
              <a:rect l="l" t="t" r="r" b="b"/>
              <a:pathLst>
                <a:path w="3215" h="1822" extrusionOk="0">
                  <a:moveTo>
                    <a:pt x="1602" y="0"/>
                  </a:moveTo>
                  <a:cubicBezTo>
                    <a:pt x="1518" y="0"/>
                    <a:pt x="1435" y="18"/>
                    <a:pt x="1369" y="54"/>
                  </a:cubicBezTo>
                  <a:lnTo>
                    <a:pt x="119" y="780"/>
                  </a:lnTo>
                  <a:cubicBezTo>
                    <a:pt x="0" y="851"/>
                    <a:pt x="0" y="970"/>
                    <a:pt x="131" y="1042"/>
                  </a:cubicBezTo>
                  <a:lnTo>
                    <a:pt x="1381" y="1768"/>
                  </a:lnTo>
                  <a:cubicBezTo>
                    <a:pt x="1447" y="1804"/>
                    <a:pt x="1530" y="1822"/>
                    <a:pt x="1613" y="1822"/>
                  </a:cubicBezTo>
                  <a:cubicBezTo>
                    <a:pt x="1697" y="1822"/>
                    <a:pt x="1780" y="1804"/>
                    <a:pt x="1846" y="1768"/>
                  </a:cubicBezTo>
                  <a:lnTo>
                    <a:pt x="3084" y="1042"/>
                  </a:lnTo>
                  <a:cubicBezTo>
                    <a:pt x="3215" y="970"/>
                    <a:pt x="3215" y="851"/>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2"/>
            <p:cNvSpPr/>
            <p:nvPr/>
          </p:nvSpPr>
          <p:spPr>
            <a:xfrm>
              <a:off x="2747058" y="3626656"/>
              <a:ext cx="100705" cy="37556"/>
            </a:xfrm>
            <a:custGeom>
              <a:avLst/>
              <a:gdLst/>
              <a:ahLst/>
              <a:cxnLst/>
              <a:rect l="l" t="t" r="r" b="b"/>
              <a:pathLst>
                <a:path w="3148" h="1174" extrusionOk="0">
                  <a:moveTo>
                    <a:pt x="3147" y="1"/>
                  </a:moveTo>
                  <a:cubicBezTo>
                    <a:pt x="3147" y="1"/>
                    <a:pt x="3147" y="1"/>
                    <a:pt x="3147" y="1"/>
                  </a:cubicBezTo>
                  <a:lnTo>
                    <a:pt x="3147" y="1"/>
                  </a:lnTo>
                  <a:close/>
                  <a:moveTo>
                    <a:pt x="4" y="1"/>
                  </a:moveTo>
                  <a:lnTo>
                    <a:pt x="4" y="1"/>
                  </a:lnTo>
                  <a:cubicBezTo>
                    <a:pt x="1" y="13"/>
                    <a:pt x="1" y="25"/>
                    <a:pt x="4" y="37"/>
                  </a:cubicBezTo>
                  <a:lnTo>
                    <a:pt x="4" y="37"/>
                  </a:lnTo>
                  <a:lnTo>
                    <a:pt x="4" y="1"/>
                  </a:lnTo>
                  <a:close/>
                  <a:moveTo>
                    <a:pt x="3147" y="1"/>
                  </a:moveTo>
                  <a:cubicBezTo>
                    <a:pt x="3147" y="49"/>
                    <a:pt x="3123" y="96"/>
                    <a:pt x="3052" y="132"/>
                  </a:cubicBezTo>
                  <a:lnTo>
                    <a:pt x="1814" y="858"/>
                  </a:lnTo>
                  <a:cubicBezTo>
                    <a:pt x="1748" y="894"/>
                    <a:pt x="1665" y="912"/>
                    <a:pt x="1581" y="912"/>
                  </a:cubicBezTo>
                  <a:cubicBezTo>
                    <a:pt x="1498" y="912"/>
                    <a:pt x="1415" y="894"/>
                    <a:pt x="1349" y="858"/>
                  </a:cubicBezTo>
                  <a:lnTo>
                    <a:pt x="99" y="132"/>
                  </a:lnTo>
                  <a:cubicBezTo>
                    <a:pt x="46" y="105"/>
                    <a:pt x="13" y="72"/>
                    <a:pt x="4" y="37"/>
                  </a:cubicBezTo>
                  <a:lnTo>
                    <a:pt x="4" y="37"/>
                  </a:lnTo>
                  <a:lnTo>
                    <a:pt x="4" y="251"/>
                  </a:lnTo>
                  <a:cubicBezTo>
                    <a:pt x="4" y="310"/>
                    <a:pt x="28" y="358"/>
                    <a:pt x="99" y="394"/>
                  </a:cubicBezTo>
                  <a:lnTo>
                    <a:pt x="1349" y="1120"/>
                  </a:lnTo>
                  <a:cubicBezTo>
                    <a:pt x="1415" y="1156"/>
                    <a:pt x="1498" y="1174"/>
                    <a:pt x="1581" y="1174"/>
                  </a:cubicBezTo>
                  <a:cubicBezTo>
                    <a:pt x="1665" y="1174"/>
                    <a:pt x="1748" y="1156"/>
                    <a:pt x="1814" y="1120"/>
                  </a:cubicBezTo>
                  <a:lnTo>
                    <a:pt x="3052" y="394"/>
                  </a:lnTo>
                  <a:cubicBezTo>
                    <a:pt x="3123" y="358"/>
                    <a:pt x="3147" y="310"/>
                    <a:pt x="3147" y="263"/>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2"/>
            <p:cNvSpPr/>
            <p:nvPr/>
          </p:nvSpPr>
          <p:spPr>
            <a:xfrm>
              <a:off x="2746035" y="3597546"/>
              <a:ext cx="102848" cy="58286"/>
            </a:xfrm>
            <a:custGeom>
              <a:avLst/>
              <a:gdLst/>
              <a:ahLst/>
              <a:cxnLst/>
              <a:rect l="l" t="t" r="r" b="b"/>
              <a:pathLst>
                <a:path w="3215" h="1822" extrusionOk="0">
                  <a:moveTo>
                    <a:pt x="1602" y="0"/>
                  </a:moveTo>
                  <a:cubicBezTo>
                    <a:pt x="1518" y="0"/>
                    <a:pt x="1435" y="18"/>
                    <a:pt x="1369" y="54"/>
                  </a:cubicBezTo>
                  <a:lnTo>
                    <a:pt x="119" y="780"/>
                  </a:lnTo>
                  <a:cubicBezTo>
                    <a:pt x="0" y="851"/>
                    <a:pt x="0" y="970"/>
                    <a:pt x="131" y="1042"/>
                  </a:cubicBezTo>
                  <a:lnTo>
                    <a:pt x="1381" y="1768"/>
                  </a:lnTo>
                  <a:cubicBezTo>
                    <a:pt x="1447" y="1804"/>
                    <a:pt x="1530" y="1822"/>
                    <a:pt x="1613" y="1822"/>
                  </a:cubicBezTo>
                  <a:cubicBezTo>
                    <a:pt x="1697" y="1822"/>
                    <a:pt x="1780" y="1804"/>
                    <a:pt x="1846" y="1768"/>
                  </a:cubicBezTo>
                  <a:lnTo>
                    <a:pt x="3084" y="1042"/>
                  </a:lnTo>
                  <a:cubicBezTo>
                    <a:pt x="3215" y="970"/>
                    <a:pt x="3215" y="851"/>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2"/>
            <p:cNvSpPr/>
            <p:nvPr/>
          </p:nvSpPr>
          <p:spPr>
            <a:xfrm>
              <a:off x="2823993" y="3585902"/>
              <a:ext cx="100705" cy="37556"/>
            </a:xfrm>
            <a:custGeom>
              <a:avLst/>
              <a:gdLst/>
              <a:ahLst/>
              <a:cxnLst/>
              <a:rect l="l" t="t" r="r" b="b"/>
              <a:pathLst>
                <a:path w="3148" h="1174" extrusionOk="0">
                  <a:moveTo>
                    <a:pt x="4" y="1"/>
                  </a:moveTo>
                  <a:lnTo>
                    <a:pt x="4" y="1"/>
                  </a:lnTo>
                  <a:cubicBezTo>
                    <a:pt x="1" y="13"/>
                    <a:pt x="1" y="26"/>
                    <a:pt x="4" y="39"/>
                  </a:cubicBezTo>
                  <a:lnTo>
                    <a:pt x="4" y="39"/>
                  </a:lnTo>
                  <a:lnTo>
                    <a:pt x="4" y="1"/>
                  </a:lnTo>
                  <a:close/>
                  <a:moveTo>
                    <a:pt x="3147" y="13"/>
                  </a:moveTo>
                  <a:cubicBezTo>
                    <a:pt x="3147" y="60"/>
                    <a:pt x="3112" y="108"/>
                    <a:pt x="3052" y="144"/>
                  </a:cubicBezTo>
                  <a:lnTo>
                    <a:pt x="1814" y="870"/>
                  </a:lnTo>
                  <a:cubicBezTo>
                    <a:pt x="1748" y="906"/>
                    <a:pt x="1665" y="924"/>
                    <a:pt x="1582" y="924"/>
                  </a:cubicBezTo>
                  <a:cubicBezTo>
                    <a:pt x="1498" y="924"/>
                    <a:pt x="1415" y="906"/>
                    <a:pt x="1349" y="870"/>
                  </a:cubicBezTo>
                  <a:lnTo>
                    <a:pt x="99" y="144"/>
                  </a:lnTo>
                  <a:cubicBezTo>
                    <a:pt x="46" y="117"/>
                    <a:pt x="13" y="77"/>
                    <a:pt x="4" y="39"/>
                  </a:cubicBezTo>
                  <a:lnTo>
                    <a:pt x="4" y="39"/>
                  </a:lnTo>
                  <a:lnTo>
                    <a:pt x="4" y="263"/>
                  </a:lnTo>
                  <a:cubicBezTo>
                    <a:pt x="4" y="310"/>
                    <a:pt x="28" y="358"/>
                    <a:pt x="99" y="394"/>
                  </a:cubicBezTo>
                  <a:lnTo>
                    <a:pt x="1349" y="1120"/>
                  </a:lnTo>
                  <a:cubicBezTo>
                    <a:pt x="1415" y="1156"/>
                    <a:pt x="1498" y="1174"/>
                    <a:pt x="1582" y="1174"/>
                  </a:cubicBezTo>
                  <a:cubicBezTo>
                    <a:pt x="1665" y="1174"/>
                    <a:pt x="1748" y="1156"/>
                    <a:pt x="1814" y="1120"/>
                  </a:cubicBezTo>
                  <a:lnTo>
                    <a:pt x="3052" y="394"/>
                  </a:lnTo>
                  <a:cubicBezTo>
                    <a:pt x="3112" y="358"/>
                    <a:pt x="3147" y="310"/>
                    <a:pt x="3147" y="263"/>
                  </a:cubicBezTo>
                  <a:lnTo>
                    <a:pt x="3147" y="1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2"/>
            <p:cNvSpPr/>
            <p:nvPr/>
          </p:nvSpPr>
          <p:spPr>
            <a:xfrm>
              <a:off x="2822970" y="3556791"/>
              <a:ext cx="102848" cy="58670"/>
            </a:xfrm>
            <a:custGeom>
              <a:avLst/>
              <a:gdLst/>
              <a:ahLst/>
              <a:cxnLst/>
              <a:rect l="l" t="t" r="r" b="b"/>
              <a:pathLst>
                <a:path w="3215" h="1834" extrusionOk="0">
                  <a:moveTo>
                    <a:pt x="1602" y="0"/>
                  </a:moveTo>
                  <a:cubicBezTo>
                    <a:pt x="1518" y="0"/>
                    <a:pt x="1435" y="18"/>
                    <a:pt x="1369" y="54"/>
                  </a:cubicBezTo>
                  <a:lnTo>
                    <a:pt x="119" y="780"/>
                  </a:lnTo>
                  <a:cubicBezTo>
                    <a:pt x="0" y="851"/>
                    <a:pt x="0" y="982"/>
                    <a:pt x="131" y="1054"/>
                  </a:cubicBezTo>
                  <a:lnTo>
                    <a:pt x="1381" y="1780"/>
                  </a:lnTo>
                  <a:cubicBezTo>
                    <a:pt x="1447" y="1816"/>
                    <a:pt x="1530" y="1834"/>
                    <a:pt x="1614" y="1834"/>
                  </a:cubicBezTo>
                  <a:cubicBezTo>
                    <a:pt x="1697" y="1834"/>
                    <a:pt x="1780" y="1816"/>
                    <a:pt x="1846" y="1780"/>
                  </a:cubicBezTo>
                  <a:lnTo>
                    <a:pt x="3084" y="1054"/>
                  </a:lnTo>
                  <a:cubicBezTo>
                    <a:pt x="3215" y="982"/>
                    <a:pt x="3215" y="863"/>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2"/>
            <p:cNvSpPr/>
            <p:nvPr/>
          </p:nvSpPr>
          <p:spPr>
            <a:xfrm>
              <a:off x="2672426" y="3752728"/>
              <a:ext cx="100673" cy="37556"/>
            </a:xfrm>
            <a:custGeom>
              <a:avLst/>
              <a:gdLst/>
              <a:ahLst/>
              <a:cxnLst/>
              <a:rect l="l" t="t" r="r" b="b"/>
              <a:pathLst>
                <a:path w="3147" h="1174" extrusionOk="0">
                  <a:moveTo>
                    <a:pt x="3147" y="1"/>
                  </a:moveTo>
                  <a:cubicBezTo>
                    <a:pt x="3147" y="1"/>
                    <a:pt x="3147" y="1"/>
                    <a:pt x="3147" y="1"/>
                  </a:cubicBezTo>
                  <a:lnTo>
                    <a:pt x="3147" y="1"/>
                  </a:lnTo>
                  <a:close/>
                  <a:moveTo>
                    <a:pt x="3" y="1"/>
                  </a:moveTo>
                  <a:cubicBezTo>
                    <a:pt x="0" y="13"/>
                    <a:pt x="0" y="25"/>
                    <a:pt x="3" y="37"/>
                  </a:cubicBezTo>
                  <a:lnTo>
                    <a:pt x="3" y="37"/>
                  </a:lnTo>
                  <a:lnTo>
                    <a:pt x="3" y="1"/>
                  </a:lnTo>
                  <a:close/>
                  <a:moveTo>
                    <a:pt x="3147" y="1"/>
                  </a:moveTo>
                  <a:cubicBezTo>
                    <a:pt x="3147" y="48"/>
                    <a:pt x="3123" y="96"/>
                    <a:pt x="3051" y="132"/>
                  </a:cubicBezTo>
                  <a:lnTo>
                    <a:pt x="1813" y="858"/>
                  </a:lnTo>
                  <a:cubicBezTo>
                    <a:pt x="1748" y="894"/>
                    <a:pt x="1664" y="912"/>
                    <a:pt x="1581" y="912"/>
                  </a:cubicBezTo>
                  <a:cubicBezTo>
                    <a:pt x="1498" y="912"/>
                    <a:pt x="1414" y="894"/>
                    <a:pt x="1349" y="858"/>
                  </a:cubicBezTo>
                  <a:lnTo>
                    <a:pt x="99" y="132"/>
                  </a:lnTo>
                  <a:cubicBezTo>
                    <a:pt x="45" y="105"/>
                    <a:pt x="12" y="72"/>
                    <a:pt x="3" y="37"/>
                  </a:cubicBezTo>
                  <a:lnTo>
                    <a:pt x="3" y="37"/>
                  </a:lnTo>
                  <a:lnTo>
                    <a:pt x="3" y="251"/>
                  </a:lnTo>
                  <a:cubicBezTo>
                    <a:pt x="3" y="310"/>
                    <a:pt x="27" y="358"/>
                    <a:pt x="99" y="394"/>
                  </a:cubicBezTo>
                  <a:lnTo>
                    <a:pt x="1349" y="1120"/>
                  </a:lnTo>
                  <a:cubicBezTo>
                    <a:pt x="1414" y="1156"/>
                    <a:pt x="1498" y="1174"/>
                    <a:pt x="1581" y="1174"/>
                  </a:cubicBezTo>
                  <a:cubicBezTo>
                    <a:pt x="1664" y="1174"/>
                    <a:pt x="1748" y="1156"/>
                    <a:pt x="1813" y="1120"/>
                  </a:cubicBezTo>
                  <a:lnTo>
                    <a:pt x="3051" y="394"/>
                  </a:lnTo>
                  <a:cubicBezTo>
                    <a:pt x="3123" y="358"/>
                    <a:pt x="3147" y="310"/>
                    <a:pt x="3147" y="263"/>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2"/>
            <p:cNvSpPr/>
            <p:nvPr/>
          </p:nvSpPr>
          <p:spPr>
            <a:xfrm>
              <a:off x="2671371" y="3723617"/>
              <a:ext cx="102880" cy="58286"/>
            </a:xfrm>
            <a:custGeom>
              <a:avLst/>
              <a:gdLst/>
              <a:ahLst/>
              <a:cxnLst/>
              <a:rect l="l" t="t" r="r" b="b"/>
              <a:pathLst>
                <a:path w="3216" h="1822" extrusionOk="0">
                  <a:moveTo>
                    <a:pt x="1602" y="0"/>
                  </a:moveTo>
                  <a:cubicBezTo>
                    <a:pt x="1519" y="0"/>
                    <a:pt x="1435" y="18"/>
                    <a:pt x="1370" y="54"/>
                  </a:cubicBezTo>
                  <a:lnTo>
                    <a:pt x="120" y="780"/>
                  </a:lnTo>
                  <a:cubicBezTo>
                    <a:pt x="1" y="851"/>
                    <a:pt x="1" y="970"/>
                    <a:pt x="132" y="1042"/>
                  </a:cubicBezTo>
                  <a:lnTo>
                    <a:pt x="1382" y="1768"/>
                  </a:lnTo>
                  <a:cubicBezTo>
                    <a:pt x="1447" y="1804"/>
                    <a:pt x="1531" y="1822"/>
                    <a:pt x="1614" y="1822"/>
                  </a:cubicBezTo>
                  <a:cubicBezTo>
                    <a:pt x="1697" y="1822"/>
                    <a:pt x="1781" y="1804"/>
                    <a:pt x="1846" y="1768"/>
                  </a:cubicBezTo>
                  <a:lnTo>
                    <a:pt x="3084" y="1042"/>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2"/>
            <p:cNvSpPr/>
            <p:nvPr/>
          </p:nvSpPr>
          <p:spPr>
            <a:xfrm>
              <a:off x="2749362" y="3711973"/>
              <a:ext cx="100673" cy="37556"/>
            </a:xfrm>
            <a:custGeom>
              <a:avLst/>
              <a:gdLst/>
              <a:ahLst/>
              <a:cxnLst/>
              <a:rect l="l" t="t" r="r" b="b"/>
              <a:pathLst>
                <a:path w="3147" h="1174" extrusionOk="0">
                  <a:moveTo>
                    <a:pt x="3" y="1"/>
                  </a:moveTo>
                  <a:cubicBezTo>
                    <a:pt x="0" y="13"/>
                    <a:pt x="0" y="26"/>
                    <a:pt x="3" y="39"/>
                  </a:cubicBezTo>
                  <a:lnTo>
                    <a:pt x="3" y="39"/>
                  </a:lnTo>
                  <a:lnTo>
                    <a:pt x="3" y="1"/>
                  </a:lnTo>
                  <a:close/>
                  <a:moveTo>
                    <a:pt x="3147" y="13"/>
                  </a:moveTo>
                  <a:cubicBezTo>
                    <a:pt x="3147" y="60"/>
                    <a:pt x="3123" y="108"/>
                    <a:pt x="3051" y="144"/>
                  </a:cubicBezTo>
                  <a:lnTo>
                    <a:pt x="1813" y="870"/>
                  </a:lnTo>
                  <a:cubicBezTo>
                    <a:pt x="1748" y="906"/>
                    <a:pt x="1664" y="924"/>
                    <a:pt x="1581" y="924"/>
                  </a:cubicBezTo>
                  <a:cubicBezTo>
                    <a:pt x="1498" y="924"/>
                    <a:pt x="1414" y="906"/>
                    <a:pt x="1349" y="870"/>
                  </a:cubicBezTo>
                  <a:lnTo>
                    <a:pt x="99" y="144"/>
                  </a:lnTo>
                  <a:cubicBezTo>
                    <a:pt x="45" y="117"/>
                    <a:pt x="12" y="77"/>
                    <a:pt x="3" y="39"/>
                  </a:cubicBezTo>
                  <a:lnTo>
                    <a:pt x="3" y="39"/>
                  </a:lnTo>
                  <a:lnTo>
                    <a:pt x="3" y="263"/>
                  </a:lnTo>
                  <a:cubicBezTo>
                    <a:pt x="3" y="310"/>
                    <a:pt x="27" y="358"/>
                    <a:pt x="99" y="394"/>
                  </a:cubicBezTo>
                  <a:lnTo>
                    <a:pt x="1349" y="1120"/>
                  </a:lnTo>
                  <a:cubicBezTo>
                    <a:pt x="1414" y="1156"/>
                    <a:pt x="1498" y="1174"/>
                    <a:pt x="1581" y="1174"/>
                  </a:cubicBezTo>
                  <a:cubicBezTo>
                    <a:pt x="1664" y="1174"/>
                    <a:pt x="1748" y="1156"/>
                    <a:pt x="1813" y="1120"/>
                  </a:cubicBezTo>
                  <a:lnTo>
                    <a:pt x="3051" y="394"/>
                  </a:lnTo>
                  <a:cubicBezTo>
                    <a:pt x="3123" y="358"/>
                    <a:pt x="3147" y="310"/>
                    <a:pt x="3147" y="263"/>
                  </a:cubicBezTo>
                  <a:lnTo>
                    <a:pt x="3147" y="1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2"/>
            <p:cNvSpPr/>
            <p:nvPr/>
          </p:nvSpPr>
          <p:spPr>
            <a:xfrm>
              <a:off x="2748306" y="3682862"/>
              <a:ext cx="102880" cy="58574"/>
            </a:xfrm>
            <a:custGeom>
              <a:avLst/>
              <a:gdLst/>
              <a:ahLst/>
              <a:cxnLst/>
              <a:rect l="l" t="t" r="r" b="b"/>
              <a:pathLst>
                <a:path w="3216" h="1831" extrusionOk="0">
                  <a:moveTo>
                    <a:pt x="1602" y="0"/>
                  </a:moveTo>
                  <a:cubicBezTo>
                    <a:pt x="1519" y="0"/>
                    <a:pt x="1435" y="18"/>
                    <a:pt x="1370" y="54"/>
                  </a:cubicBezTo>
                  <a:lnTo>
                    <a:pt x="120" y="780"/>
                  </a:lnTo>
                  <a:cubicBezTo>
                    <a:pt x="1" y="851"/>
                    <a:pt x="1" y="970"/>
                    <a:pt x="132" y="1054"/>
                  </a:cubicBezTo>
                  <a:lnTo>
                    <a:pt x="1382" y="1768"/>
                  </a:lnTo>
                  <a:cubicBezTo>
                    <a:pt x="1447" y="1810"/>
                    <a:pt x="1531" y="1831"/>
                    <a:pt x="1614" y="1831"/>
                  </a:cubicBezTo>
                  <a:cubicBezTo>
                    <a:pt x="1697" y="1831"/>
                    <a:pt x="1781" y="1810"/>
                    <a:pt x="1846" y="1768"/>
                  </a:cubicBezTo>
                  <a:lnTo>
                    <a:pt x="3084" y="1054"/>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2"/>
            <p:cNvSpPr/>
            <p:nvPr/>
          </p:nvSpPr>
          <p:spPr>
            <a:xfrm>
              <a:off x="2826297" y="3671602"/>
              <a:ext cx="100673" cy="37172"/>
            </a:xfrm>
            <a:custGeom>
              <a:avLst/>
              <a:gdLst/>
              <a:ahLst/>
              <a:cxnLst/>
              <a:rect l="l" t="t" r="r" b="b"/>
              <a:pathLst>
                <a:path w="3147" h="1162" extrusionOk="0">
                  <a:moveTo>
                    <a:pt x="3147" y="1"/>
                  </a:moveTo>
                  <a:cubicBezTo>
                    <a:pt x="3147" y="1"/>
                    <a:pt x="3147" y="1"/>
                    <a:pt x="3147" y="1"/>
                  </a:cubicBezTo>
                  <a:lnTo>
                    <a:pt x="3147" y="1"/>
                  </a:lnTo>
                  <a:close/>
                  <a:moveTo>
                    <a:pt x="3" y="1"/>
                  </a:moveTo>
                  <a:cubicBezTo>
                    <a:pt x="0" y="13"/>
                    <a:pt x="0" y="25"/>
                    <a:pt x="3" y="37"/>
                  </a:cubicBezTo>
                  <a:lnTo>
                    <a:pt x="3" y="37"/>
                  </a:lnTo>
                  <a:lnTo>
                    <a:pt x="3" y="1"/>
                  </a:lnTo>
                  <a:close/>
                  <a:moveTo>
                    <a:pt x="3147" y="1"/>
                  </a:moveTo>
                  <a:cubicBezTo>
                    <a:pt x="3147" y="48"/>
                    <a:pt x="3123" y="96"/>
                    <a:pt x="3051" y="132"/>
                  </a:cubicBezTo>
                  <a:lnTo>
                    <a:pt x="1813" y="858"/>
                  </a:lnTo>
                  <a:cubicBezTo>
                    <a:pt x="1748" y="894"/>
                    <a:pt x="1664" y="912"/>
                    <a:pt x="1581" y="912"/>
                  </a:cubicBezTo>
                  <a:cubicBezTo>
                    <a:pt x="1498" y="912"/>
                    <a:pt x="1414" y="894"/>
                    <a:pt x="1349" y="858"/>
                  </a:cubicBezTo>
                  <a:lnTo>
                    <a:pt x="99" y="132"/>
                  </a:lnTo>
                  <a:cubicBezTo>
                    <a:pt x="45" y="105"/>
                    <a:pt x="12" y="72"/>
                    <a:pt x="3" y="37"/>
                  </a:cubicBezTo>
                  <a:lnTo>
                    <a:pt x="3" y="37"/>
                  </a:lnTo>
                  <a:lnTo>
                    <a:pt x="3" y="251"/>
                  </a:lnTo>
                  <a:cubicBezTo>
                    <a:pt x="3" y="298"/>
                    <a:pt x="27" y="346"/>
                    <a:pt x="99" y="382"/>
                  </a:cubicBezTo>
                  <a:lnTo>
                    <a:pt x="1349" y="1108"/>
                  </a:lnTo>
                  <a:cubicBezTo>
                    <a:pt x="1414" y="1144"/>
                    <a:pt x="1498" y="1162"/>
                    <a:pt x="1581" y="1162"/>
                  </a:cubicBezTo>
                  <a:cubicBezTo>
                    <a:pt x="1664" y="1162"/>
                    <a:pt x="1748" y="1144"/>
                    <a:pt x="1813" y="1108"/>
                  </a:cubicBezTo>
                  <a:lnTo>
                    <a:pt x="3051" y="382"/>
                  </a:lnTo>
                  <a:cubicBezTo>
                    <a:pt x="3123" y="346"/>
                    <a:pt x="3147" y="298"/>
                    <a:pt x="3147" y="251"/>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2"/>
            <p:cNvSpPr/>
            <p:nvPr/>
          </p:nvSpPr>
          <p:spPr>
            <a:xfrm>
              <a:off x="2825241" y="3642203"/>
              <a:ext cx="102880" cy="58574"/>
            </a:xfrm>
            <a:custGeom>
              <a:avLst/>
              <a:gdLst/>
              <a:ahLst/>
              <a:cxnLst/>
              <a:rect l="l" t="t" r="r" b="b"/>
              <a:pathLst>
                <a:path w="3216" h="1831" extrusionOk="0">
                  <a:moveTo>
                    <a:pt x="1602" y="0"/>
                  </a:moveTo>
                  <a:cubicBezTo>
                    <a:pt x="1519" y="0"/>
                    <a:pt x="1435" y="21"/>
                    <a:pt x="1370" y="63"/>
                  </a:cubicBezTo>
                  <a:lnTo>
                    <a:pt x="120" y="777"/>
                  </a:lnTo>
                  <a:cubicBezTo>
                    <a:pt x="1" y="860"/>
                    <a:pt x="1" y="979"/>
                    <a:pt x="132" y="1051"/>
                  </a:cubicBezTo>
                  <a:lnTo>
                    <a:pt x="1382" y="1777"/>
                  </a:lnTo>
                  <a:cubicBezTo>
                    <a:pt x="1447" y="1813"/>
                    <a:pt x="1531" y="1831"/>
                    <a:pt x="1614" y="1831"/>
                  </a:cubicBezTo>
                  <a:cubicBezTo>
                    <a:pt x="1697" y="1831"/>
                    <a:pt x="1781" y="1813"/>
                    <a:pt x="1846" y="1777"/>
                  </a:cubicBezTo>
                  <a:lnTo>
                    <a:pt x="3084" y="1051"/>
                  </a:lnTo>
                  <a:cubicBezTo>
                    <a:pt x="3215" y="979"/>
                    <a:pt x="3215" y="860"/>
                    <a:pt x="3084" y="789"/>
                  </a:cubicBezTo>
                  <a:lnTo>
                    <a:pt x="1834" y="63"/>
                  </a:lnTo>
                  <a:cubicBezTo>
                    <a:pt x="1769" y="21"/>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2"/>
            <p:cNvSpPr/>
            <p:nvPr/>
          </p:nvSpPr>
          <p:spPr>
            <a:xfrm>
              <a:off x="2903232" y="3630847"/>
              <a:ext cx="100673" cy="37172"/>
            </a:xfrm>
            <a:custGeom>
              <a:avLst/>
              <a:gdLst/>
              <a:ahLst/>
              <a:cxnLst/>
              <a:rect l="l" t="t" r="r" b="b"/>
              <a:pathLst>
                <a:path w="3147" h="1162" extrusionOk="0">
                  <a:moveTo>
                    <a:pt x="3147" y="1"/>
                  </a:moveTo>
                  <a:cubicBezTo>
                    <a:pt x="3147" y="1"/>
                    <a:pt x="3147" y="1"/>
                    <a:pt x="3147" y="1"/>
                  </a:cubicBezTo>
                  <a:lnTo>
                    <a:pt x="3147" y="1"/>
                  </a:lnTo>
                  <a:close/>
                  <a:moveTo>
                    <a:pt x="3" y="1"/>
                  </a:moveTo>
                  <a:lnTo>
                    <a:pt x="3" y="1"/>
                  </a:lnTo>
                  <a:cubicBezTo>
                    <a:pt x="0" y="13"/>
                    <a:pt x="0" y="25"/>
                    <a:pt x="3" y="37"/>
                  </a:cubicBezTo>
                  <a:lnTo>
                    <a:pt x="3" y="37"/>
                  </a:lnTo>
                  <a:lnTo>
                    <a:pt x="3" y="1"/>
                  </a:lnTo>
                  <a:close/>
                  <a:moveTo>
                    <a:pt x="3147" y="1"/>
                  </a:moveTo>
                  <a:cubicBezTo>
                    <a:pt x="3147" y="48"/>
                    <a:pt x="3123" y="96"/>
                    <a:pt x="3051" y="132"/>
                  </a:cubicBezTo>
                  <a:lnTo>
                    <a:pt x="1813" y="858"/>
                  </a:lnTo>
                  <a:cubicBezTo>
                    <a:pt x="1748" y="894"/>
                    <a:pt x="1664" y="912"/>
                    <a:pt x="1581" y="912"/>
                  </a:cubicBezTo>
                  <a:cubicBezTo>
                    <a:pt x="1498" y="912"/>
                    <a:pt x="1414" y="894"/>
                    <a:pt x="1349" y="858"/>
                  </a:cubicBezTo>
                  <a:lnTo>
                    <a:pt x="99" y="132"/>
                  </a:lnTo>
                  <a:cubicBezTo>
                    <a:pt x="46" y="105"/>
                    <a:pt x="12" y="72"/>
                    <a:pt x="3" y="37"/>
                  </a:cubicBezTo>
                  <a:lnTo>
                    <a:pt x="3" y="37"/>
                  </a:lnTo>
                  <a:lnTo>
                    <a:pt x="3" y="251"/>
                  </a:lnTo>
                  <a:cubicBezTo>
                    <a:pt x="3" y="299"/>
                    <a:pt x="27" y="346"/>
                    <a:pt x="99" y="382"/>
                  </a:cubicBezTo>
                  <a:lnTo>
                    <a:pt x="1349" y="1108"/>
                  </a:lnTo>
                  <a:cubicBezTo>
                    <a:pt x="1414" y="1144"/>
                    <a:pt x="1498" y="1162"/>
                    <a:pt x="1581" y="1162"/>
                  </a:cubicBezTo>
                  <a:cubicBezTo>
                    <a:pt x="1664" y="1162"/>
                    <a:pt x="1748" y="1144"/>
                    <a:pt x="1813" y="1108"/>
                  </a:cubicBezTo>
                  <a:lnTo>
                    <a:pt x="3051" y="382"/>
                  </a:lnTo>
                  <a:cubicBezTo>
                    <a:pt x="3111" y="346"/>
                    <a:pt x="3147" y="299"/>
                    <a:pt x="3147" y="251"/>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2"/>
            <p:cNvSpPr/>
            <p:nvPr/>
          </p:nvSpPr>
          <p:spPr>
            <a:xfrm>
              <a:off x="2902176" y="3601736"/>
              <a:ext cx="102880" cy="58286"/>
            </a:xfrm>
            <a:custGeom>
              <a:avLst/>
              <a:gdLst/>
              <a:ahLst/>
              <a:cxnLst/>
              <a:rect l="l" t="t" r="r" b="b"/>
              <a:pathLst>
                <a:path w="3216" h="1822" extrusionOk="0">
                  <a:moveTo>
                    <a:pt x="1602" y="0"/>
                  </a:moveTo>
                  <a:cubicBezTo>
                    <a:pt x="1519" y="0"/>
                    <a:pt x="1435" y="18"/>
                    <a:pt x="1370" y="54"/>
                  </a:cubicBezTo>
                  <a:lnTo>
                    <a:pt x="120" y="780"/>
                  </a:lnTo>
                  <a:cubicBezTo>
                    <a:pt x="1" y="851"/>
                    <a:pt x="1" y="970"/>
                    <a:pt x="132" y="1042"/>
                  </a:cubicBezTo>
                  <a:lnTo>
                    <a:pt x="1382" y="1768"/>
                  </a:lnTo>
                  <a:cubicBezTo>
                    <a:pt x="1447" y="1804"/>
                    <a:pt x="1531" y="1822"/>
                    <a:pt x="1614" y="1822"/>
                  </a:cubicBezTo>
                  <a:cubicBezTo>
                    <a:pt x="1697" y="1822"/>
                    <a:pt x="1781" y="1804"/>
                    <a:pt x="1846" y="1768"/>
                  </a:cubicBezTo>
                  <a:lnTo>
                    <a:pt x="3084" y="1042"/>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2"/>
            <p:cNvSpPr/>
            <p:nvPr/>
          </p:nvSpPr>
          <p:spPr>
            <a:xfrm>
              <a:off x="2751345" y="3797673"/>
              <a:ext cx="100992" cy="37172"/>
            </a:xfrm>
            <a:custGeom>
              <a:avLst/>
              <a:gdLst/>
              <a:ahLst/>
              <a:cxnLst/>
              <a:rect l="l" t="t" r="r" b="b"/>
              <a:pathLst>
                <a:path w="3157" h="1162" extrusionOk="0">
                  <a:moveTo>
                    <a:pt x="1" y="1"/>
                  </a:moveTo>
                  <a:lnTo>
                    <a:pt x="1" y="251"/>
                  </a:lnTo>
                  <a:cubicBezTo>
                    <a:pt x="1" y="298"/>
                    <a:pt x="37" y="346"/>
                    <a:pt x="96" y="382"/>
                  </a:cubicBezTo>
                  <a:lnTo>
                    <a:pt x="1358" y="1108"/>
                  </a:lnTo>
                  <a:cubicBezTo>
                    <a:pt x="1418" y="1144"/>
                    <a:pt x="1501" y="1162"/>
                    <a:pt x="1584" y="1162"/>
                  </a:cubicBezTo>
                  <a:cubicBezTo>
                    <a:pt x="1668" y="1162"/>
                    <a:pt x="1751" y="1144"/>
                    <a:pt x="1811" y="1108"/>
                  </a:cubicBezTo>
                  <a:lnTo>
                    <a:pt x="3061" y="382"/>
                  </a:lnTo>
                  <a:cubicBezTo>
                    <a:pt x="3120" y="346"/>
                    <a:pt x="3156" y="298"/>
                    <a:pt x="3156" y="251"/>
                  </a:cubicBezTo>
                  <a:lnTo>
                    <a:pt x="3156" y="1"/>
                  </a:lnTo>
                  <a:cubicBezTo>
                    <a:pt x="3156" y="48"/>
                    <a:pt x="3120" y="96"/>
                    <a:pt x="3061" y="132"/>
                  </a:cubicBezTo>
                  <a:lnTo>
                    <a:pt x="1811" y="858"/>
                  </a:lnTo>
                  <a:cubicBezTo>
                    <a:pt x="1751" y="894"/>
                    <a:pt x="1668" y="912"/>
                    <a:pt x="1584" y="912"/>
                  </a:cubicBezTo>
                  <a:cubicBezTo>
                    <a:pt x="1501" y="912"/>
                    <a:pt x="1418" y="894"/>
                    <a:pt x="1358" y="858"/>
                  </a:cubicBezTo>
                  <a:lnTo>
                    <a:pt x="96" y="132"/>
                  </a:lnTo>
                  <a:cubicBezTo>
                    <a:pt x="37" y="96"/>
                    <a:pt x="1" y="4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2"/>
            <p:cNvSpPr/>
            <p:nvPr/>
          </p:nvSpPr>
          <p:spPr>
            <a:xfrm>
              <a:off x="2750609" y="3768275"/>
              <a:ext cx="102848" cy="58574"/>
            </a:xfrm>
            <a:custGeom>
              <a:avLst/>
              <a:gdLst/>
              <a:ahLst/>
              <a:cxnLst/>
              <a:rect l="l" t="t" r="r" b="b"/>
              <a:pathLst>
                <a:path w="3215" h="1831" extrusionOk="0">
                  <a:moveTo>
                    <a:pt x="1601" y="0"/>
                  </a:moveTo>
                  <a:cubicBezTo>
                    <a:pt x="1518" y="0"/>
                    <a:pt x="1435" y="21"/>
                    <a:pt x="1369" y="63"/>
                  </a:cubicBezTo>
                  <a:lnTo>
                    <a:pt x="119" y="777"/>
                  </a:lnTo>
                  <a:cubicBezTo>
                    <a:pt x="0" y="860"/>
                    <a:pt x="0" y="979"/>
                    <a:pt x="119" y="1051"/>
                  </a:cubicBezTo>
                  <a:lnTo>
                    <a:pt x="1381" y="1777"/>
                  </a:lnTo>
                  <a:cubicBezTo>
                    <a:pt x="1441" y="1813"/>
                    <a:pt x="1524" y="1831"/>
                    <a:pt x="1607" y="1831"/>
                  </a:cubicBezTo>
                  <a:cubicBezTo>
                    <a:pt x="1691" y="1831"/>
                    <a:pt x="1774" y="1813"/>
                    <a:pt x="1834" y="1777"/>
                  </a:cubicBezTo>
                  <a:lnTo>
                    <a:pt x="3084" y="1051"/>
                  </a:lnTo>
                  <a:cubicBezTo>
                    <a:pt x="3215" y="979"/>
                    <a:pt x="3215" y="860"/>
                    <a:pt x="3084" y="789"/>
                  </a:cubicBezTo>
                  <a:lnTo>
                    <a:pt x="1834" y="63"/>
                  </a:lnTo>
                  <a:cubicBezTo>
                    <a:pt x="1768" y="21"/>
                    <a:pt x="1685" y="0"/>
                    <a:pt x="1601" y="0"/>
                  </a:cubicBezTo>
                  <a:close/>
                </a:path>
              </a:pathLst>
            </a:custGeom>
            <a:solidFill>
              <a:srgbClr val="574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2"/>
            <p:cNvSpPr/>
            <p:nvPr/>
          </p:nvSpPr>
          <p:spPr>
            <a:xfrm>
              <a:off x="2828280" y="3756918"/>
              <a:ext cx="100992" cy="37172"/>
            </a:xfrm>
            <a:custGeom>
              <a:avLst/>
              <a:gdLst/>
              <a:ahLst/>
              <a:cxnLst/>
              <a:rect l="l" t="t" r="r" b="b"/>
              <a:pathLst>
                <a:path w="3157" h="1162" extrusionOk="0">
                  <a:moveTo>
                    <a:pt x="1" y="1"/>
                  </a:moveTo>
                  <a:lnTo>
                    <a:pt x="1" y="251"/>
                  </a:lnTo>
                  <a:cubicBezTo>
                    <a:pt x="1" y="298"/>
                    <a:pt x="37" y="346"/>
                    <a:pt x="96" y="382"/>
                  </a:cubicBezTo>
                  <a:lnTo>
                    <a:pt x="1358" y="1108"/>
                  </a:lnTo>
                  <a:cubicBezTo>
                    <a:pt x="1418" y="1144"/>
                    <a:pt x="1501" y="1162"/>
                    <a:pt x="1584" y="1162"/>
                  </a:cubicBezTo>
                  <a:cubicBezTo>
                    <a:pt x="1668" y="1162"/>
                    <a:pt x="1751" y="1144"/>
                    <a:pt x="1811" y="1108"/>
                  </a:cubicBezTo>
                  <a:lnTo>
                    <a:pt x="3061" y="382"/>
                  </a:lnTo>
                  <a:cubicBezTo>
                    <a:pt x="3120" y="346"/>
                    <a:pt x="3156" y="298"/>
                    <a:pt x="3156" y="251"/>
                  </a:cubicBezTo>
                  <a:lnTo>
                    <a:pt x="3156" y="1"/>
                  </a:lnTo>
                  <a:cubicBezTo>
                    <a:pt x="3156" y="48"/>
                    <a:pt x="3120" y="96"/>
                    <a:pt x="3061" y="132"/>
                  </a:cubicBezTo>
                  <a:lnTo>
                    <a:pt x="1811" y="858"/>
                  </a:lnTo>
                  <a:cubicBezTo>
                    <a:pt x="1751" y="894"/>
                    <a:pt x="1671" y="912"/>
                    <a:pt x="1589" y="912"/>
                  </a:cubicBezTo>
                  <a:cubicBezTo>
                    <a:pt x="1507" y="912"/>
                    <a:pt x="1424" y="894"/>
                    <a:pt x="1358" y="858"/>
                  </a:cubicBezTo>
                  <a:lnTo>
                    <a:pt x="96" y="132"/>
                  </a:lnTo>
                  <a:cubicBezTo>
                    <a:pt x="37" y="96"/>
                    <a:pt x="1" y="4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2"/>
            <p:cNvSpPr/>
            <p:nvPr/>
          </p:nvSpPr>
          <p:spPr>
            <a:xfrm>
              <a:off x="2827544" y="3727776"/>
              <a:ext cx="102848" cy="58318"/>
            </a:xfrm>
            <a:custGeom>
              <a:avLst/>
              <a:gdLst/>
              <a:ahLst/>
              <a:cxnLst/>
              <a:rect l="l" t="t" r="r" b="b"/>
              <a:pathLst>
                <a:path w="3215" h="1823" extrusionOk="0">
                  <a:moveTo>
                    <a:pt x="1602" y="1"/>
                  </a:moveTo>
                  <a:cubicBezTo>
                    <a:pt x="1518" y="1"/>
                    <a:pt x="1435" y="19"/>
                    <a:pt x="1369" y="55"/>
                  </a:cubicBezTo>
                  <a:lnTo>
                    <a:pt x="119" y="781"/>
                  </a:lnTo>
                  <a:cubicBezTo>
                    <a:pt x="0" y="852"/>
                    <a:pt x="0" y="971"/>
                    <a:pt x="119" y="1043"/>
                  </a:cubicBezTo>
                  <a:lnTo>
                    <a:pt x="1381" y="1769"/>
                  </a:lnTo>
                  <a:cubicBezTo>
                    <a:pt x="1447" y="1805"/>
                    <a:pt x="1530" y="1823"/>
                    <a:pt x="1612" y="1823"/>
                  </a:cubicBezTo>
                  <a:cubicBezTo>
                    <a:pt x="1694" y="1823"/>
                    <a:pt x="1774" y="1805"/>
                    <a:pt x="1834" y="1769"/>
                  </a:cubicBezTo>
                  <a:lnTo>
                    <a:pt x="3084" y="1043"/>
                  </a:lnTo>
                  <a:cubicBezTo>
                    <a:pt x="3215" y="971"/>
                    <a:pt x="3215" y="852"/>
                    <a:pt x="3084" y="781"/>
                  </a:cubicBezTo>
                  <a:lnTo>
                    <a:pt x="1834" y="55"/>
                  </a:lnTo>
                  <a:cubicBezTo>
                    <a:pt x="1768" y="19"/>
                    <a:pt x="1685" y="1"/>
                    <a:pt x="1602"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2"/>
            <p:cNvSpPr/>
            <p:nvPr/>
          </p:nvSpPr>
          <p:spPr>
            <a:xfrm>
              <a:off x="2905247" y="3716163"/>
              <a:ext cx="100960" cy="37460"/>
            </a:xfrm>
            <a:custGeom>
              <a:avLst/>
              <a:gdLst/>
              <a:ahLst/>
              <a:cxnLst/>
              <a:rect l="l" t="t" r="r" b="b"/>
              <a:pathLst>
                <a:path w="3156" h="1171" extrusionOk="0">
                  <a:moveTo>
                    <a:pt x="0" y="1"/>
                  </a:moveTo>
                  <a:lnTo>
                    <a:pt x="0" y="251"/>
                  </a:lnTo>
                  <a:cubicBezTo>
                    <a:pt x="0" y="298"/>
                    <a:pt x="36" y="346"/>
                    <a:pt x="95" y="394"/>
                  </a:cubicBezTo>
                  <a:lnTo>
                    <a:pt x="1357" y="1108"/>
                  </a:lnTo>
                  <a:cubicBezTo>
                    <a:pt x="1417" y="1150"/>
                    <a:pt x="1500" y="1171"/>
                    <a:pt x="1584" y="1171"/>
                  </a:cubicBezTo>
                  <a:cubicBezTo>
                    <a:pt x="1667" y="1171"/>
                    <a:pt x="1750" y="1150"/>
                    <a:pt x="1810" y="1108"/>
                  </a:cubicBezTo>
                  <a:lnTo>
                    <a:pt x="3060" y="394"/>
                  </a:lnTo>
                  <a:cubicBezTo>
                    <a:pt x="3119" y="358"/>
                    <a:pt x="3155" y="298"/>
                    <a:pt x="3155" y="251"/>
                  </a:cubicBezTo>
                  <a:lnTo>
                    <a:pt x="3155" y="1"/>
                  </a:lnTo>
                  <a:cubicBezTo>
                    <a:pt x="3155" y="48"/>
                    <a:pt x="3119" y="96"/>
                    <a:pt x="3060" y="132"/>
                  </a:cubicBezTo>
                  <a:lnTo>
                    <a:pt x="1810" y="858"/>
                  </a:lnTo>
                  <a:cubicBezTo>
                    <a:pt x="1750" y="894"/>
                    <a:pt x="1670" y="912"/>
                    <a:pt x="1588" y="912"/>
                  </a:cubicBezTo>
                  <a:cubicBezTo>
                    <a:pt x="1506" y="912"/>
                    <a:pt x="1423" y="894"/>
                    <a:pt x="1357" y="858"/>
                  </a:cubicBezTo>
                  <a:lnTo>
                    <a:pt x="95" y="132"/>
                  </a:lnTo>
                  <a:cubicBezTo>
                    <a:pt x="36" y="96"/>
                    <a:pt x="0" y="4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2"/>
            <p:cNvSpPr/>
            <p:nvPr/>
          </p:nvSpPr>
          <p:spPr>
            <a:xfrm>
              <a:off x="2904479" y="3687053"/>
              <a:ext cx="102848" cy="58286"/>
            </a:xfrm>
            <a:custGeom>
              <a:avLst/>
              <a:gdLst/>
              <a:ahLst/>
              <a:cxnLst/>
              <a:rect l="l" t="t" r="r" b="b"/>
              <a:pathLst>
                <a:path w="3215" h="1822" extrusionOk="0">
                  <a:moveTo>
                    <a:pt x="1602" y="0"/>
                  </a:moveTo>
                  <a:cubicBezTo>
                    <a:pt x="1518" y="0"/>
                    <a:pt x="1435" y="18"/>
                    <a:pt x="1369" y="54"/>
                  </a:cubicBezTo>
                  <a:lnTo>
                    <a:pt x="119" y="780"/>
                  </a:lnTo>
                  <a:cubicBezTo>
                    <a:pt x="0" y="851"/>
                    <a:pt x="0" y="970"/>
                    <a:pt x="119" y="1042"/>
                  </a:cubicBezTo>
                  <a:lnTo>
                    <a:pt x="1381" y="1768"/>
                  </a:lnTo>
                  <a:cubicBezTo>
                    <a:pt x="1447" y="1804"/>
                    <a:pt x="1530" y="1822"/>
                    <a:pt x="1612" y="1822"/>
                  </a:cubicBezTo>
                  <a:cubicBezTo>
                    <a:pt x="1694" y="1822"/>
                    <a:pt x="1774" y="1804"/>
                    <a:pt x="1834" y="1768"/>
                  </a:cubicBezTo>
                  <a:lnTo>
                    <a:pt x="3084" y="1042"/>
                  </a:lnTo>
                  <a:cubicBezTo>
                    <a:pt x="3215" y="970"/>
                    <a:pt x="3215" y="851"/>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2"/>
            <p:cNvSpPr/>
            <p:nvPr/>
          </p:nvSpPr>
          <p:spPr>
            <a:xfrm>
              <a:off x="2982182" y="3675409"/>
              <a:ext cx="100960" cy="37556"/>
            </a:xfrm>
            <a:custGeom>
              <a:avLst/>
              <a:gdLst/>
              <a:ahLst/>
              <a:cxnLst/>
              <a:rect l="l" t="t" r="r" b="b"/>
              <a:pathLst>
                <a:path w="3156" h="1174" extrusionOk="0">
                  <a:moveTo>
                    <a:pt x="0" y="1"/>
                  </a:moveTo>
                  <a:lnTo>
                    <a:pt x="0" y="251"/>
                  </a:lnTo>
                  <a:cubicBezTo>
                    <a:pt x="0" y="310"/>
                    <a:pt x="36" y="358"/>
                    <a:pt x="95" y="394"/>
                  </a:cubicBezTo>
                  <a:lnTo>
                    <a:pt x="1357" y="1120"/>
                  </a:lnTo>
                  <a:cubicBezTo>
                    <a:pt x="1417" y="1156"/>
                    <a:pt x="1500" y="1174"/>
                    <a:pt x="1584" y="1174"/>
                  </a:cubicBezTo>
                  <a:cubicBezTo>
                    <a:pt x="1667" y="1174"/>
                    <a:pt x="1750" y="1156"/>
                    <a:pt x="1810" y="1120"/>
                  </a:cubicBezTo>
                  <a:lnTo>
                    <a:pt x="3060" y="394"/>
                  </a:lnTo>
                  <a:cubicBezTo>
                    <a:pt x="3120" y="358"/>
                    <a:pt x="3155" y="310"/>
                    <a:pt x="3155" y="263"/>
                  </a:cubicBezTo>
                  <a:lnTo>
                    <a:pt x="3155" y="1"/>
                  </a:lnTo>
                  <a:cubicBezTo>
                    <a:pt x="3155" y="49"/>
                    <a:pt x="3120" y="96"/>
                    <a:pt x="3060" y="132"/>
                  </a:cubicBezTo>
                  <a:lnTo>
                    <a:pt x="1810" y="858"/>
                  </a:lnTo>
                  <a:cubicBezTo>
                    <a:pt x="1750" y="894"/>
                    <a:pt x="1670" y="912"/>
                    <a:pt x="1588" y="912"/>
                  </a:cubicBezTo>
                  <a:cubicBezTo>
                    <a:pt x="1506" y="912"/>
                    <a:pt x="1423" y="894"/>
                    <a:pt x="1357" y="858"/>
                  </a:cubicBezTo>
                  <a:lnTo>
                    <a:pt x="95" y="132"/>
                  </a:lnTo>
                  <a:cubicBezTo>
                    <a:pt x="36" y="96"/>
                    <a:pt x="0" y="4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2"/>
            <p:cNvSpPr/>
            <p:nvPr/>
          </p:nvSpPr>
          <p:spPr>
            <a:xfrm>
              <a:off x="2981414" y="3646298"/>
              <a:ext cx="102848" cy="58286"/>
            </a:xfrm>
            <a:custGeom>
              <a:avLst/>
              <a:gdLst/>
              <a:ahLst/>
              <a:cxnLst/>
              <a:rect l="l" t="t" r="r" b="b"/>
              <a:pathLst>
                <a:path w="3215" h="1822" extrusionOk="0">
                  <a:moveTo>
                    <a:pt x="1602" y="0"/>
                  </a:moveTo>
                  <a:cubicBezTo>
                    <a:pt x="1518" y="0"/>
                    <a:pt x="1435" y="18"/>
                    <a:pt x="1369" y="54"/>
                  </a:cubicBezTo>
                  <a:lnTo>
                    <a:pt x="119" y="780"/>
                  </a:lnTo>
                  <a:cubicBezTo>
                    <a:pt x="0" y="851"/>
                    <a:pt x="0" y="970"/>
                    <a:pt x="119" y="1042"/>
                  </a:cubicBezTo>
                  <a:lnTo>
                    <a:pt x="1381" y="1768"/>
                  </a:lnTo>
                  <a:cubicBezTo>
                    <a:pt x="1447" y="1804"/>
                    <a:pt x="1530" y="1822"/>
                    <a:pt x="1612" y="1822"/>
                  </a:cubicBezTo>
                  <a:cubicBezTo>
                    <a:pt x="1694" y="1822"/>
                    <a:pt x="1774" y="1804"/>
                    <a:pt x="1834" y="1768"/>
                  </a:cubicBezTo>
                  <a:lnTo>
                    <a:pt x="3084" y="1042"/>
                  </a:lnTo>
                  <a:cubicBezTo>
                    <a:pt x="3215" y="970"/>
                    <a:pt x="3215" y="851"/>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5" name="Google Shape;1935;p52"/>
          <p:cNvCxnSpPr/>
          <p:nvPr/>
        </p:nvCxnSpPr>
        <p:spPr>
          <a:xfrm>
            <a:off x="6031962" y="1448350"/>
            <a:ext cx="1047600" cy="0"/>
          </a:xfrm>
          <a:prstGeom prst="straightConnector1">
            <a:avLst/>
          </a:prstGeom>
          <a:noFill/>
          <a:ln w="19050" cap="flat" cmpd="sng">
            <a:solidFill>
              <a:schemeClr val="accent2"/>
            </a:solidFill>
            <a:prstDash val="dot"/>
            <a:round/>
            <a:headEnd type="none" w="med" len="med"/>
            <a:tailEnd type="none" w="med" len="med"/>
          </a:ln>
        </p:spPr>
      </p:cxnSp>
      <p:cxnSp>
        <p:nvCxnSpPr>
          <p:cNvPr id="1936" name="Google Shape;1936;p52"/>
          <p:cNvCxnSpPr/>
          <p:nvPr/>
        </p:nvCxnSpPr>
        <p:spPr>
          <a:xfrm>
            <a:off x="2064450" y="1448350"/>
            <a:ext cx="1047600" cy="0"/>
          </a:xfrm>
          <a:prstGeom prst="straightConnector1">
            <a:avLst/>
          </a:prstGeom>
          <a:noFill/>
          <a:ln w="19050" cap="flat" cmpd="sng">
            <a:solidFill>
              <a:schemeClr val="accent2"/>
            </a:solidFill>
            <a:prstDash val="dot"/>
            <a:round/>
            <a:headEnd type="none" w="med" len="med"/>
            <a:tailEnd type="none" w="med" len="med"/>
          </a:ln>
        </p:spPr>
      </p:cxnSp>
      <p:pic>
        <p:nvPicPr>
          <p:cNvPr id="3" name="Picture 2">
            <a:extLst>
              <a:ext uri="{FF2B5EF4-FFF2-40B4-BE49-F238E27FC236}">
                <a16:creationId xmlns:a16="http://schemas.microsoft.com/office/drawing/2014/main" id="{A6F4E62F-E95F-D6FB-7E79-238CF5A9DE4D}"/>
              </a:ext>
            </a:extLst>
          </p:cNvPr>
          <p:cNvPicPr>
            <a:picLocks noChangeAspect="1"/>
          </p:cNvPicPr>
          <p:nvPr/>
        </p:nvPicPr>
        <p:blipFill>
          <a:blip r:embed="rId3"/>
          <a:stretch>
            <a:fillRect/>
          </a:stretch>
        </p:blipFill>
        <p:spPr>
          <a:xfrm>
            <a:off x="1256197" y="903952"/>
            <a:ext cx="6697740" cy="3231137"/>
          </a:xfrm>
          <a:prstGeom prst="rect">
            <a:avLst/>
          </a:prstGeom>
        </p:spPr>
      </p:pic>
    </p:spTree>
    <p:extLst>
      <p:ext uri="{BB962C8B-B14F-4D97-AF65-F5344CB8AC3E}">
        <p14:creationId xmlns:p14="http://schemas.microsoft.com/office/powerpoint/2010/main" val="125299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6" name="Google Shape;1896;p52"/>
          <p:cNvSpPr txBox="1">
            <a:spLocks noGrp="1"/>
          </p:cNvSpPr>
          <p:nvPr>
            <p:ph type="subTitle" idx="1"/>
          </p:nvPr>
        </p:nvSpPr>
        <p:spPr>
          <a:xfrm>
            <a:off x="1883994" y="4157942"/>
            <a:ext cx="53199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Item Management</a:t>
            </a:r>
            <a:endParaRPr lang="en" dirty="0"/>
          </a:p>
        </p:txBody>
      </p:sp>
      <p:sp>
        <p:nvSpPr>
          <p:cNvPr id="1897" name="Google Shape;1897;p52"/>
          <p:cNvSpPr/>
          <p:nvPr/>
        </p:nvSpPr>
        <p:spPr>
          <a:xfrm>
            <a:off x="-474562" y="3668600"/>
            <a:ext cx="2031900" cy="2031900"/>
          </a:xfrm>
          <a:prstGeom prst="ellipse">
            <a:avLst/>
          </a:prstGeom>
          <a:gradFill>
            <a:gsLst>
              <a:gs pos="0">
                <a:schemeClr val="dk1"/>
              </a:gs>
              <a:gs pos="100000">
                <a:srgbClr val="97ACDE">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2"/>
          <p:cNvSpPr/>
          <p:nvPr/>
        </p:nvSpPr>
        <p:spPr>
          <a:xfrm>
            <a:off x="7530550" y="3562325"/>
            <a:ext cx="2590800" cy="2707800"/>
          </a:xfrm>
          <a:prstGeom prst="roundRect">
            <a:avLst>
              <a:gd name="adj" fmla="val 16667"/>
            </a:avLst>
          </a:prstGeom>
          <a:noFill/>
          <a:ln w="19050"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9" name="Google Shape;1899;p52"/>
          <p:cNvGrpSpPr/>
          <p:nvPr/>
        </p:nvGrpSpPr>
        <p:grpSpPr>
          <a:xfrm>
            <a:off x="3728785" y="1008411"/>
            <a:ext cx="1448388" cy="879780"/>
            <a:chOff x="2321724" y="3410534"/>
            <a:chExt cx="836059" cy="507839"/>
          </a:xfrm>
        </p:grpSpPr>
        <p:sp>
          <p:nvSpPr>
            <p:cNvPr id="1900" name="Google Shape;1900;p52"/>
            <p:cNvSpPr/>
            <p:nvPr/>
          </p:nvSpPr>
          <p:spPr>
            <a:xfrm>
              <a:off x="2324763" y="3611429"/>
              <a:ext cx="830364" cy="306944"/>
            </a:xfrm>
            <a:custGeom>
              <a:avLst/>
              <a:gdLst/>
              <a:ahLst/>
              <a:cxnLst/>
              <a:rect l="l" t="t" r="r" b="b"/>
              <a:pathLst>
                <a:path w="25957" h="9595" extrusionOk="0">
                  <a:moveTo>
                    <a:pt x="25957" y="2394"/>
                  </a:moveTo>
                  <a:lnTo>
                    <a:pt x="25956" y="2402"/>
                  </a:lnTo>
                  <a:lnTo>
                    <a:pt x="25956" y="2402"/>
                  </a:lnTo>
                  <a:cubicBezTo>
                    <a:pt x="25956" y="2399"/>
                    <a:pt x="25957" y="2397"/>
                    <a:pt x="25957" y="2394"/>
                  </a:cubicBezTo>
                  <a:close/>
                  <a:moveTo>
                    <a:pt x="1" y="1"/>
                  </a:moveTo>
                  <a:lnTo>
                    <a:pt x="1" y="917"/>
                  </a:lnTo>
                  <a:cubicBezTo>
                    <a:pt x="1" y="1060"/>
                    <a:pt x="96" y="1203"/>
                    <a:pt x="275" y="1298"/>
                  </a:cubicBezTo>
                  <a:lnTo>
                    <a:pt x="14372" y="9442"/>
                  </a:lnTo>
                  <a:cubicBezTo>
                    <a:pt x="14550" y="9543"/>
                    <a:pt x="14788" y="9594"/>
                    <a:pt x="15028" y="9594"/>
                  </a:cubicBezTo>
                  <a:cubicBezTo>
                    <a:pt x="15268" y="9594"/>
                    <a:pt x="15509" y="9543"/>
                    <a:pt x="15693" y="9442"/>
                  </a:cubicBezTo>
                  <a:lnTo>
                    <a:pt x="25683" y="3692"/>
                  </a:lnTo>
                  <a:cubicBezTo>
                    <a:pt x="25861" y="3584"/>
                    <a:pt x="25945" y="3453"/>
                    <a:pt x="25945" y="3311"/>
                  </a:cubicBezTo>
                  <a:lnTo>
                    <a:pt x="25956" y="2402"/>
                  </a:lnTo>
                  <a:lnTo>
                    <a:pt x="25956" y="2402"/>
                  </a:lnTo>
                  <a:cubicBezTo>
                    <a:pt x="25953" y="2542"/>
                    <a:pt x="25858" y="2670"/>
                    <a:pt x="25683" y="2775"/>
                  </a:cubicBezTo>
                  <a:lnTo>
                    <a:pt x="15693" y="8525"/>
                  </a:lnTo>
                  <a:cubicBezTo>
                    <a:pt x="15509" y="8627"/>
                    <a:pt x="15268" y="8677"/>
                    <a:pt x="15028" y="8677"/>
                  </a:cubicBezTo>
                  <a:cubicBezTo>
                    <a:pt x="14788" y="8677"/>
                    <a:pt x="14550" y="8627"/>
                    <a:pt x="14372" y="8525"/>
                  </a:cubicBezTo>
                  <a:lnTo>
                    <a:pt x="275" y="382"/>
                  </a:lnTo>
                  <a:cubicBezTo>
                    <a:pt x="96" y="286"/>
                    <a:pt x="1" y="144"/>
                    <a:pt x="1"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2"/>
            <p:cNvSpPr/>
            <p:nvPr/>
          </p:nvSpPr>
          <p:spPr>
            <a:xfrm>
              <a:off x="2321724" y="3410534"/>
              <a:ext cx="836059" cy="478506"/>
            </a:xfrm>
            <a:custGeom>
              <a:avLst/>
              <a:gdLst/>
              <a:ahLst/>
              <a:cxnLst/>
              <a:rect l="l" t="t" r="r" b="b"/>
              <a:pathLst>
                <a:path w="26135" h="14958" extrusionOk="0">
                  <a:moveTo>
                    <a:pt x="11020" y="0"/>
                  </a:moveTo>
                  <a:cubicBezTo>
                    <a:pt x="10782" y="0"/>
                    <a:pt x="10544" y="54"/>
                    <a:pt x="10359" y="161"/>
                  </a:cubicBezTo>
                  <a:lnTo>
                    <a:pt x="370" y="5900"/>
                  </a:lnTo>
                  <a:cubicBezTo>
                    <a:pt x="1" y="6114"/>
                    <a:pt x="13" y="6459"/>
                    <a:pt x="370" y="6662"/>
                  </a:cubicBezTo>
                  <a:lnTo>
                    <a:pt x="14467" y="14805"/>
                  </a:lnTo>
                  <a:cubicBezTo>
                    <a:pt x="14645" y="14907"/>
                    <a:pt x="14883" y="14957"/>
                    <a:pt x="15123" y="14957"/>
                  </a:cubicBezTo>
                  <a:cubicBezTo>
                    <a:pt x="15363" y="14957"/>
                    <a:pt x="15604" y="14907"/>
                    <a:pt x="15788" y="14805"/>
                  </a:cubicBezTo>
                  <a:lnTo>
                    <a:pt x="25778" y="9055"/>
                  </a:lnTo>
                  <a:cubicBezTo>
                    <a:pt x="26135" y="8840"/>
                    <a:pt x="26135" y="8507"/>
                    <a:pt x="25778" y="8293"/>
                  </a:cubicBezTo>
                  <a:lnTo>
                    <a:pt x="11681" y="161"/>
                  </a:lnTo>
                  <a:cubicBezTo>
                    <a:pt x="11496" y="54"/>
                    <a:pt x="11258" y="0"/>
                    <a:pt x="11020" y="0"/>
                  </a:cubicBezTo>
                  <a:close/>
                </a:path>
              </a:pathLst>
            </a:custGeom>
            <a:gradFill>
              <a:gsLst>
                <a:gs pos="0">
                  <a:schemeClr val="dk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2"/>
            <p:cNvSpPr/>
            <p:nvPr/>
          </p:nvSpPr>
          <p:spPr>
            <a:xfrm>
              <a:off x="2390662" y="3445915"/>
              <a:ext cx="374827" cy="204736"/>
            </a:xfrm>
            <a:custGeom>
              <a:avLst/>
              <a:gdLst/>
              <a:ahLst/>
              <a:cxnLst/>
              <a:rect l="l" t="t" r="r" b="b"/>
              <a:pathLst>
                <a:path w="11717" h="6400" extrusionOk="0">
                  <a:moveTo>
                    <a:pt x="9059" y="1"/>
                  </a:moveTo>
                  <a:cubicBezTo>
                    <a:pt x="8993" y="1"/>
                    <a:pt x="8924" y="16"/>
                    <a:pt x="8871" y="43"/>
                  </a:cubicBezTo>
                  <a:lnTo>
                    <a:pt x="108" y="4877"/>
                  </a:lnTo>
                  <a:cubicBezTo>
                    <a:pt x="1" y="4937"/>
                    <a:pt x="1" y="5020"/>
                    <a:pt x="84" y="5067"/>
                  </a:cubicBezTo>
                  <a:lnTo>
                    <a:pt x="2513" y="6365"/>
                  </a:lnTo>
                  <a:cubicBezTo>
                    <a:pt x="2552" y="6388"/>
                    <a:pt x="2605" y="6400"/>
                    <a:pt x="2661" y="6400"/>
                  </a:cubicBezTo>
                  <a:cubicBezTo>
                    <a:pt x="2723" y="6400"/>
                    <a:pt x="2790" y="6385"/>
                    <a:pt x="2846" y="6353"/>
                  </a:cubicBezTo>
                  <a:lnTo>
                    <a:pt x="11609" y="1519"/>
                  </a:lnTo>
                  <a:cubicBezTo>
                    <a:pt x="11705" y="1460"/>
                    <a:pt x="11716" y="1377"/>
                    <a:pt x="11633" y="1329"/>
                  </a:cubicBezTo>
                  <a:lnTo>
                    <a:pt x="9204" y="31"/>
                  </a:lnTo>
                  <a:cubicBezTo>
                    <a:pt x="9162" y="10"/>
                    <a:pt x="9112" y="1"/>
                    <a:pt x="9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2"/>
            <p:cNvSpPr/>
            <p:nvPr/>
          </p:nvSpPr>
          <p:spPr>
            <a:xfrm>
              <a:off x="2513982" y="3663221"/>
              <a:ext cx="100673" cy="37556"/>
            </a:xfrm>
            <a:custGeom>
              <a:avLst/>
              <a:gdLst/>
              <a:ahLst/>
              <a:cxnLst/>
              <a:rect l="l" t="t" r="r" b="b"/>
              <a:pathLst>
                <a:path w="3147" h="1174" extrusionOk="0">
                  <a:moveTo>
                    <a:pt x="3" y="1"/>
                  </a:moveTo>
                  <a:cubicBezTo>
                    <a:pt x="0" y="13"/>
                    <a:pt x="0" y="26"/>
                    <a:pt x="3" y="39"/>
                  </a:cubicBezTo>
                  <a:lnTo>
                    <a:pt x="3" y="39"/>
                  </a:lnTo>
                  <a:lnTo>
                    <a:pt x="3" y="1"/>
                  </a:lnTo>
                  <a:close/>
                  <a:moveTo>
                    <a:pt x="3147" y="13"/>
                  </a:moveTo>
                  <a:cubicBezTo>
                    <a:pt x="3147" y="60"/>
                    <a:pt x="3123" y="108"/>
                    <a:pt x="3051" y="144"/>
                  </a:cubicBezTo>
                  <a:lnTo>
                    <a:pt x="1813" y="870"/>
                  </a:lnTo>
                  <a:cubicBezTo>
                    <a:pt x="1748" y="906"/>
                    <a:pt x="1664" y="924"/>
                    <a:pt x="1581" y="924"/>
                  </a:cubicBezTo>
                  <a:cubicBezTo>
                    <a:pt x="1498" y="924"/>
                    <a:pt x="1414" y="906"/>
                    <a:pt x="1349" y="870"/>
                  </a:cubicBezTo>
                  <a:lnTo>
                    <a:pt x="99" y="144"/>
                  </a:lnTo>
                  <a:cubicBezTo>
                    <a:pt x="45" y="117"/>
                    <a:pt x="12" y="77"/>
                    <a:pt x="3" y="39"/>
                  </a:cubicBezTo>
                  <a:lnTo>
                    <a:pt x="3" y="39"/>
                  </a:lnTo>
                  <a:lnTo>
                    <a:pt x="3" y="263"/>
                  </a:lnTo>
                  <a:cubicBezTo>
                    <a:pt x="3" y="310"/>
                    <a:pt x="27" y="358"/>
                    <a:pt x="99" y="394"/>
                  </a:cubicBezTo>
                  <a:lnTo>
                    <a:pt x="1349" y="1120"/>
                  </a:lnTo>
                  <a:cubicBezTo>
                    <a:pt x="1414" y="1156"/>
                    <a:pt x="1498" y="1174"/>
                    <a:pt x="1581" y="1174"/>
                  </a:cubicBezTo>
                  <a:cubicBezTo>
                    <a:pt x="1664" y="1174"/>
                    <a:pt x="1748" y="1156"/>
                    <a:pt x="1813" y="1120"/>
                  </a:cubicBezTo>
                  <a:lnTo>
                    <a:pt x="3051" y="394"/>
                  </a:lnTo>
                  <a:cubicBezTo>
                    <a:pt x="3123" y="358"/>
                    <a:pt x="3147" y="310"/>
                    <a:pt x="3147" y="263"/>
                  </a:cubicBezTo>
                  <a:lnTo>
                    <a:pt x="3147" y="1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2"/>
            <p:cNvSpPr/>
            <p:nvPr/>
          </p:nvSpPr>
          <p:spPr>
            <a:xfrm>
              <a:off x="2512926" y="3634110"/>
              <a:ext cx="102880" cy="58574"/>
            </a:xfrm>
            <a:custGeom>
              <a:avLst/>
              <a:gdLst/>
              <a:ahLst/>
              <a:cxnLst/>
              <a:rect l="l" t="t" r="r" b="b"/>
              <a:pathLst>
                <a:path w="3216" h="1831" extrusionOk="0">
                  <a:moveTo>
                    <a:pt x="1602" y="0"/>
                  </a:moveTo>
                  <a:cubicBezTo>
                    <a:pt x="1519" y="0"/>
                    <a:pt x="1435" y="18"/>
                    <a:pt x="1370" y="54"/>
                  </a:cubicBezTo>
                  <a:lnTo>
                    <a:pt x="120" y="780"/>
                  </a:lnTo>
                  <a:cubicBezTo>
                    <a:pt x="1" y="851"/>
                    <a:pt x="1" y="970"/>
                    <a:pt x="132" y="1054"/>
                  </a:cubicBezTo>
                  <a:lnTo>
                    <a:pt x="1382" y="1768"/>
                  </a:lnTo>
                  <a:cubicBezTo>
                    <a:pt x="1447" y="1810"/>
                    <a:pt x="1531" y="1831"/>
                    <a:pt x="1614" y="1831"/>
                  </a:cubicBezTo>
                  <a:cubicBezTo>
                    <a:pt x="1697" y="1831"/>
                    <a:pt x="1781" y="1810"/>
                    <a:pt x="1846" y="1768"/>
                  </a:cubicBezTo>
                  <a:lnTo>
                    <a:pt x="3084" y="1054"/>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2"/>
            <p:cNvSpPr/>
            <p:nvPr/>
          </p:nvSpPr>
          <p:spPr>
            <a:xfrm>
              <a:off x="2591013" y="3622850"/>
              <a:ext cx="100577" cy="37172"/>
            </a:xfrm>
            <a:custGeom>
              <a:avLst/>
              <a:gdLst/>
              <a:ahLst/>
              <a:cxnLst/>
              <a:rect l="l" t="t" r="r" b="b"/>
              <a:pathLst>
                <a:path w="3144" h="1162" extrusionOk="0">
                  <a:moveTo>
                    <a:pt x="0" y="1"/>
                  </a:moveTo>
                  <a:lnTo>
                    <a:pt x="0" y="251"/>
                  </a:lnTo>
                  <a:cubicBezTo>
                    <a:pt x="0" y="298"/>
                    <a:pt x="24" y="346"/>
                    <a:pt x="96" y="382"/>
                  </a:cubicBezTo>
                  <a:lnTo>
                    <a:pt x="1346" y="1108"/>
                  </a:lnTo>
                  <a:cubicBezTo>
                    <a:pt x="1411" y="1144"/>
                    <a:pt x="1495" y="1162"/>
                    <a:pt x="1578" y="1162"/>
                  </a:cubicBezTo>
                  <a:cubicBezTo>
                    <a:pt x="1661" y="1162"/>
                    <a:pt x="1745" y="1144"/>
                    <a:pt x="1810" y="1108"/>
                  </a:cubicBezTo>
                  <a:lnTo>
                    <a:pt x="3048" y="382"/>
                  </a:lnTo>
                  <a:cubicBezTo>
                    <a:pt x="3120" y="346"/>
                    <a:pt x="3144" y="298"/>
                    <a:pt x="3144" y="251"/>
                  </a:cubicBezTo>
                  <a:lnTo>
                    <a:pt x="3144" y="1"/>
                  </a:lnTo>
                  <a:cubicBezTo>
                    <a:pt x="3144" y="48"/>
                    <a:pt x="3120" y="96"/>
                    <a:pt x="3048" y="132"/>
                  </a:cubicBezTo>
                  <a:lnTo>
                    <a:pt x="1810" y="858"/>
                  </a:lnTo>
                  <a:cubicBezTo>
                    <a:pt x="1745" y="894"/>
                    <a:pt x="1661" y="912"/>
                    <a:pt x="1578" y="912"/>
                  </a:cubicBezTo>
                  <a:cubicBezTo>
                    <a:pt x="1495" y="912"/>
                    <a:pt x="1411" y="894"/>
                    <a:pt x="1346" y="858"/>
                  </a:cubicBezTo>
                  <a:lnTo>
                    <a:pt x="96" y="132"/>
                  </a:lnTo>
                  <a:cubicBezTo>
                    <a:pt x="24" y="96"/>
                    <a:pt x="0" y="4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2"/>
            <p:cNvSpPr/>
            <p:nvPr/>
          </p:nvSpPr>
          <p:spPr>
            <a:xfrm>
              <a:off x="2589861" y="3593451"/>
              <a:ext cx="102880" cy="58574"/>
            </a:xfrm>
            <a:custGeom>
              <a:avLst/>
              <a:gdLst/>
              <a:ahLst/>
              <a:cxnLst/>
              <a:rect l="l" t="t" r="r" b="b"/>
              <a:pathLst>
                <a:path w="3216" h="1831" extrusionOk="0">
                  <a:moveTo>
                    <a:pt x="1602" y="0"/>
                  </a:moveTo>
                  <a:cubicBezTo>
                    <a:pt x="1519" y="0"/>
                    <a:pt x="1435" y="21"/>
                    <a:pt x="1370" y="63"/>
                  </a:cubicBezTo>
                  <a:lnTo>
                    <a:pt x="132" y="777"/>
                  </a:lnTo>
                  <a:cubicBezTo>
                    <a:pt x="1" y="860"/>
                    <a:pt x="1" y="979"/>
                    <a:pt x="132" y="1051"/>
                  </a:cubicBezTo>
                  <a:lnTo>
                    <a:pt x="1382" y="1777"/>
                  </a:lnTo>
                  <a:cubicBezTo>
                    <a:pt x="1447" y="1813"/>
                    <a:pt x="1531" y="1831"/>
                    <a:pt x="1614" y="1831"/>
                  </a:cubicBezTo>
                  <a:cubicBezTo>
                    <a:pt x="1697" y="1831"/>
                    <a:pt x="1781" y="1813"/>
                    <a:pt x="1846" y="1777"/>
                  </a:cubicBezTo>
                  <a:lnTo>
                    <a:pt x="3084" y="1051"/>
                  </a:lnTo>
                  <a:cubicBezTo>
                    <a:pt x="3215" y="979"/>
                    <a:pt x="3215" y="860"/>
                    <a:pt x="3084" y="789"/>
                  </a:cubicBezTo>
                  <a:lnTo>
                    <a:pt x="1834" y="63"/>
                  </a:lnTo>
                  <a:cubicBezTo>
                    <a:pt x="1769" y="21"/>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2"/>
            <p:cNvSpPr/>
            <p:nvPr/>
          </p:nvSpPr>
          <p:spPr>
            <a:xfrm>
              <a:off x="2667948" y="3582095"/>
              <a:ext cx="100577" cy="37172"/>
            </a:xfrm>
            <a:custGeom>
              <a:avLst/>
              <a:gdLst/>
              <a:ahLst/>
              <a:cxnLst/>
              <a:rect l="l" t="t" r="r" b="b"/>
              <a:pathLst>
                <a:path w="3144" h="1162" extrusionOk="0">
                  <a:moveTo>
                    <a:pt x="0" y="1"/>
                  </a:moveTo>
                  <a:lnTo>
                    <a:pt x="0" y="251"/>
                  </a:lnTo>
                  <a:cubicBezTo>
                    <a:pt x="0" y="299"/>
                    <a:pt x="24" y="346"/>
                    <a:pt x="96" y="382"/>
                  </a:cubicBezTo>
                  <a:lnTo>
                    <a:pt x="1346" y="1108"/>
                  </a:lnTo>
                  <a:cubicBezTo>
                    <a:pt x="1411" y="1144"/>
                    <a:pt x="1495" y="1162"/>
                    <a:pt x="1578" y="1162"/>
                  </a:cubicBezTo>
                  <a:cubicBezTo>
                    <a:pt x="1661" y="1162"/>
                    <a:pt x="1745" y="1144"/>
                    <a:pt x="1810" y="1108"/>
                  </a:cubicBezTo>
                  <a:lnTo>
                    <a:pt x="3048" y="382"/>
                  </a:lnTo>
                  <a:cubicBezTo>
                    <a:pt x="3120" y="346"/>
                    <a:pt x="3144" y="299"/>
                    <a:pt x="3144" y="251"/>
                  </a:cubicBezTo>
                  <a:lnTo>
                    <a:pt x="3144" y="1"/>
                  </a:lnTo>
                  <a:cubicBezTo>
                    <a:pt x="3144" y="48"/>
                    <a:pt x="3120" y="96"/>
                    <a:pt x="3048" y="132"/>
                  </a:cubicBezTo>
                  <a:lnTo>
                    <a:pt x="1810" y="858"/>
                  </a:lnTo>
                  <a:cubicBezTo>
                    <a:pt x="1745" y="894"/>
                    <a:pt x="1661" y="912"/>
                    <a:pt x="1578" y="912"/>
                  </a:cubicBezTo>
                  <a:cubicBezTo>
                    <a:pt x="1495" y="912"/>
                    <a:pt x="1411" y="894"/>
                    <a:pt x="1346" y="858"/>
                  </a:cubicBezTo>
                  <a:lnTo>
                    <a:pt x="96" y="132"/>
                  </a:lnTo>
                  <a:cubicBezTo>
                    <a:pt x="24" y="96"/>
                    <a:pt x="0" y="4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2"/>
            <p:cNvSpPr/>
            <p:nvPr/>
          </p:nvSpPr>
          <p:spPr>
            <a:xfrm>
              <a:off x="2666796" y="3552984"/>
              <a:ext cx="102880" cy="58286"/>
            </a:xfrm>
            <a:custGeom>
              <a:avLst/>
              <a:gdLst/>
              <a:ahLst/>
              <a:cxnLst/>
              <a:rect l="l" t="t" r="r" b="b"/>
              <a:pathLst>
                <a:path w="3216" h="1822" extrusionOk="0">
                  <a:moveTo>
                    <a:pt x="1602" y="0"/>
                  </a:moveTo>
                  <a:cubicBezTo>
                    <a:pt x="1519" y="0"/>
                    <a:pt x="1435" y="18"/>
                    <a:pt x="1370" y="54"/>
                  </a:cubicBezTo>
                  <a:lnTo>
                    <a:pt x="132" y="780"/>
                  </a:lnTo>
                  <a:cubicBezTo>
                    <a:pt x="1" y="851"/>
                    <a:pt x="1" y="970"/>
                    <a:pt x="132" y="1042"/>
                  </a:cubicBezTo>
                  <a:lnTo>
                    <a:pt x="1382" y="1768"/>
                  </a:lnTo>
                  <a:cubicBezTo>
                    <a:pt x="1447" y="1804"/>
                    <a:pt x="1531" y="1822"/>
                    <a:pt x="1614" y="1822"/>
                  </a:cubicBezTo>
                  <a:cubicBezTo>
                    <a:pt x="1697" y="1822"/>
                    <a:pt x="1781" y="1804"/>
                    <a:pt x="1846" y="1768"/>
                  </a:cubicBezTo>
                  <a:lnTo>
                    <a:pt x="3084" y="1042"/>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2"/>
            <p:cNvSpPr/>
            <p:nvPr/>
          </p:nvSpPr>
          <p:spPr>
            <a:xfrm>
              <a:off x="2744883" y="3541340"/>
              <a:ext cx="100577" cy="37460"/>
            </a:xfrm>
            <a:custGeom>
              <a:avLst/>
              <a:gdLst/>
              <a:ahLst/>
              <a:cxnLst/>
              <a:rect l="l" t="t" r="r" b="b"/>
              <a:pathLst>
                <a:path w="3144" h="1171" extrusionOk="0">
                  <a:moveTo>
                    <a:pt x="0" y="1"/>
                  </a:moveTo>
                  <a:lnTo>
                    <a:pt x="0" y="251"/>
                  </a:lnTo>
                  <a:cubicBezTo>
                    <a:pt x="0" y="299"/>
                    <a:pt x="24" y="346"/>
                    <a:pt x="96" y="394"/>
                  </a:cubicBezTo>
                  <a:lnTo>
                    <a:pt x="1346" y="1108"/>
                  </a:lnTo>
                  <a:cubicBezTo>
                    <a:pt x="1411" y="1150"/>
                    <a:pt x="1495" y="1171"/>
                    <a:pt x="1578" y="1171"/>
                  </a:cubicBezTo>
                  <a:cubicBezTo>
                    <a:pt x="1661" y="1171"/>
                    <a:pt x="1745" y="1150"/>
                    <a:pt x="1810" y="1108"/>
                  </a:cubicBezTo>
                  <a:lnTo>
                    <a:pt x="3048" y="394"/>
                  </a:lnTo>
                  <a:cubicBezTo>
                    <a:pt x="3120" y="358"/>
                    <a:pt x="3144" y="299"/>
                    <a:pt x="3144" y="251"/>
                  </a:cubicBezTo>
                  <a:lnTo>
                    <a:pt x="3144" y="1"/>
                  </a:lnTo>
                  <a:cubicBezTo>
                    <a:pt x="3144" y="49"/>
                    <a:pt x="3120" y="96"/>
                    <a:pt x="3048" y="132"/>
                  </a:cubicBezTo>
                  <a:lnTo>
                    <a:pt x="1810" y="858"/>
                  </a:lnTo>
                  <a:cubicBezTo>
                    <a:pt x="1745" y="894"/>
                    <a:pt x="1661" y="912"/>
                    <a:pt x="1578" y="912"/>
                  </a:cubicBezTo>
                  <a:cubicBezTo>
                    <a:pt x="1495" y="912"/>
                    <a:pt x="1411" y="894"/>
                    <a:pt x="1346" y="858"/>
                  </a:cubicBezTo>
                  <a:lnTo>
                    <a:pt x="96" y="132"/>
                  </a:lnTo>
                  <a:cubicBezTo>
                    <a:pt x="24" y="96"/>
                    <a:pt x="0" y="4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2"/>
            <p:cNvSpPr/>
            <p:nvPr/>
          </p:nvSpPr>
          <p:spPr>
            <a:xfrm>
              <a:off x="2743731" y="3512229"/>
              <a:ext cx="102880" cy="58286"/>
            </a:xfrm>
            <a:custGeom>
              <a:avLst/>
              <a:gdLst/>
              <a:ahLst/>
              <a:cxnLst/>
              <a:rect l="l" t="t" r="r" b="b"/>
              <a:pathLst>
                <a:path w="3216" h="1822" extrusionOk="0">
                  <a:moveTo>
                    <a:pt x="1602" y="0"/>
                  </a:moveTo>
                  <a:cubicBezTo>
                    <a:pt x="1519" y="0"/>
                    <a:pt x="1435" y="18"/>
                    <a:pt x="1370" y="54"/>
                  </a:cubicBezTo>
                  <a:lnTo>
                    <a:pt x="132" y="780"/>
                  </a:lnTo>
                  <a:cubicBezTo>
                    <a:pt x="1" y="851"/>
                    <a:pt x="1" y="970"/>
                    <a:pt x="132" y="1042"/>
                  </a:cubicBezTo>
                  <a:lnTo>
                    <a:pt x="1382" y="1768"/>
                  </a:lnTo>
                  <a:cubicBezTo>
                    <a:pt x="1447" y="1804"/>
                    <a:pt x="1531" y="1822"/>
                    <a:pt x="1614" y="1822"/>
                  </a:cubicBezTo>
                  <a:cubicBezTo>
                    <a:pt x="1697" y="1822"/>
                    <a:pt x="1781" y="1804"/>
                    <a:pt x="1846" y="1768"/>
                  </a:cubicBezTo>
                  <a:lnTo>
                    <a:pt x="3084" y="1042"/>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2"/>
            <p:cNvSpPr/>
            <p:nvPr/>
          </p:nvSpPr>
          <p:spPr>
            <a:xfrm>
              <a:off x="2593188" y="3708166"/>
              <a:ext cx="100705" cy="37172"/>
            </a:xfrm>
            <a:custGeom>
              <a:avLst/>
              <a:gdLst/>
              <a:ahLst/>
              <a:cxnLst/>
              <a:rect l="l" t="t" r="r" b="b"/>
              <a:pathLst>
                <a:path w="3148" h="1162" extrusionOk="0">
                  <a:moveTo>
                    <a:pt x="3147" y="1"/>
                  </a:moveTo>
                  <a:cubicBezTo>
                    <a:pt x="3147" y="1"/>
                    <a:pt x="3147" y="1"/>
                    <a:pt x="3147" y="1"/>
                  </a:cubicBezTo>
                  <a:lnTo>
                    <a:pt x="3147" y="1"/>
                  </a:lnTo>
                  <a:close/>
                  <a:moveTo>
                    <a:pt x="4" y="1"/>
                  </a:moveTo>
                  <a:cubicBezTo>
                    <a:pt x="1" y="13"/>
                    <a:pt x="1" y="25"/>
                    <a:pt x="4" y="37"/>
                  </a:cubicBezTo>
                  <a:lnTo>
                    <a:pt x="4" y="37"/>
                  </a:lnTo>
                  <a:lnTo>
                    <a:pt x="4" y="1"/>
                  </a:lnTo>
                  <a:close/>
                  <a:moveTo>
                    <a:pt x="3147" y="1"/>
                  </a:moveTo>
                  <a:cubicBezTo>
                    <a:pt x="3147" y="48"/>
                    <a:pt x="3123" y="96"/>
                    <a:pt x="3052" y="132"/>
                  </a:cubicBezTo>
                  <a:lnTo>
                    <a:pt x="1814" y="858"/>
                  </a:lnTo>
                  <a:cubicBezTo>
                    <a:pt x="1748" y="894"/>
                    <a:pt x="1665" y="912"/>
                    <a:pt x="1581" y="912"/>
                  </a:cubicBezTo>
                  <a:cubicBezTo>
                    <a:pt x="1498" y="912"/>
                    <a:pt x="1415" y="894"/>
                    <a:pt x="1349" y="858"/>
                  </a:cubicBezTo>
                  <a:lnTo>
                    <a:pt x="99" y="132"/>
                  </a:lnTo>
                  <a:cubicBezTo>
                    <a:pt x="46" y="105"/>
                    <a:pt x="12" y="72"/>
                    <a:pt x="4" y="37"/>
                  </a:cubicBezTo>
                  <a:lnTo>
                    <a:pt x="4" y="37"/>
                  </a:lnTo>
                  <a:lnTo>
                    <a:pt x="4" y="251"/>
                  </a:lnTo>
                  <a:cubicBezTo>
                    <a:pt x="4" y="298"/>
                    <a:pt x="28" y="346"/>
                    <a:pt x="99" y="382"/>
                  </a:cubicBezTo>
                  <a:lnTo>
                    <a:pt x="1349" y="1108"/>
                  </a:lnTo>
                  <a:cubicBezTo>
                    <a:pt x="1415" y="1144"/>
                    <a:pt x="1498" y="1162"/>
                    <a:pt x="1581" y="1162"/>
                  </a:cubicBezTo>
                  <a:cubicBezTo>
                    <a:pt x="1665" y="1162"/>
                    <a:pt x="1748" y="1144"/>
                    <a:pt x="1814" y="1108"/>
                  </a:cubicBezTo>
                  <a:lnTo>
                    <a:pt x="3052" y="382"/>
                  </a:lnTo>
                  <a:cubicBezTo>
                    <a:pt x="3123" y="346"/>
                    <a:pt x="3147" y="298"/>
                    <a:pt x="3147" y="251"/>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2"/>
            <p:cNvSpPr/>
            <p:nvPr/>
          </p:nvSpPr>
          <p:spPr>
            <a:xfrm>
              <a:off x="2592164" y="3679023"/>
              <a:ext cx="102848" cy="58318"/>
            </a:xfrm>
            <a:custGeom>
              <a:avLst/>
              <a:gdLst/>
              <a:ahLst/>
              <a:cxnLst/>
              <a:rect l="l" t="t" r="r" b="b"/>
              <a:pathLst>
                <a:path w="3215" h="1823" extrusionOk="0">
                  <a:moveTo>
                    <a:pt x="1601" y="1"/>
                  </a:moveTo>
                  <a:cubicBezTo>
                    <a:pt x="1518" y="1"/>
                    <a:pt x="1435" y="19"/>
                    <a:pt x="1369" y="55"/>
                  </a:cubicBezTo>
                  <a:lnTo>
                    <a:pt x="119" y="781"/>
                  </a:lnTo>
                  <a:cubicBezTo>
                    <a:pt x="0" y="852"/>
                    <a:pt x="0" y="971"/>
                    <a:pt x="131" y="1043"/>
                  </a:cubicBezTo>
                  <a:lnTo>
                    <a:pt x="1381" y="1769"/>
                  </a:lnTo>
                  <a:cubicBezTo>
                    <a:pt x="1447" y="1805"/>
                    <a:pt x="1530" y="1823"/>
                    <a:pt x="1613" y="1823"/>
                  </a:cubicBezTo>
                  <a:cubicBezTo>
                    <a:pt x="1697" y="1823"/>
                    <a:pt x="1780" y="1805"/>
                    <a:pt x="1846" y="1769"/>
                  </a:cubicBezTo>
                  <a:lnTo>
                    <a:pt x="3084" y="1043"/>
                  </a:lnTo>
                  <a:cubicBezTo>
                    <a:pt x="3215" y="971"/>
                    <a:pt x="3215" y="852"/>
                    <a:pt x="3084" y="781"/>
                  </a:cubicBezTo>
                  <a:lnTo>
                    <a:pt x="1834" y="55"/>
                  </a:lnTo>
                  <a:cubicBezTo>
                    <a:pt x="1768" y="19"/>
                    <a:pt x="1685" y="1"/>
                    <a:pt x="1601"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2"/>
            <p:cNvSpPr/>
            <p:nvPr/>
          </p:nvSpPr>
          <p:spPr>
            <a:xfrm>
              <a:off x="2670123" y="3667411"/>
              <a:ext cx="100705" cy="37460"/>
            </a:xfrm>
            <a:custGeom>
              <a:avLst/>
              <a:gdLst/>
              <a:ahLst/>
              <a:cxnLst/>
              <a:rect l="l" t="t" r="r" b="b"/>
              <a:pathLst>
                <a:path w="3148" h="1171" extrusionOk="0">
                  <a:moveTo>
                    <a:pt x="3147" y="1"/>
                  </a:moveTo>
                  <a:cubicBezTo>
                    <a:pt x="3147" y="1"/>
                    <a:pt x="3147" y="1"/>
                    <a:pt x="3147" y="1"/>
                  </a:cubicBezTo>
                  <a:lnTo>
                    <a:pt x="3147" y="1"/>
                  </a:lnTo>
                  <a:close/>
                  <a:moveTo>
                    <a:pt x="4" y="1"/>
                  </a:moveTo>
                  <a:cubicBezTo>
                    <a:pt x="1" y="13"/>
                    <a:pt x="1" y="25"/>
                    <a:pt x="4" y="37"/>
                  </a:cubicBezTo>
                  <a:lnTo>
                    <a:pt x="4" y="37"/>
                  </a:lnTo>
                  <a:lnTo>
                    <a:pt x="4" y="1"/>
                  </a:lnTo>
                  <a:close/>
                  <a:moveTo>
                    <a:pt x="3147" y="1"/>
                  </a:moveTo>
                  <a:cubicBezTo>
                    <a:pt x="3147" y="48"/>
                    <a:pt x="3123" y="96"/>
                    <a:pt x="3052" y="132"/>
                  </a:cubicBezTo>
                  <a:lnTo>
                    <a:pt x="1814" y="858"/>
                  </a:lnTo>
                  <a:cubicBezTo>
                    <a:pt x="1748" y="894"/>
                    <a:pt x="1665" y="912"/>
                    <a:pt x="1581" y="912"/>
                  </a:cubicBezTo>
                  <a:cubicBezTo>
                    <a:pt x="1498" y="912"/>
                    <a:pt x="1415" y="894"/>
                    <a:pt x="1349" y="858"/>
                  </a:cubicBezTo>
                  <a:lnTo>
                    <a:pt x="99" y="132"/>
                  </a:lnTo>
                  <a:cubicBezTo>
                    <a:pt x="46" y="105"/>
                    <a:pt x="13" y="72"/>
                    <a:pt x="4" y="37"/>
                  </a:cubicBezTo>
                  <a:lnTo>
                    <a:pt x="4" y="37"/>
                  </a:lnTo>
                  <a:lnTo>
                    <a:pt x="4" y="251"/>
                  </a:lnTo>
                  <a:cubicBezTo>
                    <a:pt x="4" y="299"/>
                    <a:pt x="28" y="346"/>
                    <a:pt x="99" y="394"/>
                  </a:cubicBezTo>
                  <a:lnTo>
                    <a:pt x="1349" y="1108"/>
                  </a:lnTo>
                  <a:cubicBezTo>
                    <a:pt x="1415" y="1150"/>
                    <a:pt x="1498" y="1171"/>
                    <a:pt x="1581" y="1171"/>
                  </a:cubicBezTo>
                  <a:cubicBezTo>
                    <a:pt x="1665" y="1171"/>
                    <a:pt x="1748" y="1150"/>
                    <a:pt x="1814" y="1108"/>
                  </a:cubicBezTo>
                  <a:lnTo>
                    <a:pt x="3052" y="394"/>
                  </a:lnTo>
                  <a:cubicBezTo>
                    <a:pt x="3123" y="358"/>
                    <a:pt x="3147" y="299"/>
                    <a:pt x="3147" y="251"/>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2"/>
            <p:cNvSpPr/>
            <p:nvPr/>
          </p:nvSpPr>
          <p:spPr>
            <a:xfrm>
              <a:off x="2669099" y="3638301"/>
              <a:ext cx="102848" cy="58286"/>
            </a:xfrm>
            <a:custGeom>
              <a:avLst/>
              <a:gdLst/>
              <a:ahLst/>
              <a:cxnLst/>
              <a:rect l="l" t="t" r="r" b="b"/>
              <a:pathLst>
                <a:path w="3215" h="1822" extrusionOk="0">
                  <a:moveTo>
                    <a:pt x="1602" y="0"/>
                  </a:moveTo>
                  <a:cubicBezTo>
                    <a:pt x="1518" y="0"/>
                    <a:pt x="1435" y="18"/>
                    <a:pt x="1369" y="54"/>
                  </a:cubicBezTo>
                  <a:lnTo>
                    <a:pt x="119" y="780"/>
                  </a:lnTo>
                  <a:cubicBezTo>
                    <a:pt x="0" y="851"/>
                    <a:pt x="0" y="970"/>
                    <a:pt x="131" y="1042"/>
                  </a:cubicBezTo>
                  <a:lnTo>
                    <a:pt x="1381" y="1768"/>
                  </a:lnTo>
                  <a:cubicBezTo>
                    <a:pt x="1447" y="1804"/>
                    <a:pt x="1530" y="1822"/>
                    <a:pt x="1613" y="1822"/>
                  </a:cubicBezTo>
                  <a:cubicBezTo>
                    <a:pt x="1697" y="1822"/>
                    <a:pt x="1780" y="1804"/>
                    <a:pt x="1846" y="1768"/>
                  </a:cubicBezTo>
                  <a:lnTo>
                    <a:pt x="3084" y="1042"/>
                  </a:lnTo>
                  <a:cubicBezTo>
                    <a:pt x="3215" y="970"/>
                    <a:pt x="3215" y="851"/>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2"/>
            <p:cNvSpPr/>
            <p:nvPr/>
          </p:nvSpPr>
          <p:spPr>
            <a:xfrm>
              <a:off x="2747058" y="3626656"/>
              <a:ext cx="100705" cy="37556"/>
            </a:xfrm>
            <a:custGeom>
              <a:avLst/>
              <a:gdLst/>
              <a:ahLst/>
              <a:cxnLst/>
              <a:rect l="l" t="t" r="r" b="b"/>
              <a:pathLst>
                <a:path w="3148" h="1174" extrusionOk="0">
                  <a:moveTo>
                    <a:pt x="3147" y="1"/>
                  </a:moveTo>
                  <a:cubicBezTo>
                    <a:pt x="3147" y="1"/>
                    <a:pt x="3147" y="1"/>
                    <a:pt x="3147" y="1"/>
                  </a:cubicBezTo>
                  <a:lnTo>
                    <a:pt x="3147" y="1"/>
                  </a:lnTo>
                  <a:close/>
                  <a:moveTo>
                    <a:pt x="4" y="1"/>
                  </a:moveTo>
                  <a:lnTo>
                    <a:pt x="4" y="1"/>
                  </a:lnTo>
                  <a:cubicBezTo>
                    <a:pt x="1" y="13"/>
                    <a:pt x="1" y="25"/>
                    <a:pt x="4" y="37"/>
                  </a:cubicBezTo>
                  <a:lnTo>
                    <a:pt x="4" y="37"/>
                  </a:lnTo>
                  <a:lnTo>
                    <a:pt x="4" y="1"/>
                  </a:lnTo>
                  <a:close/>
                  <a:moveTo>
                    <a:pt x="3147" y="1"/>
                  </a:moveTo>
                  <a:cubicBezTo>
                    <a:pt x="3147" y="49"/>
                    <a:pt x="3123" y="96"/>
                    <a:pt x="3052" y="132"/>
                  </a:cubicBezTo>
                  <a:lnTo>
                    <a:pt x="1814" y="858"/>
                  </a:lnTo>
                  <a:cubicBezTo>
                    <a:pt x="1748" y="894"/>
                    <a:pt x="1665" y="912"/>
                    <a:pt x="1581" y="912"/>
                  </a:cubicBezTo>
                  <a:cubicBezTo>
                    <a:pt x="1498" y="912"/>
                    <a:pt x="1415" y="894"/>
                    <a:pt x="1349" y="858"/>
                  </a:cubicBezTo>
                  <a:lnTo>
                    <a:pt x="99" y="132"/>
                  </a:lnTo>
                  <a:cubicBezTo>
                    <a:pt x="46" y="105"/>
                    <a:pt x="13" y="72"/>
                    <a:pt x="4" y="37"/>
                  </a:cubicBezTo>
                  <a:lnTo>
                    <a:pt x="4" y="37"/>
                  </a:lnTo>
                  <a:lnTo>
                    <a:pt x="4" y="251"/>
                  </a:lnTo>
                  <a:cubicBezTo>
                    <a:pt x="4" y="310"/>
                    <a:pt x="28" y="358"/>
                    <a:pt x="99" y="394"/>
                  </a:cubicBezTo>
                  <a:lnTo>
                    <a:pt x="1349" y="1120"/>
                  </a:lnTo>
                  <a:cubicBezTo>
                    <a:pt x="1415" y="1156"/>
                    <a:pt x="1498" y="1174"/>
                    <a:pt x="1581" y="1174"/>
                  </a:cubicBezTo>
                  <a:cubicBezTo>
                    <a:pt x="1665" y="1174"/>
                    <a:pt x="1748" y="1156"/>
                    <a:pt x="1814" y="1120"/>
                  </a:cubicBezTo>
                  <a:lnTo>
                    <a:pt x="3052" y="394"/>
                  </a:lnTo>
                  <a:cubicBezTo>
                    <a:pt x="3123" y="358"/>
                    <a:pt x="3147" y="310"/>
                    <a:pt x="3147" y="263"/>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2"/>
            <p:cNvSpPr/>
            <p:nvPr/>
          </p:nvSpPr>
          <p:spPr>
            <a:xfrm>
              <a:off x="2746035" y="3597546"/>
              <a:ext cx="102848" cy="58286"/>
            </a:xfrm>
            <a:custGeom>
              <a:avLst/>
              <a:gdLst/>
              <a:ahLst/>
              <a:cxnLst/>
              <a:rect l="l" t="t" r="r" b="b"/>
              <a:pathLst>
                <a:path w="3215" h="1822" extrusionOk="0">
                  <a:moveTo>
                    <a:pt x="1602" y="0"/>
                  </a:moveTo>
                  <a:cubicBezTo>
                    <a:pt x="1518" y="0"/>
                    <a:pt x="1435" y="18"/>
                    <a:pt x="1369" y="54"/>
                  </a:cubicBezTo>
                  <a:lnTo>
                    <a:pt x="119" y="780"/>
                  </a:lnTo>
                  <a:cubicBezTo>
                    <a:pt x="0" y="851"/>
                    <a:pt x="0" y="970"/>
                    <a:pt x="131" y="1042"/>
                  </a:cubicBezTo>
                  <a:lnTo>
                    <a:pt x="1381" y="1768"/>
                  </a:lnTo>
                  <a:cubicBezTo>
                    <a:pt x="1447" y="1804"/>
                    <a:pt x="1530" y="1822"/>
                    <a:pt x="1613" y="1822"/>
                  </a:cubicBezTo>
                  <a:cubicBezTo>
                    <a:pt x="1697" y="1822"/>
                    <a:pt x="1780" y="1804"/>
                    <a:pt x="1846" y="1768"/>
                  </a:cubicBezTo>
                  <a:lnTo>
                    <a:pt x="3084" y="1042"/>
                  </a:lnTo>
                  <a:cubicBezTo>
                    <a:pt x="3215" y="970"/>
                    <a:pt x="3215" y="851"/>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2"/>
            <p:cNvSpPr/>
            <p:nvPr/>
          </p:nvSpPr>
          <p:spPr>
            <a:xfrm>
              <a:off x="2823993" y="3585902"/>
              <a:ext cx="100705" cy="37556"/>
            </a:xfrm>
            <a:custGeom>
              <a:avLst/>
              <a:gdLst/>
              <a:ahLst/>
              <a:cxnLst/>
              <a:rect l="l" t="t" r="r" b="b"/>
              <a:pathLst>
                <a:path w="3148" h="1174" extrusionOk="0">
                  <a:moveTo>
                    <a:pt x="4" y="1"/>
                  </a:moveTo>
                  <a:lnTo>
                    <a:pt x="4" y="1"/>
                  </a:lnTo>
                  <a:cubicBezTo>
                    <a:pt x="1" y="13"/>
                    <a:pt x="1" y="26"/>
                    <a:pt x="4" y="39"/>
                  </a:cubicBezTo>
                  <a:lnTo>
                    <a:pt x="4" y="39"/>
                  </a:lnTo>
                  <a:lnTo>
                    <a:pt x="4" y="1"/>
                  </a:lnTo>
                  <a:close/>
                  <a:moveTo>
                    <a:pt x="3147" y="13"/>
                  </a:moveTo>
                  <a:cubicBezTo>
                    <a:pt x="3147" y="60"/>
                    <a:pt x="3112" y="108"/>
                    <a:pt x="3052" y="144"/>
                  </a:cubicBezTo>
                  <a:lnTo>
                    <a:pt x="1814" y="870"/>
                  </a:lnTo>
                  <a:cubicBezTo>
                    <a:pt x="1748" y="906"/>
                    <a:pt x="1665" y="924"/>
                    <a:pt x="1582" y="924"/>
                  </a:cubicBezTo>
                  <a:cubicBezTo>
                    <a:pt x="1498" y="924"/>
                    <a:pt x="1415" y="906"/>
                    <a:pt x="1349" y="870"/>
                  </a:cubicBezTo>
                  <a:lnTo>
                    <a:pt x="99" y="144"/>
                  </a:lnTo>
                  <a:cubicBezTo>
                    <a:pt x="46" y="117"/>
                    <a:pt x="13" y="77"/>
                    <a:pt x="4" y="39"/>
                  </a:cubicBezTo>
                  <a:lnTo>
                    <a:pt x="4" y="39"/>
                  </a:lnTo>
                  <a:lnTo>
                    <a:pt x="4" y="263"/>
                  </a:lnTo>
                  <a:cubicBezTo>
                    <a:pt x="4" y="310"/>
                    <a:pt x="28" y="358"/>
                    <a:pt x="99" y="394"/>
                  </a:cubicBezTo>
                  <a:lnTo>
                    <a:pt x="1349" y="1120"/>
                  </a:lnTo>
                  <a:cubicBezTo>
                    <a:pt x="1415" y="1156"/>
                    <a:pt x="1498" y="1174"/>
                    <a:pt x="1582" y="1174"/>
                  </a:cubicBezTo>
                  <a:cubicBezTo>
                    <a:pt x="1665" y="1174"/>
                    <a:pt x="1748" y="1156"/>
                    <a:pt x="1814" y="1120"/>
                  </a:cubicBezTo>
                  <a:lnTo>
                    <a:pt x="3052" y="394"/>
                  </a:lnTo>
                  <a:cubicBezTo>
                    <a:pt x="3112" y="358"/>
                    <a:pt x="3147" y="310"/>
                    <a:pt x="3147" y="263"/>
                  </a:cubicBezTo>
                  <a:lnTo>
                    <a:pt x="3147" y="1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2"/>
            <p:cNvSpPr/>
            <p:nvPr/>
          </p:nvSpPr>
          <p:spPr>
            <a:xfrm>
              <a:off x="2822970" y="3556791"/>
              <a:ext cx="102848" cy="58670"/>
            </a:xfrm>
            <a:custGeom>
              <a:avLst/>
              <a:gdLst/>
              <a:ahLst/>
              <a:cxnLst/>
              <a:rect l="l" t="t" r="r" b="b"/>
              <a:pathLst>
                <a:path w="3215" h="1834" extrusionOk="0">
                  <a:moveTo>
                    <a:pt x="1602" y="0"/>
                  </a:moveTo>
                  <a:cubicBezTo>
                    <a:pt x="1518" y="0"/>
                    <a:pt x="1435" y="18"/>
                    <a:pt x="1369" y="54"/>
                  </a:cubicBezTo>
                  <a:lnTo>
                    <a:pt x="119" y="780"/>
                  </a:lnTo>
                  <a:cubicBezTo>
                    <a:pt x="0" y="851"/>
                    <a:pt x="0" y="982"/>
                    <a:pt x="131" y="1054"/>
                  </a:cubicBezTo>
                  <a:lnTo>
                    <a:pt x="1381" y="1780"/>
                  </a:lnTo>
                  <a:cubicBezTo>
                    <a:pt x="1447" y="1816"/>
                    <a:pt x="1530" y="1834"/>
                    <a:pt x="1614" y="1834"/>
                  </a:cubicBezTo>
                  <a:cubicBezTo>
                    <a:pt x="1697" y="1834"/>
                    <a:pt x="1780" y="1816"/>
                    <a:pt x="1846" y="1780"/>
                  </a:cubicBezTo>
                  <a:lnTo>
                    <a:pt x="3084" y="1054"/>
                  </a:lnTo>
                  <a:cubicBezTo>
                    <a:pt x="3215" y="982"/>
                    <a:pt x="3215" y="863"/>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2"/>
            <p:cNvSpPr/>
            <p:nvPr/>
          </p:nvSpPr>
          <p:spPr>
            <a:xfrm>
              <a:off x="2672426" y="3752728"/>
              <a:ext cx="100673" cy="37556"/>
            </a:xfrm>
            <a:custGeom>
              <a:avLst/>
              <a:gdLst/>
              <a:ahLst/>
              <a:cxnLst/>
              <a:rect l="l" t="t" r="r" b="b"/>
              <a:pathLst>
                <a:path w="3147" h="1174" extrusionOk="0">
                  <a:moveTo>
                    <a:pt x="3147" y="1"/>
                  </a:moveTo>
                  <a:cubicBezTo>
                    <a:pt x="3147" y="1"/>
                    <a:pt x="3147" y="1"/>
                    <a:pt x="3147" y="1"/>
                  </a:cubicBezTo>
                  <a:lnTo>
                    <a:pt x="3147" y="1"/>
                  </a:lnTo>
                  <a:close/>
                  <a:moveTo>
                    <a:pt x="3" y="1"/>
                  </a:moveTo>
                  <a:cubicBezTo>
                    <a:pt x="0" y="13"/>
                    <a:pt x="0" y="25"/>
                    <a:pt x="3" y="37"/>
                  </a:cubicBezTo>
                  <a:lnTo>
                    <a:pt x="3" y="37"/>
                  </a:lnTo>
                  <a:lnTo>
                    <a:pt x="3" y="1"/>
                  </a:lnTo>
                  <a:close/>
                  <a:moveTo>
                    <a:pt x="3147" y="1"/>
                  </a:moveTo>
                  <a:cubicBezTo>
                    <a:pt x="3147" y="48"/>
                    <a:pt x="3123" y="96"/>
                    <a:pt x="3051" y="132"/>
                  </a:cubicBezTo>
                  <a:lnTo>
                    <a:pt x="1813" y="858"/>
                  </a:lnTo>
                  <a:cubicBezTo>
                    <a:pt x="1748" y="894"/>
                    <a:pt x="1664" y="912"/>
                    <a:pt x="1581" y="912"/>
                  </a:cubicBezTo>
                  <a:cubicBezTo>
                    <a:pt x="1498" y="912"/>
                    <a:pt x="1414" y="894"/>
                    <a:pt x="1349" y="858"/>
                  </a:cubicBezTo>
                  <a:lnTo>
                    <a:pt x="99" y="132"/>
                  </a:lnTo>
                  <a:cubicBezTo>
                    <a:pt x="45" y="105"/>
                    <a:pt x="12" y="72"/>
                    <a:pt x="3" y="37"/>
                  </a:cubicBezTo>
                  <a:lnTo>
                    <a:pt x="3" y="37"/>
                  </a:lnTo>
                  <a:lnTo>
                    <a:pt x="3" y="251"/>
                  </a:lnTo>
                  <a:cubicBezTo>
                    <a:pt x="3" y="310"/>
                    <a:pt x="27" y="358"/>
                    <a:pt x="99" y="394"/>
                  </a:cubicBezTo>
                  <a:lnTo>
                    <a:pt x="1349" y="1120"/>
                  </a:lnTo>
                  <a:cubicBezTo>
                    <a:pt x="1414" y="1156"/>
                    <a:pt x="1498" y="1174"/>
                    <a:pt x="1581" y="1174"/>
                  </a:cubicBezTo>
                  <a:cubicBezTo>
                    <a:pt x="1664" y="1174"/>
                    <a:pt x="1748" y="1156"/>
                    <a:pt x="1813" y="1120"/>
                  </a:cubicBezTo>
                  <a:lnTo>
                    <a:pt x="3051" y="394"/>
                  </a:lnTo>
                  <a:cubicBezTo>
                    <a:pt x="3123" y="358"/>
                    <a:pt x="3147" y="310"/>
                    <a:pt x="3147" y="263"/>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2"/>
            <p:cNvSpPr/>
            <p:nvPr/>
          </p:nvSpPr>
          <p:spPr>
            <a:xfrm>
              <a:off x="2671371" y="3723617"/>
              <a:ext cx="102880" cy="58286"/>
            </a:xfrm>
            <a:custGeom>
              <a:avLst/>
              <a:gdLst/>
              <a:ahLst/>
              <a:cxnLst/>
              <a:rect l="l" t="t" r="r" b="b"/>
              <a:pathLst>
                <a:path w="3216" h="1822" extrusionOk="0">
                  <a:moveTo>
                    <a:pt x="1602" y="0"/>
                  </a:moveTo>
                  <a:cubicBezTo>
                    <a:pt x="1519" y="0"/>
                    <a:pt x="1435" y="18"/>
                    <a:pt x="1370" y="54"/>
                  </a:cubicBezTo>
                  <a:lnTo>
                    <a:pt x="120" y="780"/>
                  </a:lnTo>
                  <a:cubicBezTo>
                    <a:pt x="1" y="851"/>
                    <a:pt x="1" y="970"/>
                    <a:pt x="132" y="1042"/>
                  </a:cubicBezTo>
                  <a:lnTo>
                    <a:pt x="1382" y="1768"/>
                  </a:lnTo>
                  <a:cubicBezTo>
                    <a:pt x="1447" y="1804"/>
                    <a:pt x="1531" y="1822"/>
                    <a:pt x="1614" y="1822"/>
                  </a:cubicBezTo>
                  <a:cubicBezTo>
                    <a:pt x="1697" y="1822"/>
                    <a:pt x="1781" y="1804"/>
                    <a:pt x="1846" y="1768"/>
                  </a:cubicBezTo>
                  <a:lnTo>
                    <a:pt x="3084" y="1042"/>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2"/>
            <p:cNvSpPr/>
            <p:nvPr/>
          </p:nvSpPr>
          <p:spPr>
            <a:xfrm>
              <a:off x="2749362" y="3711973"/>
              <a:ext cx="100673" cy="37556"/>
            </a:xfrm>
            <a:custGeom>
              <a:avLst/>
              <a:gdLst/>
              <a:ahLst/>
              <a:cxnLst/>
              <a:rect l="l" t="t" r="r" b="b"/>
              <a:pathLst>
                <a:path w="3147" h="1174" extrusionOk="0">
                  <a:moveTo>
                    <a:pt x="3" y="1"/>
                  </a:moveTo>
                  <a:cubicBezTo>
                    <a:pt x="0" y="13"/>
                    <a:pt x="0" y="26"/>
                    <a:pt x="3" y="39"/>
                  </a:cubicBezTo>
                  <a:lnTo>
                    <a:pt x="3" y="39"/>
                  </a:lnTo>
                  <a:lnTo>
                    <a:pt x="3" y="1"/>
                  </a:lnTo>
                  <a:close/>
                  <a:moveTo>
                    <a:pt x="3147" y="13"/>
                  </a:moveTo>
                  <a:cubicBezTo>
                    <a:pt x="3147" y="60"/>
                    <a:pt x="3123" y="108"/>
                    <a:pt x="3051" y="144"/>
                  </a:cubicBezTo>
                  <a:lnTo>
                    <a:pt x="1813" y="870"/>
                  </a:lnTo>
                  <a:cubicBezTo>
                    <a:pt x="1748" y="906"/>
                    <a:pt x="1664" y="924"/>
                    <a:pt x="1581" y="924"/>
                  </a:cubicBezTo>
                  <a:cubicBezTo>
                    <a:pt x="1498" y="924"/>
                    <a:pt x="1414" y="906"/>
                    <a:pt x="1349" y="870"/>
                  </a:cubicBezTo>
                  <a:lnTo>
                    <a:pt x="99" y="144"/>
                  </a:lnTo>
                  <a:cubicBezTo>
                    <a:pt x="45" y="117"/>
                    <a:pt x="12" y="77"/>
                    <a:pt x="3" y="39"/>
                  </a:cubicBezTo>
                  <a:lnTo>
                    <a:pt x="3" y="39"/>
                  </a:lnTo>
                  <a:lnTo>
                    <a:pt x="3" y="263"/>
                  </a:lnTo>
                  <a:cubicBezTo>
                    <a:pt x="3" y="310"/>
                    <a:pt x="27" y="358"/>
                    <a:pt x="99" y="394"/>
                  </a:cubicBezTo>
                  <a:lnTo>
                    <a:pt x="1349" y="1120"/>
                  </a:lnTo>
                  <a:cubicBezTo>
                    <a:pt x="1414" y="1156"/>
                    <a:pt x="1498" y="1174"/>
                    <a:pt x="1581" y="1174"/>
                  </a:cubicBezTo>
                  <a:cubicBezTo>
                    <a:pt x="1664" y="1174"/>
                    <a:pt x="1748" y="1156"/>
                    <a:pt x="1813" y="1120"/>
                  </a:cubicBezTo>
                  <a:lnTo>
                    <a:pt x="3051" y="394"/>
                  </a:lnTo>
                  <a:cubicBezTo>
                    <a:pt x="3123" y="358"/>
                    <a:pt x="3147" y="310"/>
                    <a:pt x="3147" y="263"/>
                  </a:cubicBezTo>
                  <a:lnTo>
                    <a:pt x="3147" y="1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2"/>
            <p:cNvSpPr/>
            <p:nvPr/>
          </p:nvSpPr>
          <p:spPr>
            <a:xfrm>
              <a:off x="2748306" y="3682862"/>
              <a:ext cx="102880" cy="58574"/>
            </a:xfrm>
            <a:custGeom>
              <a:avLst/>
              <a:gdLst/>
              <a:ahLst/>
              <a:cxnLst/>
              <a:rect l="l" t="t" r="r" b="b"/>
              <a:pathLst>
                <a:path w="3216" h="1831" extrusionOk="0">
                  <a:moveTo>
                    <a:pt x="1602" y="0"/>
                  </a:moveTo>
                  <a:cubicBezTo>
                    <a:pt x="1519" y="0"/>
                    <a:pt x="1435" y="18"/>
                    <a:pt x="1370" y="54"/>
                  </a:cubicBezTo>
                  <a:lnTo>
                    <a:pt x="120" y="780"/>
                  </a:lnTo>
                  <a:cubicBezTo>
                    <a:pt x="1" y="851"/>
                    <a:pt x="1" y="970"/>
                    <a:pt x="132" y="1054"/>
                  </a:cubicBezTo>
                  <a:lnTo>
                    <a:pt x="1382" y="1768"/>
                  </a:lnTo>
                  <a:cubicBezTo>
                    <a:pt x="1447" y="1810"/>
                    <a:pt x="1531" y="1831"/>
                    <a:pt x="1614" y="1831"/>
                  </a:cubicBezTo>
                  <a:cubicBezTo>
                    <a:pt x="1697" y="1831"/>
                    <a:pt x="1781" y="1810"/>
                    <a:pt x="1846" y="1768"/>
                  </a:cubicBezTo>
                  <a:lnTo>
                    <a:pt x="3084" y="1054"/>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2"/>
            <p:cNvSpPr/>
            <p:nvPr/>
          </p:nvSpPr>
          <p:spPr>
            <a:xfrm>
              <a:off x="2826297" y="3671602"/>
              <a:ext cx="100673" cy="37172"/>
            </a:xfrm>
            <a:custGeom>
              <a:avLst/>
              <a:gdLst/>
              <a:ahLst/>
              <a:cxnLst/>
              <a:rect l="l" t="t" r="r" b="b"/>
              <a:pathLst>
                <a:path w="3147" h="1162" extrusionOk="0">
                  <a:moveTo>
                    <a:pt x="3147" y="1"/>
                  </a:moveTo>
                  <a:cubicBezTo>
                    <a:pt x="3147" y="1"/>
                    <a:pt x="3147" y="1"/>
                    <a:pt x="3147" y="1"/>
                  </a:cubicBezTo>
                  <a:lnTo>
                    <a:pt x="3147" y="1"/>
                  </a:lnTo>
                  <a:close/>
                  <a:moveTo>
                    <a:pt x="3" y="1"/>
                  </a:moveTo>
                  <a:cubicBezTo>
                    <a:pt x="0" y="13"/>
                    <a:pt x="0" y="25"/>
                    <a:pt x="3" y="37"/>
                  </a:cubicBezTo>
                  <a:lnTo>
                    <a:pt x="3" y="37"/>
                  </a:lnTo>
                  <a:lnTo>
                    <a:pt x="3" y="1"/>
                  </a:lnTo>
                  <a:close/>
                  <a:moveTo>
                    <a:pt x="3147" y="1"/>
                  </a:moveTo>
                  <a:cubicBezTo>
                    <a:pt x="3147" y="48"/>
                    <a:pt x="3123" y="96"/>
                    <a:pt x="3051" y="132"/>
                  </a:cubicBezTo>
                  <a:lnTo>
                    <a:pt x="1813" y="858"/>
                  </a:lnTo>
                  <a:cubicBezTo>
                    <a:pt x="1748" y="894"/>
                    <a:pt x="1664" y="912"/>
                    <a:pt x="1581" y="912"/>
                  </a:cubicBezTo>
                  <a:cubicBezTo>
                    <a:pt x="1498" y="912"/>
                    <a:pt x="1414" y="894"/>
                    <a:pt x="1349" y="858"/>
                  </a:cubicBezTo>
                  <a:lnTo>
                    <a:pt x="99" y="132"/>
                  </a:lnTo>
                  <a:cubicBezTo>
                    <a:pt x="45" y="105"/>
                    <a:pt x="12" y="72"/>
                    <a:pt x="3" y="37"/>
                  </a:cubicBezTo>
                  <a:lnTo>
                    <a:pt x="3" y="37"/>
                  </a:lnTo>
                  <a:lnTo>
                    <a:pt x="3" y="251"/>
                  </a:lnTo>
                  <a:cubicBezTo>
                    <a:pt x="3" y="298"/>
                    <a:pt x="27" y="346"/>
                    <a:pt x="99" y="382"/>
                  </a:cubicBezTo>
                  <a:lnTo>
                    <a:pt x="1349" y="1108"/>
                  </a:lnTo>
                  <a:cubicBezTo>
                    <a:pt x="1414" y="1144"/>
                    <a:pt x="1498" y="1162"/>
                    <a:pt x="1581" y="1162"/>
                  </a:cubicBezTo>
                  <a:cubicBezTo>
                    <a:pt x="1664" y="1162"/>
                    <a:pt x="1748" y="1144"/>
                    <a:pt x="1813" y="1108"/>
                  </a:cubicBezTo>
                  <a:lnTo>
                    <a:pt x="3051" y="382"/>
                  </a:lnTo>
                  <a:cubicBezTo>
                    <a:pt x="3123" y="346"/>
                    <a:pt x="3147" y="298"/>
                    <a:pt x="3147" y="251"/>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2"/>
            <p:cNvSpPr/>
            <p:nvPr/>
          </p:nvSpPr>
          <p:spPr>
            <a:xfrm>
              <a:off x="2825241" y="3642203"/>
              <a:ext cx="102880" cy="58574"/>
            </a:xfrm>
            <a:custGeom>
              <a:avLst/>
              <a:gdLst/>
              <a:ahLst/>
              <a:cxnLst/>
              <a:rect l="l" t="t" r="r" b="b"/>
              <a:pathLst>
                <a:path w="3216" h="1831" extrusionOk="0">
                  <a:moveTo>
                    <a:pt x="1602" y="0"/>
                  </a:moveTo>
                  <a:cubicBezTo>
                    <a:pt x="1519" y="0"/>
                    <a:pt x="1435" y="21"/>
                    <a:pt x="1370" y="63"/>
                  </a:cubicBezTo>
                  <a:lnTo>
                    <a:pt x="120" y="777"/>
                  </a:lnTo>
                  <a:cubicBezTo>
                    <a:pt x="1" y="860"/>
                    <a:pt x="1" y="979"/>
                    <a:pt x="132" y="1051"/>
                  </a:cubicBezTo>
                  <a:lnTo>
                    <a:pt x="1382" y="1777"/>
                  </a:lnTo>
                  <a:cubicBezTo>
                    <a:pt x="1447" y="1813"/>
                    <a:pt x="1531" y="1831"/>
                    <a:pt x="1614" y="1831"/>
                  </a:cubicBezTo>
                  <a:cubicBezTo>
                    <a:pt x="1697" y="1831"/>
                    <a:pt x="1781" y="1813"/>
                    <a:pt x="1846" y="1777"/>
                  </a:cubicBezTo>
                  <a:lnTo>
                    <a:pt x="3084" y="1051"/>
                  </a:lnTo>
                  <a:cubicBezTo>
                    <a:pt x="3215" y="979"/>
                    <a:pt x="3215" y="860"/>
                    <a:pt x="3084" y="789"/>
                  </a:cubicBezTo>
                  <a:lnTo>
                    <a:pt x="1834" y="63"/>
                  </a:lnTo>
                  <a:cubicBezTo>
                    <a:pt x="1769" y="21"/>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2"/>
            <p:cNvSpPr/>
            <p:nvPr/>
          </p:nvSpPr>
          <p:spPr>
            <a:xfrm>
              <a:off x="2903232" y="3630847"/>
              <a:ext cx="100673" cy="37172"/>
            </a:xfrm>
            <a:custGeom>
              <a:avLst/>
              <a:gdLst/>
              <a:ahLst/>
              <a:cxnLst/>
              <a:rect l="l" t="t" r="r" b="b"/>
              <a:pathLst>
                <a:path w="3147" h="1162" extrusionOk="0">
                  <a:moveTo>
                    <a:pt x="3147" y="1"/>
                  </a:moveTo>
                  <a:cubicBezTo>
                    <a:pt x="3147" y="1"/>
                    <a:pt x="3147" y="1"/>
                    <a:pt x="3147" y="1"/>
                  </a:cubicBezTo>
                  <a:lnTo>
                    <a:pt x="3147" y="1"/>
                  </a:lnTo>
                  <a:close/>
                  <a:moveTo>
                    <a:pt x="3" y="1"/>
                  </a:moveTo>
                  <a:lnTo>
                    <a:pt x="3" y="1"/>
                  </a:lnTo>
                  <a:cubicBezTo>
                    <a:pt x="0" y="13"/>
                    <a:pt x="0" y="25"/>
                    <a:pt x="3" y="37"/>
                  </a:cubicBezTo>
                  <a:lnTo>
                    <a:pt x="3" y="37"/>
                  </a:lnTo>
                  <a:lnTo>
                    <a:pt x="3" y="1"/>
                  </a:lnTo>
                  <a:close/>
                  <a:moveTo>
                    <a:pt x="3147" y="1"/>
                  </a:moveTo>
                  <a:cubicBezTo>
                    <a:pt x="3147" y="48"/>
                    <a:pt x="3123" y="96"/>
                    <a:pt x="3051" y="132"/>
                  </a:cubicBezTo>
                  <a:lnTo>
                    <a:pt x="1813" y="858"/>
                  </a:lnTo>
                  <a:cubicBezTo>
                    <a:pt x="1748" y="894"/>
                    <a:pt x="1664" y="912"/>
                    <a:pt x="1581" y="912"/>
                  </a:cubicBezTo>
                  <a:cubicBezTo>
                    <a:pt x="1498" y="912"/>
                    <a:pt x="1414" y="894"/>
                    <a:pt x="1349" y="858"/>
                  </a:cubicBezTo>
                  <a:lnTo>
                    <a:pt x="99" y="132"/>
                  </a:lnTo>
                  <a:cubicBezTo>
                    <a:pt x="46" y="105"/>
                    <a:pt x="12" y="72"/>
                    <a:pt x="3" y="37"/>
                  </a:cubicBezTo>
                  <a:lnTo>
                    <a:pt x="3" y="37"/>
                  </a:lnTo>
                  <a:lnTo>
                    <a:pt x="3" y="251"/>
                  </a:lnTo>
                  <a:cubicBezTo>
                    <a:pt x="3" y="299"/>
                    <a:pt x="27" y="346"/>
                    <a:pt x="99" y="382"/>
                  </a:cubicBezTo>
                  <a:lnTo>
                    <a:pt x="1349" y="1108"/>
                  </a:lnTo>
                  <a:cubicBezTo>
                    <a:pt x="1414" y="1144"/>
                    <a:pt x="1498" y="1162"/>
                    <a:pt x="1581" y="1162"/>
                  </a:cubicBezTo>
                  <a:cubicBezTo>
                    <a:pt x="1664" y="1162"/>
                    <a:pt x="1748" y="1144"/>
                    <a:pt x="1813" y="1108"/>
                  </a:cubicBezTo>
                  <a:lnTo>
                    <a:pt x="3051" y="382"/>
                  </a:lnTo>
                  <a:cubicBezTo>
                    <a:pt x="3111" y="346"/>
                    <a:pt x="3147" y="299"/>
                    <a:pt x="3147" y="251"/>
                  </a:cubicBezTo>
                  <a:lnTo>
                    <a:pt x="31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2"/>
            <p:cNvSpPr/>
            <p:nvPr/>
          </p:nvSpPr>
          <p:spPr>
            <a:xfrm>
              <a:off x="2902176" y="3601736"/>
              <a:ext cx="102880" cy="58286"/>
            </a:xfrm>
            <a:custGeom>
              <a:avLst/>
              <a:gdLst/>
              <a:ahLst/>
              <a:cxnLst/>
              <a:rect l="l" t="t" r="r" b="b"/>
              <a:pathLst>
                <a:path w="3216" h="1822" extrusionOk="0">
                  <a:moveTo>
                    <a:pt x="1602" y="0"/>
                  </a:moveTo>
                  <a:cubicBezTo>
                    <a:pt x="1519" y="0"/>
                    <a:pt x="1435" y="18"/>
                    <a:pt x="1370" y="54"/>
                  </a:cubicBezTo>
                  <a:lnTo>
                    <a:pt x="120" y="780"/>
                  </a:lnTo>
                  <a:cubicBezTo>
                    <a:pt x="1" y="851"/>
                    <a:pt x="1" y="970"/>
                    <a:pt x="132" y="1042"/>
                  </a:cubicBezTo>
                  <a:lnTo>
                    <a:pt x="1382" y="1768"/>
                  </a:lnTo>
                  <a:cubicBezTo>
                    <a:pt x="1447" y="1804"/>
                    <a:pt x="1531" y="1822"/>
                    <a:pt x="1614" y="1822"/>
                  </a:cubicBezTo>
                  <a:cubicBezTo>
                    <a:pt x="1697" y="1822"/>
                    <a:pt x="1781" y="1804"/>
                    <a:pt x="1846" y="1768"/>
                  </a:cubicBezTo>
                  <a:lnTo>
                    <a:pt x="3084" y="1042"/>
                  </a:lnTo>
                  <a:cubicBezTo>
                    <a:pt x="3215" y="970"/>
                    <a:pt x="3215" y="851"/>
                    <a:pt x="3084" y="780"/>
                  </a:cubicBezTo>
                  <a:lnTo>
                    <a:pt x="1834" y="54"/>
                  </a:lnTo>
                  <a:cubicBezTo>
                    <a:pt x="1769"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2"/>
            <p:cNvSpPr/>
            <p:nvPr/>
          </p:nvSpPr>
          <p:spPr>
            <a:xfrm>
              <a:off x="2751345" y="3797673"/>
              <a:ext cx="100992" cy="37172"/>
            </a:xfrm>
            <a:custGeom>
              <a:avLst/>
              <a:gdLst/>
              <a:ahLst/>
              <a:cxnLst/>
              <a:rect l="l" t="t" r="r" b="b"/>
              <a:pathLst>
                <a:path w="3157" h="1162" extrusionOk="0">
                  <a:moveTo>
                    <a:pt x="1" y="1"/>
                  </a:moveTo>
                  <a:lnTo>
                    <a:pt x="1" y="251"/>
                  </a:lnTo>
                  <a:cubicBezTo>
                    <a:pt x="1" y="298"/>
                    <a:pt x="37" y="346"/>
                    <a:pt x="96" y="382"/>
                  </a:cubicBezTo>
                  <a:lnTo>
                    <a:pt x="1358" y="1108"/>
                  </a:lnTo>
                  <a:cubicBezTo>
                    <a:pt x="1418" y="1144"/>
                    <a:pt x="1501" y="1162"/>
                    <a:pt x="1584" y="1162"/>
                  </a:cubicBezTo>
                  <a:cubicBezTo>
                    <a:pt x="1668" y="1162"/>
                    <a:pt x="1751" y="1144"/>
                    <a:pt x="1811" y="1108"/>
                  </a:cubicBezTo>
                  <a:lnTo>
                    <a:pt x="3061" y="382"/>
                  </a:lnTo>
                  <a:cubicBezTo>
                    <a:pt x="3120" y="346"/>
                    <a:pt x="3156" y="298"/>
                    <a:pt x="3156" y="251"/>
                  </a:cubicBezTo>
                  <a:lnTo>
                    <a:pt x="3156" y="1"/>
                  </a:lnTo>
                  <a:cubicBezTo>
                    <a:pt x="3156" y="48"/>
                    <a:pt x="3120" y="96"/>
                    <a:pt x="3061" y="132"/>
                  </a:cubicBezTo>
                  <a:lnTo>
                    <a:pt x="1811" y="858"/>
                  </a:lnTo>
                  <a:cubicBezTo>
                    <a:pt x="1751" y="894"/>
                    <a:pt x="1668" y="912"/>
                    <a:pt x="1584" y="912"/>
                  </a:cubicBezTo>
                  <a:cubicBezTo>
                    <a:pt x="1501" y="912"/>
                    <a:pt x="1418" y="894"/>
                    <a:pt x="1358" y="858"/>
                  </a:cubicBezTo>
                  <a:lnTo>
                    <a:pt x="96" y="132"/>
                  </a:lnTo>
                  <a:cubicBezTo>
                    <a:pt x="37" y="96"/>
                    <a:pt x="1" y="4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2"/>
            <p:cNvSpPr/>
            <p:nvPr/>
          </p:nvSpPr>
          <p:spPr>
            <a:xfrm>
              <a:off x="2750609" y="3768275"/>
              <a:ext cx="102848" cy="58574"/>
            </a:xfrm>
            <a:custGeom>
              <a:avLst/>
              <a:gdLst/>
              <a:ahLst/>
              <a:cxnLst/>
              <a:rect l="l" t="t" r="r" b="b"/>
              <a:pathLst>
                <a:path w="3215" h="1831" extrusionOk="0">
                  <a:moveTo>
                    <a:pt x="1601" y="0"/>
                  </a:moveTo>
                  <a:cubicBezTo>
                    <a:pt x="1518" y="0"/>
                    <a:pt x="1435" y="21"/>
                    <a:pt x="1369" y="63"/>
                  </a:cubicBezTo>
                  <a:lnTo>
                    <a:pt x="119" y="777"/>
                  </a:lnTo>
                  <a:cubicBezTo>
                    <a:pt x="0" y="860"/>
                    <a:pt x="0" y="979"/>
                    <a:pt x="119" y="1051"/>
                  </a:cubicBezTo>
                  <a:lnTo>
                    <a:pt x="1381" y="1777"/>
                  </a:lnTo>
                  <a:cubicBezTo>
                    <a:pt x="1441" y="1813"/>
                    <a:pt x="1524" y="1831"/>
                    <a:pt x="1607" y="1831"/>
                  </a:cubicBezTo>
                  <a:cubicBezTo>
                    <a:pt x="1691" y="1831"/>
                    <a:pt x="1774" y="1813"/>
                    <a:pt x="1834" y="1777"/>
                  </a:cubicBezTo>
                  <a:lnTo>
                    <a:pt x="3084" y="1051"/>
                  </a:lnTo>
                  <a:cubicBezTo>
                    <a:pt x="3215" y="979"/>
                    <a:pt x="3215" y="860"/>
                    <a:pt x="3084" y="789"/>
                  </a:cubicBezTo>
                  <a:lnTo>
                    <a:pt x="1834" y="63"/>
                  </a:lnTo>
                  <a:cubicBezTo>
                    <a:pt x="1768" y="21"/>
                    <a:pt x="1685" y="0"/>
                    <a:pt x="1601" y="0"/>
                  </a:cubicBezTo>
                  <a:close/>
                </a:path>
              </a:pathLst>
            </a:custGeom>
            <a:solidFill>
              <a:srgbClr val="574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2"/>
            <p:cNvSpPr/>
            <p:nvPr/>
          </p:nvSpPr>
          <p:spPr>
            <a:xfrm>
              <a:off x="2828280" y="3756918"/>
              <a:ext cx="100992" cy="37172"/>
            </a:xfrm>
            <a:custGeom>
              <a:avLst/>
              <a:gdLst/>
              <a:ahLst/>
              <a:cxnLst/>
              <a:rect l="l" t="t" r="r" b="b"/>
              <a:pathLst>
                <a:path w="3157" h="1162" extrusionOk="0">
                  <a:moveTo>
                    <a:pt x="1" y="1"/>
                  </a:moveTo>
                  <a:lnTo>
                    <a:pt x="1" y="251"/>
                  </a:lnTo>
                  <a:cubicBezTo>
                    <a:pt x="1" y="298"/>
                    <a:pt x="37" y="346"/>
                    <a:pt x="96" y="382"/>
                  </a:cubicBezTo>
                  <a:lnTo>
                    <a:pt x="1358" y="1108"/>
                  </a:lnTo>
                  <a:cubicBezTo>
                    <a:pt x="1418" y="1144"/>
                    <a:pt x="1501" y="1162"/>
                    <a:pt x="1584" y="1162"/>
                  </a:cubicBezTo>
                  <a:cubicBezTo>
                    <a:pt x="1668" y="1162"/>
                    <a:pt x="1751" y="1144"/>
                    <a:pt x="1811" y="1108"/>
                  </a:cubicBezTo>
                  <a:lnTo>
                    <a:pt x="3061" y="382"/>
                  </a:lnTo>
                  <a:cubicBezTo>
                    <a:pt x="3120" y="346"/>
                    <a:pt x="3156" y="298"/>
                    <a:pt x="3156" y="251"/>
                  </a:cubicBezTo>
                  <a:lnTo>
                    <a:pt x="3156" y="1"/>
                  </a:lnTo>
                  <a:cubicBezTo>
                    <a:pt x="3156" y="48"/>
                    <a:pt x="3120" y="96"/>
                    <a:pt x="3061" y="132"/>
                  </a:cubicBezTo>
                  <a:lnTo>
                    <a:pt x="1811" y="858"/>
                  </a:lnTo>
                  <a:cubicBezTo>
                    <a:pt x="1751" y="894"/>
                    <a:pt x="1671" y="912"/>
                    <a:pt x="1589" y="912"/>
                  </a:cubicBezTo>
                  <a:cubicBezTo>
                    <a:pt x="1507" y="912"/>
                    <a:pt x="1424" y="894"/>
                    <a:pt x="1358" y="858"/>
                  </a:cubicBezTo>
                  <a:lnTo>
                    <a:pt x="96" y="132"/>
                  </a:lnTo>
                  <a:cubicBezTo>
                    <a:pt x="37" y="96"/>
                    <a:pt x="1" y="4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2"/>
            <p:cNvSpPr/>
            <p:nvPr/>
          </p:nvSpPr>
          <p:spPr>
            <a:xfrm>
              <a:off x="2827544" y="3727776"/>
              <a:ext cx="102848" cy="58318"/>
            </a:xfrm>
            <a:custGeom>
              <a:avLst/>
              <a:gdLst/>
              <a:ahLst/>
              <a:cxnLst/>
              <a:rect l="l" t="t" r="r" b="b"/>
              <a:pathLst>
                <a:path w="3215" h="1823" extrusionOk="0">
                  <a:moveTo>
                    <a:pt x="1602" y="1"/>
                  </a:moveTo>
                  <a:cubicBezTo>
                    <a:pt x="1518" y="1"/>
                    <a:pt x="1435" y="19"/>
                    <a:pt x="1369" y="55"/>
                  </a:cubicBezTo>
                  <a:lnTo>
                    <a:pt x="119" y="781"/>
                  </a:lnTo>
                  <a:cubicBezTo>
                    <a:pt x="0" y="852"/>
                    <a:pt x="0" y="971"/>
                    <a:pt x="119" y="1043"/>
                  </a:cubicBezTo>
                  <a:lnTo>
                    <a:pt x="1381" y="1769"/>
                  </a:lnTo>
                  <a:cubicBezTo>
                    <a:pt x="1447" y="1805"/>
                    <a:pt x="1530" y="1823"/>
                    <a:pt x="1612" y="1823"/>
                  </a:cubicBezTo>
                  <a:cubicBezTo>
                    <a:pt x="1694" y="1823"/>
                    <a:pt x="1774" y="1805"/>
                    <a:pt x="1834" y="1769"/>
                  </a:cubicBezTo>
                  <a:lnTo>
                    <a:pt x="3084" y="1043"/>
                  </a:lnTo>
                  <a:cubicBezTo>
                    <a:pt x="3215" y="971"/>
                    <a:pt x="3215" y="852"/>
                    <a:pt x="3084" y="781"/>
                  </a:cubicBezTo>
                  <a:lnTo>
                    <a:pt x="1834" y="55"/>
                  </a:lnTo>
                  <a:cubicBezTo>
                    <a:pt x="1768" y="19"/>
                    <a:pt x="1685" y="1"/>
                    <a:pt x="1602"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2"/>
            <p:cNvSpPr/>
            <p:nvPr/>
          </p:nvSpPr>
          <p:spPr>
            <a:xfrm>
              <a:off x="2905247" y="3716163"/>
              <a:ext cx="100960" cy="37460"/>
            </a:xfrm>
            <a:custGeom>
              <a:avLst/>
              <a:gdLst/>
              <a:ahLst/>
              <a:cxnLst/>
              <a:rect l="l" t="t" r="r" b="b"/>
              <a:pathLst>
                <a:path w="3156" h="1171" extrusionOk="0">
                  <a:moveTo>
                    <a:pt x="0" y="1"/>
                  </a:moveTo>
                  <a:lnTo>
                    <a:pt x="0" y="251"/>
                  </a:lnTo>
                  <a:cubicBezTo>
                    <a:pt x="0" y="298"/>
                    <a:pt x="36" y="346"/>
                    <a:pt x="95" y="394"/>
                  </a:cubicBezTo>
                  <a:lnTo>
                    <a:pt x="1357" y="1108"/>
                  </a:lnTo>
                  <a:cubicBezTo>
                    <a:pt x="1417" y="1150"/>
                    <a:pt x="1500" y="1171"/>
                    <a:pt x="1584" y="1171"/>
                  </a:cubicBezTo>
                  <a:cubicBezTo>
                    <a:pt x="1667" y="1171"/>
                    <a:pt x="1750" y="1150"/>
                    <a:pt x="1810" y="1108"/>
                  </a:cubicBezTo>
                  <a:lnTo>
                    <a:pt x="3060" y="394"/>
                  </a:lnTo>
                  <a:cubicBezTo>
                    <a:pt x="3119" y="358"/>
                    <a:pt x="3155" y="298"/>
                    <a:pt x="3155" y="251"/>
                  </a:cubicBezTo>
                  <a:lnTo>
                    <a:pt x="3155" y="1"/>
                  </a:lnTo>
                  <a:cubicBezTo>
                    <a:pt x="3155" y="48"/>
                    <a:pt x="3119" y="96"/>
                    <a:pt x="3060" y="132"/>
                  </a:cubicBezTo>
                  <a:lnTo>
                    <a:pt x="1810" y="858"/>
                  </a:lnTo>
                  <a:cubicBezTo>
                    <a:pt x="1750" y="894"/>
                    <a:pt x="1670" y="912"/>
                    <a:pt x="1588" y="912"/>
                  </a:cubicBezTo>
                  <a:cubicBezTo>
                    <a:pt x="1506" y="912"/>
                    <a:pt x="1423" y="894"/>
                    <a:pt x="1357" y="858"/>
                  </a:cubicBezTo>
                  <a:lnTo>
                    <a:pt x="95" y="132"/>
                  </a:lnTo>
                  <a:cubicBezTo>
                    <a:pt x="36" y="96"/>
                    <a:pt x="0" y="48"/>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2"/>
            <p:cNvSpPr/>
            <p:nvPr/>
          </p:nvSpPr>
          <p:spPr>
            <a:xfrm>
              <a:off x="2904479" y="3687053"/>
              <a:ext cx="102848" cy="58286"/>
            </a:xfrm>
            <a:custGeom>
              <a:avLst/>
              <a:gdLst/>
              <a:ahLst/>
              <a:cxnLst/>
              <a:rect l="l" t="t" r="r" b="b"/>
              <a:pathLst>
                <a:path w="3215" h="1822" extrusionOk="0">
                  <a:moveTo>
                    <a:pt x="1602" y="0"/>
                  </a:moveTo>
                  <a:cubicBezTo>
                    <a:pt x="1518" y="0"/>
                    <a:pt x="1435" y="18"/>
                    <a:pt x="1369" y="54"/>
                  </a:cubicBezTo>
                  <a:lnTo>
                    <a:pt x="119" y="780"/>
                  </a:lnTo>
                  <a:cubicBezTo>
                    <a:pt x="0" y="851"/>
                    <a:pt x="0" y="970"/>
                    <a:pt x="119" y="1042"/>
                  </a:cubicBezTo>
                  <a:lnTo>
                    <a:pt x="1381" y="1768"/>
                  </a:lnTo>
                  <a:cubicBezTo>
                    <a:pt x="1447" y="1804"/>
                    <a:pt x="1530" y="1822"/>
                    <a:pt x="1612" y="1822"/>
                  </a:cubicBezTo>
                  <a:cubicBezTo>
                    <a:pt x="1694" y="1822"/>
                    <a:pt x="1774" y="1804"/>
                    <a:pt x="1834" y="1768"/>
                  </a:cubicBezTo>
                  <a:lnTo>
                    <a:pt x="3084" y="1042"/>
                  </a:lnTo>
                  <a:cubicBezTo>
                    <a:pt x="3215" y="970"/>
                    <a:pt x="3215" y="851"/>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2"/>
            <p:cNvSpPr/>
            <p:nvPr/>
          </p:nvSpPr>
          <p:spPr>
            <a:xfrm>
              <a:off x="2982182" y="3675409"/>
              <a:ext cx="100960" cy="37556"/>
            </a:xfrm>
            <a:custGeom>
              <a:avLst/>
              <a:gdLst/>
              <a:ahLst/>
              <a:cxnLst/>
              <a:rect l="l" t="t" r="r" b="b"/>
              <a:pathLst>
                <a:path w="3156" h="1174" extrusionOk="0">
                  <a:moveTo>
                    <a:pt x="0" y="1"/>
                  </a:moveTo>
                  <a:lnTo>
                    <a:pt x="0" y="251"/>
                  </a:lnTo>
                  <a:cubicBezTo>
                    <a:pt x="0" y="310"/>
                    <a:pt x="36" y="358"/>
                    <a:pt x="95" y="394"/>
                  </a:cubicBezTo>
                  <a:lnTo>
                    <a:pt x="1357" y="1120"/>
                  </a:lnTo>
                  <a:cubicBezTo>
                    <a:pt x="1417" y="1156"/>
                    <a:pt x="1500" y="1174"/>
                    <a:pt x="1584" y="1174"/>
                  </a:cubicBezTo>
                  <a:cubicBezTo>
                    <a:pt x="1667" y="1174"/>
                    <a:pt x="1750" y="1156"/>
                    <a:pt x="1810" y="1120"/>
                  </a:cubicBezTo>
                  <a:lnTo>
                    <a:pt x="3060" y="394"/>
                  </a:lnTo>
                  <a:cubicBezTo>
                    <a:pt x="3120" y="358"/>
                    <a:pt x="3155" y="310"/>
                    <a:pt x="3155" y="263"/>
                  </a:cubicBezTo>
                  <a:lnTo>
                    <a:pt x="3155" y="1"/>
                  </a:lnTo>
                  <a:cubicBezTo>
                    <a:pt x="3155" y="49"/>
                    <a:pt x="3120" y="96"/>
                    <a:pt x="3060" y="132"/>
                  </a:cubicBezTo>
                  <a:lnTo>
                    <a:pt x="1810" y="858"/>
                  </a:lnTo>
                  <a:cubicBezTo>
                    <a:pt x="1750" y="894"/>
                    <a:pt x="1670" y="912"/>
                    <a:pt x="1588" y="912"/>
                  </a:cubicBezTo>
                  <a:cubicBezTo>
                    <a:pt x="1506" y="912"/>
                    <a:pt x="1423" y="894"/>
                    <a:pt x="1357" y="858"/>
                  </a:cubicBezTo>
                  <a:lnTo>
                    <a:pt x="95" y="132"/>
                  </a:lnTo>
                  <a:cubicBezTo>
                    <a:pt x="36" y="96"/>
                    <a:pt x="0" y="4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2"/>
            <p:cNvSpPr/>
            <p:nvPr/>
          </p:nvSpPr>
          <p:spPr>
            <a:xfrm>
              <a:off x="2981414" y="3646298"/>
              <a:ext cx="102848" cy="58286"/>
            </a:xfrm>
            <a:custGeom>
              <a:avLst/>
              <a:gdLst/>
              <a:ahLst/>
              <a:cxnLst/>
              <a:rect l="l" t="t" r="r" b="b"/>
              <a:pathLst>
                <a:path w="3215" h="1822" extrusionOk="0">
                  <a:moveTo>
                    <a:pt x="1602" y="0"/>
                  </a:moveTo>
                  <a:cubicBezTo>
                    <a:pt x="1518" y="0"/>
                    <a:pt x="1435" y="18"/>
                    <a:pt x="1369" y="54"/>
                  </a:cubicBezTo>
                  <a:lnTo>
                    <a:pt x="119" y="780"/>
                  </a:lnTo>
                  <a:cubicBezTo>
                    <a:pt x="0" y="851"/>
                    <a:pt x="0" y="970"/>
                    <a:pt x="119" y="1042"/>
                  </a:cubicBezTo>
                  <a:lnTo>
                    <a:pt x="1381" y="1768"/>
                  </a:lnTo>
                  <a:cubicBezTo>
                    <a:pt x="1447" y="1804"/>
                    <a:pt x="1530" y="1822"/>
                    <a:pt x="1612" y="1822"/>
                  </a:cubicBezTo>
                  <a:cubicBezTo>
                    <a:pt x="1694" y="1822"/>
                    <a:pt x="1774" y="1804"/>
                    <a:pt x="1834" y="1768"/>
                  </a:cubicBezTo>
                  <a:lnTo>
                    <a:pt x="3084" y="1042"/>
                  </a:lnTo>
                  <a:cubicBezTo>
                    <a:pt x="3215" y="970"/>
                    <a:pt x="3215" y="851"/>
                    <a:pt x="3084" y="780"/>
                  </a:cubicBezTo>
                  <a:lnTo>
                    <a:pt x="1834" y="54"/>
                  </a:lnTo>
                  <a:cubicBezTo>
                    <a:pt x="1768" y="18"/>
                    <a:pt x="1685" y="0"/>
                    <a:pt x="1602" y="0"/>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5" name="Google Shape;1935;p52"/>
          <p:cNvCxnSpPr/>
          <p:nvPr/>
        </p:nvCxnSpPr>
        <p:spPr>
          <a:xfrm>
            <a:off x="6031962" y="1448350"/>
            <a:ext cx="1047600" cy="0"/>
          </a:xfrm>
          <a:prstGeom prst="straightConnector1">
            <a:avLst/>
          </a:prstGeom>
          <a:noFill/>
          <a:ln w="19050" cap="flat" cmpd="sng">
            <a:solidFill>
              <a:schemeClr val="accent2"/>
            </a:solidFill>
            <a:prstDash val="dot"/>
            <a:round/>
            <a:headEnd type="none" w="med" len="med"/>
            <a:tailEnd type="none" w="med" len="med"/>
          </a:ln>
        </p:spPr>
      </p:cxnSp>
      <p:cxnSp>
        <p:nvCxnSpPr>
          <p:cNvPr id="1936" name="Google Shape;1936;p52"/>
          <p:cNvCxnSpPr/>
          <p:nvPr/>
        </p:nvCxnSpPr>
        <p:spPr>
          <a:xfrm>
            <a:off x="2064450" y="1448350"/>
            <a:ext cx="1047600" cy="0"/>
          </a:xfrm>
          <a:prstGeom prst="straightConnector1">
            <a:avLst/>
          </a:prstGeom>
          <a:noFill/>
          <a:ln w="19050" cap="flat" cmpd="sng">
            <a:solidFill>
              <a:schemeClr val="accent2"/>
            </a:solidFill>
            <a:prstDash val="dot"/>
            <a:round/>
            <a:headEnd type="none" w="med" len="med"/>
            <a:tailEnd type="none" w="med" len="med"/>
          </a:ln>
        </p:spPr>
      </p:cxnSp>
      <p:pic>
        <p:nvPicPr>
          <p:cNvPr id="5" name="Picture 4">
            <a:extLst>
              <a:ext uri="{FF2B5EF4-FFF2-40B4-BE49-F238E27FC236}">
                <a16:creationId xmlns:a16="http://schemas.microsoft.com/office/drawing/2014/main" id="{D574B8A3-ADDD-BC96-E833-5BFCD17A03B0}"/>
              </a:ext>
            </a:extLst>
          </p:cNvPr>
          <p:cNvPicPr>
            <a:picLocks noChangeAspect="1"/>
          </p:cNvPicPr>
          <p:nvPr/>
        </p:nvPicPr>
        <p:blipFill>
          <a:blip r:embed="rId3"/>
          <a:stretch>
            <a:fillRect/>
          </a:stretch>
        </p:blipFill>
        <p:spPr>
          <a:xfrm>
            <a:off x="1286010" y="813175"/>
            <a:ext cx="6423105" cy="3068538"/>
          </a:xfrm>
          <a:prstGeom prst="rect">
            <a:avLst/>
          </a:prstGeom>
        </p:spPr>
      </p:pic>
    </p:spTree>
    <p:extLst>
      <p:ext uri="{BB962C8B-B14F-4D97-AF65-F5344CB8AC3E}">
        <p14:creationId xmlns:p14="http://schemas.microsoft.com/office/powerpoint/2010/main" val="1413986283"/>
      </p:ext>
    </p:extLst>
  </p:cSld>
  <p:clrMapOvr>
    <a:masterClrMapping/>
  </p:clrMapOvr>
</p:sld>
</file>

<file path=ppt/theme/theme1.xml><?xml version="1.0" encoding="utf-8"?>
<a:theme xmlns:a="http://schemas.openxmlformats.org/drawingml/2006/main" name="Global Technology Investments Project Proposal by Slidesgo">
  <a:themeElements>
    <a:clrScheme name="Simple Light">
      <a:dk1>
        <a:srgbClr val="97ACDE"/>
      </a:dk1>
      <a:lt1>
        <a:srgbClr val="050B31"/>
      </a:lt1>
      <a:dk2>
        <a:srgbClr val="322457"/>
      </a:dk2>
      <a:lt2>
        <a:srgbClr val="57428A"/>
      </a:lt2>
      <a:accent1>
        <a:srgbClr val="A1FFFD"/>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161</Words>
  <Application>Microsoft Office PowerPoint</Application>
  <PresentationFormat>On-screen Show (16:9)</PresentationFormat>
  <Paragraphs>34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Chivo</vt:lpstr>
      <vt:lpstr>Fahkwang</vt:lpstr>
      <vt:lpstr>Global Technology Investments Project Proposal by Slidesgo</vt:lpstr>
      <vt:lpstr>Loan Admin Management Application</vt:lpstr>
      <vt:lpstr>The Application</vt:lpstr>
      <vt:lpstr>Use Cases</vt:lpstr>
      <vt:lpstr>Tool Chain</vt:lpstr>
      <vt:lpstr>Database Schema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Technology Investments Project Proposal</dc:title>
  <dc:creator>Sai Raja Gopal R</dc:creator>
  <cp:lastModifiedBy>Sai Raja Gopal R</cp:lastModifiedBy>
  <cp:revision>9</cp:revision>
  <dcterms:modified xsi:type="dcterms:W3CDTF">2022-11-10T06:49:26Z</dcterms:modified>
</cp:coreProperties>
</file>