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92AE-B743-588A-8D6F-73EE4E068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D8687-2F02-583F-EF66-68867F84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3E60-698E-304F-1B25-C0D2ED1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C7AC-9396-35F6-5054-6012DDB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8270-5499-BC94-7AB7-62C6CC3E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C7CE-0814-D628-3332-262CEE2D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AE08D-FF7D-A1EF-9352-8E3C835A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0985-0821-31BD-4858-86D08E7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B416-2E6D-4A8A-488E-FF927EF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3872-26C2-132C-2FBD-ADC8ED43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51650-1D84-15BB-9DF7-1E9F2128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956D6-7FD5-8B25-D3C3-DB937312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DBF6-3F39-1774-03A3-8AE281D3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8DF4-94F6-77B1-0610-6CBE45B3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635B-5418-C4F6-6B9A-D5DB7191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92E-4B2F-AB15-744F-E967430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C513-93A6-6D60-2516-0BA7381A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EE3A-34FA-C8E8-84E4-EBAF5E2B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B8BB-F095-5276-2332-1259EA64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9A03-92AD-EE5C-244C-D63C857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9FC7-69E5-0705-BD04-4DEC9B26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03D4-345A-954C-0EA4-1C74F355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F4D0-10BD-CDD3-4113-195094C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EEB3-2DA3-D749-2EDF-8671805C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F8C2-1A35-5F47-B5B9-08A6F21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3BA2-3CFA-A18C-5D0C-2B440EBE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D2EB-155A-4B43-1520-4E4EB8D2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37AB-8E40-4BC3-CFC7-3D11C99E6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20E3-CDBE-A50B-65F4-3D412740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4588-1B8C-6FA4-F84C-6C3F5ADE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9522-1143-B376-419E-B0FA5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F4DA-6115-F022-DC44-9497AD70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A8C6-12A2-518F-DED3-02F19CF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A396-4189-D2A4-5841-59E88BA5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448C-0DFA-BCD0-D471-DA80F12FA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6E64-BE38-4446-F1C9-85642408E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67759-C21C-BE2D-E00B-B27825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A99A6-ED63-EF18-D25D-25E54D8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38C30-01AF-5339-ABB1-9193712C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290F-00D7-7523-337E-91D805BA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115F1-E9E6-7195-17F0-6409894E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4B68-D018-BFF4-8354-AF89A36A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52EC1-9D5E-441F-6100-0595781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ADF-1AD2-DC02-1CC1-05BE7F15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8603-293A-2A82-EF71-85E5C8E0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0AE0-D846-20D2-9E9B-EB7E3B2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37E-9FBB-0DC7-E4EC-5E09695B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37B8-525D-E4CE-F9FA-1E43957B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40C5B-9266-0EBA-990C-E5089150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47B5-76C9-C4B8-7A59-BE892B75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25638-5187-2929-F88B-E703495B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875F-7008-9E17-A9F8-B3710EB3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07EE-83B2-C37E-72A5-755CDC6C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01FB2-D61A-897A-D4FD-2A0A30FF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2F90-24F2-CA67-FBD2-272ED812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957A-1439-0119-5000-B5AA441A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CACD-E0F9-6CB3-D527-A0972A35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338C-77C9-C727-AB10-609D0725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D6E60-A3BA-A8FA-2AF7-7D292988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5425D-9831-B497-38A5-9B447CB6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A1DB-3D39-6AED-3D97-245AA8D6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42B1-12A0-44EC-8F4B-239838FD757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896C-FA12-0380-5C27-C829618BC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A71F-75E6-6948-C69B-9BA886B41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11A3-F42A-4BCF-8C54-52118E00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6E21C-054D-E21B-6A74-F56C154AF5E4}"/>
              </a:ext>
            </a:extLst>
          </p:cNvPr>
          <p:cNvSpPr txBox="1">
            <a:spLocks/>
          </p:cNvSpPr>
          <p:nvPr/>
        </p:nvSpPr>
        <p:spPr>
          <a:xfrm>
            <a:off x="1653813" y="702969"/>
            <a:ext cx="8765146" cy="1574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Project Proposal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742213-E1D1-7B8B-F6E8-FA0CF910B102}"/>
              </a:ext>
            </a:extLst>
          </p:cNvPr>
          <p:cNvSpPr txBox="1">
            <a:spLocks/>
          </p:cNvSpPr>
          <p:nvPr/>
        </p:nvSpPr>
        <p:spPr>
          <a:xfrm>
            <a:off x="4570140" y="4332845"/>
            <a:ext cx="2831197" cy="81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Prachurja Kanti Barman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Praggo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UG02-49-18-002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AFBBC3C-A840-DAAE-D63E-5E8D800F84F1}"/>
              </a:ext>
            </a:extLst>
          </p:cNvPr>
          <p:cNvSpPr txBox="1">
            <a:spLocks/>
          </p:cNvSpPr>
          <p:nvPr/>
        </p:nvSpPr>
        <p:spPr>
          <a:xfrm>
            <a:off x="8897680" y="3846190"/>
            <a:ext cx="2831197" cy="118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Dr. D Stalin Alex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   Professor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5DA1BB3-A74B-B055-7157-9BF4489980BC}"/>
              </a:ext>
            </a:extLst>
          </p:cNvPr>
          <p:cNvSpPr txBox="1">
            <a:spLocks/>
          </p:cNvSpPr>
          <p:nvPr/>
        </p:nvSpPr>
        <p:spPr>
          <a:xfrm>
            <a:off x="763040" y="4318780"/>
            <a:ext cx="2191175" cy="1184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Hasibul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Islam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UG02-40-15-020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DFFE7C-40B9-4F19-FB23-FAE1CF3C0EBF}"/>
              </a:ext>
            </a:extLst>
          </p:cNvPr>
          <p:cNvSpPr txBox="1">
            <a:spLocks/>
          </p:cNvSpPr>
          <p:nvPr/>
        </p:nvSpPr>
        <p:spPr>
          <a:xfrm>
            <a:off x="2328887" y="3691007"/>
            <a:ext cx="2590800" cy="84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Presented By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4816F0-98DE-E740-D344-0C8C236A1431}"/>
              </a:ext>
            </a:extLst>
          </p:cNvPr>
          <p:cNvSpPr txBox="1">
            <a:spLocks/>
          </p:cNvSpPr>
          <p:nvPr/>
        </p:nvSpPr>
        <p:spPr>
          <a:xfrm>
            <a:off x="1171943" y="5125178"/>
            <a:ext cx="5181600" cy="7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Department of Computer Science and Engineering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State University of Bangladesh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C42040-A172-88DE-C852-B4ABD30B9757}"/>
              </a:ext>
            </a:extLst>
          </p:cNvPr>
          <p:cNvSpPr txBox="1">
            <a:spLocks/>
          </p:cNvSpPr>
          <p:nvPr/>
        </p:nvSpPr>
        <p:spPr>
          <a:xfrm>
            <a:off x="2781920" y="4304717"/>
            <a:ext cx="2191175" cy="1184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Mobassira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Atika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UG02-41-16-010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D360BC-9B6B-9E25-A4FC-F3D0CA393943}"/>
              </a:ext>
            </a:extLst>
          </p:cNvPr>
          <p:cNvSpPr txBox="1">
            <a:spLocks/>
          </p:cNvSpPr>
          <p:nvPr/>
        </p:nvSpPr>
        <p:spPr>
          <a:xfrm>
            <a:off x="7218907" y="5081033"/>
            <a:ext cx="5181600" cy="72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Department of Computer Science and Engineering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State University of Bangladesh</a:t>
            </a: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5072C0-4820-8DAC-BF51-814B4EB0CDA0}"/>
              </a:ext>
            </a:extLst>
          </p:cNvPr>
          <p:cNvSpPr txBox="1">
            <a:spLocks/>
          </p:cNvSpPr>
          <p:nvPr/>
        </p:nvSpPr>
        <p:spPr>
          <a:xfrm>
            <a:off x="8379525" y="3679866"/>
            <a:ext cx="2590800" cy="84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Advisor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A24BD0-5F5B-95FD-E0D5-F9EA95092055}"/>
              </a:ext>
            </a:extLst>
          </p:cNvPr>
          <p:cNvSpPr txBox="1">
            <a:spLocks/>
          </p:cNvSpPr>
          <p:nvPr/>
        </p:nvSpPr>
        <p:spPr>
          <a:xfrm>
            <a:off x="1773041" y="2003930"/>
            <a:ext cx="8765146" cy="1523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>
                <a:solidFill>
                  <a:srgbClr val="7030A0"/>
                </a:solidFill>
              </a:rPr>
              <a:t>A Virtual Assistant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6C32-ABC5-AA6F-345E-C9F17BE2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Algorithm needed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3AEE-F8F4-082D-581A-C2FEE57A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 err="1"/>
              <a:t>Pyjokes</a:t>
            </a:r>
            <a:r>
              <a:rPr lang="en-US" dirty="0"/>
              <a:t>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(collection of Python Jokes over the Internet)</a:t>
            </a:r>
          </a:p>
          <a:p>
            <a:pPr marL="0" indent="0">
              <a:buNone/>
            </a:pPr>
            <a:r>
              <a:rPr lang="en-US" dirty="0"/>
              <a:t>9.   Datetime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(used to showing Date and Time)</a:t>
            </a:r>
          </a:p>
          <a:p>
            <a:pPr marL="0" indent="0">
              <a:buNone/>
            </a:pPr>
            <a:r>
              <a:rPr lang="en-US" dirty="0"/>
              <a:t>10. Requests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(is used for making GET and POST requests)</a:t>
            </a:r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BeautifulSoup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(scrape information from web pages)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E0AC-E707-C16B-7138-6B38CDDB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F35B-01C5-1397-7DEF-40DD79B6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undoubtedly the next big thing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AI voice bots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source software modules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comfortable and feels free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interact with the voice assistant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Ask it questions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always ready to help </a:t>
            </a:r>
          </a:p>
        </p:txBody>
      </p:sp>
    </p:spTree>
    <p:extLst>
      <p:ext uri="{BB962C8B-B14F-4D97-AF65-F5344CB8AC3E}">
        <p14:creationId xmlns:p14="http://schemas.microsoft.com/office/powerpoint/2010/main" val="32014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D5503C3-804D-33C7-2777-9CFE8F0F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4DEC21F-FD82-3BB1-E5CD-BB56C84ACCFA}"/>
              </a:ext>
            </a:extLst>
          </p:cNvPr>
          <p:cNvSpPr/>
          <p:nvPr/>
        </p:nvSpPr>
        <p:spPr>
          <a:xfrm>
            <a:off x="1095630" y="4743955"/>
            <a:ext cx="10240051" cy="480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082"/>
                </a:moveTo>
                <a:lnTo>
                  <a:pt x="0" y="16518"/>
                </a:lnTo>
                <a:cubicBezTo>
                  <a:pt x="0" y="19313"/>
                  <a:pt x="121" y="21600"/>
                  <a:pt x="27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270" y="0"/>
                </a:lnTo>
                <a:cubicBezTo>
                  <a:pt x="121" y="0"/>
                  <a:pt x="0" y="2160"/>
                  <a:pt x="0" y="5082"/>
                </a:cubicBezTo>
                <a:close/>
                <a:moveTo>
                  <a:pt x="17248" y="6861"/>
                </a:moveTo>
                <a:lnTo>
                  <a:pt x="17450" y="10673"/>
                </a:lnTo>
                <a:lnTo>
                  <a:pt x="17248" y="14485"/>
                </a:lnTo>
                <a:lnTo>
                  <a:pt x="17248" y="6861"/>
                </a:lnTo>
                <a:close/>
                <a:moveTo>
                  <a:pt x="12706" y="6861"/>
                </a:moveTo>
                <a:lnTo>
                  <a:pt x="12909" y="10673"/>
                </a:lnTo>
                <a:lnTo>
                  <a:pt x="12706" y="14485"/>
                </a:lnTo>
                <a:lnTo>
                  <a:pt x="12706" y="6861"/>
                </a:lnTo>
                <a:close/>
                <a:moveTo>
                  <a:pt x="8165" y="6861"/>
                </a:moveTo>
                <a:lnTo>
                  <a:pt x="8367" y="10673"/>
                </a:lnTo>
                <a:lnTo>
                  <a:pt x="8165" y="14485"/>
                </a:lnTo>
                <a:lnTo>
                  <a:pt x="8165" y="6861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3BA951E5-9145-00E5-C316-951148686007}"/>
              </a:ext>
            </a:extLst>
          </p:cNvPr>
          <p:cNvSpPr/>
          <p:nvPr/>
        </p:nvSpPr>
        <p:spPr>
          <a:xfrm>
            <a:off x="1078064" y="3449737"/>
            <a:ext cx="10226928" cy="480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0" y="0"/>
                </a:moveTo>
                <a:cubicBezTo>
                  <a:pt x="121" y="0"/>
                  <a:pt x="0" y="2287"/>
                  <a:pt x="0" y="5082"/>
                </a:cubicBezTo>
                <a:lnTo>
                  <a:pt x="0" y="16518"/>
                </a:lnTo>
                <a:cubicBezTo>
                  <a:pt x="0" y="19313"/>
                  <a:pt x="121" y="21600"/>
                  <a:pt x="27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270" y="0"/>
                </a:lnTo>
                <a:close/>
                <a:moveTo>
                  <a:pt x="8165" y="14612"/>
                </a:moveTo>
                <a:lnTo>
                  <a:pt x="8165" y="6988"/>
                </a:lnTo>
                <a:lnTo>
                  <a:pt x="8367" y="10800"/>
                </a:lnTo>
                <a:lnTo>
                  <a:pt x="8165" y="14612"/>
                </a:lnTo>
                <a:close/>
                <a:moveTo>
                  <a:pt x="12706" y="14612"/>
                </a:moveTo>
                <a:lnTo>
                  <a:pt x="12706" y="6988"/>
                </a:lnTo>
                <a:lnTo>
                  <a:pt x="12909" y="10800"/>
                </a:lnTo>
                <a:lnTo>
                  <a:pt x="12706" y="14612"/>
                </a:lnTo>
                <a:close/>
                <a:moveTo>
                  <a:pt x="17248" y="14612"/>
                </a:moveTo>
                <a:lnTo>
                  <a:pt x="17248" y="6988"/>
                </a:lnTo>
                <a:lnTo>
                  <a:pt x="17450" y="10800"/>
                </a:lnTo>
                <a:lnTo>
                  <a:pt x="17248" y="1461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E3A93-B64F-D5C0-1788-A63E4D8195D6}"/>
              </a:ext>
            </a:extLst>
          </p:cNvPr>
          <p:cNvSpPr txBox="1"/>
          <p:nvPr/>
        </p:nvSpPr>
        <p:spPr>
          <a:xfrm>
            <a:off x="3276252" y="3547872"/>
            <a:ext cx="7864107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/>
              <a:t>Imrie, Peter, and Peter Bednar. "Virtual personal assistant." ItAIS (2013): 98-105</a:t>
            </a:r>
          </a:p>
        </p:txBody>
      </p:sp>
      <p:sp>
        <p:nvSpPr>
          <p:cNvPr id="30" name="TextBox 135">
            <a:extLst>
              <a:ext uri="{FF2B5EF4-FFF2-40B4-BE49-F238E27FC236}">
                <a16:creationId xmlns:a16="http://schemas.microsoft.com/office/drawing/2014/main" id="{083060BB-033E-178F-8929-E4B8D5262121}"/>
              </a:ext>
            </a:extLst>
          </p:cNvPr>
          <p:cNvSpPr txBox="1"/>
          <p:nvPr/>
        </p:nvSpPr>
        <p:spPr>
          <a:xfrm>
            <a:off x="1208026" y="3513877"/>
            <a:ext cx="1415683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02</a:t>
            </a:r>
          </a:p>
        </p:txBody>
      </p:sp>
      <p:sp>
        <p:nvSpPr>
          <p:cNvPr id="31" name="TextBox 136">
            <a:extLst>
              <a:ext uri="{FF2B5EF4-FFF2-40B4-BE49-F238E27FC236}">
                <a16:creationId xmlns:a16="http://schemas.microsoft.com/office/drawing/2014/main" id="{FE0A6C43-FD30-FA7A-A14E-46BE5E5874C7}"/>
              </a:ext>
            </a:extLst>
          </p:cNvPr>
          <p:cNvSpPr txBox="1"/>
          <p:nvPr/>
        </p:nvSpPr>
        <p:spPr>
          <a:xfrm>
            <a:off x="1208026" y="4132533"/>
            <a:ext cx="1415683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03</a:t>
            </a:r>
          </a:p>
        </p:txBody>
      </p:sp>
      <p:sp>
        <p:nvSpPr>
          <p:cNvPr id="32" name="TextBox 137">
            <a:extLst>
              <a:ext uri="{FF2B5EF4-FFF2-40B4-BE49-F238E27FC236}">
                <a16:creationId xmlns:a16="http://schemas.microsoft.com/office/drawing/2014/main" id="{E1495481-9A8F-3FCD-9518-FD7348BD1739}"/>
              </a:ext>
            </a:extLst>
          </p:cNvPr>
          <p:cNvSpPr txBox="1"/>
          <p:nvPr/>
        </p:nvSpPr>
        <p:spPr>
          <a:xfrm>
            <a:off x="1211569" y="4789728"/>
            <a:ext cx="1415683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04</a:t>
            </a:r>
          </a:p>
        </p:txBody>
      </p:sp>
      <p:sp>
        <p:nvSpPr>
          <p:cNvPr id="35" name="TextBox 128">
            <a:extLst>
              <a:ext uri="{FF2B5EF4-FFF2-40B4-BE49-F238E27FC236}">
                <a16:creationId xmlns:a16="http://schemas.microsoft.com/office/drawing/2014/main" id="{1A878CA5-C096-9520-C46D-9B3B07EE6642}"/>
              </a:ext>
            </a:extLst>
          </p:cNvPr>
          <p:cNvSpPr txBox="1"/>
          <p:nvPr/>
        </p:nvSpPr>
        <p:spPr>
          <a:xfrm>
            <a:off x="3262184" y="2686399"/>
            <a:ext cx="7878174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/>
              <a:t>Geetha, V., et al. "The Voice Enabled Personal Assistant for Pc using Python." International Journal of Engineering and Advanced Technology 10 (2021): 162-165.</a:t>
            </a:r>
          </a:p>
        </p:txBody>
      </p:sp>
      <p:sp>
        <p:nvSpPr>
          <p:cNvPr id="36" name="TextBox 134">
            <a:extLst>
              <a:ext uri="{FF2B5EF4-FFF2-40B4-BE49-F238E27FC236}">
                <a16:creationId xmlns:a16="http://schemas.microsoft.com/office/drawing/2014/main" id="{F806C929-8BE3-B69D-1A68-9BF426E68422}"/>
              </a:ext>
            </a:extLst>
          </p:cNvPr>
          <p:cNvSpPr txBox="1"/>
          <p:nvPr/>
        </p:nvSpPr>
        <p:spPr>
          <a:xfrm>
            <a:off x="1218752" y="2814332"/>
            <a:ext cx="1415683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01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DD567AF-3EEB-7BEE-EBA9-9FA4AA39F607}"/>
              </a:ext>
            </a:extLst>
          </p:cNvPr>
          <p:cNvSpPr/>
          <p:nvPr/>
        </p:nvSpPr>
        <p:spPr>
          <a:xfrm>
            <a:off x="1051642" y="1908641"/>
            <a:ext cx="1703916" cy="3830974"/>
          </a:xfrm>
          <a:custGeom>
            <a:avLst/>
            <a:gdLst>
              <a:gd name="connsiteX0" fmla="*/ 205467 w 1884071"/>
              <a:gd name="connsiteY0" fmla="*/ 555334 h 4655520"/>
              <a:gd name="connsiteX1" fmla="*/ 40107 w 1884071"/>
              <a:gd name="connsiteY1" fmla="*/ 720694 h 4655520"/>
              <a:gd name="connsiteX2" fmla="*/ 40107 w 1884071"/>
              <a:gd name="connsiteY2" fmla="*/ 4444441 h 4655520"/>
              <a:gd name="connsiteX3" fmla="*/ 205467 w 1884071"/>
              <a:gd name="connsiteY3" fmla="*/ 4609801 h 4655520"/>
              <a:gd name="connsiteX4" fmla="*/ 1678604 w 1884071"/>
              <a:gd name="connsiteY4" fmla="*/ 4609801 h 4655520"/>
              <a:gd name="connsiteX5" fmla="*/ 1843964 w 1884071"/>
              <a:gd name="connsiteY5" fmla="*/ 4444441 h 4655520"/>
              <a:gd name="connsiteX6" fmla="*/ 1843964 w 1884071"/>
              <a:gd name="connsiteY6" fmla="*/ 720694 h 4655520"/>
              <a:gd name="connsiteX7" fmla="*/ 1678604 w 1884071"/>
              <a:gd name="connsiteY7" fmla="*/ 555334 h 4655520"/>
              <a:gd name="connsiteX8" fmla="*/ 1110310 w 1884071"/>
              <a:gd name="connsiteY8" fmla="*/ 555334 h 4655520"/>
              <a:gd name="connsiteX9" fmla="*/ 942035 w 1884071"/>
              <a:gd name="connsiteY9" fmla="*/ 750213 h 4655520"/>
              <a:gd name="connsiteX10" fmla="*/ 773760 w 1884071"/>
              <a:gd name="connsiteY10" fmla="*/ 555334 h 4655520"/>
              <a:gd name="connsiteX11" fmla="*/ 176858 w 1884071"/>
              <a:gd name="connsiteY11" fmla="*/ 0 h 4655520"/>
              <a:gd name="connsiteX12" fmla="*/ 1707213 w 1884071"/>
              <a:gd name="connsiteY12" fmla="*/ 0 h 4655520"/>
              <a:gd name="connsiteX13" fmla="*/ 1884071 w 1884071"/>
              <a:gd name="connsiteY13" fmla="*/ 176858 h 4655520"/>
              <a:gd name="connsiteX14" fmla="*/ 1884071 w 1884071"/>
              <a:gd name="connsiteY14" fmla="*/ 4478662 h 4655520"/>
              <a:gd name="connsiteX15" fmla="*/ 1707213 w 1884071"/>
              <a:gd name="connsiteY15" fmla="*/ 4655520 h 4655520"/>
              <a:gd name="connsiteX16" fmla="*/ 176858 w 1884071"/>
              <a:gd name="connsiteY16" fmla="*/ 4655520 h 4655520"/>
              <a:gd name="connsiteX17" fmla="*/ 0 w 1884071"/>
              <a:gd name="connsiteY17" fmla="*/ 4478662 h 4655520"/>
              <a:gd name="connsiteX18" fmla="*/ 0 w 1884071"/>
              <a:gd name="connsiteY18" fmla="*/ 176858 h 4655520"/>
              <a:gd name="connsiteX19" fmla="*/ 176858 w 1884071"/>
              <a:gd name="connsiteY19" fmla="*/ 0 h 46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4071" h="4655520">
                <a:moveTo>
                  <a:pt x="205467" y="555334"/>
                </a:moveTo>
                <a:cubicBezTo>
                  <a:pt x="114141" y="555334"/>
                  <a:pt x="40107" y="629368"/>
                  <a:pt x="40107" y="720694"/>
                </a:cubicBezTo>
                <a:lnTo>
                  <a:pt x="40107" y="4444441"/>
                </a:lnTo>
                <a:cubicBezTo>
                  <a:pt x="40107" y="4535767"/>
                  <a:pt x="114141" y="4609801"/>
                  <a:pt x="205467" y="4609801"/>
                </a:cubicBezTo>
                <a:lnTo>
                  <a:pt x="1678604" y="4609801"/>
                </a:lnTo>
                <a:cubicBezTo>
                  <a:pt x="1769930" y="4609801"/>
                  <a:pt x="1843964" y="4535767"/>
                  <a:pt x="1843964" y="4444441"/>
                </a:cubicBezTo>
                <a:lnTo>
                  <a:pt x="1843964" y="720694"/>
                </a:lnTo>
                <a:cubicBezTo>
                  <a:pt x="1843964" y="629368"/>
                  <a:pt x="1769930" y="555334"/>
                  <a:pt x="1678604" y="555334"/>
                </a:cubicBezTo>
                <a:lnTo>
                  <a:pt x="1110310" y="555334"/>
                </a:lnTo>
                <a:lnTo>
                  <a:pt x="942035" y="750213"/>
                </a:lnTo>
                <a:lnTo>
                  <a:pt x="773760" y="555334"/>
                </a:lnTo>
                <a:close/>
                <a:moveTo>
                  <a:pt x="176858" y="0"/>
                </a:moveTo>
                <a:lnTo>
                  <a:pt x="1707213" y="0"/>
                </a:lnTo>
                <a:cubicBezTo>
                  <a:pt x="1804889" y="0"/>
                  <a:pt x="1884071" y="79182"/>
                  <a:pt x="1884071" y="176858"/>
                </a:cubicBezTo>
                <a:lnTo>
                  <a:pt x="1884071" y="4478662"/>
                </a:lnTo>
                <a:cubicBezTo>
                  <a:pt x="1884071" y="4576338"/>
                  <a:pt x="1804889" y="4655520"/>
                  <a:pt x="1707213" y="4655520"/>
                </a:cubicBezTo>
                <a:lnTo>
                  <a:pt x="176858" y="4655520"/>
                </a:lnTo>
                <a:cubicBezTo>
                  <a:pt x="79182" y="4655520"/>
                  <a:pt x="0" y="4576338"/>
                  <a:pt x="0" y="4478662"/>
                </a:cubicBezTo>
                <a:lnTo>
                  <a:pt x="0" y="176858"/>
                </a:lnTo>
                <a:cubicBezTo>
                  <a:pt x="0" y="79182"/>
                  <a:pt x="79182" y="0"/>
                  <a:pt x="176858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89154" rIns="28575" bIns="28575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>
                <a:solidFill>
                  <a:schemeClr val="bg1"/>
                </a:solidFill>
              </a:rPr>
              <a:t>Serial No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21EAE0-9E92-77D0-F13E-45B862297ED0}"/>
              </a:ext>
            </a:extLst>
          </p:cNvPr>
          <p:cNvSpPr/>
          <p:nvPr/>
        </p:nvSpPr>
        <p:spPr>
          <a:xfrm>
            <a:off x="2864414" y="1908641"/>
            <a:ext cx="8466018" cy="3830974"/>
          </a:xfrm>
          <a:custGeom>
            <a:avLst/>
            <a:gdLst>
              <a:gd name="connsiteX0" fmla="*/ 205467 w 1884071"/>
              <a:gd name="connsiteY0" fmla="*/ 555334 h 4655520"/>
              <a:gd name="connsiteX1" fmla="*/ 40107 w 1884071"/>
              <a:gd name="connsiteY1" fmla="*/ 720694 h 4655520"/>
              <a:gd name="connsiteX2" fmla="*/ 40107 w 1884071"/>
              <a:gd name="connsiteY2" fmla="*/ 4444441 h 4655520"/>
              <a:gd name="connsiteX3" fmla="*/ 205467 w 1884071"/>
              <a:gd name="connsiteY3" fmla="*/ 4609801 h 4655520"/>
              <a:gd name="connsiteX4" fmla="*/ 1678604 w 1884071"/>
              <a:gd name="connsiteY4" fmla="*/ 4609801 h 4655520"/>
              <a:gd name="connsiteX5" fmla="*/ 1843964 w 1884071"/>
              <a:gd name="connsiteY5" fmla="*/ 4444441 h 4655520"/>
              <a:gd name="connsiteX6" fmla="*/ 1843964 w 1884071"/>
              <a:gd name="connsiteY6" fmla="*/ 720694 h 4655520"/>
              <a:gd name="connsiteX7" fmla="*/ 1678604 w 1884071"/>
              <a:gd name="connsiteY7" fmla="*/ 555334 h 4655520"/>
              <a:gd name="connsiteX8" fmla="*/ 1110310 w 1884071"/>
              <a:gd name="connsiteY8" fmla="*/ 555334 h 4655520"/>
              <a:gd name="connsiteX9" fmla="*/ 942035 w 1884071"/>
              <a:gd name="connsiteY9" fmla="*/ 750213 h 4655520"/>
              <a:gd name="connsiteX10" fmla="*/ 773760 w 1884071"/>
              <a:gd name="connsiteY10" fmla="*/ 555334 h 4655520"/>
              <a:gd name="connsiteX11" fmla="*/ 176858 w 1884071"/>
              <a:gd name="connsiteY11" fmla="*/ 0 h 4655520"/>
              <a:gd name="connsiteX12" fmla="*/ 1707213 w 1884071"/>
              <a:gd name="connsiteY12" fmla="*/ 0 h 4655520"/>
              <a:gd name="connsiteX13" fmla="*/ 1884071 w 1884071"/>
              <a:gd name="connsiteY13" fmla="*/ 176858 h 4655520"/>
              <a:gd name="connsiteX14" fmla="*/ 1884071 w 1884071"/>
              <a:gd name="connsiteY14" fmla="*/ 4478662 h 4655520"/>
              <a:gd name="connsiteX15" fmla="*/ 1707213 w 1884071"/>
              <a:gd name="connsiteY15" fmla="*/ 4655520 h 4655520"/>
              <a:gd name="connsiteX16" fmla="*/ 176858 w 1884071"/>
              <a:gd name="connsiteY16" fmla="*/ 4655520 h 4655520"/>
              <a:gd name="connsiteX17" fmla="*/ 0 w 1884071"/>
              <a:gd name="connsiteY17" fmla="*/ 4478662 h 4655520"/>
              <a:gd name="connsiteX18" fmla="*/ 0 w 1884071"/>
              <a:gd name="connsiteY18" fmla="*/ 176858 h 4655520"/>
              <a:gd name="connsiteX19" fmla="*/ 176858 w 1884071"/>
              <a:gd name="connsiteY19" fmla="*/ 0 h 46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84071" h="4655520">
                <a:moveTo>
                  <a:pt x="205467" y="555334"/>
                </a:moveTo>
                <a:cubicBezTo>
                  <a:pt x="114141" y="555334"/>
                  <a:pt x="40107" y="629368"/>
                  <a:pt x="40107" y="720694"/>
                </a:cubicBezTo>
                <a:lnTo>
                  <a:pt x="40107" y="4444441"/>
                </a:lnTo>
                <a:cubicBezTo>
                  <a:pt x="40107" y="4535767"/>
                  <a:pt x="114141" y="4609801"/>
                  <a:pt x="205467" y="4609801"/>
                </a:cubicBezTo>
                <a:lnTo>
                  <a:pt x="1678604" y="4609801"/>
                </a:lnTo>
                <a:cubicBezTo>
                  <a:pt x="1769930" y="4609801"/>
                  <a:pt x="1843964" y="4535767"/>
                  <a:pt x="1843964" y="4444441"/>
                </a:cubicBezTo>
                <a:lnTo>
                  <a:pt x="1843964" y="720694"/>
                </a:lnTo>
                <a:cubicBezTo>
                  <a:pt x="1843964" y="629368"/>
                  <a:pt x="1769930" y="555334"/>
                  <a:pt x="1678604" y="555334"/>
                </a:cubicBezTo>
                <a:lnTo>
                  <a:pt x="1110310" y="555334"/>
                </a:lnTo>
                <a:lnTo>
                  <a:pt x="942035" y="750213"/>
                </a:lnTo>
                <a:lnTo>
                  <a:pt x="773760" y="555334"/>
                </a:lnTo>
                <a:close/>
                <a:moveTo>
                  <a:pt x="176858" y="0"/>
                </a:moveTo>
                <a:lnTo>
                  <a:pt x="1707213" y="0"/>
                </a:lnTo>
                <a:cubicBezTo>
                  <a:pt x="1804889" y="0"/>
                  <a:pt x="1884071" y="79182"/>
                  <a:pt x="1884071" y="176858"/>
                </a:cubicBezTo>
                <a:lnTo>
                  <a:pt x="1884071" y="4478662"/>
                </a:lnTo>
                <a:cubicBezTo>
                  <a:pt x="1884071" y="4576338"/>
                  <a:pt x="1804889" y="4655520"/>
                  <a:pt x="1707213" y="4655520"/>
                </a:cubicBezTo>
                <a:lnTo>
                  <a:pt x="176858" y="4655520"/>
                </a:lnTo>
                <a:cubicBezTo>
                  <a:pt x="79182" y="4655520"/>
                  <a:pt x="0" y="4576338"/>
                  <a:pt x="0" y="4478662"/>
                </a:cubicBezTo>
                <a:lnTo>
                  <a:pt x="0" y="176858"/>
                </a:lnTo>
                <a:cubicBezTo>
                  <a:pt x="0" y="79182"/>
                  <a:pt x="79182" y="0"/>
                  <a:pt x="176858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89154" rIns="28575" bIns="28575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C8A5B-53B2-9E97-D0B6-B5350AC4F36B}"/>
              </a:ext>
            </a:extLst>
          </p:cNvPr>
          <p:cNvSpPr txBox="1"/>
          <p:nvPr/>
        </p:nvSpPr>
        <p:spPr>
          <a:xfrm>
            <a:off x="3263897" y="4660698"/>
            <a:ext cx="7864107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Subhash, S., et al. "Artificial intelligence-based voice assistant."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Fourth World Conference on Smart Trends in Systems, Security and Sustainability (WorldS4)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en-US" sz="1350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32856-B705-36A8-5720-232705DDCF96}"/>
              </a:ext>
            </a:extLst>
          </p:cNvPr>
          <p:cNvSpPr txBox="1"/>
          <p:nvPr/>
        </p:nvSpPr>
        <p:spPr>
          <a:xfrm>
            <a:off x="3250034" y="3932300"/>
            <a:ext cx="7864107" cy="73866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Akash, S., Neeraj Jayaram, and A.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Jesudoss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"Desktop based Smart Voice Assistant using Python Language Integrated with Arduino."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2022 6th International Conference on Intelligent Computing and Control Systems (ICICCS)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2022.</a:t>
            </a:r>
            <a:endParaRPr lang="en-US" sz="1350" noProof="1"/>
          </a:p>
        </p:txBody>
      </p:sp>
    </p:spTree>
    <p:extLst>
      <p:ext uri="{BB962C8B-B14F-4D97-AF65-F5344CB8AC3E}">
        <p14:creationId xmlns:p14="http://schemas.microsoft.com/office/powerpoint/2010/main" val="32909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18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06C4-9C5F-7DDA-71AF-12D32FEA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virtual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22-B66A-2215-BBC2-28CE457F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AI assistant or digital assistant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 application program </a:t>
            </a:r>
          </a:p>
          <a:p>
            <a:r>
              <a:rPr lang="en-US" dirty="0">
                <a:solidFill>
                  <a:srgbClr val="7030A0"/>
                </a:solidFill>
              </a:rPr>
              <a:t>Understands natural language voice commands </a:t>
            </a:r>
          </a:p>
          <a:p>
            <a:r>
              <a:rPr lang="en-US" dirty="0">
                <a:solidFill>
                  <a:srgbClr val="7030A0"/>
                </a:solidFill>
              </a:rPr>
              <a:t>Completes tasks for the user</a:t>
            </a:r>
          </a:p>
          <a:p>
            <a:r>
              <a:rPr lang="en-US" dirty="0">
                <a:solidFill>
                  <a:srgbClr val="7030A0"/>
                </a:solidFill>
              </a:rPr>
              <a:t>Machine to run on your command </a:t>
            </a:r>
          </a:p>
        </p:txBody>
      </p:sp>
    </p:spTree>
    <p:extLst>
      <p:ext uri="{BB962C8B-B14F-4D97-AF65-F5344CB8AC3E}">
        <p14:creationId xmlns:p14="http://schemas.microsoft.com/office/powerpoint/2010/main" val="38062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0A9D-E7EC-3E59-65E8-70AADE4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Available virtual 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456F-385B-8106-8FB3-B989BAD0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Google’s Google Assistant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Apple’s Siri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Amazon’s Alexa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Microsoft’s Cortana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FB52-27CA-B423-696B-5D148060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25197" cy="1955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76B6A-9A93-F529-200A-415A8C41F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4114263"/>
            <a:ext cx="2378612" cy="23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3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C233-04AD-F724-7533-555B598D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What we are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FFB6-C561-7F60-0C79-D670711A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Weather forecasting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Launch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Launch Windows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Open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Shut down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Tells jokes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Play songs through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youtube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6A76-998D-E483-6DDF-9694B789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4950242"/>
            <a:ext cx="3221501" cy="190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01B4D-E51A-DBFD-5D3E-B0EA0680B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48" y="3429000"/>
            <a:ext cx="3056902" cy="22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33DC3-C752-4A2C-88D0-327775A68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276373"/>
            <a:ext cx="3451933" cy="33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D1C0-349D-4D4B-9470-18241F5B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We are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AFAF-6A17-7CF0-858E-E8F115BA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Pycharm</a:t>
            </a:r>
            <a:r>
              <a:rPr lang="en-US" dirty="0"/>
              <a:t> community</a:t>
            </a:r>
          </a:p>
        </p:txBody>
      </p:sp>
      <p:pic>
        <p:nvPicPr>
          <p:cNvPr id="1026" name="Picture 2" descr="Python Logo png download - 1024*1024 - Free Transparent Pycharm png  Download. - CleanPNG / KissPNG">
            <a:extLst>
              <a:ext uri="{FF2B5EF4-FFF2-40B4-BE49-F238E27FC236}">
                <a16:creationId xmlns:a16="http://schemas.microsoft.com/office/drawing/2014/main" id="{AE12B088-D54F-10E1-E513-9A881358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1" y="4325889"/>
            <a:ext cx="2181813" cy="18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29F37-8701-BCAB-39BF-33D043F2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14" y="4325890"/>
            <a:ext cx="2747741" cy="18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AC61-66D1-D257-4108-EC69F569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Benefits of personal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F0F8-D45E-A6A5-FC26-B2D9FBD8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Improved Customer Engagement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Search Capabilities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Saves Time by Automating Repetitive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Aids Hand-free Operation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improve meeting experiences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Smart Working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increase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can automate tasks and streamline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7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48C3-40AC-75D0-9F14-4C2C242D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Proposed Plan Of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B733D-B320-E201-5D91-613E2E9A6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57" y="1814276"/>
            <a:ext cx="7603777" cy="4292683"/>
          </a:xfrm>
        </p:spPr>
      </p:pic>
    </p:spTree>
    <p:extLst>
      <p:ext uri="{BB962C8B-B14F-4D97-AF65-F5344CB8AC3E}">
        <p14:creationId xmlns:p14="http://schemas.microsoft.com/office/powerpoint/2010/main" val="266816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27-EAE1-BCAB-B620-BB139D5A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Methodology of Virtual Assistant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58BA4-7950-D99A-2A47-AAF3C8A7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05" y="1929221"/>
            <a:ext cx="8239767" cy="4249157"/>
          </a:xfrm>
        </p:spPr>
      </p:pic>
    </p:spTree>
    <p:extLst>
      <p:ext uri="{BB962C8B-B14F-4D97-AF65-F5344CB8AC3E}">
        <p14:creationId xmlns:p14="http://schemas.microsoft.com/office/powerpoint/2010/main" val="39918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224F-F660-81A2-BC92-40F7AD30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Algorithm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EB02-0339-78D2-886A-983A0590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Subprocess :-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(shut down, sleep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WolframAlpha</a:t>
            </a:r>
            <a:r>
              <a:rPr lang="en-US" dirty="0"/>
              <a:t>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(compute expert-level answers using Wolfram’s algorithms)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Pyttsx3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(for the conversion of text to speech)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Wikipedia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(Wikipedia module to get information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Speech Recognition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(assistant recognizes specific voice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browser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(To perform Web Search)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Ecapture</a:t>
            </a:r>
            <a:r>
              <a:rPr lang="en-US" dirty="0"/>
              <a:t> :-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(To capture images)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440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What is A virtual assistant?</vt:lpstr>
      <vt:lpstr>Available virtual assistance</vt:lpstr>
      <vt:lpstr>What we are building</vt:lpstr>
      <vt:lpstr>We are using</vt:lpstr>
      <vt:lpstr>Benefits of personal Assistant</vt:lpstr>
      <vt:lpstr>Proposed Plan Of Work</vt:lpstr>
      <vt:lpstr>Methodology of Virtual Assistant</vt:lpstr>
      <vt:lpstr>Algorithm needed</vt:lpstr>
      <vt:lpstr>Algorithm needed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Prachurja Kanti</dc:creator>
  <cp:lastModifiedBy>Prachurja Kanti</cp:lastModifiedBy>
  <cp:revision>6</cp:revision>
  <dcterms:created xsi:type="dcterms:W3CDTF">2022-07-23T16:21:57Z</dcterms:created>
  <dcterms:modified xsi:type="dcterms:W3CDTF">2022-11-18T14:29:48Z</dcterms:modified>
</cp:coreProperties>
</file>