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29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7890-960B-44CC-B3F6-BC2A8E300CF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588" y="839244"/>
            <a:ext cx="10522633" cy="26636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Project </a:t>
            </a:r>
            <a:r>
              <a:rPr lang="en-US" b="1" dirty="0" smtClean="0">
                <a:solidFill>
                  <a:srgbClr val="002060"/>
                </a:solidFill>
              </a:rPr>
              <a:t>Work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Photo upload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system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i="1" dirty="0"/>
              <a:t>40-50% work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904" y="403813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90099"/>
                </a:solidFill>
              </a:rPr>
              <a:t>Prachurja Kanti Barman </a:t>
            </a:r>
            <a:r>
              <a:rPr lang="en-US" dirty="0" err="1" smtClean="0">
                <a:solidFill>
                  <a:srgbClr val="990099"/>
                </a:solidFill>
              </a:rPr>
              <a:t>Praggo</a:t>
            </a:r>
            <a:endParaRPr lang="en-US" dirty="0" smtClean="0">
              <a:solidFill>
                <a:srgbClr val="990099"/>
              </a:solidFill>
            </a:endParaRPr>
          </a:p>
          <a:p>
            <a:r>
              <a:rPr lang="en-US" dirty="0" smtClean="0"/>
              <a:t>UG02-49-18-002</a:t>
            </a:r>
          </a:p>
          <a:p>
            <a:r>
              <a:rPr lang="en-US" dirty="0" smtClean="0"/>
              <a:t>State University of </a:t>
            </a:r>
            <a:r>
              <a:rPr lang="en-US" dirty="0" smtClean="0"/>
              <a:t>Bangladesh</a:t>
            </a:r>
          </a:p>
          <a:p>
            <a:r>
              <a:rPr lang="en-US" dirty="0" smtClean="0"/>
              <a:t>40-50%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800080"/>
                </a:solidFill>
              </a:rPr>
              <a:t>Home Page</a:t>
            </a:r>
            <a:endParaRPr lang="en-US" sz="6000" b="1" dirty="0">
              <a:solidFill>
                <a:srgbClr val="800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Show name</a:t>
            </a:r>
          </a:p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04" y="1519298"/>
            <a:ext cx="7118254" cy="38948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8359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</a:t>
            </a:r>
            <a:r>
              <a:rPr lang="en-US" sz="6000" b="1" dirty="0" smtClean="0"/>
              <a:t>ogout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 in Login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</a:t>
            </a:r>
          </a:p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Photo Uploading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Photo view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3626556"/>
            <a:ext cx="4459460" cy="292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8" y="1815186"/>
            <a:ext cx="4440702" cy="32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3">
              <a:alphaModFix amt="11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3200" dirty="0" smtClean="0">
                <a:solidFill>
                  <a:srgbClr val="00B050"/>
                </a:solidFill>
              </a:rPr>
              <a:t>Webpage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Login System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Registration System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Logout System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Photo upload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Options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photos</a:t>
            </a:r>
          </a:p>
          <a:p>
            <a:r>
              <a:rPr lang="en-US" dirty="0" smtClean="0"/>
              <a:t>Delete photos</a:t>
            </a:r>
          </a:p>
          <a:p>
            <a:r>
              <a:rPr lang="en-US" dirty="0" smtClean="0"/>
              <a:t>People can see Photos (</a:t>
            </a:r>
            <a:r>
              <a:rPr lang="en-US" dirty="0" smtClean="0">
                <a:solidFill>
                  <a:srgbClr val="FF0000"/>
                </a:solidFill>
              </a:rPr>
              <a:t>who are registered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Language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Environment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Editor</a:t>
            </a:r>
          </a:p>
          <a:p>
            <a:r>
              <a:rPr lang="en-US" dirty="0"/>
              <a:t>visual studio </a:t>
            </a:r>
            <a:r>
              <a:rPr lang="en-US" dirty="0" smtClean="0"/>
              <a:t>code, Sublime </a:t>
            </a:r>
            <a:r>
              <a:rPr lang="en-US" dirty="0" smtClean="0"/>
              <a:t>Text Editor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Server</a:t>
            </a:r>
            <a:endParaRPr lang="en-US" sz="4000" b="1" dirty="0">
              <a:solidFill>
                <a:srgbClr val="C00000"/>
              </a:solidFill>
            </a:endParaRP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MySQL-Server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Login Page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/>
              <a:t>S</a:t>
            </a:r>
            <a:r>
              <a:rPr lang="en-US" dirty="0" smtClean="0"/>
              <a:t>lider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39" y="1825625"/>
            <a:ext cx="8486899" cy="45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Signup Page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  <a:p>
            <a:r>
              <a:rPr lang="en-US" dirty="0"/>
              <a:t>Design</a:t>
            </a:r>
          </a:p>
          <a:p>
            <a:r>
              <a:rPr lang="en-US" dirty="0" smtClean="0"/>
              <a:t>Slider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1825625"/>
            <a:ext cx="9068971" cy="47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Signup Page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Error </a:t>
            </a:r>
            <a:r>
              <a:rPr lang="en-US" sz="3200" dirty="0" smtClean="0">
                <a:solidFill>
                  <a:schemeClr val="bg1"/>
                </a:solidFill>
              </a:rPr>
              <a:t>handling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With </a:t>
            </a:r>
            <a:r>
              <a:rPr lang="en-US" sz="3200" dirty="0" err="1" smtClean="0">
                <a:solidFill>
                  <a:schemeClr val="bg1"/>
                </a:solidFill>
              </a:rPr>
              <a:t>php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Password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7" y="2339227"/>
            <a:ext cx="2880348" cy="398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43" y="1381199"/>
            <a:ext cx="3054177" cy="4316217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2" y="1899680"/>
            <a:ext cx="2892930" cy="41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Login Page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Successfully Login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Go to Homepage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23" y="1027906"/>
            <a:ext cx="4149236" cy="57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Work Photo upload system 40-50% work </vt:lpstr>
      <vt:lpstr>Introduction</vt:lpstr>
      <vt:lpstr>Options</vt:lpstr>
      <vt:lpstr>Language</vt:lpstr>
      <vt:lpstr>Environment</vt:lpstr>
      <vt:lpstr>Login Page</vt:lpstr>
      <vt:lpstr>Signup Page</vt:lpstr>
      <vt:lpstr>Signup Page</vt:lpstr>
      <vt:lpstr>Login Page</vt:lpstr>
      <vt:lpstr>Home Page</vt:lpstr>
      <vt:lpstr>Logout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Photo upload system</dc:title>
  <dc:creator>Prachurja Kanti</dc:creator>
  <cp:lastModifiedBy>Prachurja Kanti</cp:lastModifiedBy>
  <cp:revision>16</cp:revision>
  <dcterms:created xsi:type="dcterms:W3CDTF">2021-07-13T19:14:02Z</dcterms:created>
  <dcterms:modified xsi:type="dcterms:W3CDTF">2021-08-07T19:28:04Z</dcterms:modified>
</cp:coreProperties>
</file>