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993300"/>
    <a:srgbClr val="FC4646"/>
    <a:srgbClr val="850B65"/>
    <a:srgbClr val="800080"/>
    <a:srgbClr val="99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78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57890-960B-44CC-B3F6-BC2A8E300CFC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85820-A036-422A-A83D-59A0E3616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099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57890-960B-44CC-B3F6-BC2A8E300CFC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85820-A036-422A-A83D-59A0E3616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796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57890-960B-44CC-B3F6-BC2A8E300CFC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85820-A036-422A-A83D-59A0E3616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456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57890-960B-44CC-B3F6-BC2A8E300CFC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85820-A036-422A-A83D-59A0E3616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48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57890-960B-44CC-B3F6-BC2A8E300CFC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85820-A036-422A-A83D-59A0E3616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199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57890-960B-44CC-B3F6-BC2A8E300CFC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85820-A036-422A-A83D-59A0E3616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170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57890-960B-44CC-B3F6-BC2A8E300CFC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85820-A036-422A-A83D-59A0E3616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829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57890-960B-44CC-B3F6-BC2A8E300CFC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85820-A036-422A-A83D-59A0E3616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265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57890-960B-44CC-B3F6-BC2A8E300CFC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85820-A036-422A-A83D-59A0E3616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663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57890-960B-44CC-B3F6-BC2A8E300CFC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85820-A036-422A-A83D-59A0E3616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698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57890-960B-44CC-B3F6-BC2A8E300CFC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85820-A036-422A-A83D-59A0E3616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399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F57890-960B-44CC-B3F6-BC2A8E300CFC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A85820-A036-422A-A83D-59A0E3616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914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11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5588" y="839243"/>
            <a:ext cx="10522633" cy="3198891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Project Work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sz="4400" dirty="0" smtClean="0">
                <a:solidFill>
                  <a:schemeClr val="accent2">
                    <a:lumMod val="50000"/>
                  </a:schemeClr>
                </a:solidFill>
              </a:rPr>
              <a:t>Photo upload system</a:t>
            </a:r>
            <a:r>
              <a:rPr lang="en-US" sz="7300" b="1" dirty="0"/>
              <a:t/>
            </a:r>
            <a:br>
              <a:rPr lang="en-US" sz="7300" b="1" dirty="0"/>
            </a:br>
            <a:r>
              <a:rPr lang="en-US" dirty="0"/>
              <a:t/>
            </a:r>
            <a:br>
              <a:rPr lang="en-US" dirty="0"/>
            </a:b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4904" y="4038135"/>
            <a:ext cx="9144000" cy="1655762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990099"/>
                </a:solidFill>
              </a:rPr>
              <a:t>Prachurja Kanti Barman </a:t>
            </a:r>
            <a:r>
              <a:rPr lang="en-US" dirty="0" err="1" smtClean="0">
                <a:solidFill>
                  <a:srgbClr val="990099"/>
                </a:solidFill>
              </a:rPr>
              <a:t>Praggo</a:t>
            </a:r>
            <a:endParaRPr lang="en-US" dirty="0" smtClean="0">
              <a:solidFill>
                <a:srgbClr val="990099"/>
              </a:solidFill>
            </a:endParaRPr>
          </a:p>
          <a:p>
            <a:r>
              <a:rPr lang="en-US" dirty="0" smtClean="0"/>
              <a:t>UG02-49-18-002</a:t>
            </a:r>
          </a:p>
          <a:p>
            <a:r>
              <a:rPr lang="en-US" dirty="0" smtClean="0"/>
              <a:t>State University of </a:t>
            </a:r>
            <a:r>
              <a:rPr lang="en-US" dirty="0" smtClean="0"/>
              <a:t>Bangladesh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92375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2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 smtClean="0">
                <a:solidFill>
                  <a:srgbClr val="800080"/>
                </a:solidFill>
              </a:rPr>
              <a:t>Home Page</a:t>
            </a:r>
            <a:endParaRPr lang="en-US" sz="6000" b="1" dirty="0">
              <a:solidFill>
                <a:srgbClr val="80008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Profile Logo</a:t>
            </a:r>
          </a:p>
          <a:p>
            <a:r>
              <a:rPr lang="en-US" dirty="0" smtClean="0">
                <a:solidFill>
                  <a:srgbClr val="FC4646"/>
                </a:solidFill>
              </a:rPr>
              <a:t>Website Logo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Setting Logo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Welcome</a:t>
            </a:r>
            <a:endParaRPr lang="en-US" dirty="0" smtClean="0">
              <a:solidFill>
                <a:srgbClr val="7030A0"/>
              </a:solidFill>
            </a:endParaRPr>
          </a:p>
          <a:p>
            <a:r>
              <a:rPr lang="en-US" dirty="0" smtClean="0">
                <a:solidFill>
                  <a:srgbClr val="7030A0"/>
                </a:solidFill>
              </a:rPr>
              <a:t>Show name</a:t>
            </a:r>
          </a:p>
          <a:p>
            <a:r>
              <a:rPr lang="en-US" dirty="0" smtClean="0">
                <a:solidFill>
                  <a:srgbClr val="993300"/>
                </a:solidFill>
              </a:rPr>
              <a:t>Uploaded images</a:t>
            </a:r>
          </a:p>
          <a:p>
            <a:r>
              <a:rPr lang="en-US" dirty="0" smtClean="0">
                <a:solidFill>
                  <a:srgbClr val="993300"/>
                </a:solidFill>
              </a:rPr>
              <a:t>Upload form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5749" y="859416"/>
            <a:ext cx="7006443" cy="330882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9" y="3515095"/>
            <a:ext cx="7006444" cy="3000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934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9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/>
              <a:t>L</a:t>
            </a:r>
            <a:r>
              <a:rPr lang="en-US" sz="6000" b="1" dirty="0" smtClean="0"/>
              <a:t>ogout</a:t>
            </a:r>
            <a:endParaRPr lang="en-US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Back in Login </a:t>
            </a:r>
            <a:r>
              <a:rPr 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Page</a:t>
            </a:r>
            <a:endParaRPr lang="en-US" sz="32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sz="3200" dirty="0" smtClean="0">
                <a:solidFill>
                  <a:schemeClr val="tx2">
                    <a:lumMod val="50000"/>
                  </a:schemeClr>
                </a:solidFill>
              </a:rPr>
              <a:t>Photo Uploading</a:t>
            </a:r>
          </a:p>
          <a:p>
            <a:r>
              <a:rPr lang="en-US" sz="3200" dirty="0" smtClean="0">
                <a:solidFill>
                  <a:srgbClr val="002060"/>
                </a:solidFill>
              </a:rPr>
              <a:t>Photo view </a:t>
            </a:r>
            <a:endParaRPr lang="en-US" sz="3200" dirty="0" smtClean="0">
              <a:solidFill>
                <a:srgbClr val="002060"/>
              </a:solidFill>
            </a:endParaRPr>
          </a:p>
          <a:p>
            <a:r>
              <a:rPr lang="en-US" sz="3200" dirty="0">
                <a:solidFill>
                  <a:srgbClr val="7030A0"/>
                </a:solidFill>
              </a:rPr>
              <a:t>Social Media</a:t>
            </a:r>
          </a:p>
          <a:p>
            <a:r>
              <a:rPr lang="en-US" sz="3200" dirty="0">
                <a:solidFill>
                  <a:srgbClr val="FFC000"/>
                </a:solidFill>
              </a:rPr>
              <a:t>About the website</a:t>
            </a:r>
          </a:p>
          <a:p>
            <a:endParaRPr lang="en-US" sz="32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0476" y="2440812"/>
            <a:ext cx="3472542" cy="294561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2713" y="2225078"/>
            <a:ext cx="4283032" cy="266403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2711" y="4353854"/>
            <a:ext cx="4318659" cy="2284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380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244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3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/>
              <a:t>Introduction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blipFill>
            <a:blip r:embed="rId3">
              <a:alphaModFix amt="11000"/>
            </a:blip>
            <a:tile tx="0" ty="0" sx="100000" sy="100000" flip="none" algn="tl"/>
          </a:blipFill>
        </p:spPr>
        <p:txBody>
          <a:bodyPr/>
          <a:lstStyle/>
          <a:p>
            <a:r>
              <a:rPr lang="en-US" sz="3200" dirty="0" smtClean="0">
                <a:solidFill>
                  <a:srgbClr val="00B050"/>
                </a:solidFill>
              </a:rPr>
              <a:t>Webpage</a:t>
            </a:r>
          </a:p>
          <a:p>
            <a:r>
              <a:rPr lang="en-US" sz="3200" dirty="0" smtClean="0">
                <a:solidFill>
                  <a:schemeClr val="accent1">
                    <a:lumMod val="50000"/>
                  </a:schemeClr>
                </a:solidFill>
              </a:rPr>
              <a:t>Login System</a:t>
            </a:r>
          </a:p>
          <a:p>
            <a:r>
              <a:rPr lang="en-US" sz="3200" dirty="0" smtClean="0">
                <a:solidFill>
                  <a:schemeClr val="accent2">
                    <a:lumMod val="50000"/>
                  </a:schemeClr>
                </a:solidFill>
              </a:rPr>
              <a:t>Registration System</a:t>
            </a:r>
          </a:p>
          <a:p>
            <a:r>
              <a:rPr lang="en-US" sz="3200" dirty="0" smtClean="0">
                <a:solidFill>
                  <a:schemeClr val="accent5">
                    <a:lumMod val="50000"/>
                  </a:schemeClr>
                </a:solidFill>
              </a:rPr>
              <a:t>Logout System</a:t>
            </a:r>
          </a:p>
          <a:p>
            <a:r>
              <a:rPr lang="en-US" sz="3200" dirty="0" smtClean="0">
                <a:solidFill>
                  <a:schemeClr val="accent6">
                    <a:lumMod val="50000"/>
                  </a:schemeClr>
                </a:solidFill>
              </a:rPr>
              <a:t>Photo upload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0335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4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 smtClean="0">
                <a:solidFill>
                  <a:srgbClr val="00B050"/>
                </a:solidFill>
              </a:rPr>
              <a:t>Options</a:t>
            </a:r>
            <a:endParaRPr lang="en-US" sz="6000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Upload photos</a:t>
            </a:r>
          </a:p>
          <a:p>
            <a:r>
              <a:rPr lang="en-US" dirty="0" smtClean="0"/>
              <a:t>View</a:t>
            </a:r>
            <a:r>
              <a:rPr lang="en-US" dirty="0" smtClean="0"/>
              <a:t> </a:t>
            </a:r>
            <a:r>
              <a:rPr lang="en-US" dirty="0" smtClean="0"/>
              <a:t>photos</a:t>
            </a:r>
          </a:p>
          <a:p>
            <a:r>
              <a:rPr lang="en-US" dirty="0" smtClean="0"/>
              <a:t>People can see Photos (</a:t>
            </a:r>
            <a:r>
              <a:rPr lang="en-US" dirty="0" smtClean="0">
                <a:solidFill>
                  <a:srgbClr val="FF0000"/>
                </a:solidFill>
              </a:rPr>
              <a:t>who are registered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74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3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/>
              <a:t>Language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PHP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HTML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CSS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MySQL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9250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4000"/>
            <a:lum/>
          </a:blip>
          <a:srcRect/>
          <a:stretch>
            <a:fillRect t="-11000" b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/>
              <a:t>Environment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4000" b="1" dirty="0" smtClean="0">
                <a:solidFill>
                  <a:schemeClr val="accent1">
                    <a:lumMod val="50000"/>
                  </a:schemeClr>
                </a:solidFill>
              </a:rPr>
              <a:t>Editor</a:t>
            </a:r>
          </a:p>
          <a:p>
            <a:r>
              <a:rPr lang="en-US" dirty="0"/>
              <a:t>visual studio </a:t>
            </a:r>
            <a:r>
              <a:rPr lang="en-US" dirty="0" smtClean="0"/>
              <a:t>code, Sublime Text Editor</a:t>
            </a:r>
          </a:p>
          <a:p>
            <a:pPr marL="0" indent="0">
              <a:buNone/>
            </a:pPr>
            <a:r>
              <a:rPr lang="en-US" sz="4000" b="1" dirty="0" smtClean="0">
                <a:solidFill>
                  <a:srgbClr val="C00000"/>
                </a:solidFill>
              </a:rPr>
              <a:t>Server</a:t>
            </a:r>
            <a:endParaRPr lang="en-US" sz="4000" b="1" dirty="0">
              <a:solidFill>
                <a:srgbClr val="C00000"/>
              </a:solidFill>
            </a:endParaRPr>
          </a:p>
          <a:p>
            <a:r>
              <a:rPr lang="en-US" dirty="0" smtClean="0"/>
              <a:t>Apache</a:t>
            </a:r>
          </a:p>
          <a:p>
            <a:r>
              <a:rPr lang="en-US" dirty="0" smtClean="0"/>
              <a:t>MySQL-Server</a:t>
            </a:r>
          </a:p>
          <a:p>
            <a:r>
              <a:rPr lang="en-US" dirty="0" smtClean="0"/>
              <a:t>XAMPP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3968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9000"/>
            <a:lum/>
          </a:blip>
          <a:srcRect/>
          <a:stretch>
            <a:fillRect t="-12000" b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 smtClean="0">
                <a:solidFill>
                  <a:schemeClr val="accent2">
                    <a:lumMod val="75000"/>
                  </a:schemeClr>
                </a:solidFill>
              </a:rPr>
              <a:t>Login Page</a:t>
            </a:r>
            <a:endParaRPr lang="en-US" sz="6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Outlook</a:t>
            </a:r>
          </a:p>
          <a:p>
            <a:r>
              <a:rPr lang="en-US" dirty="0" smtClean="0"/>
              <a:t>Design</a:t>
            </a:r>
          </a:p>
          <a:p>
            <a:r>
              <a:rPr lang="en-US" dirty="0"/>
              <a:t>S</a:t>
            </a:r>
            <a:r>
              <a:rPr lang="en-US" dirty="0" smtClean="0"/>
              <a:t>lider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1339" y="1825625"/>
            <a:ext cx="8486899" cy="4515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776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5000"/>
            <a:lum/>
          </a:blip>
          <a:srcRect/>
          <a:stretch>
            <a:fillRect t="-12000" b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 smtClean="0">
                <a:solidFill>
                  <a:schemeClr val="accent6">
                    <a:lumMod val="50000"/>
                  </a:schemeClr>
                </a:solidFill>
              </a:rPr>
              <a:t>Signup Page</a:t>
            </a:r>
            <a:endParaRPr lang="en-US" sz="60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Outlook</a:t>
            </a:r>
          </a:p>
          <a:p>
            <a:r>
              <a:rPr lang="en-US" dirty="0"/>
              <a:t>Design</a:t>
            </a:r>
          </a:p>
          <a:p>
            <a:r>
              <a:rPr lang="en-US" dirty="0" smtClean="0"/>
              <a:t>Slider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336" y="1825625"/>
            <a:ext cx="9068971" cy="4732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640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 smtClean="0">
                <a:solidFill>
                  <a:schemeClr val="accent1">
                    <a:lumMod val="50000"/>
                  </a:schemeClr>
                </a:solidFill>
              </a:rPr>
              <a:t>Signup Page</a:t>
            </a:r>
            <a:endParaRPr lang="en-US" sz="6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accent2">
                    <a:lumMod val="50000"/>
                  </a:schemeClr>
                </a:solidFill>
              </a:rPr>
              <a:t>Error </a:t>
            </a:r>
            <a:r>
              <a:rPr lang="en-US" sz="3200" dirty="0" smtClean="0">
                <a:solidFill>
                  <a:schemeClr val="accent2">
                    <a:lumMod val="50000"/>
                  </a:schemeClr>
                </a:solidFill>
              </a:rPr>
              <a:t>handling</a:t>
            </a:r>
          </a:p>
          <a:p>
            <a:r>
              <a:rPr lang="en-US" sz="3200" dirty="0" smtClean="0">
                <a:solidFill>
                  <a:srgbClr val="FF0000"/>
                </a:solidFill>
              </a:rPr>
              <a:t>With </a:t>
            </a:r>
            <a:r>
              <a:rPr lang="en-US" sz="3200" dirty="0" err="1" smtClean="0">
                <a:solidFill>
                  <a:srgbClr val="FF0000"/>
                </a:solidFill>
              </a:rPr>
              <a:t>php</a:t>
            </a:r>
            <a:endParaRPr lang="en-US" sz="3200" dirty="0" smtClean="0">
              <a:solidFill>
                <a:srgbClr val="FF0000"/>
              </a:solidFill>
            </a:endParaRPr>
          </a:p>
          <a:p>
            <a:r>
              <a:rPr lang="en-US" sz="3200" dirty="0" smtClean="0">
                <a:solidFill>
                  <a:schemeClr val="accent4">
                    <a:lumMod val="50000"/>
                  </a:schemeClr>
                </a:solidFill>
              </a:rPr>
              <a:t>Hash</a:t>
            </a:r>
          </a:p>
          <a:p>
            <a:pPr marL="0" indent="0">
              <a:buNone/>
            </a:pPr>
            <a:r>
              <a:rPr lang="en-US" sz="3200" dirty="0" smtClean="0">
                <a:solidFill>
                  <a:schemeClr val="accent2">
                    <a:lumMod val="50000"/>
                  </a:schemeClr>
                </a:solidFill>
              </a:rPr>
              <a:t>Password</a:t>
            </a:r>
            <a:endParaRPr lang="en-US" sz="32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7607" y="2339227"/>
            <a:ext cx="2880348" cy="398674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7143" y="1381199"/>
            <a:ext cx="3054177" cy="4316217"/>
          </a:xfrm>
          <a:prstGeom prst="rect">
            <a:avLst/>
          </a:prstGeom>
          <a:noFill/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4362" y="1899680"/>
            <a:ext cx="2892930" cy="4163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887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 smtClean="0">
                <a:solidFill>
                  <a:srgbClr val="C00000"/>
                </a:solidFill>
              </a:rPr>
              <a:t>Login Page</a:t>
            </a:r>
            <a:endParaRPr lang="en-US" sz="60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7030A0"/>
                </a:solidFill>
              </a:rPr>
              <a:t>Successfully Login</a:t>
            </a:r>
          </a:p>
          <a:p>
            <a:r>
              <a:rPr lang="en-US" sz="3600" dirty="0" smtClean="0">
                <a:solidFill>
                  <a:srgbClr val="7030A0"/>
                </a:solidFill>
              </a:rPr>
              <a:t>Go to Homepage</a:t>
            </a:r>
            <a:endParaRPr lang="en-US" sz="3600" dirty="0">
              <a:solidFill>
                <a:srgbClr val="7030A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623" y="1027906"/>
            <a:ext cx="4149236" cy="5774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956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107</Words>
  <Application>Microsoft Office PowerPoint</Application>
  <PresentationFormat>Widescreen</PresentationFormat>
  <Paragraphs>56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Project Work Photo upload system  </vt:lpstr>
      <vt:lpstr>Introduction</vt:lpstr>
      <vt:lpstr>Options</vt:lpstr>
      <vt:lpstr>Language</vt:lpstr>
      <vt:lpstr>Environment</vt:lpstr>
      <vt:lpstr>Login Page</vt:lpstr>
      <vt:lpstr>Signup Page</vt:lpstr>
      <vt:lpstr>Signup Page</vt:lpstr>
      <vt:lpstr>Login Page</vt:lpstr>
      <vt:lpstr>Home Page</vt:lpstr>
      <vt:lpstr>Logout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Proposal Photo upload system</dc:title>
  <dc:creator>Prachurja Kanti</dc:creator>
  <cp:lastModifiedBy>Prachurja Kanti</cp:lastModifiedBy>
  <cp:revision>20</cp:revision>
  <dcterms:created xsi:type="dcterms:W3CDTF">2021-07-13T19:14:02Z</dcterms:created>
  <dcterms:modified xsi:type="dcterms:W3CDTF">2021-09-22T19:36:22Z</dcterms:modified>
</cp:coreProperties>
</file>