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9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7890-960B-44CC-B3F6-BC2A8E300CF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588" y="839244"/>
            <a:ext cx="10522633" cy="24385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Project Proposal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Photo upload system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99"/>
                </a:solidFill>
              </a:rPr>
              <a:t>Prachurja Kanti Barman </a:t>
            </a:r>
            <a:r>
              <a:rPr lang="en-US" dirty="0" err="1" smtClean="0">
                <a:solidFill>
                  <a:srgbClr val="990099"/>
                </a:solidFill>
              </a:rPr>
              <a:t>Praggo</a:t>
            </a:r>
            <a:endParaRPr lang="en-US" dirty="0" smtClean="0">
              <a:solidFill>
                <a:srgbClr val="990099"/>
              </a:solidFill>
            </a:endParaRPr>
          </a:p>
          <a:p>
            <a:r>
              <a:rPr lang="en-US" dirty="0" smtClean="0"/>
              <a:t>UG02-49-18-002</a:t>
            </a:r>
          </a:p>
          <a:p>
            <a:r>
              <a:rPr lang="en-US" dirty="0" smtClean="0"/>
              <a:t>State University of 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3">
              <a:alphaModFix amt="11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sz="3200" dirty="0" smtClean="0">
                <a:solidFill>
                  <a:srgbClr val="00B050"/>
                </a:solidFill>
              </a:rPr>
              <a:t>Webpage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Login System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Registration System</a:t>
            </a:r>
          </a:p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Logout System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Photo upload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Options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photos</a:t>
            </a:r>
          </a:p>
          <a:p>
            <a:r>
              <a:rPr lang="en-US" dirty="0" smtClean="0"/>
              <a:t>Delete photos</a:t>
            </a:r>
          </a:p>
          <a:p>
            <a:r>
              <a:rPr lang="en-US" dirty="0" smtClean="0"/>
              <a:t>People can see </a:t>
            </a:r>
            <a:r>
              <a:rPr lang="en-US" dirty="0" smtClean="0"/>
              <a:t>Photos (</a:t>
            </a:r>
            <a:r>
              <a:rPr lang="en-US" dirty="0" smtClean="0">
                <a:solidFill>
                  <a:srgbClr val="FF0000"/>
                </a:solidFill>
              </a:rPr>
              <a:t>who </a:t>
            </a:r>
            <a:r>
              <a:rPr lang="en-US" dirty="0" smtClean="0">
                <a:solidFill>
                  <a:srgbClr val="FF0000"/>
                </a:solidFill>
              </a:rPr>
              <a:t>are registered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Language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5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Environment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Editor</a:t>
            </a:r>
          </a:p>
          <a:p>
            <a:r>
              <a:rPr lang="en-US" dirty="0" smtClean="0"/>
              <a:t>Sublime Text Editor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Server</a:t>
            </a:r>
            <a:endParaRPr lang="en-US" sz="4000" b="1" dirty="0">
              <a:solidFill>
                <a:srgbClr val="C00000"/>
              </a:solidFill>
            </a:endParaRPr>
          </a:p>
          <a:p>
            <a:r>
              <a:rPr lang="en-US" dirty="0" smtClean="0"/>
              <a:t>Apache</a:t>
            </a:r>
          </a:p>
          <a:p>
            <a:r>
              <a:rPr lang="en-US" dirty="0" smtClean="0"/>
              <a:t>MySQL-Server</a:t>
            </a:r>
          </a:p>
          <a:p>
            <a:r>
              <a:rPr lang="en-US" dirty="0" smtClean="0"/>
              <a:t>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6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Proposal Photo upload system </vt:lpstr>
      <vt:lpstr>Introduction</vt:lpstr>
      <vt:lpstr>Options</vt:lpstr>
      <vt:lpstr>Language</vt:lpstr>
      <vt:lpstr>Environment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Photo upload system</dc:title>
  <dc:creator>Prachurja Kanti</dc:creator>
  <cp:lastModifiedBy>Prachurja Kanti</cp:lastModifiedBy>
  <cp:revision>8</cp:revision>
  <dcterms:created xsi:type="dcterms:W3CDTF">2021-07-13T19:14:02Z</dcterms:created>
  <dcterms:modified xsi:type="dcterms:W3CDTF">2021-07-14T18:05:40Z</dcterms:modified>
</cp:coreProperties>
</file>