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800080"/>
    <a:srgbClr val="808000"/>
    <a:srgbClr val="FF9900"/>
    <a:srgbClr val="660066"/>
    <a:srgbClr val="003366"/>
    <a:srgbClr val="993300"/>
    <a:srgbClr val="00CCFF"/>
    <a:srgbClr val="CCFF33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F15BD-6150-4F3E-A7DF-26D742521FCB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113C-5666-4C3E-A224-E414BFFD0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F15BD-6150-4F3E-A7DF-26D742521FCB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113C-5666-4C3E-A224-E414BFFD0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3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F15BD-6150-4F3E-A7DF-26D742521FCB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113C-5666-4C3E-A224-E414BFFD0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1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F15BD-6150-4F3E-A7DF-26D742521FCB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113C-5666-4C3E-A224-E414BFFD0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7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F15BD-6150-4F3E-A7DF-26D742521FCB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113C-5666-4C3E-A224-E414BFFD0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5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F15BD-6150-4F3E-A7DF-26D742521FCB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113C-5666-4C3E-A224-E414BFFD0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F15BD-6150-4F3E-A7DF-26D742521FCB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113C-5666-4C3E-A224-E414BFFD0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3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F15BD-6150-4F3E-A7DF-26D742521FCB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113C-5666-4C3E-A224-E414BFFD0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0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F15BD-6150-4F3E-A7DF-26D742521FCB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113C-5666-4C3E-A224-E414BFFD0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F15BD-6150-4F3E-A7DF-26D742521FCB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113C-5666-4C3E-A224-E414BFFD0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0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F15BD-6150-4F3E-A7DF-26D742521FCB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113C-5666-4C3E-A224-E414BFFD0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9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F15BD-6150-4F3E-A7DF-26D742521FCB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113C-5666-4C3E-A224-E414BFFD0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5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67988"/>
            <a:ext cx="9144000" cy="1822718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accent6">
                    <a:lumMod val="50000"/>
                  </a:schemeClr>
                </a:solidFill>
              </a:rPr>
              <a:t>Survey on ASD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>
                <a:solidFill>
                  <a:schemeClr val="accent4">
                    <a:lumMod val="50000"/>
                  </a:schemeClr>
                </a:solidFill>
              </a:rPr>
              <a:t>(Advanced Software Development)</a:t>
            </a:r>
            <a:br>
              <a:rPr lang="en-US" sz="22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200" dirty="0" smtClean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en-US" sz="2000" dirty="0"/>
              <a:t>Website: https://asdbd.com/</a:t>
            </a:r>
            <a:r>
              <a:rPr lang="en-US" sz="2200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en-US" sz="2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06393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Prachurja Kanti Barman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</a:rPr>
              <a:t>Praggo</a:t>
            </a:r>
            <a:endParaRPr lang="en-US" sz="22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rgbClr val="00B0F0"/>
                </a:solidFill>
              </a:rPr>
              <a:t>State University Of Bangladesh</a:t>
            </a:r>
          </a:p>
          <a:p>
            <a:r>
              <a:rPr lang="en-US" sz="2200" dirty="0" smtClean="0">
                <a:solidFill>
                  <a:srgbClr val="006600"/>
                </a:solidFill>
              </a:rPr>
              <a:t>Department of CSE</a:t>
            </a:r>
          </a:p>
          <a:p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ID: UG02-49-18-002</a:t>
            </a:r>
          </a:p>
          <a:p>
            <a:r>
              <a:rPr lang="en-US" sz="2200" dirty="0" smtClean="0">
                <a:solidFill>
                  <a:srgbClr val="800080"/>
                </a:solidFill>
              </a:rPr>
              <a:t>Email: prachurjapraggo@gmail.com</a:t>
            </a:r>
          </a:p>
        </p:txBody>
      </p:sp>
    </p:spTree>
    <p:extLst>
      <p:ext uri="{BB962C8B-B14F-4D97-AF65-F5344CB8AC3E}">
        <p14:creationId xmlns:p14="http://schemas.microsoft.com/office/powerpoint/2010/main" val="235536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</a:rPr>
              <a:t>About the Company(ASD)</a:t>
            </a:r>
            <a:endParaRPr lang="en-U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accent4">
                    <a:lumMod val="50000"/>
                  </a:schemeClr>
                </a:solidFill>
              </a:rPr>
              <a:t>G</a:t>
            </a:r>
            <a:r>
              <a:rPr lang="en-US" sz="3000" dirty="0" smtClean="0">
                <a:solidFill>
                  <a:schemeClr val="accent4">
                    <a:lumMod val="50000"/>
                  </a:schemeClr>
                </a:solidFill>
              </a:rPr>
              <a:t>lobal Product </a:t>
            </a:r>
          </a:p>
          <a:p>
            <a:r>
              <a:rPr lang="en-US" sz="3000" dirty="0" smtClean="0">
                <a:solidFill>
                  <a:schemeClr val="accent4">
                    <a:lumMod val="50000"/>
                  </a:schemeClr>
                </a:solidFill>
              </a:rPr>
              <a:t>engineering Enterprise Solutions company</a:t>
            </a:r>
          </a:p>
          <a:p>
            <a:r>
              <a:rPr lang="en-US" sz="3000" dirty="0" smtClean="0">
                <a:solidFill>
                  <a:schemeClr val="bg2">
                    <a:lumMod val="10000"/>
                  </a:schemeClr>
                </a:solidFill>
              </a:rPr>
              <a:t>Strong background </a:t>
            </a:r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3000" dirty="0">
                <a:solidFill>
                  <a:schemeClr val="bg2">
                    <a:lumMod val="10000"/>
                  </a:schemeClr>
                </a:solidFill>
              </a:rPr>
              <a:t>D</a:t>
            </a:r>
            <a:r>
              <a:rPr lang="en-US" sz="3000" dirty="0" smtClean="0">
                <a:solidFill>
                  <a:schemeClr val="bg2">
                    <a:lumMod val="10000"/>
                  </a:schemeClr>
                </a:solidFill>
              </a:rPr>
              <a:t>evelopment </a:t>
            </a:r>
            <a:r>
              <a:rPr lang="en-US" sz="3000" dirty="0">
                <a:solidFill>
                  <a:schemeClr val="bg2">
                    <a:lumMod val="10000"/>
                  </a:schemeClr>
                </a:solidFill>
              </a:rPr>
              <a:t>and </a:t>
            </a:r>
            <a:r>
              <a:rPr lang="en-US" sz="3000" dirty="0" smtClean="0">
                <a:solidFill>
                  <a:schemeClr val="bg2">
                    <a:lumMod val="10000"/>
                  </a:schemeClr>
                </a:solidFill>
              </a:rPr>
              <a:t>implementation</a:t>
            </a:r>
          </a:p>
          <a:p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</a:rPr>
              <a:t>Deliver </a:t>
            </a:r>
            <a:r>
              <a:rPr lang="en-US" sz="3000" dirty="0">
                <a:solidFill>
                  <a:schemeClr val="accent5">
                    <a:lumMod val="50000"/>
                  </a:schemeClr>
                </a:solidFill>
              </a:rPr>
              <a:t>total solutions to 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</a:rPr>
              <a:t>customers</a:t>
            </a:r>
          </a:p>
          <a:p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</a:rPr>
              <a:t>Driven </a:t>
            </a:r>
            <a:r>
              <a:rPr lang="en-US" sz="3000" dirty="0">
                <a:solidFill>
                  <a:schemeClr val="accent5">
                    <a:lumMod val="50000"/>
                  </a:schemeClr>
                </a:solidFill>
              </a:rPr>
              <a:t>Business Solutions</a:t>
            </a:r>
          </a:p>
        </p:txBody>
      </p:sp>
    </p:spTree>
    <p:extLst>
      <p:ext uri="{BB962C8B-B14F-4D97-AF65-F5344CB8AC3E}">
        <p14:creationId xmlns:p14="http://schemas.microsoft.com/office/powerpoint/2010/main" val="8276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535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800080"/>
                </a:solidFill>
              </a:rPr>
              <a:t>Work For</a:t>
            </a:r>
            <a:endParaRPr lang="en-US" sz="5400" b="1" dirty="0">
              <a:solidFill>
                <a:srgbClr val="80008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5038"/>
            <a:ext cx="10515600" cy="4975761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>
                <a:solidFill>
                  <a:srgbClr val="CC0066"/>
                </a:solidFill>
              </a:rPr>
              <a:t>Focus </a:t>
            </a:r>
            <a:r>
              <a:rPr lang="en-US" sz="3200" dirty="0">
                <a:solidFill>
                  <a:srgbClr val="CC0066"/>
                </a:solidFill>
              </a:rPr>
              <a:t>on communication and </a:t>
            </a:r>
            <a:r>
              <a:rPr lang="en-US" sz="3200" dirty="0" smtClean="0">
                <a:solidFill>
                  <a:srgbClr val="CC0066"/>
                </a:solidFill>
              </a:rPr>
              <a:t>research</a:t>
            </a:r>
          </a:p>
          <a:p>
            <a:r>
              <a:rPr lang="en-US" sz="3200" dirty="0">
                <a:solidFill>
                  <a:srgbClr val="CC0066"/>
                </a:solidFill>
              </a:rPr>
              <a:t>D</a:t>
            </a:r>
            <a:r>
              <a:rPr lang="en-US" sz="3200" dirty="0" smtClean="0">
                <a:solidFill>
                  <a:srgbClr val="CC0066"/>
                </a:solidFill>
              </a:rPr>
              <a:t>esign </a:t>
            </a:r>
            <a:r>
              <a:rPr lang="en-US" sz="3200" dirty="0">
                <a:solidFill>
                  <a:srgbClr val="CC0066"/>
                </a:solidFill>
              </a:rPr>
              <a:t>based on brand </a:t>
            </a:r>
            <a:r>
              <a:rPr lang="en-US" sz="3200" dirty="0" smtClean="0">
                <a:solidFill>
                  <a:srgbClr val="CC0066"/>
                </a:solidFill>
              </a:rPr>
              <a:t>identity</a:t>
            </a:r>
          </a:p>
          <a:p>
            <a:r>
              <a:rPr lang="en-US" sz="3200" dirty="0">
                <a:solidFill>
                  <a:srgbClr val="0066FF"/>
                </a:solidFill>
              </a:rPr>
              <a:t>A</a:t>
            </a:r>
            <a:r>
              <a:rPr lang="en-US" sz="3200" dirty="0" smtClean="0">
                <a:solidFill>
                  <a:srgbClr val="0066FF"/>
                </a:solidFill>
              </a:rPr>
              <a:t>lways considering </a:t>
            </a:r>
            <a:r>
              <a:rPr lang="en-US" sz="3200" dirty="0">
                <a:solidFill>
                  <a:srgbClr val="0066FF"/>
                </a:solidFill>
              </a:rPr>
              <a:t>specific needs</a:t>
            </a:r>
            <a:r>
              <a:rPr lang="en-US" sz="3200" dirty="0" smtClean="0">
                <a:solidFill>
                  <a:srgbClr val="0066FF"/>
                </a:solidFill>
              </a:rPr>
              <a:t>.</a:t>
            </a:r>
          </a:p>
          <a:p>
            <a:r>
              <a:rPr lang="en-US" sz="3200" dirty="0" smtClean="0">
                <a:solidFill>
                  <a:srgbClr val="0066FF"/>
                </a:solidFill>
              </a:rPr>
              <a:t>Comprehensive enterprise solutions</a:t>
            </a:r>
          </a:p>
          <a:p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</a:rPr>
              <a:t>Offer </a:t>
            </a:r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custom software development 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</a:rPr>
              <a:t>services</a:t>
            </a:r>
          </a:p>
          <a:p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web 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</a:rPr>
              <a:t>application development</a:t>
            </a:r>
          </a:p>
          <a:p>
            <a:r>
              <a:rPr lang="en-US" sz="3200" dirty="0" smtClean="0">
                <a:solidFill>
                  <a:srgbClr val="006600"/>
                </a:solidFill>
              </a:rPr>
              <a:t>Mobile Applications</a:t>
            </a:r>
          </a:p>
          <a:p>
            <a:r>
              <a:rPr lang="en-US" sz="3200" dirty="0" smtClean="0">
                <a:solidFill>
                  <a:srgbClr val="006600"/>
                </a:solidFill>
              </a:rPr>
              <a:t>Provide </a:t>
            </a:r>
            <a:r>
              <a:rPr lang="en-US" sz="3200" dirty="0">
                <a:solidFill>
                  <a:srgbClr val="006600"/>
                </a:solidFill>
              </a:rPr>
              <a:t>managed hosting </a:t>
            </a:r>
            <a:r>
              <a:rPr lang="en-US" sz="3200" dirty="0" smtClean="0">
                <a:solidFill>
                  <a:srgbClr val="006600"/>
                </a:solidFill>
              </a:rPr>
              <a:t>services</a:t>
            </a:r>
          </a:p>
          <a:p>
            <a:r>
              <a:rPr lang="en-US" sz="3200" dirty="0" smtClean="0">
                <a:solidFill>
                  <a:srgbClr val="993300"/>
                </a:solidFill>
              </a:rPr>
              <a:t>E-Commerce</a:t>
            </a:r>
          </a:p>
          <a:p>
            <a:r>
              <a:rPr lang="en-US" sz="3200" dirty="0" err="1">
                <a:solidFill>
                  <a:srgbClr val="993300"/>
                </a:solidFill>
              </a:rPr>
              <a:t>eMedia</a:t>
            </a:r>
            <a:endParaRPr lang="en-US" sz="3200" dirty="0" smtClean="0">
              <a:solidFill>
                <a:srgbClr val="9933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22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rgbClr val="006600"/>
                </a:solidFill>
              </a:rPr>
              <a:t>Main Objective</a:t>
            </a:r>
            <a:endParaRPr lang="en-US" b="1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Center </a:t>
            </a:r>
            <a:r>
              <a:rPr lang="en-US" sz="3200" dirty="0">
                <a:solidFill>
                  <a:srgbClr val="0070C0"/>
                </a:solidFill>
              </a:rPr>
              <a:t>of excellence in software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Development </a:t>
            </a:r>
            <a:r>
              <a:rPr lang="en-US" sz="3200" dirty="0">
                <a:solidFill>
                  <a:srgbClr val="0070C0"/>
                </a:solidFill>
              </a:rPr>
              <a:t>and </a:t>
            </a:r>
            <a:r>
              <a:rPr lang="en-US" sz="3200" dirty="0" smtClean="0">
                <a:solidFill>
                  <a:srgbClr val="0070C0"/>
                </a:solidFill>
              </a:rPr>
              <a:t>services</a:t>
            </a:r>
          </a:p>
          <a:p>
            <a:r>
              <a:rPr lang="en-US" sz="3200" dirty="0" smtClean="0">
                <a:solidFill>
                  <a:srgbClr val="7030A0"/>
                </a:solidFill>
              </a:rPr>
              <a:t>Ranking </a:t>
            </a:r>
            <a:r>
              <a:rPr lang="en-US" sz="3200" dirty="0">
                <a:solidFill>
                  <a:srgbClr val="7030A0"/>
                </a:solidFill>
              </a:rPr>
              <a:t>among the </a:t>
            </a:r>
            <a:r>
              <a:rPr lang="en-US" sz="3200" dirty="0" smtClean="0">
                <a:solidFill>
                  <a:srgbClr val="7030A0"/>
                </a:solidFill>
              </a:rPr>
              <a:t>top</a:t>
            </a:r>
          </a:p>
          <a:p>
            <a:r>
              <a:rPr lang="en-US" sz="3200" dirty="0" smtClean="0">
                <a:solidFill>
                  <a:srgbClr val="00B050"/>
                </a:solidFill>
              </a:rPr>
              <a:t>The </a:t>
            </a:r>
            <a:r>
              <a:rPr lang="en-US" sz="3200" dirty="0">
                <a:solidFill>
                  <a:srgbClr val="00B050"/>
                </a:solidFill>
              </a:rPr>
              <a:t>leading local software </a:t>
            </a:r>
            <a:r>
              <a:rPr lang="en-US" sz="3200" dirty="0" smtClean="0">
                <a:solidFill>
                  <a:srgbClr val="00B050"/>
                </a:solidFill>
              </a:rPr>
              <a:t>provider</a:t>
            </a:r>
          </a:p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Focus on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the futuristic domain</a:t>
            </a:r>
          </a:p>
        </p:txBody>
      </p:sp>
    </p:spTree>
    <p:extLst>
      <p:ext uri="{BB962C8B-B14F-4D97-AF65-F5344CB8AC3E}">
        <p14:creationId xmlns:p14="http://schemas.microsoft.com/office/powerpoint/2010/main" val="134913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Department And Client Area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1. DESIGN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2. DEVELOPMENT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3. SOFTWARE DEVELOPMENT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4. WEB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DEVELOPMENT 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5. MOBILE </a:t>
            </a:r>
            <a:r>
              <a:rPr lang="en-US" dirty="0">
                <a:solidFill>
                  <a:schemeClr val="bg1"/>
                </a:solidFill>
              </a:rPr>
              <a:t>APPLICATION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6</a:t>
            </a:r>
            <a:r>
              <a:rPr lang="en-US" dirty="0" smtClean="0">
                <a:solidFill>
                  <a:schemeClr val="bg1"/>
                </a:solidFill>
              </a:rPr>
              <a:t>. WEB </a:t>
            </a:r>
            <a:r>
              <a:rPr lang="en-US" dirty="0">
                <a:solidFill>
                  <a:schemeClr val="bg1"/>
                </a:solidFill>
              </a:rPr>
              <a:t>HOSTING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C0066"/>
                </a:solidFill>
              </a:rPr>
              <a:t>7. E-Commerce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C0066"/>
                </a:solidFill>
              </a:rPr>
              <a:t>8. </a:t>
            </a:r>
            <a:r>
              <a:rPr lang="en-US" dirty="0" err="1" smtClean="0">
                <a:solidFill>
                  <a:srgbClr val="CC0066"/>
                </a:solidFill>
              </a:rPr>
              <a:t>eMedia</a:t>
            </a:r>
            <a:endParaRPr lang="en-US" dirty="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67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Requirements</a:t>
            </a:r>
            <a:endParaRPr lang="en-US" sz="5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800080"/>
                </a:solidFill>
              </a:rPr>
              <a:t>Obtain a degree in computer science</a:t>
            </a:r>
          </a:p>
          <a:p>
            <a:r>
              <a:rPr lang="en-US" sz="3200" dirty="0" smtClean="0">
                <a:solidFill>
                  <a:srgbClr val="993300"/>
                </a:solidFill>
              </a:rPr>
              <a:t>Skills in computer languages</a:t>
            </a:r>
          </a:p>
          <a:p>
            <a:r>
              <a:rPr lang="en-US" sz="3200" dirty="0" smtClean="0">
                <a:solidFill>
                  <a:srgbClr val="993300"/>
                </a:solidFill>
              </a:rPr>
              <a:t>Leadership </a:t>
            </a:r>
            <a:r>
              <a:rPr lang="en-US" sz="3200" dirty="0">
                <a:solidFill>
                  <a:srgbClr val="993300"/>
                </a:solidFill>
              </a:rPr>
              <a:t>and communication skills</a:t>
            </a:r>
            <a:endParaRPr lang="en-US" sz="3200" dirty="0" smtClean="0">
              <a:solidFill>
                <a:srgbClr val="993300"/>
              </a:solidFill>
            </a:endParaRPr>
          </a:p>
          <a:p>
            <a:r>
              <a:rPr lang="en-US" sz="3200" dirty="0" smtClean="0">
                <a:solidFill>
                  <a:srgbClr val="003366"/>
                </a:solidFill>
              </a:rPr>
              <a:t>Develop programming</a:t>
            </a:r>
          </a:p>
          <a:p>
            <a:r>
              <a:rPr lang="en-US" sz="3200" dirty="0" smtClean="0">
                <a:solidFill>
                  <a:srgbClr val="003366"/>
                </a:solidFill>
              </a:rPr>
              <a:t>Business expertise</a:t>
            </a:r>
          </a:p>
          <a:p>
            <a:r>
              <a:rPr lang="en-US" sz="3200" dirty="0" smtClean="0">
                <a:solidFill>
                  <a:srgbClr val="006600"/>
                </a:solidFill>
              </a:rPr>
              <a:t>Business courses</a:t>
            </a:r>
          </a:p>
          <a:p>
            <a:r>
              <a:rPr lang="en-US" sz="3200" dirty="0">
                <a:solidFill>
                  <a:srgbClr val="660066"/>
                </a:solidFill>
              </a:rPr>
              <a:t>H</a:t>
            </a:r>
            <a:r>
              <a:rPr lang="en-US" sz="3200" dirty="0" smtClean="0">
                <a:solidFill>
                  <a:srgbClr val="660066"/>
                </a:solidFill>
              </a:rPr>
              <a:t>uman resource management</a:t>
            </a:r>
          </a:p>
        </p:txBody>
      </p:sp>
    </p:spTree>
    <p:extLst>
      <p:ext uri="{BB962C8B-B14F-4D97-AF65-F5344CB8AC3E}">
        <p14:creationId xmlns:p14="http://schemas.microsoft.com/office/powerpoint/2010/main" val="15445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660066"/>
                </a:solidFill>
              </a:rPr>
              <a:t>Advantages</a:t>
            </a:r>
            <a:endParaRPr lang="en-US" sz="5400" b="1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Ability </a:t>
            </a:r>
            <a:r>
              <a:rPr lang="en-US" dirty="0">
                <a:solidFill>
                  <a:srgbClr val="006600"/>
                </a:solidFill>
              </a:rPr>
              <a:t>to rearrange </a:t>
            </a:r>
            <a:r>
              <a:rPr lang="en-US" dirty="0" smtClean="0">
                <a:solidFill>
                  <a:srgbClr val="006600"/>
                </a:solidFill>
              </a:rPr>
              <a:t>rapidly</a:t>
            </a:r>
          </a:p>
          <a:p>
            <a:r>
              <a:rPr lang="en-US" dirty="0" smtClean="0">
                <a:solidFill>
                  <a:srgbClr val="FF9900"/>
                </a:solidFill>
              </a:rPr>
              <a:t>Take </a:t>
            </a:r>
            <a:r>
              <a:rPr lang="en-US" dirty="0">
                <a:solidFill>
                  <a:srgbClr val="FF9900"/>
                </a:solidFill>
              </a:rPr>
              <a:t>care of their customers </a:t>
            </a:r>
            <a:r>
              <a:rPr lang="en-US" dirty="0" smtClean="0">
                <a:solidFill>
                  <a:srgbClr val="FF9900"/>
                </a:solidFill>
              </a:rPr>
              <a:t>even more </a:t>
            </a:r>
            <a:r>
              <a:rPr lang="en-US" dirty="0">
                <a:solidFill>
                  <a:srgbClr val="FF9900"/>
                </a:solidFill>
              </a:rPr>
              <a:t>than their bigger competitors</a:t>
            </a:r>
            <a:r>
              <a:rPr lang="en-US" dirty="0" smtClean="0">
                <a:solidFill>
                  <a:srgbClr val="FF9900"/>
                </a:solidFill>
              </a:rPr>
              <a:t>.</a:t>
            </a:r>
          </a:p>
          <a:p>
            <a:r>
              <a:rPr lang="en-US" dirty="0">
                <a:solidFill>
                  <a:srgbClr val="808000"/>
                </a:solidFill>
              </a:rPr>
              <a:t>B</a:t>
            </a:r>
            <a:r>
              <a:rPr lang="en-US" dirty="0" smtClean="0">
                <a:solidFill>
                  <a:srgbClr val="808000"/>
                </a:solidFill>
              </a:rPr>
              <a:t>uilt on robust passion!</a:t>
            </a:r>
          </a:p>
          <a:p>
            <a:r>
              <a:rPr lang="en-US" dirty="0" smtClean="0">
                <a:solidFill>
                  <a:srgbClr val="808000"/>
                </a:solidFill>
              </a:rPr>
              <a:t>High-quality specialists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Specialized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experts</a:t>
            </a:r>
          </a:p>
        </p:txBody>
      </p:sp>
    </p:spTree>
    <p:extLst>
      <p:ext uri="{BB962C8B-B14F-4D97-AF65-F5344CB8AC3E}">
        <p14:creationId xmlns:p14="http://schemas.microsoft.com/office/powerpoint/2010/main" val="367483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5400" b="1" dirty="0" smtClean="0">
                <a:solidFill>
                  <a:schemeClr val="accent5">
                    <a:lumMod val="50000"/>
                  </a:schemeClr>
                </a:solidFill>
              </a:rPr>
              <a:t>isadvantages</a:t>
            </a:r>
            <a:endParaRPr lang="en-US" sz="5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Client relations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Poor sales department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Don’t have much information in the website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CV drop option didn’t work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68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07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203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Survey on ASD (Advanced Software Development) (Website: https://asdbd.com/)</vt:lpstr>
      <vt:lpstr>About the Company(ASD)</vt:lpstr>
      <vt:lpstr>Work For</vt:lpstr>
      <vt:lpstr>Main Objective</vt:lpstr>
      <vt:lpstr>Department And Client Area</vt:lpstr>
      <vt:lpstr>Requirements</vt:lpstr>
      <vt:lpstr>Advantages</vt:lpstr>
      <vt:lpstr>Disadvantages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on ASD (Advanced Software Development)</dc:title>
  <dc:creator>Prachurja Kanti</dc:creator>
  <cp:lastModifiedBy>Prachurja Kanti</cp:lastModifiedBy>
  <cp:revision>13</cp:revision>
  <dcterms:created xsi:type="dcterms:W3CDTF">2021-09-14T05:35:13Z</dcterms:created>
  <dcterms:modified xsi:type="dcterms:W3CDTF">2021-09-15T16:16:40Z</dcterms:modified>
</cp:coreProperties>
</file>