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7" r:id="rId8"/>
    <p:sldId id="268" r:id="rId9"/>
    <p:sldId id="266" r:id="rId10"/>
    <p:sldId id="261" r:id="rId11"/>
    <p:sldId id="262" r:id="rId12"/>
    <p:sldId id="272" r:id="rId13"/>
    <p:sldId id="269" r:id="rId14"/>
    <p:sldId id="270" r:id="rId15"/>
    <p:sldId id="271" r:id="rId16"/>
    <p:sldId id="276" r:id="rId17"/>
    <p:sldId id="274" r:id="rId18"/>
    <p:sldId id="277" r:id="rId19"/>
    <p:sldId id="278" r:id="rId20"/>
    <p:sldId id="275" r:id="rId21"/>
    <p:sldId id="279" r:id="rId22"/>
    <p:sldId id="280" r:id="rId23"/>
    <p:sldId id="273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79596-3969-5E46-9FBB-B7609C22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C1963B-2070-DE4B-9D4C-493F1A939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0BD10-01DD-7B4A-9C52-37BCADB7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958A6-6EDB-F042-B90A-6F256174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DEA14-E486-BD43-975E-F81E7918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3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27787-1DEC-8C43-B21D-BB388361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2BA3DD-473A-DA46-947D-75FB36C9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35ABD-6904-5640-8351-5B9DE55C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8E79C-1879-2D4F-AF4F-0BE3981C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8367A-BBF3-0349-93CA-C1CB9F2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D2F958-6C2C-9D42-B4B6-8C3BBB53B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F3D40E-A262-C049-9051-5225EADD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C18F8-41D7-684F-8728-60ECF716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C9CB0-882A-4A47-9710-521AC7C1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21720-AFE8-D740-9FC5-5B13272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22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80126-CDD5-5147-A4E0-831199A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B7A2E-0CB1-8E41-AA1F-9B6479A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F9434-3BC5-6043-AB5F-4A26C7D0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DDE32-853F-3B40-ADFF-32E69348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FFCFE-2700-8144-8081-D81DC67A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97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36152-2D69-1F4A-B1B6-8E635F2B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CE34F-1EB4-6C46-B91F-DE70FE41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F95AC-2CD1-8C46-B1DD-D66756C5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91E76-954A-D54A-ADF7-2D93B5D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801E7-D837-C244-93CF-92511FE2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2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002B-BD34-3748-AB2A-583DE08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48359-0189-FD44-B354-F7B1ED44B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5F388-816A-3C45-8AE0-B5D904CD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492B2-C20C-664F-841E-337DBEA1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0BC95-87AC-6B43-9047-D11B0FAE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FD2BC5-1290-E64F-9748-B8868997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C3D3E-5650-6645-9D3B-A78C5E6F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57D8E-1877-E94F-B4D9-9A5EE447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11045-BDE8-2A4C-85CF-AA218272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4FF86D-FAC0-B944-83E3-CCC22F3C7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521B3-2B2A-2A4B-B5F2-B69C36F37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A535D6-C60C-974B-BBB9-BA7060A6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7373ED-4B21-5744-95C9-70A00DB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760BD3-459B-1B43-AB83-621DCF9E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3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0EABA-A202-684A-9D06-B54E849B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8BAF2-451E-2D47-9524-759ACF0E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490EBA-5CB2-B24A-922F-4D710C79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887587-F828-0340-8811-76BAE832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DF612-1992-4D4B-9810-5161CC8C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6B6C08-31A7-7246-A06A-497D18A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71E62-7832-4A43-ABF8-9EAAC69C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53BE1-53A6-0345-A898-7A9CEABD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F6C11-B1F3-7247-850C-0A2C4C55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B8E138-4BA6-3C48-A1AE-35385757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9B61C6-620C-9542-814F-8C471B1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0B58D-7A70-A64E-9261-0BCDBEF3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37735-89AA-C64D-9D2C-6EF2CBB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622F1-41DD-4641-9BD6-10FAA99F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C36668-C8C5-DA4F-B3B7-5D10A9EFD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574DAD-7D24-564A-B78D-C35B92B01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4058C9-C9CF-BF47-9E65-F6C3981C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BE5812-2848-D74E-A8A5-23F05F4D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EB6C0-CADD-5A44-B37B-4E28593D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8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6BA75F-0457-814C-BDA8-1D9C6508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14BA7-95DF-8748-AC5F-15FB262E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AA491-267D-7645-9905-64FCBD957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3894-1311-264A-9CF2-C1FC1DDDBC69}" type="datetimeFigureOut">
              <a:rPr lang="de-DE" smtClean="0"/>
              <a:t>26.06.18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DACBE-F143-C04A-9D0E-C0D4F2491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C2C99-2399-6140-BF0F-674C4698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8FF0-ECDE-494B-BA73-0FE423764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8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afxscenebuilder-info-2157684.html" TargetMode="External"/><Relationship Id="rId2" Type="http://schemas.openxmlformats.org/officeDocument/2006/relationships/hyperlink" Target="https://docs.oracle.com/javase/8/javafx/get-started-tutorial/jfx-overview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1D7D1-839B-504E-9FF2-A06194014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7337"/>
          </a:xfrm>
        </p:spPr>
        <p:txBody>
          <a:bodyPr>
            <a:normAutofit/>
          </a:bodyPr>
          <a:lstStyle/>
          <a:p>
            <a:r>
              <a:rPr lang="de-DE" sz="8000" dirty="0"/>
              <a:t>Project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C14BA9-FDF4-334B-A20C-CC9E8F86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79662"/>
          </a:xfrm>
        </p:spPr>
        <p:txBody>
          <a:bodyPr>
            <a:noAutofit/>
          </a:bodyPr>
          <a:lstStyle/>
          <a:p>
            <a:r>
              <a:rPr lang="en-US" sz="3200" dirty="0"/>
              <a:t>Course: Practical Software Technology (SS2018)</a:t>
            </a:r>
          </a:p>
          <a:p>
            <a:r>
              <a:rPr lang="en-US" sz="3200" dirty="0"/>
              <a:t>Lydia </a:t>
            </a:r>
            <a:r>
              <a:rPr lang="en-US" sz="3200" dirty="0" err="1"/>
              <a:t>Grillenberger</a:t>
            </a:r>
            <a:r>
              <a:rPr lang="en-US" sz="3200" dirty="0"/>
              <a:t>, 0145</a:t>
            </a:r>
          </a:p>
          <a:p>
            <a:r>
              <a:rPr lang="en-US" sz="3200" dirty="0"/>
              <a:t>Julia Hofer, 0145</a:t>
            </a:r>
          </a:p>
          <a:p>
            <a:r>
              <a:rPr lang="en-US" sz="3200" dirty="0"/>
              <a:t>Lukas </a:t>
            </a:r>
            <a:r>
              <a:rPr lang="en-US" sz="3200" dirty="0" err="1"/>
              <a:t>Schiefermüller</a:t>
            </a:r>
            <a:r>
              <a:rPr lang="en-US" sz="3200" dirty="0"/>
              <a:t>, 01455483</a:t>
            </a:r>
          </a:p>
        </p:txBody>
      </p:sp>
    </p:spTree>
    <p:extLst>
      <p:ext uri="{BB962C8B-B14F-4D97-AF65-F5344CB8AC3E}">
        <p14:creationId xmlns:p14="http://schemas.microsoft.com/office/powerpoint/2010/main" val="143830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67BE-EF78-5F42-80E9-9E7E5616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67925-8B9B-F44F-899F-B619E7D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GUI was designed and created by JavaFX via </a:t>
            </a:r>
            <a:r>
              <a:rPr lang="en-GB" dirty="0" err="1"/>
              <a:t>SceneBuilder</a:t>
            </a:r>
            <a:r>
              <a:rPr lang="en-GB" dirty="0"/>
              <a:t>.</a:t>
            </a:r>
          </a:p>
          <a:p>
            <a:r>
              <a:rPr lang="en-GB" dirty="0"/>
              <a:t>JavaFX: </a:t>
            </a:r>
            <a:r>
              <a:rPr lang="en-GB" dirty="0">
                <a:hlinkClick r:id="rId2"/>
              </a:rPr>
              <a:t>https://docs.oracle.com/javase/8/javafx/get-started-tutorial/jfx-overview.htm</a:t>
            </a:r>
            <a:endParaRPr lang="en-GB" dirty="0"/>
          </a:p>
          <a:p>
            <a:r>
              <a:rPr lang="en-GB" dirty="0" err="1"/>
              <a:t>SceneBuilder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http://www.oracle.com/technetwork/java/javase/downloads/javafxscenebuilder-info-2157684.html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49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DE09-D92B-F745-90F1-25C0C14E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76C0-3E17-7443-8678-39E9767A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JavaFX works with *.</a:t>
            </a:r>
            <a:r>
              <a:rPr lang="en-GB" dirty="0" err="1"/>
              <a:t>fxml</a:t>
            </a:r>
            <a:r>
              <a:rPr lang="en-GB" dirty="0"/>
              <a:t> files, like *.html.</a:t>
            </a:r>
          </a:p>
          <a:p>
            <a:r>
              <a:rPr lang="en-GB" dirty="0"/>
              <a:t>In java you have so called controller for each *.</a:t>
            </a:r>
            <a:r>
              <a:rPr lang="en-GB" dirty="0" err="1"/>
              <a:t>fxml</a:t>
            </a:r>
            <a:r>
              <a:rPr lang="en-GB" dirty="0"/>
              <a:t> file to implement the functionality.</a:t>
            </a:r>
          </a:p>
          <a:p>
            <a:pPr lvl="1"/>
            <a:r>
              <a:rPr lang="en-GB" dirty="0"/>
              <a:t>Button actions</a:t>
            </a:r>
          </a:p>
          <a:p>
            <a:pPr lvl="1"/>
            <a:r>
              <a:rPr lang="en-GB" dirty="0"/>
              <a:t>Add content to </a:t>
            </a:r>
            <a:r>
              <a:rPr lang="en-GB" dirty="0" err="1"/>
              <a:t>tableviews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58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7D83-EF1B-6B40-B51A-7E5E1119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72EE6-60C6-8D41-B705-4A9D74052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51500" cy="4351338"/>
          </a:xfrm>
        </p:spPr>
        <p:txBody>
          <a:bodyPr/>
          <a:lstStyle/>
          <a:p>
            <a:r>
              <a:rPr lang="en-GB" dirty="0"/>
              <a:t>project, package</a:t>
            </a:r>
          </a:p>
          <a:p>
            <a:pPr lvl="1"/>
            <a:r>
              <a:rPr lang="en-GB" dirty="0"/>
              <a:t>Project, public class</a:t>
            </a:r>
          </a:p>
          <a:p>
            <a:pPr lvl="1"/>
            <a:r>
              <a:rPr lang="en-GB" dirty="0"/>
              <a:t>Priority, public enum</a:t>
            </a:r>
          </a:p>
          <a:p>
            <a:pPr lvl="1"/>
            <a:r>
              <a:rPr lang="en-GB" dirty="0"/>
              <a:t>Status, public enum</a:t>
            </a:r>
          </a:p>
          <a:p>
            <a:pPr lvl="1"/>
            <a:r>
              <a:rPr lang="en-GB" dirty="0"/>
              <a:t>Task, public class</a:t>
            </a:r>
          </a:p>
        </p:txBody>
      </p:sp>
    </p:spTree>
    <p:extLst>
      <p:ext uri="{BB962C8B-B14F-4D97-AF65-F5344CB8AC3E}">
        <p14:creationId xmlns:p14="http://schemas.microsoft.com/office/powerpoint/2010/main" val="342309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B7B77-C8EC-A542-B043-40D5F891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E2829-5D6C-024D-914F-BBA1683B9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does a Project consist of?</a:t>
            </a:r>
          </a:p>
          <a:p>
            <a:pPr lvl="1"/>
            <a:r>
              <a:rPr lang="en-GB" dirty="0"/>
              <a:t>Title</a:t>
            </a:r>
          </a:p>
          <a:p>
            <a:pPr lvl="1"/>
            <a:r>
              <a:rPr lang="en-GB" dirty="0"/>
              <a:t>Description</a:t>
            </a:r>
          </a:p>
          <a:p>
            <a:pPr lvl="1"/>
            <a:r>
              <a:rPr lang="en-GB" dirty="0"/>
              <a:t>Notes</a:t>
            </a:r>
          </a:p>
          <a:p>
            <a:pPr lvl="1"/>
            <a:r>
              <a:rPr lang="en-GB" dirty="0"/>
              <a:t>Status</a:t>
            </a:r>
          </a:p>
          <a:p>
            <a:pPr lvl="1"/>
            <a:r>
              <a:rPr lang="en-GB" dirty="0"/>
              <a:t>Priority</a:t>
            </a:r>
          </a:p>
          <a:p>
            <a:pPr lvl="1"/>
            <a:r>
              <a:rPr lang="en-GB" dirty="0"/>
              <a:t>Color</a:t>
            </a:r>
          </a:p>
          <a:p>
            <a:pPr lvl="1"/>
            <a:r>
              <a:rPr lang="en-GB" dirty="0"/>
              <a:t>Deadline</a:t>
            </a:r>
          </a:p>
          <a:p>
            <a:pPr lvl="1"/>
            <a:r>
              <a:rPr lang="en-GB" dirty="0"/>
              <a:t>Event</a:t>
            </a:r>
          </a:p>
          <a:p>
            <a:pPr lvl="1"/>
            <a:r>
              <a:rPr lang="en-GB" dirty="0"/>
              <a:t>Customer</a:t>
            </a:r>
          </a:p>
          <a:p>
            <a:pPr lvl="1"/>
            <a:r>
              <a:rPr lang="en-GB" dirty="0"/>
              <a:t>Tasks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4C9B216-FA13-394B-8E29-294F2B8A2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334000" cy="4351338"/>
          </a:xfrm>
        </p:spPr>
      </p:pic>
    </p:spTree>
    <p:extLst>
      <p:ext uri="{BB962C8B-B14F-4D97-AF65-F5344CB8AC3E}">
        <p14:creationId xmlns:p14="http://schemas.microsoft.com/office/powerpoint/2010/main" val="311451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B7B77-C8EC-A542-B043-40D5F891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Status, predefined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E2829-5D6C-024D-914F-BBA1683B9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Status?</a:t>
            </a:r>
          </a:p>
          <a:p>
            <a:pPr lvl="1"/>
            <a:r>
              <a:rPr lang="en-GB" dirty="0"/>
              <a:t>Status</a:t>
            </a:r>
          </a:p>
          <a:p>
            <a:pPr lvl="1"/>
            <a:r>
              <a:rPr lang="en-GB" dirty="0"/>
              <a:t>Color</a:t>
            </a:r>
          </a:p>
          <a:p>
            <a:pPr lvl="1"/>
            <a:r>
              <a:rPr lang="en-GB" dirty="0"/>
              <a:t>Task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81A17CC-1DAA-4549-A095-D69083FF2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8618" y="1825625"/>
            <a:ext cx="6555182" cy="3999442"/>
          </a:xfrm>
        </p:spPr>
      </p:pic>
    </p:spTree>
    <p:extLst>
      <p:ext uri="{BB962C8B-B14F-4D97-AF65-F5344CB8AC3E}">
        <p14:creationId xmlns:p14="http://schemas.microsoft.com/office/powerpoint/2010/main" val="72523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B7B77-C8EC-A542-B043-40D5F891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Priority, predefined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E2829-5D6C-024D-914F-BBA1683B9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Three cases</a:t>
            </a:r>
          </a:p>
          <a:p>
            <a:pPr lvl="1"/>
            <a:r>
              <a:rPr lang="en-GB" dirty="0"/>
              <a:t>LOW</a:t>
            </a:r>
          </a:p>
          <a:p>
            <a:pPr lvl="1"/>
            <a:r>
              <a:rPr lang="en-GB" dirty="0"/>
              <a:t>NORMAL</a:t>
            </a:r>
          </a:p>
          <a:p>
            <a:pPr lvl="1"/>
            <a:r>
              <a:rPr lang="en-GB" dirty="0"/>
              <a:t>HIGH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2771C64-5E79-B842-99DD-97050EF9F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334000" cy="1066800"/>
          </a:xfrm>
        </p:spPr>
      </p:pic>
    </p:spTree>
    <p:extLst>
      <p:ext uri="{BB962C8B-B14F-4D97-AF65-F5344CB8AC3E}">
        <p14:creationId xmlns:p14="http://schemas.microsoft.com/office/powerpoint/2010/main" val="190601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238BE-D52A-9543-999A-32F7955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17766-2F2E-9048-93AB-04625CCB6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Name</a:t>
            </a:r>
          </a:p>
          <a:p>
            <a:r>
              <a:rPr lang="en-GB" dirty="0"/>
              <a:t>Remark</a:t>
            </a:r>
          </a:p>
          <a:p>
            <a:r>
              <a:rPr lang="en-GB" dirty="0"/>
              <a:t>Status</a:t>
            </a:r>
          </a:p>
          <a:p>
            <a:r>
              <a:rPr lang="en-GB" dirty="0"/>
              <a:t>Priority</a:t>
            </a:r>
          </a:p>
          <a:p>
            <a:r>
              <a:rPr lang="en-GB" dirty="0"/>
              <a:t>Date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1A3AB2D-8A9D-1746-95EB-CD9FE4C25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0852" y="1825625"/>
            <a:ext cx="7252948" cy="3384709"/>
          </a:xfrm>
        </p:spPr>
      </p:pic>
    </p:spTree>
    <p:extLst>
      <p:ext uri="{BB962C8B-B14F-4D97-AF65-F5344CB8AC3E}">
        <p14:creationId xmlns:p14="http://schemas.microsoft.com/office/powerpoint/2010/main" val="394769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4243-51B5-1E43-A9F4-94CE079A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8AC6D-0BB2-2646-90BF-4A1F8717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files, package</a:t>
            </a:r>
          </a:p>
          <a:p>
            <a:pPr lvl="1"/>
            <a:r>
              <a:rPr lang="en-GB" dirty="0"/>
              <a:t>FileHandlerInterface, public interface</a:t>
            </a:r>
          </a:p>
          <a:p>
            <a:pPr lvl="1"/>
            <a:r>
              <a:rPr lang="en-GB" dirty="0"/>
              <a:t>FileHandler, public class</a:t>
            </a:r>
          </a:p>
          <a:p>
            <a:pPr lvl="2"/>
            <a:r>
              <a:rPr lang="en-GB" dirty="0"/>
              <a:t>Singleton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13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5952B-D14A-8841-B365-3666A33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FileHandlerInterface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3BCEA1-AD93-A343-B82C-5260FD839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7880"/>
            <a:ext cx="10515600" cy="4192219"/>
          </a:xfrm>
        </p:spPr>
      </p:pic>
    </p:spTree>
    <p:extLst>
      <p:ext uri="{BB962C8B-B14F-4D97-AF65-F5344CB8AC3E}">
        <p14:creationId xmlns:p14="http://schemas.microsoft.com/office/powerpoint/2010/main" val="284290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5952B-D14A-8841-B365-3666A33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FileHandler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B07BFF-7632-C54A-91D8-5CFBAFDE2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066" y="2158999"/>
            <a:ext cx="10515734" cy="3684541"/>
          </a:xfrm>
        </p:spPr>
      </p:pic>
    </p:spTree>
    <p:extLst>
      <p:ext uri="{BB962C8B-B14F-4D97-AF65-F5344CB8AC3E}">
        <p14:creationId xmlns:p14="http://schemas.microsoft.com/office/powerpoint/2010/main" val="37817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353E-8699-0249-ABEF-CF771B85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A7E3F-9B60-0E47-8D2B-4E6C311A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what purpose should this program be?</a:t>
            </a:r>
          </a:p>
          <a:p>
            <a:r>
              <a:rPr lang="en-US" dirty="0"/>
              <a:t>What should the Project Manager do?</a:t>
            </a:r>
          </a:p>
          <a:p>
            <a:r>
              <a:rPr lang="en-US" dirty="0"/>
              <a:t>Set Up of the program.</a:t>
            </a:r>
          </a:p>
          <a:p>
            <a:r>
              <a:rPr lang="en-US" dirty="0"/>
              <a:t>Screenshots.</a:t>
            </a:r>
          </a:p>
          <a:p>
            <a:r>
              <a:rPr lang="en-US" dirty="0"/>
              <a:t>GUI (JavaFX and SceneBuilder)</a:t>
            </a:r>
          </a:p>
          <a:p>
            <a:r>
              <a:rPr lang="en-US" dirty="0"/>
              <a:t>Programming details.</a:t>
            </a:r>
          </a:p>
        </p:txBody>
      </p:sp>
    </p:spTree>
    <p:extLst>
      <p:ext uri="{BB962C8B-B14F-4D97-AF65-F5344CB8AC3E}">
        <p14:creationId xmlns:p14="http://schemas.microsoft.com/office/powerpoint/2010/main" val="364725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4243-51B5-1E43-A9F4-94CE079A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8AC6D-0BB2-2646-90BF-4A1F8717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customer, package</a:t>
            </a:r>
          </a:p>
          <a:p>
            <a:pPr lvl="1"/>
            <a:r>
              <a:rPr lang="en-GB" dirty="0"/>
              <a:t>Customer, public class</a:t>
            </a:r>
          </a:p>
          <a:p>
            <a:pPr lvl="1"/>
            <a:r>
              <a:rPr lang="en-GB" dirty="0"/>
              <a:t>Person, public class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16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1813B-F03A-2248-9557-C3AF145D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DA9DDB-9884-EB4F-9D90-75072CC10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303" y="1690687"/>
            <a:ext cx="5884497" cy="2749765"/>
          </a:xfrm>
        </p:spPr>
      </p:pic>
    </p:spTree>
    <p:extLst>
      <p:ext uri="{BB962C8B-B14F-4D97-AF65-F5344CB8AC3E}">
        <p14:creationId xmlns:p14="http://schemas.microsoft.com/office/powerpoint/2010/main" val="201047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1813B-F03A-2248-9557-C3AF145D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5774D34-454F-7B41-9CB2-CA4B339A1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11" y="2933701"/>
            <a:ext cx="7963989" cy="1616750"/>
          </a:xfrm>
        </p:spPr>
      </p:pic>
    </p:spTree>
    <p:extLst>
      <p:ext uri="{BB962C8B-B14F-4D97-AF65-F5344CB8AC3E}">
        <p14:creationId xmlns:p14="http://schemas.microsoft.com/office/powerpoint/2010/main" val="129635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13596-8CF9-1A4D-A241-064BA30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DF5A7-1924-0E47-B0BF-61B94BA95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03800" cy="4351338"/>
          </a:xfrm>
        </p:spPr>
        <p:txBody>
          <a:bodyPr/>
          <a:lstStyle/>
          <a:p>
            <a:r>
              <a:rPr lang="en-GB" dirty="0"/>
              <a:t>application, package</a:t>
            </a:r>
          </a:p>
          <a:p>
            <a:pPr lvl="1"/>
            <a:r>
              <a:rPr lang="en-GB" dirty="0"/>
              <a:t>App, public class</a:t>
            </a:r>
          </a:p>
          <a:p>
            <a:pPr lvl="1"/>
            <a:r>
              <a:rPr lang="en-GB" dirty="0"/>
              <a:t>Data, public class</a:t>
            </a:r>
          </a:p>
          <a:p>
            <a:pPr lvl="2"/>
            <a:r>
              <a:rPr lang="en-GB" dirty="0"/>
              <a:t>Singleton</a:t>
            </a:r>
          </a:p>
          <a:p>
            <a:pPr lvl="1"/>
            <a:r>
              <a:rPr lang="en-GB" dirty="0"/>
              <a:t>Main, public class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406912-7258-4346-B4C5-CC682EC8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2000" y="1825625"/>
            <a:ext cx="5511800" cy="4351338"/>
          </a:xfrm>
        </p:spPr>
        <p:txBody>
          <a:bodyPr/>
          <a:lstStyle/>
          <a:p>
            <a:r>
              <a:rPr lang="en-GB" dirty="0"/>
              <a:t>application, package</a:t>
            </a:r>
          </a:p>
          <a:p>
            <a:pPr lvl="1"/>
            <a:r>
              <a:rPr lang="en-GB" dirty="0" err="1"/>
              <a:t>CreateProjectController</a:t>
            </a:r>
            <a:r>
              <a:rPr lang="en-GB" dirty="0"/>
              <a:t>, public class</a:t>
            </a:r>
          </a:p>
          <a:p>
            <a:pPr lvl="2"/>
            <a:r>
              <a:rPr lang="en-GB" dirty="0" err="1"/>
              <a:t>CreateProject.fxml</a:t>
            </a:r>
            <a:endParaRPr lang="en-GB" dirty="0"/>
          </a:p>
          <a:p>
            <a:pPr lvl="1"/>
            <a:r>
              <a:rPr lang="en-GB" dirty="0" err="1"/>
              <a:t>EditProjectController</a:t>
            </a:r>
            <a:r>
              <a:rPr lang="en-GB" dirty="0"/>
              <a:t>, public class</a:t>
            </a:r>
          </a:p>
          <a:p>
            <a:pPr lvl="2"/>
            <a:r>
              <a:rPr lang="en-GB" dirty="0" err="1"/>
              <a:t>EditProject.fxml</a:t>
            </a:r>
            <a:endParaRPr lang="en-GB" dirty="0"/>
          </a:p>
          <a:p>
            <a:pPr lvl="1"/>
            <a:r>
              <a:rPr lang="en-GB" dirty="0" err="1"/>
              <a:t>StatusSettingsController</a:t>
            </a:r>
            <a:r>
              <a:rPr lang="en-GB" dirty="0"/>
              <a:t>, public class</a:t>
            </a:r>
          </a:p>
          <a:p>
            <a:pPr lvl="2"/>
            <a:r>
              <a:rPr lang="en-GB" dirty="0" err="1"/>
              <a:t>StatusSettings.fxml</a:t>
            </a:r>
            <a:endParaRPr lang="en-GB" dirty="0"/>
          </a:p>
          <a:p>
            <a:pPr lvl="1"/>
            <a:r>
              <a:rPr lang="en-GB" dirty="0" err="1"/>
              <a:t>TasksController</a:t>
            </a:r>
            <a:r>
              <a:rPr lang="en-GB" dirty="0"/>
              <a:t>, public class</a:t>
            </a:r>
          </a:p>
          <a:p>
            <a:pPr lvl="2"/>
            <a:r>
              <a:rPr lang="en-GB" dirty="0" err="1"/>
              <a:t>Tasks.fxml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14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1813B-F03A-2248-9557-C3AF145D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22DF07-D6F6-F04A-A50F-A1230699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B5AE3-429E-E24C-A563-004D80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53A25-B5F8-C442-A47B-E4315EA9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is a Photographer and Filmmaker.</a:t>
            </a:r>
          </a:p>
          <a:p>
            <a:r>
              <a:rPr lang="en-GB" dirty="0"/>
              <a:t>An Overview of the actual jobs.</a:t>
            </a:r>
          </a:p>
          <a:p>
            <a:r>
              <a:rPr lang="en-GB" dirty="0"/>
              <a:t>Details of the jobs.</a:t>
            </a:r>
          </a:p>
          <a:p>
            <a:pPr lvl="1"/>
            <a:r>
              <a:rPr lang="en-GB" dirty="0"/>
              <a:t>Status of the job</a:t>
            </a:r>
          </a:p>
          <a:p>
            <a:pPr lvl="1"/>
            <a:r>
              <a:rPr lang="en-GB" dirty="0"/>
              <a:t>Contact Persons</a:t>
            </a:r>
          </a:p>
          <a:p>
            <a:pPr lvl="1"/>
            <a:r>
              <a:rPr lang="en-GB" dirty="0"/>
              <a:t>Tasks</a:t>
            </a:r>
          </a:p>
          <a:p>
            <a:pPr lvl="1"/>
            <a:r>
              <a:rPr lang="en-GB" dirty="0"/>
              <a:t>Notes and Remark</a:t>
            </a:r>
          </a:p>
          <a:p>
            <a:pPr lvl="1"/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85501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FFC5-74C8-7743-B3B9-0D1DB156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 Manager should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33D87-84D9-F24E-B958-D930B04C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 all actual jobs.</a:t>
            </a:r>
          </a:p>
          <a:p>
            <a:r>
              <a:rPr lang="en-GB" dirty="0"/>
              <a:t>List all jobs in the main view.</a:t>
            </a:r>
          </a:p>
          <a:p>
            <a:r>
              <a:rPr lang="en-GB" dirty="0"/>
              <a:t>Show details at a selected jobs</a:t>
            </a:r>
          </a:p>
          <a:p>
            <a:r>
              <a:rPr lang="en-GB" dirty="0"/>
              <a:t>Create new jobs.</a:t>
            </a:r>
          </a:p>
          <a:p>
            <a:r>
              <a:rPr lang="en-GB" dirty="0"/>
              <a:t>Edit existing jobs.</a:t>
            </a:r>
          </a:p>
          <a:p>
            <a:r>
              <a:rPr lang="en-GB" dirty="0"/>
              <a:t>Delete closed jobs.</a:t>
            </a:r>
          </a:p>
        </p:txBody>
      </p:sp>
    </p:spTree>
    <p:extLst>
      <p:ext uri="{BB962C8B-B14F-4D97-AF65-F5344CB8AC3E}">
        <p14:creationId xmlns:p14="http://schemas.microsoft.com/office/powerpoint/2010/main" val="20571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7BCE8-FDD5-8747-A573-C5E3A2DE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BB72C-508B-334B-8A20-54567740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projects are saved in created folders.</a:t>
            </a:r>
          </a:p>
          <a:p>
            <a:r>
              <a:rPr lang="en-GB" dirty="0"/>
              <a:t>In the folders there are three files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Project.txt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Customer.txt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Tasks.txt</a:t>
            </a:r>
            <a:r>
              <a:rPr lang="en-GB" dirty="0"/>
              <a:t>”</a:t>
            </a:r>
          </a:p>
          <a:p>
            <a:r>
              <a:rPr lang="en-GB" dirty="0"/>
              <a:t>saved as csv-files.</a:t>
            </a:r>
          </a:p>
        </p:txBody>
      </p:sp>
    </p:spTree>
    <p:extLst>
      <p:ext uri="{BB962C8B-B14F-4D97-AF65-F5344CB8AC3E}">
        <p14:creationId xmlns:p14="http://schemas.microsoft.com/office/powerpoint/2010/main" val="29524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C1A87-D443-1E41-A773-E25CFE5A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Screenshots, Main Page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AEDE5D-40F9-664A-B93C-49A0CF986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1956594"/>
            <a:ext cx="5257800" cy="4089400"/>
          </a:xfrm>
        </p:spPr>
      </p:pic>
    </p:spTree>
    <p:extLst>
      <p:ext uri="{BB962C8B-B14F-4D97-AF65-F5344CB8AC3E}">
        <p14:creationId xmlns:p14="http://schemas.microsoft.com/office/powerpoint/2010/main" val="17269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0CB3-FA12-4A41-977D-0242E7C2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Screenshots, new Project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79D4F8-A5DF-BE4A-874C-005D21286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8477"/>
            <a:ext cx="5181600" cy="400563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96FB850-6868-D042-9B95-1895BB8BE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04602"/>
            <a:ext cx="5181600" cy="3993384"/>
          </a:xfrm>
        </p:spPr>
      </p:pic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0A258B93-89AC-2947-8413-A55EB125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157002"/>
            <a:ext cx="5181600" cy="39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0CB3-FA12-4A41-977D-0242E7C2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Screenshots, edit Project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E6DBA58-772D-2442-B67D-2FE149F9FB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8477"/>
            <a:ext cx="5181600" cy="4005634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6DE1261-FBC3-AC40-B182-396D5D857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81452"/>
            <a:ext cx="5181600" cy="4039683"/>
          </a:xfrm>
        </p:spPr>
      </p:pic>
    </p:spTree>
    <p:extLst>
      <p:ext uri="{BB962C8B-B14F-4D97-AF65-F5344CB8AC3E}">
        <p14:creationId xmlns:p14="http://schemas.microsoft.com/office/powerpoint/2010/main" val="123479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C1A87-D443-1E41-A773-E25CFE5A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Screenshots, Tasks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2A37C10-8BD0-B84C-B02F-A258AC122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1956594"/>
            <a:ext cx="5283200" cy="4089400"/>
          </a:xfrm>
        </p:spPr>
      </p:pic>
    </p:spTree>
    <p:extLst>
      <p:ext uri="{BB962C8B-B14F-4D97-AF65-F5344CB8AC3E}">
        <p14:creationId xmlns:p14="http://schemas.microsoft.com/office/powerpoint/2010/main" val="312883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Macintosh PowerPoint</Application>
  <PresentationFormat>Breitbild</PresentationFormat>
  <Paragraphs>111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Project Manager</vt:lpstr>
      <vt:lpstr>Overview</vt:lpstr>
      <vt:lpstr>Purpose</vt:lpstr>
      <vt:lpstr>The Project Manager should </vt:lpstr>
      <vt:lpstr>Set Up</vt:lpstr>
      <vt:lpstr>Screenshots, Main Page</vt:lpstr>
      <vt:lpstr>Screenshots, new Project</vt:lpstr>
      <vt:lpstr>Screenshots, edit Project</vt:lpstr>
      <vt:lpstr>Screenshots, Tasks</vt:lpstr>
      <vt:lpstr>GUI</vt:lpstr>
      <vt:lpstr>GUI</vt:lpstr>
      <vt:lpstr>Details</vt:lpstr>
      <vt:lpstr>Project</vt:lpstr>
      <vt:lpstr>Status, predefined</vt:lpstr>
      <vt:lpstr>Priority, predefined</vt:lpstr>
      <vt:lpstr>Task</vt:lpstr>
      <vt:lpstr>Details</vt:lpstr>
      <vt:lpstr>FileHandlerInterface</vt:lpstr>
      <vt:lpstr>FileHandler</vt:lpstr>
      <vt:lpstr>Details</vt:lpstr>
      <vt:lpstr>Person</vt:lpstr>
      <vt:lpstr>Customer</vt:lpstr>
      <vt:lpstr>Details</vt:lpstr>
      <vt:lpstr>App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Microsoft Office-Benutzer</cp:lastModifiedBy>
  <cp:revision>16</cp:revision>
  <dcterms:created xsi:type="dcterms:W3CDTF">2018-06-26T19:01:09Z</dcterms:created>
  <dcterms:modified xsi:type="dcterms:W3CDTF">2018-06-26T21:01:13Z</dcterms:modified>
</cp:coreProperties>
</file>