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5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2783" y="597679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err="1" smtClean="0">
                <a:solidFill>
                  <a:srgbClr val="800000"/>
                </a:solidFill>
                <a:latin typeface="PiratesBay" panose="02000500000000000000" pitchFamily="2" charset="0"/>
              </a:rPr>
              <a:t>OneEyed</a:t>
            </a:r>
            <a:r>
              <a:rPr lang="es-ES" dirty="0" smtClean="0">
                <a:latin typeface="PiratesBay" panose="02000500000000000000" pitchFamily="2" charset="0"/>
              </a:rPr>
              <a:t/>
            </a:r>
            <a:br>
              <a:rPr lang="es-ES" dirty="0" smtClean="0">
                <a:latin typeface="PiratesBay" panose="02000500000000000000" pitchFamily="2" charset="0"/>
              </a:rPr>
            </a:br>
            <a:r>
              <a:rPr lang="es-ES" sz="5300" dirty="0" smtClean="0">
                <a:latin typeface="PiratesBay" panose="02000500000000000000" pitchFamily="2" charset="0"/>
              </a:rPr>
              <a:t>And </a:t>
            </a:r>
            <a:r>
              <a:rPr lang="es-ES" sz="5300" dirty="0" err="1" smtClean="0">
                <a:latin typeface="PiratesBay" panose="02000500000000000000" pitchFamily="2" charset="0"/>
              </a:rPr>
              <a:t>the</a:t>
            </a:r>
            <a:r>
              <a:rPr lang="es-ES" sz="5300" dirty="0" smtClean="0">
                <a:latin typeface="PiratesBay" panose="02000500000000000000" pitchFamily="2" charset="0"/>
              </a:rPr>
              <a:t> </a:t>
            </a:r>
            <a:r>
              <a:rPr lang="es-ES" sz="5300" dirty="0" err="1" smtClean="0">
                <a:latin typeface="PiratesBay" panose="02000500000000000000" pitchFamily="2" charset="0"/>
              </a:rPr>
              <a:t>adventure</a:t>
            </a:r>
            <a:r>
              <a:rPr lang="es-ES" sz="5300" dirty="0" smtClean="0">
                <a:latin typeface="PiratesBay" panose="02000500000000000000" pitchFamily="2" charset="0"/>
              </a:rPr>
              <a:t> of </a:t>
            </a:r>
            <a:r>
              <a:rPr lang="es-ES" sz="5300" dirty="0" err="1" smtClean="0">
                <a:solidFill>
                  <a:srgbClr val="FF0000"/>
                </a:solidFill>
                <a:latin typeface="PiratesBay" panose="02000500000000000000" pitchFamily="2" charset="0"/>
              </a:rPr>
              <a:t>Mataconejos</a:t>
            </a:r>
            <a:r>
              <a:rPr lang="es-ES" sz="5300" dirty="0" smtClean="0">
                <a:latin typeface="PiratesBay" panose="02000500000000000000" pitchFamily="2" charset="0"/>
              </a:rPr>
              <a:t> </a:t>
            </a:r>
            <a:r>
              <a:rPr lang="es-ES" sz="5300" dirty="0" err="1" smtClean="0">
                <a:latin typeface="PiratesBay" panose="02000500000000000000" pitchFamily="2" charset="0"/>
              </a:rPr>
              <a:t>treasure</a:t>
            </a:r>
            <a:endParaRPr lang="es-ES" sz="5300" dirty="0">
              <a:latin typeface="PiratesBay" panose="02000500000000000000" pitchFamily="2" charset="0"/>
            </a:endParaRPr>
          </a:p>
        </p:txBody>
      </p:sp>
      <p:pic>
        <p:nvPicPr>
          <p:cNvPr id="1026" name="Picture 2" descr="Resultat d'imatges de cofre pirat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63" y="3281083"/>
            <a:ext cx="3918492" cy="31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E</a:t>
            </a:r>
            <a:r>
              <a:rPr lang="es-ES" dirty="0" err="1" smtClean="0">
                <a:latin typeface="PiratesBay" panose="02000500000000000000" pitchFamily="2" charset="0"/>
              </a:rPr>
              <a:t>nemies</a:t>
            </a:r>
            <a:r>
              <a:rPr lang="es-ES" dirty="0" smtClean="0">
                <a:latin typeface="PiratesBay" panose="02000500000000000000" pitchFamily="2" charset="0"/>
              </a:rPr>
              <a:t> and </a:t>
            </a:r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N</a:t>
            </a:r>
            <a:r>
              <a:rPr lang="es-ES" dirty="0" smtClean="0">
                <a:latin typeface="PiratesBay" panose="02000500000000000000" pitchFamily="2" charset="0"/>
              </a:rPr>
              <a:t>PC</a:t>
            </a:r>
            <a:endParaRPr lang="es-ES" dirty="0">
              <a:latin typeface="PiratesBa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518466"/>
          </a:xfrm>
        </p:spPr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E</a:t>
            </a:r>
            <a:r>
              <a:rPr lang="es-ES" dirty="0" err="1" smtClean="0">
                <a:latin typeface="PiratesBay" panose="02000500000000000000" pitchFamily="2" charset="0"/>
              </a:rPr>
              <a:t>nemy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latin typeface="PiratesBay" panose="02000500000000000000" pitchFamily="2" charset="0"/>
              </a:rPr>
              <a:t>ships</a:t>
            </a:r>
            <a:endParaRPr lang="es-ES" dirty="0" smtClean="0">
              <a:latin typeface="PiratesBay" panose="02000500000000000000" pitchFamily="2" charset="0"/>
            </a:endParaRPr>
          </a:p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S</a:t>
            </a:r>
            <a:r>
              <a:rPr lang="es-ES" dirty="0" err="1" smtClean="0">
                <a:latin typeface="PiratesBay" panose="02000500000000000000" pitchFamily="2" charset="0"/>
              </a:rPr>
              <a:t>tatic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latin typeface="PiratesBay" panose="02000500000000000000" pitchFamily="2" charset="0"/>
              </a:rPr>
              <a:t>Turrets</a:t>
            </a:r>
            <a:endParaRPr lang="es-ES" dirty="0" smtClean="0">
              <a:latin typeface="PiratesBay" panose="02000500000000000000" pitchFamily="2" charset="0"/>
            </a:endParaRPr>
          </a:p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T</a:t>
            </a:r>
            <a:r>
              <a:rPr lang="es-ES" dirty="0" err="1" smtClean="0">
                <a:latin typeface="PiratesBay" panose="02000500000000000000" pitchFamily="2" charset="0"/>
              </a:rPr>
              <a:t>he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latin typeface="PiratesBay" panose="02000500000000000000" pitchFamily="2" charset="0"/>
              </a:rPr>
              <a:t>Fire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latin typeface="PiratesBay" panose="02000500000000000000" pitchFamily="2" charset="0"/>
              </a:rPr>
              <a:t>Spittoon</a:t>
            </a:r>
            <a:endParaRPr lang="es-ES" dirty="0">
              <a:latin typeface="PiratesBay" panose="02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62" y="3699845"/>
            <a:ext cx="3827163" cy="2606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4" y="3823869"/>
            <a:ext cx="5775416" cy="23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err="1" smtClean="0">
                <a:latin typeface="PiratesBay" panose="02000500000000000000" pitchFamily="2" charset="0"/>
              </a:rPr>
              <a:t>The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latin typeface="PiratesBay" panose="02000500000000000000" pitchFamily="2" charset="0"/>
              </a:rPr>
              <a:t>Team</a:t>
            </a:r>
            <a:r>
              <a:rPr lang="es-ES" dirty="0">
                <a:latin typeface="PiratesBay" panose="02000500000000000000" pitchFamily="2" charset="0"/>
              </a:rPr>
              <a:t/>
            </a:r>
            <a:br>
              <a:rPr lang="es-ES" dirty="0">
                <a:latin typeface="PiratesBay" panose="02000500000000000000" pitchFamily="2" charset="0"/>
              </a:rPr>
            </a:br>
            <a:r>
              <a:rPr lang="es-ES" sz="4000" dirty="0" smtClean="0">
                <a:latin typeface="PiratesBay" panose="02000500000000000000" pitchFamily="2" charset="0"/>
              </a:rPr>
              <a:t>A </a:t>
            </a:r>
            <a:r>
              <a:rPr lang="es-ES" sz="4000" dirty="0" err="1" smtClean="0">
                <a:solidFill>
                  <a:srgbClr val="FF0000"/>
                </a:solidFill>
                <a:latin typeface="PiratesBay" panose="02000500000000000000" pitchFamily="2" charset="0"/>
              </a:rPr>
              <a:t>Narwhal</a:t>
            </a:r>
            <a:r>
              <a:rPr lang="es-ES" sz="4000" dirty="0" smtClean="0">
                <a:latin typeface="PiratesBay" panose="02000500000000000000" pitchFamily="2" charset="0"/>
              </a:rPr>
              <a:t> </a:t>
            </a:r>
            <a:r>
              <a:rPr lang="es-ES" sz="4000" dirty="0" err="1" smtClean="0">
                <a:latin typeface="PiratesBay" panose="02000500000000000000" pitchFamily="2" charset="0"/>
              </a:rPr>
              <a:t>Team</a:t>
            </a:r>
            <a:endParaRPr lang="es-ES" sz="4000" dirty="0">
              <a:latin typeface="PiratesBay" panose="02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183672"/>
            <a:ext cx="3745991" cy="37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P</a:t>
            </a:r>
            <a:r>
              <a:rPr lang="es-ES" dirty="0" err="1" smtClean="0">
                <a:latin typeface="PiratesBay" panose="02000500000000000000" pitchFamily="2" charset="0"/>
              </a:rPr>
              <a:t>revious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S</a:t>
            </a:r>
            <a:r>
              <a:rPr lang="es-ES" dirty="0" err="1" smtClean="0">
                <a:latin typeface="PiratesBay" panose="02000500000000000000" pitchFamily="2" charset="0"/>
              </a:rPr>
              <a:t>cope</a:t>
            </a:r>
            <a:endParaRPr lang="es-ES" dirty="0">
              <a:latin typeface="PiratesBa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3</a:t>
            </a:r>
            <a:r>
              <a:rPr lang="es-ES" dirty="0" smtClean="0">
                <a:latin typeface="PiratesBay" panose="02000500000000000000" pitchFamily="2" charset="0"/>
              </a:rPr>
              <a:t> LEVELS</a:t>
            </a:r>
          </a:p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3</a:t>
            </a:r>
            <a:r>
              <a:rPr lang="es-ES" dirty="0" smtClean="0">
                <a:latin typeface="PiratesBay" panose="02000500000000000000" pitchFamily="2" charset="0"/>
              </a:rPr>
              <a:t> SHIPS WITH DIFFERENT MECHANICS</a:t>
            </a:r>
          </a:p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3</a:t>
            </a:r>
            <a:r>
              <a:rPr lang="es-ES" dirty="0" smtClean="0">
                <a:latin typeface="PiratesBay" panose="02000500000000000000" pitchFamily="2" charset="0"/>
              </a:rPr>
              <a:t> DIFFERENT SCENES WITH DIFFERENT DECORATION</a:t>
            </a:r>
            <a:endParaRPr lang="es-ES" dirty="0">
              <a:latin typeface="PiratesBay" panose="02000500000000000000" pitchFamily="2" charset="0"/>
            </a:endParaRPr>
          </a:p>
        </p:txBody>
      </p:sp>
      <p:pic>
        <p:nvPicPr>
          <p:cNvPr id="2050" name="Picture 2" descr="Resultat d'imatges de tijer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661991"/>
            <a:ext cx="3711031" cy="26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O</a:t>
            </a:r>
            <a:r>
              <a:rPr lang="es-ES" dirty="0" smtClean="0">
                <a:latin typeface="PiratesBay" panose="02000500000000000000" pitchFamily="2" charset="0"/>
              </a:rPr>
              <a:t>NE LEVEL</a:t>
            </a:r>
            <a:endParaRPr lang="es-ES" dirty="0">
              <a:latin typeface="PiratesBay" panose="02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9" y="1690687"/>
            <a:ext cx="6226220" cy="50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G</a:t>
            </a:r>
            <a:r>
              <a:rPr lang="es-ES" dirty="0" err="1" smtClean="0">
                <a:latin typeface="PiratesBay" panose="02000500000000000000" pitchFamily="2" charset="0"/>
              </a:rPr>
              <a:t>amePlay</a:t>
            </a:r>
            <a:r>
              <a:rPr lang="es-ES" dirty="0">
                <a:latin typeface="PiratesBay" panose="02000500000000000000" pitchFamily="2" charset="0"/>
              </a:rPr>
              <a:t> </a:t>
            </a:r>
            <a:r>
              <a:rPr lang="es-ES" dirty="0" smtClean="0">
                <a:latin typeface="PiratesBay" panose="02000500000000000000" pitchFamily="2" charset="0"/>
              </a:rPr>
              <a:t>and </a:t>
            </a:r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T</a:t>
            </a:r>
            <a:r>
              <a:rPr lang="es-ES" dirty="0" err="1" smtClean="0">
                <a:latin typeface="PiratesBay" panose="02000500000000000000" pitchFamily="2" charset="0"/>
              </a:rPr>
              <a:t>heme</a:t>
            </a:r>
            <a:r>
              <a:rPr lang="es-ES" dirty="0" smtClean="0"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M</a:t>
            </a:r>
            <a:r>
              <a:rPr lang="es-ES" dirty="0" err="1" smtClean="0">
                <a:latin typeface="PiratesBay" panose="02000500000000000000" pitchFamily="2" charset="0"/>
              </a:rPr>
              <a:t>ix</a:t>
            </a:r>
            <a:endParaRPr lang="es-ES" dirty="0">
              <a:latin typeface="PiratesBa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666512"/>
          </a:xfrm>
        </p:spPr>
        <p:txBody>
          <a:bodyPr/>
          <a:lstStyle/>
          <a:p>
            <a:r>
              <a:rPr lang="es-ES" dirty="0" smtClean="0">
                <a:latin typeface="PiratesBay" panose="02000500000000000000" pitchFamily="2" charset="0"/>
              </a:rPr>
              <a:t>NEW SHIP</a:t>
            </a:r>
            <a:endParaRPr lang="es-ES" dirty="0">
              <a:latin typeface="PiratesBay" panose="020005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6" y="3627074"/>
            <a:ext cx="3867951" cy="2922369"/>
          </a:xfrm>
          <a:prstGeom prst="rect">
            <a:avLst/>
          </a:prstGeom>
        </p:spPr>
      </p:pic>
      <p:pic>
        <p:nvPicPr>
          <p:cNvPr id="1026" name="Picture 2" descr="Resultat d'imatges de flech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50" y="3992678"/>
            <a:ext cx="2471140" cy="21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https://scontent.fmad3-1.fna.fbcdn.net/v/t34.0-12/18578964_10210738990328616_1870737465_n.jpg?oh=21ef7d7e5516878277f93e8f9d3b4d97&amp;oe=5921701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62" y="3405052"/>
            <a:ext cx="3501175" cy="3214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1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mad3-4.fna.fbcdn.net/v/t34.0-12/18579276_10210740544607472_1752780994_n.jpg?oh=e690c2b9d18c399705504472f4e886d7&amp;oe=592220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7" y="1618668"/>
            <a:ext cx="2928466" cy="33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mad3-4.fna.fbcdn.net/v/t34.0-12/18578958_10210740544567471_1360302295_n.jpg?oh=74110ce7beaaf8d55be4ba85f5506829&amp;oe=59210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72" y="1618667"/>
            <a:ext cx="2359292" cy="33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mad3-4.fna.fbcdn.net/v/t34.0-12/18600827_10210740544687474_1222277861_n.jpg?oh=7e46e92a4287d2dbb83a8b97f8096553&amp;oe=592220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72" y="1618668"/>
            <a:ext cx="3120784" cy="33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3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s://scontent.fmad3-1.fna.fbcdn.net/v/t34.0-12/18578964_10210738990328616_1870737465_n.jpg?oh=21ef7d7e5516878277f93e8f9d3b4d97&amp;oe=5921701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01" y="109654"/>
            <a:ext cx="7192464" cy="660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3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C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HINESE</a:t>
            </a:r>
            <a:endParaRPr lang="es-ES" dirty="0">
              <a:latin typeface="PiratesBay" panose="020005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1342345"/>
            <a:ext cx="96469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700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E</a:t>
            </a:r>
            <a:r>
              <a:rPr lang="es-ES" sz="4700" dirty="0" err="1" smtClean="0">
                <a:latin typeface="PiratesBay" panose="02000500000000000000" pitchFamily="2" charset="0"/>
              </a:rPr>
              <a:t>nemies</a:t>
            </a:r>
            <a:endParaRPr lang="es-ES" sz="4700" dirty="0" smtClean="0">
              <a:latin typeface="PiratesBay" panose="02000500000000000000" pitchFamily="2" charset="0"/>
            </a:endParaRPr>
          </a:p>
          <a:p>
            <a:r>
              <a:rPr lang="es-ES" sz="4700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· </a:t>
            </a:r>
            <a:r>
              <a:rPr lang="es-ES" sz="4700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T</a:t>
            </a:r>
            <a:r>
              <a:rPr lang="es-ES" sz="4700" dirty="0" err="1" smtClean="0">
                <a:latin typeface="PiratesBay" panose="02000500000000000000" pitchFamily="2" charset="0"/>
              </a:rPr>
              <a:t>hose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 smtClean="0">
                <a:latin typeface="PiratesBay" panose="02000500000000000000" pitchFamily="2" charset="0"/>
              </a:rPr>
              <a:t>ships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 smtClean="0">
                <a:latin typeface="PiratesBay" panose="02000500000000000000" pitchFamily="2" charset="0"/>
              </a:rPr>
              <a:t>attack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 smtClean="0">
                <a:latin typeface="PiratesBay" panose="02000500000000000000" pitchFamily="2" charset="0"/>
              </a:rPr>
              <a:t>the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 smtClean="0">
                <a:latin typeface="PiratesBay" panose="02000500000000000000" pitchFamily="2" charset="0"/>
              </a:rPr>
              <a:t>player</a:t>
            </a:r>
            <a:endParaRPr lang="es-ES" sz="4700" dirty="0" smtClean="0">
              <a:latin typeface="PiratesBay" panose="02000500000000000000" pitchFamily="2" charset="0"/>
            </a:endParaRPr>
          </a:p>
          <a:p>
            <a:r>
              <a:rPr lang="es-ES" sz="4700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·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>
                <a:solidFill>
                  <a:srgbClr val="C00000"/>
                </a:solidFill>
                <a:latin typeface="PiratesBay" panose="02000500000000000000" pitchFamily="2" charset="0"/>
              </a:rPr>
              <a:t>T</a:t>
            </a:r>
            <a:r>
              <a:rPr lang="es-ES" sz="4700" dirty="0" err="1" smtClean="0">
                <a:latin typeface="PiratesBay" panose="02000500000000000000" pitchFamily="2" charset="0"/>
              </a:rPr>
              <a:t>hey</a:t>
            </a:r>
            <a:r>
              <a:rPr lang="es-ES" sz="4700" dirty="0" smtClean="0">
                <a:latin typeface="PiratesBay" panose="02000500000000000000" pitchFamily="2" charset="0"/>
              </a:rPr>
              <a:t> </a:t>
            </a:r>
            <a:r>
              <a:rPr lang="es-ES" sz="4700" dirty="0" err="1" smtClean="0">
                <a:latin typeface="PiratesBay" panose="02000500000000000000" pitchFamily="2" charset="0"/>
              </a:rPr>
              <a:t>defend</a:t>
            </a:r>
            <a:r>
              <a:rPr lang="es-ES" sz="4700" dirty="0" smtClean="0">
                <a:latin typeface="PiratesBay" panose="02000500000000000000" pitchFamily="2" charset="0"/>
              </a:rPr>
              <a:t> comercial </a:t>
            </a:r>
            <a:r>
              <a:rPr lang="es-ES" sz="4700" dirty="0" err="1" smtClean="0">
                <a:latin typeface="PiratesBay" panose="02000500000000000000" pitchFamily="2" charset="0"/>
              </a:rPr>
              <a:t>Harbourts</a:t>
            </a:r>
            <a:endParaRPr lang="es-ES" sz="4700" dirty="0" smtClean="0">
              <a:latin typeface="PiratesBay" panose="02000500000000000000" pitchFamily="2" charset="0"/>
            </a:endParaRPr>
          </a:p>
        </p:txBody>
      </p:sp>
      <p:pic>
        <p:nvPicPr>
          <p:cNvPr id="4098" name="Picture 2" descr="https://scontent.fmad3-4.fna.fbcdn.net/v/t34.0-12/18579152_10210740659730350_2093592695_n.jpg?oh=f16bd88c3737cd74032dc4781375d983&amp;oe=5920F4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64" y="3604503"/>
            <a:ext cx="3771991" cy="31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2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solidFill>
                  <a:srgbClr val="FF0000"/>
                </a:solidFill>
                <a:latin typeface="PiratesBay" panose="02000500000000000000" pitchFamily="2" charset="0"/>
              </a:rPr>
              <a:t>M</a:t>
            </a:r>
            <a:r>
              <a:rPr lang="es-ES" dirty="0" err="1" smtClean="0">
                <a:latin typeface="PiratesBay" panose="02000500000000000000" pitchFamily="2" charset="0"/>
              </a:rPr>
              <a:t>echanics</a:t>
            </a:r>
            <a:endParaRPr lang="es-ES" dirty="0">
              <a:latin typeface="PiratesBa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34333"/>
            <a:ext cx="10233800" cy="1649095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D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estroy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enemies</a:t>
            </a:r>
            <a:endParaRPr lang="es-ES" dirty="0">
              <a:solidFill>
                <a:schemeClr val="tx1"/>
              </a:solidFill>
              <a:latin typeface="PiratesBay" panose="02000500000000000000" pitchFamily="2" charset="0"/>
            </a:endParaRPr>
          </a:p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P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ick up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power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ups to beat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them</a:t>
            </a:r>
            <a:endParaRPr lang="es-ES" dirty="0" smtClean="0">
              <a:solidFill>
                <a:schemeClr val="tx1"/>
              </a:solidFill>
              <a:latin typeface="PiratesBay" panose="02000500000000000000" pitchFamily="2" charset="0"/>
            </a:endParaRPr>
          </a:p>
          <a:p>
            <a:r>
              <a:rPr lang="es-ES" dirty="0" err="1" smtClean="0">
                <a:solidFill>
                  <a:srgbClr val="C00000"/>
                </a:solidFill>
                <a:latin typeface="PiratesBay" panose="02000500000000000000" pitchFamily="2" charset="0"/>
              </a:rPr>
              <a:t>S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hoot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dianas to open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doors</a:t>
            </a:r>
            <a:endParaRPr lang="es-ES" dirty="0" smtClean="0">
              <a:solidFill>
                <a:schemeClr val="tx1"/>
              </a:solidFill>
              <a:latin typeface="PiratesBay" panose="02000500000000000000" pitchFamily="2" charset="0"/>
            </a:endParaRPr>
          </a:p>
          <a:p>
            <a:r>
              <a:rPr lang="es-ES" dirty="0" smtClean="0">
                <a:solidFill>
                  <a:srgbClr val="C00000"/>
                </a:solidFill>
                <a:latin typeface="PiratesBay" panose="02000500000000000000" pitchFamily="2" charset="0"/>
              </a:rPr>
              <a:t>L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ook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it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for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the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PiratesBay" panose="02000500000000000000" pitchFamily="2" charset="0"/>
              </a:rPr>
              <a:t>Harbours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s-ES" dirty="0" smtClean="0">
                <a:solidFill>
                  <a:schemeClr val="tx1"/>
                </a:solidFill>
                <a:latin typeface="PiratesBay" panose="02000500000000000000" pitchFamily="2" charset="0"/>
              </a:rPr>
              <a:t>CHECKPOINTS</a:t>
            </a:r>
            <a:r>
              <a:rPr lang="es-ES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endParaRPr lang="es-ES" dirty="0" smtClean="0">
              <a:solidFill>
                <a:schemeClr val="tx1"/>
              </a:solidFill>
              <a:latin typeface="PiratesBay" panose="02000500000000000000" pitchFamily="2" charset="0"/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2" y="3962399"/>
            <a:ext cx="2406353" cy="22956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85" y="3962399"/>
            <a:ext cx="2629435" cy="22956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59" y="3962399"/>
            <a:ext cx="2624134" cy="22956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13" y="3962398"/>
            <a:ext cx="2813689" cy="23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5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157</TotalTime>
  <Words>72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Adobe Arabic</vt:lpstr>
      <vt:lpstr>Arial</vt:lpstr>
      <vt:lpstr>Corbel</vt:lpstr>
      <vt:lpstr>PiratesBay</vt:lpstr>
      <vt:lpstr>Profundidad</vt:lpstr>
      <vt:lpstr>OneEyed And the adventure of Mataconejos treasure</vt:lpstr>
      <vt:lpstr>The Team A Narwhal Team</vt:lpstr>
      <vt:lpstr>Previous Scope</vt:lpstr>
      <vt:lpstr>ONE LEVEL</vt:lpstr>
      <vt:lpstr>GamePlay and Theme Mix</vt:lpstr>
      <vt:lpstr>Presentación de PowerPoint</vt:lpstr>
      <vt:lpstr>Presentación de PowerPoint</vt:lpstr>
      <vt:lpstr>CHINESE</vt:lpstr>
      <vt:lpstr>Mechanics</vt:lpstr>
      <vt:lpstr>Enemies and NPC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OneEyed And the treasure of Mataconejos treasure</dc:title>
  <dc:creator>Edgar Moreno Requena</dc:creator>
  <cp:lastModifiedBy>Edgar Moreno Requena</cp:lastModifiedBy>
  <cp:revision>15</cp:revision>
  <dcterms:created xsi:type="dcterms:W3CDTF">2017-04-28T13:28:41Z</dcterms:created>
  <dcterms:modified xsi:type="dcterms:W3CDTF">2017-05-19T14:00:59Z</dcterms:modified>
</cp:coreProperties>
</file>