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86" r:id="rId3"/>
    <p:sldId id="26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58" r:id="rId15"/>
    <p:sldId id="274" r:id="rId16"/>
    <p:sldId id="259" r:id="rId17"/>
    <p:sldId id="275" r:id="rId18"/>
    <p:sldId id="260" r:id="rId19"/>
    <p:sldId id="276" r:id="rId20"/>
    <p:sldId id="277" r:id="rId21"/>
    <p:sldId id="292" r:id="rId22"/>
    <p:sldId id="293" r:id="rId23"/>
    <p:sldId id="287" r:id="rId24"/>
    <p:sldId id="288" r:id="rId25"/>
    <p:sldId id="289" r:id="rId26"/>
    <p:sldId id="290" r:id="rId27"/>
    <p:sldId id="291" r:id="rId28"/>
    <p:sldId id="294" r:id="rId29"/>
    <p:sldId id="295" r:id="rId30"/>
    <p:sldId id="296" r:id="rId31"/>
    <p:sldId id="297" r:id="rId32"/>
    <p:sldId id="299" r:id="rId33"/>
    <p:sldId id="278" r:id="rId34"/>
    <p:sldId id="279" r:id="rId35"/>
    <p:sldId id="280" r:id="rId36"/>
    <p:sldId id="282" r:id="rId37"/>
    <p:sldId id="281" r:id="rId38"/>
    <p:sldId id="301" r:id="rId39"/>
    <p:sldId id="300" r:id="rId40"/>
    <p:sldId id="283" r:id="rId41"/>
    <p:sldId id="2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8-21T11:48:22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7621 14490 158,'33'10'216,"-4"-10"-216,11-15-48,-3-2-17,-16 7 53,-9 6 11,-8 4 1,5 0 0,-3 0 5,0 0-5,-4 0 9,-2 0-9,2 0 0,2 0 0,1 0-18,1 0-2,-2-3 20,-4 2 12,0-1 37,0 2-1,0 0 7,5 0-32,-5 0-10,0 0 0,0 0-11,0 0 11,0 0 5,-7 2-11,-20 12 11,-2 2-18,-2-2 1,-9-4 2,5-10-3,-1 0 0,3-14-10,2-22-12,6-6 15,9-3-6,5 3 10,11-2 2,0-2-6,0 2 7,36 4 0,15 4 4,18 5-2,10 11-2,2 8 0,0 10 3,-19 2-3,-14 7 18,-13 20-7,-13 9 6,-2 7 14,-11 1-23,-9 0 2,0-2-7,0 0 2,-22 6-2,-19 6-3,-1 4-5,-5-1 5,-6-5-16,4-11-15,5-14-1,7-15-36,31-12 18,6 0-61</inkml:trace>
  <inkml:trace contextRef="#ctx0" brushRef="#br0" timeOffset="560.6784">8140 15744 375,'-31'35'27,"-11"-19"-27,-12 0-6,-4-4-15,0-7-5,0-5 7,8 0-29,2-9 7,9-26 41,10-14 27,4-13-14,11-10-13,14-9-6,0 7 6,12 4 22,30 8-18,16 10 14,8 6 7,15 5 2,-5 7-1,0 12-15,-16 12 2,-11 10 11,-18 8-20,-18 45-4,-13 25 3,-8 20 8,-42 9-9,4-10-2,-1-18-28,11-21-32,22-56-73,8-2-69</inkml:trace>
  <inkml:trace contextRef="#ctx0" brushRef="#br0" timeOffset="1349.2273">8277 16762 62,'-27'14'45,"9"-2"-26,-2 2 31,2 2 1,-7 0-1,-4-2-3,-2 2 0,-13-2-19,-10-2-9,-8-2 25,-9-2-36,-3 2-7,1-6-1,1 3 0,14-7-14,9 0 10,8 0-6,20-21 1,5-4 9,9-9-14,7-4 12,0-8 2,13-7 1,28-10-1,13-5 3,8 0-3,11 8 0,8 11 0,3 12-1,-4 15 1,-9 14 0,-13 8 0,-17 2-6,-19 36 6,-13 10 3,-4 1-2,-5 2 9,0-3-7,0-6 6,0 4 0,-5 2-7,-11 3 8,-11 5-10,-4 0 3,-6-6-9,-3-2-8,24-42-53,1-4-118</inkml:trace>
  <inkml:trace contextRef="#ctx0" brushRef="#br0" timeOffset="4404.588">11361 14823 144,'-50'34'59,"11"-22"-20,-1-4 16,5-8-10,-3 0-14,-3-5-11,8-14-20,2-5 8,6 4 11,6-2-19,3 0 12,5 1-12,1-1 1,10 0 5,0 2-1,0-4-1,10-4-1,25-8 1,15-1-6,10-1 2,2 3 0,1 11-2,-11 12 3,-2 12-1,-17 0 0,-4 12 4,-8 24 5,-4 10-7,-5 12 0,-12 10 9,0 3-10,-10-3-1,-19-6 4,-11-4 0,-6-7-5,-8-4 1,3-9-51,33-38 3,13 0-101</inkml:trace>
  <inkml:trace contextRef="#ctx0" brushRef="#br0" timeOffset="5050.2182">11311 16196 259,'-25'20'26,"-6"2"15,0-4 15,2 0-6,4-6-3,0 0-24,6-5 0,-4-7 1,-4 0-21,-2 0 0,0-19-3,-2-15-35,4-6 3,5-4 20,13-5 5,9-6 4,0 1 6,23-2 0,19-3 6,9 9-5,18 2 4,7 12-6,2 10-2,0 16 2,-7 10 0,-15 0-2,-14 20 3,-13 10-1,-13 11 9,-7 5-1,-9 4 8,0 4 2,-11 0-17,-18-4-1,-12 0-1,-14-4-2,-3-4-18,-12-6-79,49-33-49,5-3-131</inkml:trace>
  <inkml:trace contextRef="#ctx0" brushRef="#br0" timeOffset="5640.8773">11789 15941 369,'10'-9'136,"-10"9"-100,0 0-12,2 0-16,2 0 9,5 22-17,-5 18 0,6 6-1,-8-6 1,-2-10-12,0-14 11,0-11 1,2-5-3,29-35 4,32-44-1,28-30 15,25-26-15,11 3 6,-23 11 9,-19 30-7,-27 28 5,-31 25-13,-18 15-3,-9 20-12,-9 3-80,-13 0-114</inkml:trace>
  <inkml:trace contextRef="#ctx0" brushRef="#br0" timeOffset="6074.6291">11972 14504 434,'-11'4'51,"7"17"-41,-5 14 10,-5 14 5,-1 4 0,1 3-25,6-12 0,-1-12-1,7-18 1,2-14-15,0 0-1,19-40 16,37-34 5,31-37-4,27-32 8,15-17 16,-4 7-24,-15 24 4,-31 41-5,-29 40-2,-28 28 1,-20 20-54,-2 5-54,-2 27 7,-18 1-10</inkml:trace>
  <inkml:trace contextRef="#ctx0" brushRef="#br0" timeOffset="9638.6437">8080 14425 278,'0'0'26,"2"0"-23,0 0 2,12 0-5,1 0 6,12 0-5,0 0 5,2-3-6,0-1 0,-2-1 5,4 5-3,3 0 5,5 0-1,4 0-4,-1 0 17,8 0-13,0 0-3,4 0 9,6 12 0,11 0 4,8 5-4,10 5-6,9 4 9,9 4-7,9 0 12,11 0 13,11-6-31,11-7 8,3-5-8,-3-12 3,-8 0-5,-14 0 0,-15 0 0,-19 0-2,-24 0 6,-19 0-4,-19 3 0,-14-1 3,-13 2-6,2-2 3,-4 0 0,-2 2-1,2-2 3,2 2-2,3 0 0,-3 0 3,0 0-4,6-2 1,-6 0-4,5 0-7,-3 3-30,8-5-12,-9 0-11,-5 0-58</inkml:trace>
  <inkml:trace contextRef="#ctx0" brushRef="#br0" timeOffset="10442.2075">8399 15520 192,'-4'0'55,"-1"0"-32,5 0-15,-5 0 30,5 0 5,0 0-20,0 0-7,0 0-16,0 0 5,0 0-5,32 0 5,26-26 0,31-24 1,27-18-6,15-6 3,14-8 1,0 3-4,5 7 0,-3 6 3,-3 10-5,-3 8 2,-2 2 0,-8 8-1,-11 2 4,-4 4-3,-9 3 0,-22 5 3,-25 4-4,-27 10 1,-20 2 0,-13 6 6,0 2-5,0-4 4,0 4 0,3 0-2,-3 0-1,0 0-2,0 0 0,0 0 4,0 0-3,0 0-2,0 0 1,0 0-41,0 0-10,0 6-57,0 0-55</inkml:trace>
  <inkml:trace contextRef="#ctx0" brushRef="#br0" timeOffset="11363.6803">8252 16765 162,'-4'-3'92,"4"-3"-72,0-1-17,0 0 1,0-5 3,6-2-6,15-3 11,0 0 3,8-2 11,10-4 7,7-12-7,19-13-15,17-15-4,16-16-4,18-9-3,11-9 0,10-2 3,-2-3-5,2 3 2,-2 2 0,4 13-1,-4 4 4,2 2-3,-12 3 0,-15 7 2,-2 6-6,-19 13 4,-20 8 0,-20 12-4,-20 10 5,-7 7-1,-8 6 0,-8 0 3,10 0-5,6-8 2,9 0 0,10-6-2,-1-5 5,-3 4-3,1-3 0,-11 3 2,-7 3-3,-7 6 1,-5 6 0,-4 3 6,-4 3 1,0 0 8,0 0-15,0 0 2,0 0-5,0 0-1,0 0-27,0 0-3,0 0-41,0 0-18</inkml:trace>
  <inkml:trace contextRef="#ctx0" brushRef="#br0" timeOffset="14296.1109">7808 14601 237,'-13'-14'60,"9"11"-31,4 1-16,0 2 12,0-2 3,0 0-6,0-1 2,4 3-17,5-3 12,-1 3-4,13 0-14,10 0 10,11 15 0,14 14-3,14 11 0,9 15-5,19 14-3,16 14 0,15 7 7,16-2-9,7-5 4,6-9-2,5-13 21,4-8-18,5-7 3,-8-6-6,-7-4 6,-17-6-8,-24-2 2,-18-4 0,-17-6-3,-21-4 8,-16-3-5,-15-5 0,-6-1 2,-7 2-6,-1-5 4,1 3 0,-1-2 0,1-2 2,-1 6-2,1-6 0,-1 6 2,8-2-4,-4 2 2,-3-3 0,5 2-3,-6-4 3,1 2-6,-3-1-13,-1 5-26,-2 4 6,8-1 14,-2-1-1,-3-2 10,-4-2-4,2-2 9,-9 1 6,5-3-3,-5 3-17,1-1-10,1-4 0,-4 0 2,0 0-65</inkml:trace>
  <inkml:trace contextRef="#ctx0" brushRef="#br0" timeOffset="15056.6801">8319 15603 201,'-23'0'96,"19"0"-59,4 0 4,0 0-19,0 0-16,0 0 9,0 0-10,0 0-3,0 0 11,0 0-9,0 0 2,0 0-6,14 0 3,21 10 8,16 10-6,14 4-2,25 2 6,12 0-8,14-2-1,11-6 7,8-2 1,10-8 12,9-8-6,4 0 0,-1 0 9,-11 0-22,-18 0 2,-26 0-3,-12 0 3,-24 6-4,-3 4 1,-12 4 0,-7-3-3,-1 2 6,-7-5-3,-7 3 0,-7-4 3,2-3-4,-8 0 1,5-2 0,-11 0-1,3-2 1,-5 0 0,-6 0-17,0 0-38,-2 2-32,0-2 5,0 0-30</inkml:trace>
  <inkml:trace contextRef="#ctx0" brushRef="#br0" timeOffset="15764.2752">8366 16489 91,'-10'0'93,"10"0"-39,0 0-9,0 0 10,0 0-12,0 0-20,0 0-1,0 0-19,0 0 0,0 0-3,0 0 0,0 0-1,27 0-4,31 6 5,29 0 0,27-6 1,22 0-1,13 0 4,5-16-2,2-10 13,-2-2 1,-5-2-4,-2 4 7,-10 2-18,-20 7 2,-14 8 11,-18 0-14,-12 4 9,-10 5-9,-12 0 0,-2 0-1,-11 0 2,0 0-1,-9 0 9,-2 0-6,-2 0 12,-6 0-9,-1 0-4,-5 0 9,-5 0-10,-8 0-2,0 0-29,0 0-102,0 0-174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8-21T12:10:1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25825 1690 163,'0'-10'38,"0"6"-13,0 1 0,0-2 0,0 3 5,0-2-11,0 1 10,0-4-5,0 3 3,0 0 17,0 4-33,0 0-2,0 0-9,0 0-1,0 0 0,0 0-16,0 0 7,0 18 4,2 5 4,4 11-1,10 5 1,2 17 2,-2 16 10,-1 18-9,1 21 2,-3 17-1,1 15 1,-12 9 8,2 5-6,5-7-3,2-5 0,5-6-1,6 10-1,5 11 0,1 10 3,-1 4-1,0-7-1,-2-12 2,-5-14-3,-1-19 3,2-20-3,1-9 0,1-9 1,3-4-2,3 2 1,2 3 0,8 0 0,-8 11 3,4-1-3,-6-3 0,-2-5 2,-5-9-2,-4-14 0,-5-15 0,-1-18-1,-8-16 2,0-13-1,3-2 8,7 0-8,-8-22-8,5-7-164</inkml:trace>
  <inkml:trace contextRef="#ctx0" brushRef="#br0" timeOffset="1252.2814">25040 4927 220,'0'-4'18,"0"-1"-7,20 1 10,22-1 23,16-4 1,20 1-27,13-3 11,27-2-3,36 1-13,36-2 1,37 0-13,41-2-1,17-1 0,5-3-2,7 1 1,-12 1-6,-5-3 7,2 0-3,-8-1 3,-16 0 0,-28 0-2,-28-2 6,-23 4-5,-21 0 1,-17 2 0,-23 2 0,-14 5 0,-12 4 0,-12 4 12,-1 3-7,-8 0 1,0 0-6,-9 0 0,-4 5-2,-4 0 2,-12-1 0,-11-4 3,-6 0 1,-7 0 2,-5 0-2,-6 0-4,-2 0 19,-5-1-12,0-6 3,0-1-7,-21-4 2,-1-2-6,-7 1 1,5-1 0,1 4 12,12 1-9,0 4-3,9 0 2,2 3 4,0 0-7,0 2 1,0-2 0,0 2-6,0 0-1,0 0 7,0 0-1,0 0-2,0 0 3,0 0 0,0 0 1,0 0-5,0 0 4,0 0-3,0 0 1,0 0-43,0 0-3,0 0 28,0 0 20,0 0-3,0 0 6,0 0 0,-11-8 21,-1-12-11,-1 1-2,1-1-4,-3 5-4,7 6 6,-4 0-9,3 5 0,5 3 0,2 1 1,0 0 10,2 0-11,0 0-3,0 0 1,0 0-8,2 0 3,13 7 6,10 12 2,-1 2 6,3 4-7,0-4 0,-5 2 3,-4-4-3,-7 4-1,-2 2 0,-7 4-9,3 3 10,-5 4 0,0 0 1,0 0 3,0-1 0,0-4-4,-23-2 1,-21-4 0,-26 6 12,-23-4-13,40-20-99,10-7-233</inkml:trace>
  <inkml:trace contextRef="#ctx0" brushRef="#br0" timeOffset="2310.6763">25815 1446 198,'0'0'56,"0"0"13,0 0-19,0 0-14,0 0 13,0 0-19,0 0-9,0 0 5,0 0-21,0 0 3,0 0-8,0 0-8,-19 24 5,-22 20-14,-12 18 17,-7 4-2,8-6 5,15-10-3,8-8 0,6-12 4,8-7-8,10-11 4,0-8-3,5-4 2,0 0 2,0-26 6,5-20-7,17-14-33,7-7 13,9 9-11,-7 9-5,-2 8 35,-4 9 2,-5 8 1,0 3-2,-9 8 1,-2 6 27,-5 5-7,-4 2-11,0 0-10,7 0 0,0 10-14,13 16 7,2 13 7,5 1-1,2 0 1,-2-4 0,-2-5 2,-10 4 3,-9 1-10,-6-26-73,0-6-130</inkml:trace>
  <inkml:trace contextRef="#ctx0" brushRef="#br0" timeOffset="3073.2414">24436 1798 261,'2'0'58,"-2"0"-14,0 0-11,0 0 5,2-9-29,0-7-9,7-9 0,-2-3 0,2-2 3,4-1-2,-6 4 3,-7 5-4,0 4-10,0 6-2,0 6-4,-4 1 16,-8 5-1,-1 0 1,-7 0-7,-18 19 6,-7 20-7,-1 10 8,-8 11 0,12 0 0,9 0-4,6-9 4,13-14 0,5-8-3,7-11-4,2-7 2,0 0 0,2-7 3,27-4 2,23 0 4,19-20 6,14-21 8,2-8-17,-23 5 4,-17 9-1,-25 16-3,-13 11 9,-9 8-2,0 0 8,0 0-16,0 0-10,0 13-4,-7 18 13,3 3 1,2 0-6,2-6 6,0-4-1,0-4-1,0-3-42,0-14-42,0-3-58</inkml:trace>
  <inkml:trace contextRef="#ctx0" brushRef="#br0" timeOffset="3359.0761">24938 1656 231,'4'-20'45,"-4"16"18,0-1-6,0 5-26,0 0-25,-16 0-6,-22 23-10,-5 7 10,-3 7 0,6-3 1,11-3-5,9 0 0,9-2-1,9 0 4,2-2-12,0-2 13,4-7 1,23-3 0,11-6 8,8-9-2,14-2-7,-33-20-7,0-5-154</inkml:trace>
  <inkml:trace contextRef="#ctx0" brushRef="#br0" timeOffset="3721.8694">25323 1550 179,'18'-16'52,"-18"12"-11,0 4 3,0 0-13,0 0-31,-16 0-15,-9 5 15,-6 12 9,-7 3-7,7-4 8,2 0 0,10 0-4,0-2 9,11 0-14,0 2-2,8 0 1,0 0-3,0 0 3,0-4 0,12-2 3,-1-4 5,3-2-8,-8-2 1,3 0 7,-3 2-7,10 0 5,7-2-2,8 0-4,9-2 10,4 0-10,1 0-9,-34 0-69,-7-4-201</inkml:trace>
  <inkml:trace contextRef="#ctx0" brushRef="#br0" timeOffset="8406.2981">26587 4550 37,'2'-2'159,"-2"2"-128,0-2-22,0 2-5,0 0-4,0 0 0,0 0 3,0 0-3,0 0 25,0 0 4,0 0 4,0 0 3,0 0-21,0 0-3,0 0-8,0 0 0,0 0 1,0 0-5,0-3 0,2 2 5,0-2-3,3-2 0,-3-5 6,0-3-4,0-1 0,0-3-3,-2 0 1,6 0-2,-6-2 4,2 5-4,-2-1 1,4-2 2,0 1 1,3-2-2,5 1 5,-6-4-2,3 1-2,-1 2-3,0 2 1,-2-1 2,1 0 0,-5-1-3,2 2 0,4 0-3,-6 2 4,4-1-1,3 0 0,-3 1-3,6-3 3,-3 4 0,-1-6 0,2 1 0,-6 2 3,3-1-3,-3 0 0,3 0 4,0-2-5,4 1 1,-5 2 0,3-1-5,3 3 3,-4-3 2,1 2 0,3 0 5,-6 1-6,3 0 1,3-1 0,-4-1-1,1 1 2,5-3-1,-1-3 0,-5 3 4,6-1-4,-3-3 0,5-4 0,-1-7-2,6-1 6,-11 2-2,0 6-2,1 8 0,-9 4 0,2 2 0,3 2 0,-5 1-3,3 0 7,2-3-4,-3-4 0,5 1 1,-5 1-3,8-1 2,-4 1 0,1-3-3,3 4 4,-6-1-1,3 0 0,-3 3 4,2 1 1,-4 2-5,0 1 0,3 0 7,-3-1-4,6 0 3,-6 0-6,5 0 3,-3 0-1,4-1-2,1 0 0,-3-1-2,2 0 2,3-2 0,0 0 0,1 0 4,-4-1-6,4 1 2,4-2 0,-2 2 0,-1 1 1,1-1-1,-3 3 0,-5 4 2,4-4-2,-3 2 0,5 1 0,-1-4-2,3 1 3,-3 2-1,3-2 0,-3 4 0,2-1-3,1-1 3,9-1 0,-6 1-1,6-4 6,2 4-5,-7-1 0,5-2 1,-8 2 0,-1 1-1,-1 0 0,-3 3-2,-1-1 4,-7 1-2,-4 1 0,4 3 1,-4 0-1,5 0 0,-3-2 0,1 2-2,1-3 3,3 1-1,-3 0 0,5-1 1,-7 0-2,5 1 1,0 0 0,-5 2-2,4-2 0,-1 0 2,2 2 0,0-4 1,-3 2-4,2 0 3,3 1 0,3-2-1,-6 3 4,1-2-3,1 2 0,-2-1 2,7 1-4,-7 0 2,4-3 0,5 3-2,-1 0 5,1-4-3,12 3 0,-5-4 2,12 1-2,-10 1 0,0-2 0,1 1-1,-9 2 2,-3 1-1,-5-2 0,0 3 1,-2 0-2,1 0 1,-1 0 0,4-2-2,3 2 6,1-2-4,1 2 0,3-2 1,-1 0 0,4 0-1,-4 2 0,1-2-1,-2 2 4,-1 0-3,-2 0 0,1 0 1,-3 0-2,1-2 1,-1-1 0,-5 3 3,4-1 2,-4 1-4,3-2-1,-3 0 5,6 2-8,-1-2 3,2 0 0,1 0-2,1-1 7,-1 3-5,-1-3 0,-2-1 2,2 4 2,-2-2-4,3-1 0,4 3-2,-3 0 4,4-3-2,-4 3 0,-7 0 1,6 0-4,-1 0 3,3-2 0,-1 0-1,-1 0 7,1 2-6,-3-2 0,1 2 0,3 0-3,-1 0 3,6-2 0,1 2-2,0-2 6,0 0-4,-1-1 0,-4 3 2,-3 0-6,-3 0 4,2-1 0,-6 1-1,2 0 4,-3 0-3,1 0 0,-4 0 1,3 0-4,5-2 3,7 2 0,4-4-1,5 2 7,0-1-6,-9 0 0,1 1 0,2 0-2,-7 2 3,-4-2-1,3 2 0,1-3 5,6 3-5,4 0 0,5 0 0,5-2-2,4 2 3,-4-3-1,-5 1 0,-8 0 5,-5 2-6,-7-2 1,0 2 0,-6 0-2,3 0 2,3 0 0,4 0 0,1 0 5,-1 0-5,1 0 0,1 0 0,-6-3-2,-2 2 2,-1 1 0,1-2 0,-5 2 6,2 0-8,4 0 2,-8 0 0,6 0-3,3 0 5,-5 0-2,0 0 0,-4 0 8,0-2-5,0 2 1,0 0 2,0 0 17,0 0-21,0 0 6,0 0 0,0 0-3,0 0-2,0 0-3,0 0-6,0 0 4,0 0-85,-4 0-141</inkml:trace>
  <inkml:trace contextRef="#ctx0" brushRef="#br0" timeOffset="12492.1374">30258 4995 301,'5'-30'107,"-3"14"-30,-2 4 9,0 5-42,0 0-20,0 5 15,0 2-26,0 0 0,0 0-13,0 0-10,0 6 9,-11 46-22,-22 38 16,-6 26-7,6 1 2,13-19-18,17-31 10,3-18-3,14-17 14,24-11-26,5-14 2,12-7 2,-4 0-16,3-19 7,-12-8-5,-11-3 0,-15 2 24,-14 0 7,-2 0 14,0 0 9,-29 3 10,-8-1 24,-15 5 5,-4 1-31,7 6 2,5 7-14,17 7-3,6 0-4,15 0-13,6 23-53,0-11-9,12-2-74</inkml:trace>
  <inkml:trace contextRef="#ctx0" brushRef="#br0" timeOffset="13326.7489">30276 5055 182,'-13'12'8,"2"20"4,6 0-6,5-4-6,0-8-1,2-10 1,25-5 31,6-5 18,8 0 9,5-28-46,-1-5 0,-3-1-5,-4 2-7,-16 6 0,-10 5 1,-10 6 1,-2 7 1,0-1-1,-9 9 7,-20 0 14,-24 0-18,-17 32 3,-14 26-8,-5 14 3,6 11 6,14 0-9,18-11 0,26-10-2,23-10 6,2-6 0,27-8 12,31-9 3,11-13 13,9-11-9,4-5-11,3 0-12,0-9-3,-14-14-63,-55 11-73</inkml:trace>
  <inkml:trace contextRef="#ctx0" brushRef="#br0" timeOffset="13596.5932">30898 5092 300,'13'-33'116,"-13"31"-27,0 2-46,0 0-8,0 0-35,0 10-8,-2 38-1,-23 26 8,-10 23 2,-7 5 6,-1-8-7,1-12-1,11-17-22,4-19-10,6-14 1,13-13-3,1-10-37,7-9-8,0-4 43,0-23-103</inkml:trace>
  <inkml:trace contextRef="#ctx0" brushRef="#br0" timeOffset="13804.4764">30795 5282 52,'60'-141'47,"-15"53"29,-3 18-44,1 19-11,-3 19-12,5 13 4,-5 10 1,0 8 19,-11 1-13,-7 0-3,-9 11-2,-11 20-15,-2 15 0,-19 15 0,-35 14 6,-10 3-2,-5-4 6,3-9-10,14-14-10,2-12-11,15-11-14,26-28-40,9 0-147</inkml:trace>
  <inkml:trace contextRef="#ctx0" brushRef="#br0" timeOffset="14107.2998">31158 5557 300,'21'19'69,"-21"-12"-47,-11 1-12,-25-3-1,-4 2-9,-7-7-26,9 0-15,14-4-11,8-22 52,14-13 1,2-7 35,0-8-14,20 0 15,7 11 9,11 11-28,-1 16-6,1 13-12,1 3 2,-16 3-7,-2 25-7,-15 13-10,-6 3 2,0 2-42,0-30-22,-4-10-99</inkml:trace>
  <inkml:trace contextRef="#ctx0" brushRef="#br0" timeOffset="14351.1598">31712 5298 313,'24'-28'84,"-24"17"-23,-51 8-13,-11 3-12,-17 8-28,-8 33 8,12 14-15,8 1 3,16 0-4,22-6-4,10-1 3,19-3-3,0-6 3,39-8-9,19-14 6,13-18 2,20-7-4,18-40-27,15-23-33,-76 28-34,-5-9-111</inkml:trace>
  <inkml:trace contextRef="#ctx0" brushRef="#br0" timeOffset="14674.9989">32151 4945 244,'35'-78'98,"-35"67"-18,0 8 7,0 3-68,0 0-19,0 2 0,0 39-9,0 30 9,-15 25 6,-10 20-3,-6 3 1,4-13-3,5-20-2,4-24-10,9-19-10,7-16 16,2-8-11,0-18-20,11-1 36,25-8 29,13-26-4,14-14 12,1-8-7,-6 6-8,-9 10-13,-16 20-6,-17 14 7,-5 6-10,1 2-3,1 34 3,3 16-8,-1 10 8,-1 1 5,-1-5-4,-11-7-1,-2-40-69,0-7-105</inkml:trace>
  <inkml:trace contextRef="#ctx0" brushRef="#br0" timeOffset="42057.4259">18891 1059 193,'0'10'63,"0"-10"-50,0 0 4,0 0 14,0 0 6,0 2-5,0-2-16,0 0-3,0 0-5,0 0-6,0 0 5,0 0-2,0 0 1,0 0 17,0 0-15,0 0 7,0 0-1,0 0-14,0 2 8,0-2-8,0 0 0,0 0 0,0 0 3,0 1-3,0 1 0,0 3-4,8 4 2,5 14-4,9 12 6,16 16 0,9 13 3,18 10-3,1 8 4,12 1 0,-6-5-1,-8-8-3,1-6 0,-5-3 1,-4 2 2,2 6-3,0 9 0,9 4 5,-1 3-4,11 2-1,-2 2 0,-2-3 2,-1-4-1,-3-7-1,-9-10 0,0-9 5,5-10-4,-5-9-1,5-9 1,-1-8 4,6-6 0,-1-6-3,11-6 2,12-2 2,1 0-3,5 0-3,-4 0 0,-16-12 0,-9 0 4,-20-1-4,-9-1 3,0-5 1,-2-6 12,5-8-8,3-9-8,12-14 3,12-6 3,-6-9-6,3 4 0,-13 12 4,-10 5-7,-13 7 3,-2 1 0,-4 2-1,-5 1 5,-5 0-4,1-3 8,4-6-8,-2-6 11,9-5-11,4-2 0,-2-1-3,9 6 5,-5 3-2,-4 9 0,-2 4 4,-12 6-7,1 2 3,-3 1 0,-1 4-1,-4-4 8,5-1-4,8-2-3,-3-4 7,7-1-7,-4-5 0,4 7 0,-5 2-4,0 8 10,-11 5-6,-2 1 3,-1 3 0,1-1 5,-5-2-7,3 1 1,4-2 3,-7 0-3,7 3-2,-7 5 0,0 3 5,-2 7-8,0-1 3,2 5 0,-2-5 9,0 1-4,2-1-4,6-7-1,-6-5 6,2 2-6,3 1 0,-5 2 0,-2 7-5,0 3 8,0 2-3,0 0 0,0 0 0,0 0 2,0-2-2,0 0 0,4-2 9,-2-1-8,-2 4 3,6-1-4,-6 2 5,0 0-9,0 0 4,0 0 0,0 0-5,0 0 1,0 0 1,0 3-19,0 12-78,-8 7-109</inkml:trace>
  <inkml:trace contextRef="#ctx0" brushRef="#br0" timeOffset="43619.5343">18218 1071 332,'12'-11'50,"-12"11"-7,0 0-37,0 0 31,0 0-37,0 9-6,0 19 2,0 18-2,0 24 6,0 24 0,0 29 5,0 33-4,-5 49 0,-6 38 0,2 25 8,5-6-7,4-30-2,0-40 0,0-42 6,11-28-9,0-19 3,-4-15 0,2-10 2,-5-15 0,-2-17-2,5-17 0,-3-8-1,-2-10-27,3-1-55,-5-10-43,0 0-87</inkml:trace>
  <inkml:trace contextRef="#ctx0" brushRef="#br0" timeOffset="44518.0186">17454 3130 284,'-9'-8'94,"9"6"-46,0 2 10,0 0-3,0 0-39,0 0-10,11 0-6,41 0 0,29 18-4,52 3 8,27 0-4,31-9 0,48-10 5,45-2-1,45 0-4,34-18 0,-6-4-3,-14 6 3,-30-2-15,-28 2 5,-22 4-10,-24 1 17,-37 6-2,-32 1-16,-35 1 20,-21 1-15,-18 2 16,-13 0-2,-12 0 7,-6 0-7,4 0 2,-11 0 0,0 0-3,-14 0 6,-13 0-3,-10 0 0,-17 0 4,-2 0-3,-2 0-1,0 0 0,0 0 11,0 0-2,0 0 17,-4 0-7,-10-5-18,-10-9 2,4-4-3,-7 0 0,0 0-2,8-1 5,-6 2-3,9 0 0,5 6 4,7 2-2,4 5-1,-2 4 2,2 0 4,0 0-4,0 0-3,0 0 0,0 0 3,0 0-7,0 0-1,0 0-9,0 0 6,8 0-10,15 0 18,-2 0 0,4 0 3,0 2-4,-5 5 1,0 1 0,-2-1-5,-1 5 1,1 7 1,5 3 1,-6 4-1,1 2-2,1 4 4,-15 1 1,-2 0 0,-2 3 4,0 4-4,-27 1 2,-10 1-2,-17-5 0,0-2-9,37-31-60,5-4-155</inkml:trace>
  <inkml:trace contextRef="#ctx0" brushRef="#br0" timeOffset="46492.0612">22338 1520 0,'-4'1'27,"-4"-1"-8,4 0 28,2 0-8,-7 0-12,7 0-4,0 0-17,0 0-1,2 0 2,0 0-1,0 0 29,0-3-19,0-6-6,0 2 5,13-1-15,1 2 0,-6 2 0,3 1 0,-7 3-3,2 0 3,-6 0-8,0 0 6,0 0-16,0 0 9,0 8 9,0 9 1,-21-3 12,1 0-7,-7-6-6,3-4-13,4-4-1,2 0 13,0 0 1,12-8-3,1-9 3,5 2-7,0 1-3,0-1 5,2 5 5,14 5 1,-1 3-1,1 2 0,0 0 0,-5 0 1,4 0 4,-3 0 7,-10 0-9,0 0 9,-2 3-12,0 1 0,0 5 0,0 0 6,-14 5 0,-10-2 3,2-3-9,-1-3-14,6-4 10,12-2 1,3 0 3,2 0 8,0 0 5,0-5 6,5-4-19,10-1 0,3 2-2,4 4 4,-6 1-4,-5 3 2,-5 0-4,4 0 3,-8 0-6,0 0 7,-2 5 0,0-3 4,0 1 4,0 2-7,0 2-1,-2 2 16,-21-1-16,3-6-34,7-2 25,4 0 3,5 0 2,4-9 0,0-3-13,0 2 17,0 3 7,4 3-6,14 1-1,0 3-1,-3 0 1,3 0-2,-5 0 0,-3 0-1,-10 12-5,0-7-10</inkml:trace>
  <inkml:trace contextRef="#ctx0" brushRef="#br0" timeOffset="48025.2055">22260 1518 28,'0'0'13,"0"0"20,0 0 8,0 0-2,0 0 7,0 0-12,0 0-4,0 0 1,0 0-6,0 0 3,0 0-12,0 0-2,0 0 4,0 0-17,0 0 7,0 0-7,0 0 4,0 0-8,0 0 3,0 0 0,0 0-5,-25 10 7,-3 4-4,-15 6 2,1 6 0,-12-1 5,3 4-5,-7 2 0,-3-4-1,11 2 3,0-7-2,13-3 0,3-5 3,10-2-3,1-2 0,4 0 0,-10 5-1,-8-1 4,0 1-3,-12-1 0,2 3 5,-9-5-6,0 2 1,-2-4 0,5 0-2,4-3 6,7 4-4,9-3 0,8-2 2,2 1-3,3 5 1,-7-5-1,1 5-3,-5 4 2,-3-5 2,-2 6 0,5-5 2,0 5-3,-9-2 1,0 5 0,-3 0-2,-1 2 3,1-2-1,8 1 0,-3-4-12,0-1 9,9-3 1,0-3 2,7 0-1,-1-3 2,6 0-1,-1 0 0,-5-3 4,4 0-3,-8 3-1,0 0 0,-2 2-3,0 5 2,0-4 1,2 1 0,2 1 0,6-3-2,5-1 2,-1-2 0,3-3-4,6 2 8,-5-1-4,9-2 0,0-2 2,2 0-3,-5 0 1,2 0 0,1 0 1,-9 0 2,7 2-3,-8-2 0,6 2 1,-3-2-2,0 2 1,5 1 0,-1-3-3,-4 5 6,3-3-3,-8 0 0,1 1 1,2 2-6,-3-1 5,12-2 0,0-2-1,2 0-4,0 0 1,0 0-30,0 0-24,0 0-11,0 0-108</inkml:trace>
  <inkml:trace contextRef="#ctx0" brushRef="#br0" timeOffset="48645.8522">20135 2456 213,'2'6'9,"-2"-6"-4,0 0-1,0 0-4,0 0-20,-4-2-29,-9-6 46,-1-4 3,6 0 0,-1 0 7,9 0 15,0 0-4,0 2 0,0 0-16,0 1-2,15 2 0,1 2 0,-3 5 0,-1 0-2,-8 0-5,5 0 5,-7 9-6,-2 7 8,0 6 6,0 1-2,-13 2 5,-14 1-3,-4-8-6,0-6-12,2-6-7,4-6-1,7 0 18,7-10 2,2-9 4,9-5 19,0 1-10,0 0-9,22 6-4,-2 1 0,7 3 4,-2 6-2,-8 2 3,-1 2 5,-7 3-5,-7 0-5,-2 0-2,0 10 2,0 16 1,-6 4-1,-13-2-17,13-24-18,-1-4-28</inkml:trace>
  <inkml:trace contextRef="#ctx0" brushRef="#br0" timeOffset="52995.4699">21054 2935 71,'-9'14'32,"-2"-4"-12,-5-2-17,3-3-3,11-5-59</inkml:trace>
  <inkml:trace contextRef="#ctx0" brushRef="#br0" timeOffset="53285.3036">21054 2935 14,'-80'-32'44,"80"17"-36,6-2 10,17 5 5,-1 2-6,2 3 17,1 7-15,-9 0-3,-10 0-9,-6 0-4,0 20 11,0 3 0,0 1 15,-16-3-19,3-7-9,7-9 5,-6-1-6,6-4-1,-3 0 1,-5-4-9,3-22 4,7-4 5,2-1 0,2 0 12,0 7-12,0 8-1,15 6 1,3 6-9,9 4 7,2 0 2,-2 0 0,-10 14-1,-17-4 1,0-1-77</inkml:trace>
  <inkml:trace contextRef="#ctx0" brushRef="#br0" timeOffset="55167.2744">20077 2398 146,'0'0'12,"0"0"12,-2 0 16,2 0-15,0 0-12,0 0-11,0 0 8,0 0 10,-2 0-10,0 0 8,2 0-12,-5 0-2,3 0 10,0 0-13,0 0 7,0 0-6,-8 0 2,6 0-4,-5 0 0,7 0 0,0 0 5,2 0-3,0 0 8,0 0 3,0 0-9,0 0 9,0 0-9,0 0-3,0 0 6,0 0-5,0 0 2,0 0-2,0 0 3,0 0-5,0 0 0,11 0 0,7 0-1,15 0 3,17-4 2,12-2-4,13-5 5,21-3-4,9 2-1,4-8 0,3 1-1,-10-1 2,1-2-1,-5 4 0,-2 0 4,-7 4-7,0 2 3,0 0 0,-2 1-2,5 2 5,-7 0-3,-10-1 0,-1 3 2,-9-4-3,-15 2 1,-7-2 0,-5 3-1,-11 1 2,-7 0-1,-5 2 0,-2 2 3,-1 1-6,-8 0 3,5 2-6,-5-2 4,8 2-16,-8 0 6,5-2 4,-5 2-1,-4 0 8,0 0-6,2 0 7,-2 0-5,0-1 5,6-2 0,-2 1 0,0 2 3,5 0-5,-3 0 2,2 0 0,-6 0-1,-2 0 4,0 0-3,0 0 0,0 0 4,0 0-1,0 0-1,0 0 5,0 0 10,-4 0-14,-10 0 13,-1-2-16,-1-2-1,-7 0 1,8-1-6,-1 0-3,-1-1 9,-2-4-2,6-2-2,-3-4 4,8-2-17,-3 1 13,8 2 4,1 5-12,2 3 11,0 4-7,0-3 1,0 1 7,2 2-1,3 1-4,6 2 5,-7 0-7,3 0 5,-3 7-11,-1 12 11,-1-1 2,0-2 1,-2-6 7,0-3-8,0 0 0,0 1 5,0 4-4,-22 2 7,-5 3-6,-4-8-2,4 3-2,12-8-16,3 0 16,10-1-2,2-3 4,0 0-2,0 0-13,0 0-17,12 0 24,5 0 7,3 0 1,3 0 0,-4 0 4,-5 0-2,-3 0 11,0 0-9,-2 3 12,0 13 8,0 3 4,-2-4-20,-5-1-7,-2-2-2,0 2-22,0-11-49,0-3-28</inkml:trace>
  <inkml:trace contextRef="#ctx0" brushRef="#br0" timeOffset="56375.5887">22070 2162 235,'7'0'71,"-7"0"-41,0-3-3,0 1 18,0 0-35,0-3-7,0-2-6,-17 3-3,-8 0 5,-4 0-1,-2 0-13,-9-2 15,-1 0-1,-3 0 4,-14-2-3,0-1 0,-7 0 0,3-1-2,2-3 5,-5-4-3,3 3 0,-8-4 1,1 0-3,-4 4 2,-3 4-19,-5 8 17,6 2-2,4 0 2,-1 0-2,1 0-3,0 0-9,-12-8 4,3-4 12,-5-8 0,-7-6 2,8 2-2,6-1 0,5 4 3,3 4 2,17 8-1,17 2-3,14 3 32,18 2-14,4 2-12,0 0-7,0 0-12,-3 0-8,-4 0-25,3 0 15,-9 10 25,-1 4 4,-1 1 1,-1-6 6,3-2-6,-3-3 9,1-4 8,1 0 15,-1 0-18,3 0-4,1 0 16,7 0-13,2 0-2,0-2 6,-3-2-14,5 1 1,-5 1 3,5 2-5,-4-2-1,-3 2-1,3 0-1,-3-1-3,1 1 4,-4-2 0,2 0-3,-3 0-1,-3-1 4,-3-1 0,-6-1 1,-4-4-3,-2 1 2,-2 0-3,2-2 2,0 3-13,0-2 14,0-1 0,4 4 0,6-2 0,5 4 0,12 0 0,2 1-1,0 1-4,4-3-15,27 1 15,12 2 5,10-1 5,-8 3-5,-3 0 0,-15 0-1,-7 0-3,-7 0 4,-1 7-5,-12 7-9,0-1-5,0-1 13,0 2 6,-39 1 14,-9 3-14,-10-2 3,-4-2-3,6-7-1,14-7-1,13 0 2,13 0 0,7-5 0,9-4-7,0-3 7,0-3-4,20 1 4,14-1-2,3 2-2,5 1 1,-1 6 2,-10 4-3,-11 2 3,-16 0 0,-4 0-7,0 7 3,0 8 5,-19 3 8,-10 3 2,-5-3-9,5-4 0,7-4-1,1-6-6,17-4 6,4 0 0,0 0-1,29-11 0,16-8 2,13-1-1,2 8 0,-11 12-2,-45 0 0,-4 0-158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8-21T14:19:31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12434 13758 86,'0'0'32,"0"0"19,0 0-5,0 0-7,0 0-7,-2 0-8,2 0 4,-3 0-8,3 0-19,-2 0-1,2 0-1,-2 0 1,2 0-4,-5 0 6,5 0-2,0 0 3,0 1-2,-2 14 10,2 2-9,0 8 0,0 3 7,0 4-9,0 1 8,0-3-6,2 2 0,7-1 0,-2 4-2,2-1 0,0 3-1,-3 4 3,-3 1-2,4 5 4,-5-1-4,0 3 9,0 0 0,0-6-7,3-2-1,-3-3 1,-2-1-2,0-3 0,0-5 3,0-3-3,0-6 0,-7 1 0,5-8 0,2-1 0,0-4 0,0 0 0,0 0-3,0 1-2,0 2 0,0 1 5,0-3-3,0-2 5,0 0-2,0-3 3,0 0-2,-2-3 9,2 3-10,-4 3 1,-3 0-2,2 6-8,-6-2 9,5 2-1,-6 1 1,-3-4 3,-6-1 0,0 0 3,-8-3 4,-2 4-8,-6-3-3,-3 0 1,5-2-18,-10 4 4,-4-4 1,0 2 13,-9-1-1,-2-2 4,-5-1 5,-4-3 3,3 0-10,-4 0 2,-1 0-3,-2 5-13,-6-1 9,2 2-17,-4-4 12,3 4 8,0 0 1,4-2 3,1-2-1,2 0-1,1-2 3,-1 1-3,0 5-1,-5 1 0,-5 3 2,-3 4 3,4 1-4,-3 0 0,3-1 13,11-4-3,6-3-1,5-7-3,10 0-7,-2 0 10,-1 0-8,2 0-2,-9 0 1,-2-11 2,-2 5-5,-3-2 2,1 2-16,1 0 11,5 3-8,-6 0 11,-4 3 1,-1 0 2,0 0-1,9 0 18,0 0-14,6 0-2,5-2-2,7 2 0,6-1 0,12-2-4,-1-3 4,0 0-4,4-6-4,-6-2 7,-2 0 2,-2 0 2,-3 2-3,-9 0 4,1 4-4,-3 2 0,3 0 0,-2 4 3,3-2 3,12 1 2,8 0-2,9-1-1,3-6 9,7-10-12,0-8-1,0-9-2,-2-4-1,-2-4 1,0 9-1,-3-2 4,3 0-3,-2 2 1,2-3 0,-1 2 0,1 1 0,-1-2 0,7-3 0,0 0-4,0-10 4,7-1-3,12 0 3,4-1-2,-3 4 2,1 8-5,-6 7 1,-2 8 0,-4 9 4,-2 0 0,-3 5 0,-2 0 11,0-1-9,8-2 0,-6 4-2,1-1 2,-1 7-4,-2 5-1,-2 0-63,0 0-63</inkml:trace>
  <inkml:trace contextRef="#ctx0" brushRef="#br0" timeOffset="5422.9386">12432 14927 66,'0'-9'28,"0"4"-21,0 3 20,0-2 8,0 4-7,0 0-4,0 0 6,0 0 4,0 0-18,0 0 5,0 0 16,0 0-16,0 0-2,0 0-5,0-3-3,0-2 1,0-3-12,2-4 0,7-6-1,2 0 1,-2 0 0,4 5 0,-6 6 0,-5 2 0,-2 3 1,0 2 7,0 0 21,0 0-9,0 0 2,0 7-18,0 14-1,-2 10 9,-5 9-12,5 2 0,2-8 0,0 1 3,0-3-3,15 6 0,-1 6 2,-3 6-2,-5 8 0,0 2-2,-4-2-18,2-6-22,-2-6 22,9-12 15,1-6 3,-4-6-1,11-7 6,-4-3 0,1 0-3,1 2 2,-1-1 0,1 10-2,4-1-8,-1-4 7,6 3-9,5-1 9,12-8-12,11 1-14,8-3 25,16 0-1,9-4-3,11-1 6,3-3-3,1 1 3,-11 1 12,-8-2-5,-10-2 5,-1 0 0,-1 0 7,-2 0-3,3 0-11,-1 0 6,4-11 4,4-10-14,3 3 9,12 1-8,4-3 2,0 5 3,-3 4-5,2-1-2,-11 7 0,1-1 4,-6 4-5,-6 0 1,-9 2 0,-4 0-3,-7 0 4,-6 0-1,5 0 0,0 0 4,1 4-6,9 2 2,4 2 0,3-2-1,2-3 2,-3 6-1,-10-3 0,-6 2 2,-6-2-3,-5-2 1,1-2 0,0-2 4,10 2-1,0 0-3,4 3 0,0-3 4,-2-2-3,-8 5-1,6-3 0,-7 3-1,6-5 4,3 5-3,2-5 0,2 0 3,0 0-6,-2 0 3,-6 0 0,-19 0-2,-4 0 4,-9 0-2,-11 0 0,2 0 3,-9 0-3,5 0 0,-3 0 0,6 0 4,-4 0 0,1 0-4,-1 0 0,-1 0 3,4 0 0,0 0-3,-3 0 0,6-2 3,-1-1 1,3 0 1,1 3 7,1-2-7,1 0 16,6-3-19,6 0-1,6-1 1,9-6 1,8 1-3,-5-1 0,-7 3 3,-13 1-4,-14 5 1,-6 2 0,-7 1 8,0 0-7,2-4 5,7 0-6,2-4 2,5-4-7,1 2 5,6-2-3,-3 4-1,-5-1 4,-1 4 0,1 1 0,1 2 2,4-1-6,-2 1 4,0 0 0,-7 1 4,-5-1-1,1 0-3,-7 2 5,0-5-4,0 5 15,0-1-4,0-6-8,0-3-2,0 2 1,0-7-3,0-3 0,0-3 3,0 1-4,0-3 2,0-2-1,-7 1 13,3-5-12,0 3 3,-5-1-4,4-1 4,-4 4-7,7 0 3,0 2 0,-5-1-2,3 4 6,2-8-4,-10 3 0,8-3 2,-3-2-3,3 0 1,4 4 0,-2-1-4,2 2 6,0-2-2,0 2 0,0-2 1,0 8-1,0 0 0,0 6 0,0 3-2,0 2 5,0 2-3,0 5 0,0 0 2,-2 0-4,2 0 2,0-4 0,0 4-2,0-4 7,0-1-5,-6-4 0,6 0 2,0-1-3,-2 3 1,2 1 0,0 2-1,0 0 2,0 3-1,0-2 0,0 1 0,0 0 7,0 2-7,0 0 0,0 0 0,0 0 5,0 0-5,0 0 0,0 0 0,0 0 0,0 0 0,0 0 0,0 0-1,0 0 2,0 0-1,0 0 0,0 0 0,0 0-3,0 0 3,0 0 0,0 0-2,0 0 1,0 0 1,0 0 0,0 0 0,-2 0-4,2 0 4,0 0-2,0 0 0,-2 0-9,2 0 10,0 0-5,0 0 6,0 0-7,0 0 7,0 0-7,0 0 5,0 0-2,0 0 3,0 0 0,0 0 1,0 0-1,-2 0 1,2 0 0,-2 0 10,2 0-7,0 0 10,0 0-13,0 0 3,0 0-6,0 0 3,0 0 0,0 0 0,0 0 2,0 0-2,0 0 0,0 0 1,0 0-3,0 0 2,0 0 0,0 0-2,0 0 0,0 0 2,0 0 0,0 0 1,0 0-6,0 0 5,0 0-1,0 0-3,0 0 4,0 0 0,0 0 0,0 0 0,0 0-1,0 0 1,0 0 0,0 0 0,0 0 4,0 0-4,0 0 0,0 0 0,0 0-3,0 0 3,0 0 0,0 0 0,0 0 5,0 0-5,0 0 0,0 0 1,0 0-3,0 0 3,0 0-1,0 0 0,0 0 4,0 0-4,0 0 0,0 0 0,0 0 0,0 0 1,0 0-1,0 0 0,0 0 6,0 0-5,0 0-1,0 0 0,0 0-4,0 0 4,0 0 0,0 0 0,0 0 5,0 0-7,0 0 2,0 0 0,0 0-1,0 0 2,0 0-1,0 0 0,0 0 4,0 0-6,0 0 2,0 0 0,0 0-6,0 0 8,0 0-2,0 0 0,0 0 5,0 0-7,0 0 2,0 0 0,0 0-6,0 0 8,0 0-2,0 0 0,0 0 5,0 0-9,0 0 4,0 0 0,0 0-4,0 0 5,0 0-1,0 0 0,0 0 4,0 0-7,0 0 3,0 0 0,0 0-5,0 0 5,0 0 0,0 0 0,0 0-1,0 0-2,0 0 3,0 0 0,0 0-3,0 0 5,0 0-2,0 0 0,0 0-7,0 0 4,0 0-2,0 0 1,0 0 0,0 0 2,0 0 2,0 0 0,0 0 3,0 0-9,0 0 6,0 0 0,0 0 0,0 0 4,0 0-4,0 0 0,0 0 3,0 0-6,0 0 3,0 0 0,0 0-2,0 0 6,0 0-4,0 0 0,0 0 2,0 0-4,0 0 2,0 0 0,0 0-1,0 0 8,0 0-7,0 0 2,0 0 2,0 0-3,0 0-1,0 0 0,0 0-3,0 0 6,0 0-3,0 0 0,0 0 4,0 0-6,0 0 2,0 0 0,0 0-2,0 0 3,0 0-1,0 0 0,0 0 2,0 0-3,0 0 1,0 0 0,0 0-4,0 0 7,0 0-3,0 0 0,0 0-3,0 0 0,0 0-3,0 0 2,0 0 1,0 0-6,0 0 6,0 0-2,0 0-11,0 0 13,0 0-13,0 0-4,0 0-4,0 0-13,0 0 2,-9 0 6,7-1-20,-6-5-2,8 2 15,0-5-5,0 2-12,0 0-144</inkml:trace>
  <inkml:trace contextRef="#ctx0" brushRef="#br0" timeOffset="9929.4383">12949 12847 86,'0'0'27,"0"0"0,0 0 11,2 0 4,3 0-2,-3 0-10,-2 0-13,0 0-8,0 0 1,0 0 0,0-1-7,0-2-3,0 2 5,0-2-2,0 1 15,0 0-1,0 0 7,0 2 3,0-1-15,0 1 9,0 0-7,0 0-14,0 0 11,0 0-11,0 0 0,0 0 8,0-2-6,-2 2 3,-5-2 5,0 2-10,-4 0 9,-2 0-9,-1 0 0,1 0 0,-1 0 5,3 0-5,3 0 0,-4 0 4,1 0 1,-3 0-5,6 0 0,-3 0 2,-3 0 1,3 0-3,0 0 0,4 0 4,-2 0-8,5 0 4,0 0 0,-3 0-2,7 0 6,-5 0-4,1 0 6,-3 0-6,1-3 12,-6-1-12,1 1 0,-2-1-2,-1-1 5,6 1-3,1 3 0,0-2 3,0-1-5,3 3 2,-5-4 0,5 3 7,-6 0-5,4-1 3,-3 0-5,5 1 5,-6-2-1,8 2-4,-2-1 0,-3-2 3,5-1 0,-2 0-3,-6-4 3,6 0 1,-7 0-1,3 2-3,0 0 0,4 4-2,4 1-1,0-2 2,0 3 1,0-4 0,0-1-4,0-5 6,0 3-2,0-1 3,0 0 1,0 2-4,0-2 0,0-1-9,4 2 9,8-1-6,1-2 6,1 2-1,-1 0 3,-5-1-2,4 1 0,-8 2 4,3 3-4,-3-2 0,-2 5 0,3 1-2,-2-1 2,1 2-3,5 0 3,-3-2 0,8-3-4,-1 3 4,1-1 0,-1-1-1,0-1 4,-1 2-3,-6-1 0,3 2 2,-2-1-3,0 2 1,-1 1 0,3 0-3,0 0 2,2 0 1,0 0 0,1 0 0,-4 0 0,3 0 0,3 0 0,-5 0-1,-3 0 5,1 0-4,0 0 0,-5 0 1,7 0-2,-5 0 1,-2 0 0,3 0-2,0 0-1,-3 0 3,9 0 0,-5 1 1,6 4-1,-1 0 0,-7-1 0,7 3-1,-8-2 1,6 0 0,-3 0 0,-1 5 1,1-1-6,-3 3 5,-1 2 0,3-2-3,-1-1 7,-2 1-4,-2-3 0,0-1 1,0 1-3,0 0 2,0-1 0,0 0 1,0 2 4,0 1-5,0 1 0,0 1 2,-6-1-5,-1-2 3,2-2 0,1 2-2,-5-2 6,0-2-2,4 0-2,-4-1 2,5-4-5,2 1 3,-2-2 0,-1 0 0,3 0 8,-10 0-8,6 0 0,-5 0 1,-3 0-4,3 0 3,5 0 0,-4 0 0,8 0 3,2 0-10,0 0 0,0 0-39,0 0 3,0 0-39,0 0 0,0 0-69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76274-62D8-485D-AA0D-7AC0DCE9C1B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84F8-A5C9-4120-B3D1-BFA14374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84F8-A5C9-4120-B3D1-BFA143747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84F8-A5C9-4120-B3D1-BFA143747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7ECB-9496-407A-B526-899876A03D6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AAD0-C0FE-4D7B-8568-3D44EF069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61.png"/><Relationship Id="rId2" Type="http://schemas.openxmlformats.org/officeDocument/2006/relationships/image" Target="../media/image120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60.png"/><Relationship Id="rId10" Type="http://schemas.openxmlformats.org/officeDocument/2006/relationships/image" Target="../media/image200.png"/><Relationship Id="rId19" Type="http://schemas.openxmlformats.org/officeDocument/2006/relationships/image" Target="../media/image63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18" Type="http://schemas.openxmlformats.org/officeDocument/2006/relationships/image" Target="../media/image4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17" Type="http://schemas.openxmlformats.org/officeDocument/2006/relationships/image" Target="../media/image450.png"/><Relationship Id="rId2" Type="http://schemas.openxmlformats.org/officeDocument/2006/relationships/image" Target="../media/image30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19" Type="http://schemas.openxmlformats.org/officeDocument/2006/relationships/image" Target="../media/image47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emf"/><Relationship Id="rId4" Type="http://schemas.openxmlformats.org/officeDocument/2006/relationships/customXml" Target="../ink/ink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473" y="2943135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Lecture 2</a:t>
            </a:r>
          </a:p>
          <a:p>
            <a:pPr algn="ctr"/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Case Studies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5412" y="6211669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 err="1" smtClean="0"/>
              <a:t>Coursera</a:t>
            </a:r>
            <a:r>
              <a:rPr lang="en-US" dirty="0" smtClean="0"/>
              <a:t> and </a:t>
            </a:r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Fei</a:t>
            </a:r>
            <a:r>
              <a:rPr lang="en-US" dirty="0" smtClean="0"/>
              <a:t> Li’s Course at </a:t>
            </a:r>
            <a:r>
              <a:rPr lang="en-US" dirty="0" err="1" smtClean="0"/>
              <a:t>Standford</a:t>
            </a:r>
            <a:r>
              <a:rPr lang="en-US" dirty="0" smtClean="0"/>
              <a:t> University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</a:t>
            </a:r>
            <a:r>
              <a:rPr lang="en-US" dirty="0" smtClean="0">
                <a:cs typeface="Times New Roman" panose="02020603050405020304" pitchFamily="18" charset="0"/>
              </a:rPr>
              <a:t>Summary of notation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5883" y="869224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If layer 1 is a convolution layer:</a:t>
            </a:r>
            <a:endParaRPr 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7149" y="2240183"/>
                <a:ext cx="2126416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49" y="2240183"/>
                <a:ext cx="2126416" cy="413318"/>
              </a:xfrm>
              <a:prstGeom prst="rect">
                <a:avLst/>
              </a:prstGeom>
              <a:blipFill rotWithShape="0"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28731" y="2732593"/>
                <a:ext cx="1920334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31" y="2732593"/>
                <a:ext cx="1920334" cy="413318"/>
              </a:xfrm>
              <a:prstGeom prst="rect">
                <a:avLst/>
              </a:prstGeom>
              <a:blipFill rotWithShape="0"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24371" y="3301773"/>
                <a:ext cx="163313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𝑠𝑡𝑟𝑖𝑑𝑒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71" y="3301773"/>
                <a:ext cx="1633139" cy="4133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81869" y="2709702"/>
                <a:ext cx="958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69" y="2709702"/>
                <a:ext cx="95878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81869" y="3644189"/>
                <a:ext cx="9637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69" y="3644189"/>
                <a:ext cx="963725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696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58851" y="3798622"/>
                <a:ext cx="3026341" cy="46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𝑓𝑖𝑙𝑡𝑒𝑟𝑠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1" y="3798622"/>
                <a:ext cx="3026341" cy="467244"/>
              </a:xfrm>
              <a:prstGeom prst="rect">
                <a:avLst/>
              </a:prstGeom>
              <a:blipFill rotWithShape="0"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60816" y="4486698"/>
                <a:ext cx="18622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16" y="4486698"/>
                <a:ext cx="18622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60816" y="5090069"/>
                <a:ext cx="16518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𝐴𝑐𝑡𝑖𝑣𝑎𝑡𝑖𝑜𝑛𝑠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16" y="5090069"/>
                <a:ext cx="165186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60816" y="5650576"/>
                <a:ext cx="1292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𝑊𝑒𝑖𝑔h𝑡𝑠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16" y="5650576"/>
                <a:ext cx="1292790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28731" y="6211083"/>
                <a:ext cx="8022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31" y="6211083"/>
                <a:ext cx="802271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40658" y="2676135"/>
                <a:ext cx="2916311" cy="479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8" y="2676135"/>
                <a:ext cx="2916311" cy="479683"/>
              </a:xfrm>
              <a:prstGeom prst="rect">
                <a:avLst/>
              </a:prstGeom>
              <a:blipFill rotWithShape="0">
                <a:blip r:embed="rId12"/>
                <a:stretch>
                  <a:fillRect b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51384" y="3637166"/>
                <a:ext cx="2180533" cy="479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84" y="3637166"/>
                <a:ext cx="2180533" cy="479683"/>
              </a:xfrm>
              <a:prstGeom prst="rect">
                <a:avLst/>
              </a:prstGeom>
              <a:blipFill rotWithShape="0">
                <a:blip r:embed="rId1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175941" y="4471308"/>
                <a:ext cx="2435539" cy="46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41" y="4471308"/>
                <a:ext cx="2435539" cy="467244"/>
              </a:xfrm>
              <a:prstGeom prst="rect">
                <a:avLst/>
              </a:prstGeom>
              <a:blipFill rotWithShape="0">
                <a:blip r:embed="rId14"/>
                <a:stretch>
                  <a:fillRect l="-1250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123057" y="5090069"/>
                <a:ext cx="3002104" cy="482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57" y="5090069"/>
                <a:ext cx="3002104" cy="482504"/>
              </a:xfrm>
              <a:prstGeom prst="rect">
                <a:avLst/>
              </a:prstGeom>
              <a:blipFill rotWithShape="0">
                <a:blip r:embed="rId15"/>
                <a:stretch>
                  <a:fillRect b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772021" y="5650576"/>
                <a:ext cx="3290516" cy="46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21" y="5650576"/>
                <a:ext cx="3290516" cy="467244"/>
              </a:xfrm>
              <a:prstGeom prst="rect">
                <a:avLst/>
              </a:prstGeom>
              <a:blipFill rotWithShape="0">
                <a:blip r:embed="rId16"/>
                <a:stretch>
                  <a:fillRect l="-926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57058" y="6207097"/>
                <a:ext cx="567848" cy="42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58" y="6207097"/>
                <a:ext cx="567848" cy="4297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81869" y="4527576"/>
                <a:ext cx="3127459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i="1" dirty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sz="20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 dirty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69" y="4527576"/>
                <a:ext cx="3127459" cy="7771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281869" y="5462063"/>
                <a:ext cx="3076868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i="1" dirty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sz="20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 dirty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69" y="5462063"/>
                <a:ext cx="3076868" cy="7771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</a:t>
            </a:r>
            <a:r>
              <a:rPr lang="en-US" dirty="0" smtClean="0"/>
              <a:t>Max pooling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1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Last time: Why convolutions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3477" y="1221230"/>
          <a:ext cx="2407752" cy="240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42825" y="1821599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28967" y="1464229"/>
          <a:ext cx="1913976" cy="191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4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4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88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8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8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8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5451" y="2206524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51" y="2206524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28367" y="2237301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67" y="2237301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3477" y="3918197"/>
            <a:ext cx="11120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Parameter sharing: </a:t>
            </a:r>
            <a:r>
              <a:rPr lang="en-US" sz="2800" dirty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A feature detector (such as a vertical edge detector) that’s useful in one part of the image is probably useful in another part of the image.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477" y="5591680"/>
            <a:ext cx="1112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Sparsity of connections: </a:t>
            </a:r>
            <a:r>
              <a:rPr lang="en-US" sz="2800" dirty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In each layer, each output value depends only on a small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42747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9193" y="19462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297" y="857401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Classic networks: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8864" y="1314509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LeNet-5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6033" y="461840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ResNet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6033" y="5269653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DenseNet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8864" y="1773094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AlexNet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885" y="2287887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VGG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6523" y="5920899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SENet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9297" y="2862671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Preprocessing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9297" y="3479960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Weight Initialization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9297" y="4040485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Batch Normalization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05863"/>
              </p:ext>
            </p:extLst>
          </p:nvPr>
        </p:nvGraphicFramePr>
        <p:xfrm>
          <a:off x="10723121" y="2337291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1899"/>
              </p:ext>
            </p:extLst>
          </p:nvPr>
        </p:nvGraphicFramePr>
        <p:xfrm>
          <a:off x="9721022" y="2273499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LeNet - 5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85066"/>
              </p:ext>
            </p:extLst>
          </p:nvPr>
        </p:nvGraphicFramePr>
        <p:xfrm>
          <a:off x="264846" y="2542290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02785" y="321155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2497156" y="2611611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9916" y="320481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0026" y="321155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60136" y="32056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88202" y="320904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767306" y="233729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67306" y="271066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767306" y="381933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9760628" y="3307461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3307461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0769405" y="23890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69405" y="276238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69405" y="359673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10762727" y="322336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3223367"/>
                <a:ext cx="287676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10142644" y="320487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159111" y="3198200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54109" y="2929189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2929189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4456921" y="2706840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6207031" y="2706840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6371" y="3917735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3917735"/>
                <a:ext cx="12089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545" t="-13333" r="-353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74255" y="3917735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3917735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70443" y="3908984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3908984"/>
                <a:ext cx="11560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33957" y="3917735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3917735"/>
                <a:ext cx="128432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791" t="-10000" r="-37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be 28"/>
          <p:cNvSpPr/>
          <p:nvPr/>
        </p:nvSpPr>
        <p:spPr>
          <a:xfrm>
            <a:off x="7957141" y="2706951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39379" y="3917735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3917735"/>
                <a:ext cx="10278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357" t="-1000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619772" y="42104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3121" y="42082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93305" y="3250288"/>
                <a:ext cx="88838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k</a:t>
                </a:r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  <a:endParaRPr lang="en-US" sz="1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  <a:p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filters=6</a:t>
                </a:r>
                <a:endParaRPr lang="en-US" sz="1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05" y="3250288"/>
                <a:ext cx="888385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055" t="-1653" r="-685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810652" y="3244558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88939" y="2600120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97728" y="3330537"/>
                <a:ext cx="98777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k=5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  <a:p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filters=16</a:t>
                </a:r>
                <a:endParaRPr lang="en-US" sz="1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28" y="3330537"/>
                <a:ext cx="987771" cy="738664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820" r="-617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308329" y="2600120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7068" y="3241810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570226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7A6C0DF-CD40-4537-B5D2-2B53B7F58032}"/>
              </a:ext>
            </a:extLst>
          </p:cNvPr>
          <p:cNvSpPr/>
          <p:nvPr/>
        </p:nvSpPr>
        <p:spPr>
          <a:xfrm>
            <a:off x="8039379" y="4208270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70226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45" y="40893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LeNet-5 Notes:</a:t>
            </a:r>
            <a:endParaRPr lang="en-US" sz="4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489" y="1157888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padding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8859" y="2710215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 pool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8859" y="3548721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 Network &gt;&gt;&gt; 60k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8859" y="4228051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𝑑𝑒𝑐𝑟𝑒𝑎𝑠𝑒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59" y="4228051"/>
                <a:ext cx="5257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24" t="-6667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8859" y="1935533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 err="1" smtClean="0"/>
              <a:t>ReLU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8859" y="4907381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𝑜𝑛𝑣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𝑝𝑜𝑜𝑙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𝑝𝑜𝑜𝑙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𝑜𝑢𝑝𝑢𝑡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59" y="4907381"/>
                <a:ext cx="52578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24" t="-657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07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36475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AlexNet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75602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58878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601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9042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be 28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be 30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be 32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be 34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be 38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07170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00488" y="1839001"/>
                <a:ext cx="9877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4</a:t>
                </a:r>
              </a:p>
              <a:p>
                <a:pPr algn="ctr"/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f</a:t>
                </a:r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ilters=96</a:t>
                </a:r>
                <a:endParaRPr lang="en-US" sz="1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88" y="1839001"/>
                <a:ext cx="987770" cy="738664"/>
              </a:xfrm>
              <a:prstGeom prst="rect">
                <a:avLst/>
              </a:prstGeom>
              <a:blipFill rotWithShape="0">
                <a:blip r:embed="rId13"/>
                <a:stretch>
                  <a:fillRect l="-1235" t="-1653" r="-1235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51245" y="1723511"/>
                <a:ext cx="10871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  <a:p>
                <a:pPr algn="ctr"/>
                <a:r>
                  <a:rPr lang="en-US" sz="1400" dirty="0">
                    <a:latin typeface="Century Schoolbook" charset="0"/>
                    <a:ea typeface="Century Schoolbook" charset="0"/>
                    <a:cs typeface="Century Schoolbook" charset="0"/>
                  </a:rPr>
                  <a:t>f</a:t>
                </a:r>
                <a:r>
                  <a:rPr lang="en-US" sz="14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ilters=256</a:t>
                </a:r>
                <a:endParaRPr lang="en-US" sz="1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45" y="1723511"/>
                <a:ext cx="1087157" cy="738664"/>
              </a:xfrm>
              <a:prstGeom prst="rect">
                <a:avLst/>
              </a:prstGeom>
              <a:blipFill rotWithShape="0">
                <a:blip r:embed="rId15"/>
                <a:stretch>
                  <a:fillRect l="-1117" t="-1653" r="-559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-100902" y="3868719"/>
                <a:ext cx="12170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  <a:p>
                <a:pPr algn="ctr"/>
                <a:r>
                  <a:rPr lang="en-US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filters=384</a:t>
                </a:r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902" y="3868719"/>
                <a:ext cx="1217000" cy="830997"/>
              </a:xfrm>
              <a:prstGeom prst="rect">
                <a:avLst/>
              </a:prstGeom>
              <a:blipFill rotWithShape="0">
                <a:blip r:embed="rId17"/>
                <a:stretch>
                  <a:fillRect l="-1500" t="-2206" r="-15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808972" y="3884109"/>
                <a:ext cx="1217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filters=384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72" y="3884109"/>
                <a:ext cx="1217001" cy="830997"/>
              </a:xfrm>
              <a:prstGeom prst="rect">
                <a:avLst/>
              </a:prstGeom>
              <a:blipFill rotWithShape="0">
                <a:blip r:embed="rId18"/>
                <a:stretch>
                  <a:fillRect l="-2010" t="-2206" r="-150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78611" y="3890087"/>
                <a:ext cx="12170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  <a:p>
                <a:pPr algn="ctr"/>
                <a:r>
                  <a:rPr lang="en-US" sz="16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filters=256</a:t>
                </a:r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11" y="3890087"/>
                <a:ext cx="1217000" cy="830997"/>
              </a:xfrm>
              <a:prstGeom prst="rect">
                <a:avLst/>
              </a:prstGeom>
              <a:blipFill rotWithShape="0">
                <a:blip r:embed="rId19"/>
                <a:stretch>
                  <a:fillRect l="-1500" t="-2206" r="-15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</p:spTree>
    <p:extLst>
      <p:ext uri="{BB962C8B-B14F-4D97-AF65-F5344CB8AC3E}">
        <p14:creationId xmlns:p14="http://schemas.microsoft.com/office/powerpoint/2010/main" val="27167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2" grpId="0" animBg="1"/>
      <p:bldP spid="13" grpId="0" animBg="1"/>
      <p:bldP spid="14" grpId="0" animBg="1"/>
      <p:bldP spid="15" grpId="0"/>
      <p:bldP spid="18" grpId="0" animBg="1"/>
      <p:bldP spid="19" grpId="0" animBg="1"/>
      <p:bldP spid="20" grpId="0" animBg="1"/>
      <p:bldP spid="21" grpId="0"/>
      <p:bldP spid="23" grpId="0" animBg="1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/>
      <p:bldP spid="45" grpId="0" animBg="1"/>
      <p:bldP spid="46" grpId="0" animBg="1"/>
      <p:bldP spid="47" grpId="0" animBg="1"/>
      <p:bldP spid="48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45" y="40893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AlexNet</a:t>
            </a:r>
            <a:r>
              <a:rPr lang="en-US" sz="4400" dirty="0" smtClean="0">
                <a:latin typeface="+mj-lt"/>
              </a:rPr>
              <a:t> Notes:</a:t>
            </a:r>
            <a:endParaRPr lang="en-US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245" y="137776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LeNet-5 but much bigger &gt;&gt;&gt; 60M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245" y="214713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use of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45" y="29165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Norm layers(not common anymore)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45" y="368586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data augmentation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245" y="449972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Droput</a:t>
            </a:r>
            <a:r>
              <a:rPr lang="en-US" dirty="0" smtClean="0"/>
              <a:t> 0.5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4245" y="137776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SGD Momentum 0.9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54245" y="214713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rate 1e-2 , reduced by 10 manually when </a:t>
            </a:r>
            <a:r>
              <a:rPr lang="en-US" dirty="0" err="1" smtClean="0"/>
              <a:t>val</a:t>
            </a:r>
            <a:r>
              <a:rPr lang="en-US" dirty="0" smtClean="0"/>
              <a:t> accuracy plateaus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7963" y="449972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 CNN ensemble: 18.2% -&gt; 15.4%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6645" y="373160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weight decay 5e-4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280200" y="298080"/>
              <a:ext cx="5424480" cy="17668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0120" y="285840"/>
                <a:ext cx="5445360" cy="17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VGG - 16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4053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30409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17567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07035" y="538819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11810" y="591774"/>
            <a:ext cx="500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08730" y="538819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7" grpId="0"/>
      <p:bldP spid="40" grpId="0"/>
      <p:bldP spid="41" grpId="0"/>
      <p:bldP spid="43" grpId="0"/>
      <p:bldP spid="44" grpId="0"/>
      <p:bldP spid="46" grpId="0"/>
      <p:bldP spid="47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40893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  <a:ea typeface="+mj-ea"/>
                <a:cs typeface="+mj-cs"/>
              </a:rPr>
              <a:t>VGGNet</a:t>
            </a:r>
            <a:r>
              <a:rPr lang="en-US" sz="4400" dirty="0">
                <a:latin typeface="+mj-lt"/>
                <a:ea typeface="+mj-ea"/>
                <a:cs typeface="+mj-cs"/>
              </a:rPr>
              <a:t> Notes: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8245" y="1377767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𝑖𝑚𝑝𝑙𝑒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𝑎𝑟𝑐h𝑖𝑡𝑒𝑐𝑢𝑡𝑢𝑟𝑒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5" y="1377767"/>
                <a:ext cx="52578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12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8245" y="2147133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𝑑𝑒𝑐𝑟𝑒𝑎𝑠𝑒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𝑡𝑤𝑜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5" y="2147133"/>
                <a:ext cx="52578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12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245" y="291650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𝑡𝑤𝑜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5" y="2916500"/>
                <a:ext cx="52578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2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245" y="3685867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dirty="0"/>
                  <a:t> :(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5" y="3685867"/>
                <a:ext cx="5257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244" y="4499725"/>
                <a:ext cx="5737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𝐼𝐿𝑆𝑉𝑅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14 2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𝑐𝑙𝑎𝑠𝑠𝑖𝑓𝑖𝑐𝑎𝑡𝑖𝑜𝑛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𝑙𝑜𝑐𝑎𝑙𝑖𝑧𝑎𝑡𝑖𝑜𝑛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4" y="4499725"/>
                <a:ext cx="57377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44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454245" y="137776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Local Response Normalization(LRN)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54245" y="214713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VGG16 or VGG19(VGG19 only slightly better, more memory)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97963" y="449972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FC7 features generalize well to other tasks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6645" y="373160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ensembles for best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Last time: Course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8" y="1052512"/>
            <a:ext cx="192405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1009649"/>
            <a:ext cx="21336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2" y="1052512"/>
            <a:ext cx="1800226" cy="238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730" y="1052512"/>
            <a:ext cx="1858804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8" y="3738563"/>
            <a:ext cx="1924050" cy="2533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962" y="3738563"/>
            <a:ext cx="2133600" cy="2533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9730" y="3738563"/>
            <a:ext cx="2262187" cy="2533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57" y="3743325"/>
            <a:ext cx="1764031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45" y="40893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  <a:ea typeface="+mj-ea"/>
                <a:cs typeface="+mj-cs"/>
              </a:rPr>
              <a:t>VGGNet</a:t>
            </a:r>
            <a:r>
              <a:rPr lang="en-US" sz="4400" dirty="0">
                <a:latin typeface="+mj-lt"/>
                <a:ea typeface="+mj-ea"/>
                <a:cs typeface="+mj-cs"/>
              </a:rPr>
              <a:t> Question: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27604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Why use smaller filters? (3x3 </a:t>
            </a:r>
            <a:r>
              <a:rPr lang="en-US" sz="2400" b="1" dirty="0" err="1" smtClean="0">
                <a:solidFill>
                  <a:srgbClr val="FF0000"/>
                </a:solidFill>
              </a:rPr>
              <a:t>conv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2842840"/>
            <a:ext cx="695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Stack of three 3x3 </a:t>
            </a:r>
            <a:r>
              <a:rPr lang="en-US" sz="2400" b="1" dirty="0" err="1" smtClean="0">
                <a:solidFill>
                  <a:srgbClr val="0070C0"/>
                </a:solidFill>
              </a:rPr>
              <a:t>conv</a:t>
            </a:r>
            <a:r>
              <a:rPr lang="en-US" sz="2400" b="1" dirty="0" smtClean="0">
                <a:solidFill>
                  <a:srgbClr val="0070C0"/>
                </a:solidFill>
              </a:rPr>
              <a:t> (stride 1) layers has same effective receptive field as one 7x7 </a:t>
            </a:r>
            <a:r>
              <a:rPr lang="en-US" sz="2400" b="1" dirty="0" err="1" smtClean="0">
                <a:solidFill>
                  <a:srgbClr val="0070C0"/>
                </a:solidFill>
              </a:rPr>
              <a:t>conv</a:t>
            </a:r>
            <a:r>
              <a:rPr lang="en-US" sz="2400" b="1" dirty="0" smtClean="0">
                <a:solidFill>
                  <a:srgbClr val="0070C0"/>
                </a:solidFill>
              </a:rPr>
              <a:t> layer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274001"/>
            <a:ext cx="695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But deeper, more non-</a:t>
            </a:r>
            <a:r>
              <a:rPr lang="en-US" sz="2400" b="1" dirty="0" err="1">
                <a:solidFill>
                  <a:srgbClr val="0070C0"/>
                </a:solidFill>
              </a:rPr>
              <a:t>linearities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702" y="5104998"/>
            <a:ext cx="695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And fewer parameters: 3 *(3*3*C*C)  vs. 7*7*C*C for C channels per layer</a:t>
            </a:r>
          </a:p>
        </p:txBody>
      </p:sp>
    </p:spTree>
    <p:extLst>
      <p:ext uri="{BB962C8B-B14F-4D97-AF65-F5344CB8AC3E}">
        <p14:creationId xmlns:p14="http://schemas.microsoft.com/office/powerpoint/2010/main" val="40849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Preprocessing: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313" y="1082837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what happens when the input to </a:t>
            </a:r>
            <a:r>
              <a:rPr lang="en-US" sz="2800" dirty="0" smtClean="0"/>
              <a:t>a neuron </a:t>
            </a:r>
            <a:r>
              <a:rPr lang="en-US" sz="2800" dirty="0"/>
              <a:t>is always positive...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20" y="2088107"/>
            <a:ext cx="3829050" cy="1916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28" y="2088107"/>
            <a:ext cx="3332825" cy="3177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312" y="4742711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can we say about the gradients on </a:t>
            </a:r>
            <a:r>
              <a:rPr lang="en-US" sz="2800" b="1" dirty="0"/>
              <a:t>w</a:t>
            </a:r>
            <a:r>
              <a:rPr lang="en-US" sz="2800" dirty="0"/>
              <a:t>?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12" y="5471915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Always all positive or all negative :( </a:t>
            </a: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60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Preprocessing: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313" y="1082837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practice for Images: </a:t>
            </a:r>
            <a:r>
              <a:rPr lang="en-US" sz="2800" dirty="0"/>
              <a:t>center only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312" y="1999502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consider CIFAR-10 example with [32,32,3] images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12" y="2728706"/>
            <a:ext cx="12143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Subtract the mean image (e.g. </a:t>
            </a:r>
            <a:r>
              <a:rPr lang="en-US" sz="2800" dirty="0" err="1"/>
              <a:t>AlexNet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>
                <a:solidFill>
                  <a:srgbClr val="0070C0"/>
                </a:solidFill>
              </a:rPr>
              <a:t>mean image = [32,32,3] array) </a:t>
            </a:r>
            <a:endParaRPr lang="en-US" sz="28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312" y="4204939"/>
            <a:ext cx="12143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Subtract per-channel mean (e.g. </a:t>
            </a:r>
            <a:r>
              <a:rPr lang="en-US" sz="2800" dirty="0" err="1"/>
              <a:t>VGGNet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(mean along each channel = 3 numbers) 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66" y="4869502"/>
            <a:ext cx="3343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6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718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Weight Initialization: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5" y="1203989"/>
            <a:ext cx="621982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4191881"/>
            <a:ext cx="7871356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276" y="356264"/>
            <a:ext cx="28194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401" y="1953791"/>
            <a:ext cx="310515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76" y="4648555"/>
            <a:ext cx="3152775" cy="1000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0154" y="1333648"/>
            <a:ext cx="190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is </a:t>
            </a:r>
            <a:r>
              <a:rPr lang="en-US" dirty="0" err="1" smtClean="0"/>
              <a:t>tanh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245" y="2023872"/>
            <a:ext cx="7962900" cy="203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18548" y="1735852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mean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67" y="1774377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std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Weight Initialization: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7" y="1082837"/>
            <a:ext cx="5891853" cy="375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7" y="1852278"/>
            <a:ext cx="7810500" cy="2038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3140" y="1667612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mean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6217" y="1691121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std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3" y="4284608"/>
            <a:ext cx="7931624" cy="1864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637" y="313396"/>
            <a:ext cx="30003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0" y="1956505"/>
            <a:ext cx="7828413" cy="1781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Weight Initialization: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0" y="1082837"/>
            <a:ext cx="8538097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4651" y="150645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mean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3512" y="1507579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std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0" y="1008848"/>
            <a:ext cx="241935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60" y="4268448"/>
            <a:ext cx="7828413" cy="1809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4016" y="3132842"/>
            <a:ext cx="3257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Weight Initialization: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4651" y="150645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mean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3512" y="1507579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std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016" y="854237"/>
            <a:ext cx="3131239" cy="80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4110895"/>
            <a:ext cx="8035128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5" y="1875787"/>
            <a:ext cx="8035128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Weight Initialization: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4651" y="1738471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mean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3512" y="173959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std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02" y="1082837"/>
            <a:ext cx="299085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1229679"/>
            <a:ext cx="714375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5" y="2254645"/>
            <a:ext cx="8035128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45" y="4435451"/>
            <a:ext cx="803512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Batch Normalization: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916" y="1215196"/>
            <a:ext cx="121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“you want zero-mean unit-variance activations? just make them so.”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3" y="504451"/>
            <a:ext cx="3124200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42" y="5032976"/>
            <a:ext cx="4435673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3" y="1870775"/>
            <a:ext cx="3057525" cy="29432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66042" y="1957392"/>
            <a:ext cx="5872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compute the empirical mean and</a:t>
            </a:r>
            <a:br>
              <a:rPr lang="en-US" sz="2800" dirty="0"/>
            </a:br>
            <a:r>
              <a:rPr lang="en-US" sz="2800" dirty="0"/>
              <a:t>variance independently for each</a:t>
            </a:r>
            <a:br>
              <a:rPr lang="en-US" sz="2800" dirty="0"/>
            </a:br>
            <a:r>
              <a:rPr lang="en-US" sz="2800" dirty="0"/>
              <a:t>dimension.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994" y="3429005"/>
            <a:ext cx="587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Normalize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77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Batch Normalization: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3" y="504451"/>
            <a:ext cx="31242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" y="1370603"/>
            <a:ext cx="10604310" cy="4620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548" y="4666610"/>
            <a:ext cx="2619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</a:t>
            </a:r>
            <a:r>
              <a:rPr lang="en-US" dirty="0" smtClean="0"/>
              <a:t>Vertical edge detection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0797" y="1438366"/>
          <a:ext cx="38370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9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95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032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85522"/>
              </p:ext>
            </p:extLst>
          </p:nvPr>
        </p:nvGraphicFramePr>
        <p:xfrm>
          <a:off x="5908638" y="2258788"/>
          <a:ext cx="1939893" cy="193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6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5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96249" y="3050828"/>
                <a:ext cx="3638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49" y="3050828"/>
                <a:ext cx="36388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64361" y="3084461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361" y="3084461"/>
                <a:ext cx="44884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6412"/>
              </p:ext>
            </p:extLst>
          </p:nvPr>
        </p:nvGraphicFramePr>
        <p:xfrm>
          <a:off x="9181398" y="2129290"/>
          <a:ext cx="2581264" cy="255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5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53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9073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4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-7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-16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15" name="Group 114"/>
          <p:cNvGrpSpPr/>
          <p:nvPr/>
        </p:nvGrpSpPr>
        <p:grpSpPr>
          <a:xfrm>
            <a:off x="566047" y="1451291"/>
            <a:ext cx="2037051" cy="1975412"/>
            <a:chOff x="6205114" y="3654213"/>
            <a:chExt cx="2540739" cy="1986877"/>
          </a:xfrm>
        </p:grpSpPr>
        <p:grpSp>
          <p:nvGrpSpPr>
            <p:cNvPr id="116" name="Group 115"/>
            <p:cNvGrpSpPr/>
            <p:nvPr/>
          </p:nvGrpSpPr>
          <p:grpSpPr>
            <a:xfrm>
              <a:off x="6205114" y="3654213"/>
              <a:ext cx="2540739" cy="1986877"/>
              <a:chOff x="799546" y="1365663"/>
              <a:chExt cx="1553283" cy="1225504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799546" y="1365663"/>
                <a:ext cx="1465859" cy="1225504"/>
                <a:chOff x="4369844" y="4569644"/>
                <a:chExt cx="1465859" cy="1225504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4369844" y="4605865"/>
                  <a:ext cx="1465859" cy="1189283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649572" y="4569644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649572" y="4951263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649572" y="5373205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2022289" y="1369709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-1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022289" y="1754976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022289" y="2169224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-1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475484" y="36650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72086" y="42853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72086" y="49570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</a:t>
              </a:r>
              <a:endParaRPr lang="en-US" sz="14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9226150" y="2170418"/>
            <a:ext cx="582638" cy="543133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29" name="Group 128"/>
          <p:cNvGrpSpPr/>
          <p:nvPr/>
        </p:nvGrpSpPr>
        <p:grpSpPr>
          <a:xfrm>
            <a:off x="1119956" y="1466195"/>
            <a:ext cx="2037051" cy="1975412"/>
            <a:chOff x="6205114" y="3654213"/>
            <a:chExt cx="2540739" cy="19868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6205114" y="3654213"/>
              <a:ext cx="2540739" cy="1986877"/>
              <a:chOff x="799546" y="1365663"/>
              <a:chExt cx="1553283" cy="122550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799546" y="1365663"/>
                <a:ext cx="1465859" cy="1225504"/>
                <a:chOff x="4369844" y="4569644"/>
                <a:chExt cx="1465859" cy="1225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4369844" y="4605865"/>
                  <a:ext cx="1465859" cy="1189283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649572" y="4569644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4649572" y="4951263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649572" y="5373205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/>
                    <a:t>1</a:t>
                  </a:r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2022289" y="1369709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-1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022289" y="1754976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-1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022289" y="2169224"/>
                <a:ext cx="330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-1</a:t>
                </a:r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7475484" y="36650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472086" y="42853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72086" y="49570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</a:t>
              </a:r>
              <a:endParaRPr lang="en-US" sz="1400" dirty="0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9873500" y="2165176"/>
            <a:ext cx="582638" cy="543133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5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8" grpId="0" animBg="1"/>
      <p:bldP spid="128" grpId="1" animBg="1"/>
      <p:bldP spid="142" grpId="0" animBg="1"/>
      <p:bldP spid="14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Batch Normalization: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3" y="504451"/>
            <a:ext cx="3124200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1363140"/>
            <a:ext cx="4978030" cy="2062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245" y="3705891"/>
            <a:ext cx="587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then allow the network to squash</a:t>
            </a:r>
            <a:br>
              <a:rPr lang="en-US" sz="2800" dirty="0"/>
            </a:br>
            <a:r>
              <a:rPr lang="en-US" sz="2800" dirty="0"/>
              <a:t>the range if it wants to: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5" y="5115908"/>
            <a:ext cx="35528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607" y="3410933"/>
            <a:ext cx="367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Batch Normalization: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3" y="504451"/>
            <a:ext cx="31242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1413590"/>
            <a:ext cx="5724525" cy="496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2770" y="1530971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 Improves gradient flow through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network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2770" y="2662428"/>
            <a:ext cx="583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 Allows higher learning rates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2770" y="3465504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 Reduces the strong dependence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initialization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2770" y="4838801"/>
            <a:ext cx="5830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 Acts as a form of regularization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 a funny way, and slightly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reduces the need for dropout,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maybe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03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245" y="313396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Batch Normalization: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3" y="504451"/>
            <a:ext cx="31242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5" y="1413590"/>
            <a:ext cx="5724525" cy="496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2770" y="1530971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 at test time </a:t>
            </a:r>
            <a:r>
              <a:rPr lang="en-US" sz="2800" b="1" dirty="0" err="1"/>
              <a:t>BatchNorm</a:t>
            </a:r>
            <a:r>
              <a:rPr lang="en-US" sz="2800" b="1" dirty="0"/>
              <a:t> layer</a:t>
            </a:r>
            <a:br>
              <a:rPr lang="en-US" sz="2800" b="1" dirty="0"/>
            </a:br>
            <a:r>
              <a:rPr lang="en-US" sz="2800" b="1" dirty="0"/>
              <a:t>functions differently:</a:t>
            </a:r>
            <a:r>
              <a:rPr lang="en-US" sz="2800" dirty="0"/>
              <a:t>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2770" y="2770931"/>
            <a:ext cx="5830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mean/</a:t>
            </a:r>
            <a:r>
              <a:rPr lang="en-US" sz="2800" dirty="0" err="1"/>
              <a:t>std</a:t>
            </a:r>
            <a:r>
              <a:rPr lang="en-US" sz="2800" dirty="0"/>
              <a:t> are not computed</a:t>
            </a:r>
            <a:br>
              <a:rPr lang="en-US" sz="2800" dirty="0"/>
            </a:br>
            <a:r>
              <a:rPr lang="en-US" sz="2800" dirty="0"/>
              <a:t>based on the batch. Instead, a single</a:t>
            </a:r>
            <a:br>
              <a:rPr lang="en-US" sz="2800" dirty="0"/>
            </a:br>
            <a:r>
              <a:rPr lang="en-US" sz="2800" dirty="0"/>
              <a:t>fixed empirical mean of activations</a:t>
            </a:r>
            <a:br>
              <a:rPr lang="en-US" sz="2800" dirty="0"/>
            </a:br>
            <a:r>
              <a:rPr lang="en-US" sz="2800" dirty="0"/>
              <a:t>during training is used. </a:t>
            </a:r>
            <a:br>
              <a:rPr lang="en-US" sz="2800" dirty="0"/>
            </a:b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2770" y="4742263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(e.g. can be estimated during training</a:t>
            </a:r>
            <a:br>
              <a:rPr lang="en-US" sz="2800" dirty="0"/>
            </a:br>
            <a:r>
              <a:rPr lang="en-US" sz="2800" dirty="0"/>
              <a:t>with running averages)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6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ResNet</a:t>
            </a:r>
            <a:r>
              <a:rPr lang="en-US" dirty="0" smtClean="0"/>
              <a:t>-Question: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27604"/>
            <a:ext cx="1100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happens when we continue stacking deeper layers on a “plain” convolutional neural network?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55" y="2165062"/>
            <a:ext cx="3667125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37" y="2165062"/>
            <a:ext cx="3781425" cy="2676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63" y="5082707"/>
            <a:ext cx="1100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56-layer model performs worse on both training and test error</a:t>
            </a:r>
            <a:br>
              <a:rPr lang="en-US" sz="2400" dirty="0"/>
            </a:br>
            <a:r>
              <a:rPr lang="en-US" sz="2400" dirty="0" smtClean="0"/>
              <a:t>The </a:t>
            </a:r>
            <a:r>
              <a:rPr lang="en-US" sz="2400" dirty="0"/>
              <a:t>deeper model performs worse, but it’s not caused by </a:t>
            </a:r>
            <a:r>
              <a:rPr lang="en-US" sz="2400" dirty="0" smtClean="0"/>
              <a:t>over-fitting</a:t>
            </a:r>
            <a:r>
              <a:rPr lang="en-US" sz="2400" dirty="0"/>
              <a:t>!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7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ResNet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27604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 the problem is an </a:t>
            </a:r>
            <a:r>
              <a:rPr lang="en-US" sz="2400" i="1" dirty="0"/>
              <a:t>optimization </a:t>
            </a:r>
            <a:r>
              <a:rPr lang="en-US" sz="2400" dirty="0"/>
              <a:t>problem, deeper models are harder to</a:t>
            </a:r>
            <a:br>
              <a:rPr lang="en-US" sz="2400" dirty="0"/>
            </a:br>
            <a:r>
              <a:rPr lang="en-US" sz="2400" dirty="0"/>
              <a:t>optimize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057181"/>
            <a:ext cx="1159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solution by construction is copying the </a:t>
            </a:r>
            <a:r>
              <a:rPr lang="en-US" sz="2400" dirty="0" smtClean="0">
                <a:solidFill>
                  <a:srgbClr val="0070C0"/>
                </a:solidFill>
              </a:rPr>
              <a:t>learned layers </a:t>
            </a:r>
            <a:r>
              <a:rPr lang="en-US" sz="2400" dirty="0">
                <a:solidFill>
                  <a:srgbClr val="0070C0"/>
                </a:solidFill>
              </a:rPr>
              <a:t>from the shallower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model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setting additional </a:t>
            </a:r>
            <a:r>
              <a:rPr lang="en-US" sz="2400" dirty="0">
                <a:solidFill>
                  <a:srgbClr val="0070C0"/>
                </a:solidFill>
              </a:rPr>
              <a:t>layers to identity mapping.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943135"/>
            <a:ext cx="11000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deeper model should be able to perform </a:t>
            </a:r>
            <a:r>
              <a:rPr lang="en-US" sz="2400" dirty="0" smtClean="0">
                <a:solidFill>
                  <a:srgbClr val="0070C0"/>
                </a:solidFill>
              </a:rPr>
              <a:t>at least </a:t>
            </a:r>
            <a:r>
              <a:rPr lang="en-US" sz="2400" dirty="0">
                <a:solidFill>
                  <a:srgbClr val="0070C0"/>
                </a:solidFill>
              </a:rPr>
              <a:t>as </a:t>
            </a:r>
            <a:r>
              <a:rPr lang="en-US" sz="2400" dirty="0" smtClean="0">
                <a:solidFill>
                  <a:srgbClr val="0070C0"/>
                </a:solidFill>
              </a:rPr>
              <a:t>well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as the shallower model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ResNet: Residual block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056676"/>
            <a:ext cx="1100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Use network layers to fit a residual mapping instead of directly trying to fit a</a:t>
            </a:r>
            <a:br>
              <a:rPr lang="en-US" sz="2400" dirty="0"/>
            </a:br>
            <a:r>
              <a:rPr lang="en-US" sz="2400" dirty="0"/>
              <a:t>desired underlying mapping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78" y="2382239"/>
            <a:ext cx="5438775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7" y="2374791"/>
            <a:ext cx="32334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+mn-ea"/>
                <a:cs typeface="+mn-cs"/>
              </a:rPr>
              <a:t>Residual </a:t>
            </a:r>
            <a:r>
              <a:rPr lang="en-US" smtClean="0">
                <a:ea typeface="+mn-ea"/>
                <a:cs typeface="+mn-cs"/>
              </a:rPr>
              <a:t>block Notes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7758" y="1618141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Learning Identity function is easier for Residual Block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7758" y="2712303"/>
            <a:ext cx="1232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/>
              <a:t>Identity shortcut(skip) connection add neither extra parameters </a:t>
            </a:r>
          </a:p>
          <a:p>
            <a:r>
              <a:rPr lang="en-US" sz="2400" dirty="0" smtClean="0"/>
              <a:t>nor computational complexity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7758" y="3916163"/>
            <a:ext cx="123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  Deep residual networks gains more accuracy from greatly increased depth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5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026546"/>
            <a:ext cx="1004887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ResNet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3543300"/>
            <a:ext cx="10125075" cy="2066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957040" y="4492440"/>
              <a:ext cx="3418920" cy="1184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040" y="4482000"/>
                <a:ext cx="3439800" cy="12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46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804" y="277893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ResNet </a:t>
            </a:r>
            <a:r>
              <a:rPr lang="en-US" dirty="0" smtClean="0"/>
              <a:t>Architecture</a:t>
            </a:r>
            <a:r>
              <a:rPr lang="en-US" sz="5400" dirty="0" smtClean="0"/>
              <a:t>: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68705" y="1372623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 Stack residual blocks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05" y="1851143"/>
            <a:ext cx="1100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 Every residual block has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   two </a:t>
            </a:r>
            <a:r>
              <a:rPr lang="en-US" sz="2400" dirty="0">
                <a:solidFill>
                  <a:schemeClr val="accent5"/>
                </a:solidFill>
              </a:rPr>
              <a:t>3x3 </a:t>
            </a:r>
            <a:r>
              <a:rPr lang="en-US" sz="2400" dirty="0" err="1">
                <a:solidFill>
                  <a:schemeClr val="accent5"/>
                </a:solidFill>
              </a:rPr>
              <a:t>conv</a:t>
            </a:r>
            <a:r>
              <a:rPr lang="en-US" sz="2400" dirty="0">
                <a:solidFill>
                  <a:schemeClr val="accent5"/>
                </a:solidFill>
              </a:rPr>
              <a:t> layers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705" y="2714485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-  Periodically</a:t>
            </a:r>
            <a:r>
              <a:rPr lang="en-US" sz="2400" dirty="0">
                <a:solidFill>
                  <a:schemeClr val="accent5"/>
                </a:solidFill>
              </a:rPr>
              <a:t>, double # </a:t>
            </a:r>
            <a:r>
              <a:rPr lang="en-US" sz="2400" dirty="0" smtClean="0">
                <a:solidFill>
                  <a:schemeClr val="accent5"/>
                </a:solidFill>
              </a:rPr>
              <a:t>of  filters and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</a:t>
            </a:r>
            <a:r>
              <a:rPr lang="en-US" sz="2400" dirty="0" err="1" smtClean="0">
                <a:solidFill>
                  <a:schemeClr val="accent5"/>
                </a:solidFill>
              </a:rPr>
              <a:t>downsample</a:t>
            </a:r>
            <a:r>
              <a:rPr lang="en-US" sz="2400" dirty="0" smtClean="0">
                <a:solidFill>
                  <a:schemeClr val="accent5"/>
                </a:solidFill>
              </a:rPr>
              <a:t> spatially </a:t>
            </a:r>
            <a:r>
              <a:rPr lang="en-US" sz="2400" dirty="0">
                <a:solidFill>
                  <a:schemeClr val="accent5"/>
                </a:solidFill>
              </a:rPr>
              <a:t>using stride </a:t>
            </a:r>
            <a:r>
              <a:rPr lang="en-US" sz="2400" dirty="0" smtClean="0">
                <a:solidFill>
                  <a:schemeClr val="accent5"/>
                </a:solidFill>
              </a:rPr>
              <a:t>2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(/</a:t>
            </a:r>
            <a:r>
              <a:rPr lang="en-US" sz="2400" dirty="0">
                <a:solidFill>
                  <a:schemeClr val="accent5"/>
                </a:solidFill>
              </a:rPr>
              <a:t>2 in each dimension)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705" y="3976174"/>
            <a:ext cx="1100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 </a:t>
            </a:r>
            <a:r>
              <a:rPr lang="en-US" sz="2400" dirty="0" smtClean="0">
                <a:solidFill>
                  <a:schemeClr val="accent5"/>
                </a:solidFill>
              </a:rPr>
              <a:t> Additional </a:t>
            </a:r>
            <a:r>
              <a:rPr lang="en-US" sz="2400" dirty="0" err="1">
                <a:solidFill>
                  <a:schemeClr val="accent5"/>
                </a:solidFill>
              </a:rPr>
              <a:t>conv</a:t>
            </a:r>
            <a:r>
              <a:rPr lang="en-US" sz="2400" dirty="0">
                <a:solidFill>
                  <a:schemeClr val="accent5"/>
                </a:solidFill>
              </a:rPr>
              <a:t> layer at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   the </a:t>
            </a:r>
            <a:r>
              <a:rPr lang="en-US" sz="2400" dirty="0">
                <a:solidFill>
                  <a:schemeClr val="accent5"/>
                </a:solidFill>
              </a:rPr>
              <a:t>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705" y="4929890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 No FC layers at the end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  (</a:t>
            </a:r>
            <a:r>
              <a:rPr lang="en-US" sz="2400" dirty="0">
                <a:solidFill>
                  <a:schemeClr val="accent5"/>
                </a:solidFill>
              </a:rPr>
              <a:t>only FC 1000 to output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   classes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1" y="128886"/>
            <a:ext cx="6225540" cy="64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804" y="277893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ResNet</a:t>
            </a:r>
            <a:r>
              <a:rPr lang="en-US" dirty="0"/>
              <a:t> </a:t>
            </a:r>
            <a:r>
              <a:rPr lang="en-US" dirty="0" smtClean="0"/>
              <a:t>Training </a:t>
            </a:r>
            <a:r>
              <a:rPr lang="en-US" sz="5400" dirty="0" smtClean="0"/>
              <a:t>: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4465" y="1372623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Batch Normalization after every CONV layer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65" y="2035404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Xavier/2 initialization from He et al.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65" y="2698450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SGD + Momentum (0.9)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563" y="3361496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Learning rate: 0.1, divided by 10 when validation error plateaus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465" y="4027883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Mini-batch size </a:t>
            </a:r>
            <a:r>
              <a:rPr lang="en-US" sz="2400" dirty="0" smtClean="0"/>
              <a:t>128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4465" y="4694270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Weight decay of 1e-5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465" y="5357316"/>
            <a:ext cx="11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No dropout used </a:t>
            </a:r>
          </a:p>
        </p:txBody>
      </p:sp>
    </p:spTree>
    <p:extLst>
      <p:ext uri="{BB962C8B-B14F-4D97-AF65-F5344CB8AC3E}">
        <p14:creationId xmlns:p14="http://schemas.microsoft.com/office/powerpoint/2010/main" val="5519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Learning to detect edges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1220" r="-2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1220" r="-1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1220" r="-3750" b="-2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102469" r="-2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102469" r="-1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102469" r="-3750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200000" r="-2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200000" r="-1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200000" r="-3750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02963" y="4117987"/>
          <a:ext cx="1950544" cy="195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41290" y="3628785"/>
          <a:ext cx="2927964" cy="293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3690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836121" y="1060255"/>
          <a:ext cx="2593878" cy="174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21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1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2149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97041" y="4757884"/>
                <a:ext cx="3638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41" y="4757884"/>
                <a:ext cx="363881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98790" y="4814061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90" y="4814061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38030" y="3124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3900" y="3124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DenseNet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563" y="1671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Dense blocks where each layer is</a:t>
            </a:r>
            <a:br>
              <a:rPr lang="en-US" sz="2400" dirty="0"/>
            </a:br>
            <a:r>
              <a:rPr lang="en-US" sz="2400" dirty="0"/>
              <a:t>connected to every other layer in</a:t>
            </a:r>
            <a:br>
              <a:rPr lang="en-US" sz="2400" dirty="0"/>
            </a:br>
            <a:r>
              <a:rPr lang="en-US" sz="2400" dirty="0" err="1"/>
              <a:t>feedforward</a:t>
            </a:r>
            <a:r>
              <a:rPr lang="en-US" sz="2400" dirty="0"/>
              <a:t> fashion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563" y="3358710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   Alleviates </a:t>
            </a:r>
            <a:r>
              <a:rPr lang="en-US" sz="2400" dirty="0"/>
              <a:t>vanishing gradient,</a:t>
            </a:r>
            <a:br>
              <a:rPr lang="en-US" sz="2400" dirty="0"/>
            </a:br>
            <a:r>
              <a:rPr lang="en-US" sz="2400" dirty="0" smtClean="0"/>
              <a:t>       strengthens </a:t>
            </a:r>
            <a:r>
              <a:rPr lang="en-US" sz="2400" dirty="0"/>
              <a:t>feature propagation,</a:t>
            </a:r>
            <a:br>
              <a:rPr lang="en-US" sz="2400" dirty="0"/>
            </a:br>
            <a:r>
              <a:rPr lang="en-US" sz="2400" dirty="0" smtClean="0"/>
              <a:t>        encourages </a:t>
            </a:r>
            <a:r>
              <a:rPr lang="en-US" sz="2400" dirty="0"/>
              <a:t>feature reuse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74" y="1132419"/>
            <a:ext cx="3800475" cy="5388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687" y="1132419"/>
            <a:ext cx="1657350" cy="5725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026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smtClean="0"/>
              <a:t>Huang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et al.,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2017. </a:t>
            </a:r>
            <a:r>
              <a:rPr lang="en-US" sz="1400" i="1" dirty="0"/>
              <a:t>Densely Connected Convolutional Networks</a:t>
            </a:r>
            <a:r>
              <a:rPr lang="en-US" sz="1400" dirty="0"/>
              <a:t>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649070"/>
            <a:ext cx="8343900" cy="194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393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/>
              <a:t>Hu et al</a:t>
            </a:r>
            <a:r>
              <a:rPr lang="en-US" sz="1400" dirty="0" smtClean="0"/>
              <a:t>., 2017. </a:t>
            </a:r>
            <a:r>
              <a:rPr lang="en-US" sz="1400" dirty="0"/>
              <a:t>Squeeze-and-Excitation Networks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SENet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12" y="623887"/>
            <a:ext cx="3597818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8" y="533856"/>
            <a:ext cx="2957512" cy="432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1645768"/>
            <a:ext cx="11000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 “feature recalibration” module that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learns to adaptively reweight feature maps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" y="2585313"/>
            <a:ext cx="11000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dirty="0" smtClean="0">
                <a:solidFill>
                  <a:srgbClr val="0070C0"/>
                </a:solidFill>
              </a:rPr>
              <a:t>   Global </a:t>
            </a:r>
            <a:r>
              <a:rPr lang="en-US" sz="2000" dirty="0">
                <a:solidFill>
                  <a:srgbClr val="0070C0"/>
                </a:solidFill>
              </a:rPr>
              <a:t>information (global avg. pooling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    layer</a:t>
            </a:r>
            <a:r>
              <a:rPr lang="en-US" sz="2000" dirty="0">
                <a:solidFill>
                  <a:srgbClr val="0070C0"/>
                </a:solidFill>
              </a:rPr>
              <a:t>) + 2 FC layers used to determine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    feature </a:t>
            </a:r>
            <a:r>
              <a:rPr lang="en-US" sz="2000" dirty="0">
                <a:solidFill>
                  <a:srgbClr val="0070C0"/>
                </a:solidFill>
              </a:rPr>
              <a:t>map weights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3723911"/>
            <a:ext cx="11000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0070C0"/>
                </a:solidFill>
              </a:rPr>
              <a:t>.    ILSVRC’17 </a:t>
            </a:r>
            <a:r>
              <a:rPr lang="en-US" sz="2000" dirty="0">
                <a:solidFill>
                  <a:srgbClr val="0070C0"/>
                </a:solidFill>
              </a:rPr>
              <a:t>classification winner (using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    ResNeXt-152 </a:t>
            </a:r>
            <a:r>
              <a:rPr lang="en-US" sz="2000" dirty="0">
                <a:solidFill>
                  <a:srgbClr val="0070C0"/>
                </a:solidFill>
              </a:rPr>
              <a:t>as a base architecture)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871663"/>
            <a:ext cx="3324112" cy="29289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714875" y="3214688"/>
            <a:ext cx="1828800" cy="2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Last time: Padding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8" y="1508443"/>
            <a:ext cx="4400550" cy="3686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610" y="5623132"/>
            <a:ext cx="396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Shrink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away information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Valid </a:t>
            </a:r>
            <a:r>
              <a:rPr lang="en-US" dirty="0" smtClean="0"/>
              <a:t>and Same convolutions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08443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“Valid</a:t>
            </a:r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”:      No padding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569653"/>
            <a:ext cx="1026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“Same”:     Pad so that output size is the same 			    as the input </a:t>
            </a:r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</a:t>
            </a:r>
            <a:r>
              <a:rPr lang="en-US" dirty="0" err="1"/>
              <a:t>Strided</a:t>
            </a:r>
            <a:r>
              <a:rPr lang="en-US" dirty="0"/>
              <a:t> </a:t>
            </a:r>
            <a:r>
              <a:rPr lang="en-US" dirty="0" smtClean="0"/>
              <a:t>convolution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/>
          </p:nvPr>
        </p:nvGraphicFramePr>
        <p:xfrm>
          <a:off x="8578506" y="2127884"/>
          <a:ext cx="21199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66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4" name="Rectangle 123"/>
          <p:cNvSpPr/>
          <p:nvPr/>
        </p:nvSpPr>
        <p:spPr>
          <a:xfrm>
            <a:off x="8601075" y="2128903"/>
            <a:ext cx="642938" cy="473146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25" name="Group 124"/>
          <p:cNvGrpSpPr/>
          <p:nvPr/>
        </p:nvGrpSpPr>
        <p:grpSpPr>
          <a:xfrm>
            <a:off x="653471" y="1211578"/>
            <a:ext cx="1456865" cy="1390471"/>
            <a:chOff x="5114263" y="4423409"/>
            <a:chExt cx="1552111" cy="1371600"/>
          </a:xfrm>
        </p:grpSpPr>
        <p:sp>
          <p:nvSpPr>
            <p:cNvPr id="126" name="Rectangle 12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9347311" y="2142105"/>
            <a:ext cx="642938" cy="473146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38" name="Group 137"/>
          <p:cNvGrpSpPr/>
          <p:nvPr/>
        </p:nvGrpSpPr>
        <p:grpSpPr>
          <a:xfrm>
            <a:off x="1578273" y="1224780"/>
            <a:ext cx="1456865" cy="1390471"/>
            <a:chOff x="5114263" y="4423409"/>
            <a:chExt cx="1552111" cy="1371600"/>
          </a:xfrm>
        </p:grpSpPr>
        <p:sp>
          <p:nvSpPr>
            <p:cNvPr id="139" name="Rectangle 13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5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37" grpId="0" animBg="1"/>
      <p:bldP spid="1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Last time: Summary of convolutions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  <m:r>
                      <a:rPr lang="en-US" sz="3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5094" r="-15885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image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5094" r="-9649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5628" y="2539049"/>
            <a:ext cx="23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padding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0577" y="2539049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stride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6093" y="4360875"/>
            <a:ext cx="10005473" cy="1205684"/>
            <a:chOff x="586093" y="4360875"/>
            <a:chExt cx="10005473" cy="1205684"/>
          </a:xfrm>
        </p:grpSpPr>
        <p:grpSp>
          <p:nvGrpSpPr>
            <p:cNvPr id="8" name="Group 7"/>
            <p:cNvGrpSpPr/>
            <p:nvPr/>
          </p:nvGrpSpPr>
          <p:grpSpPr>
            <a:xfrm>
              <a:off x="586093" y="4374181"/>
              <a:ext cx="5236261" cy="1192378"/>
              <a:chOff x="598285" y="4179109"/>
              <a:chExt cx="5236261" cy="1192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48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4800" i="1" dirty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𝑛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+2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𝑝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−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+1</m:t>
                            </m:r>
                          </m:e>
                        </m:d>
                      </m:oMath>
                    </a14:m>
                    <a:r>
                      <a:rPr lang="en-US" sz="4800" i="1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</a:t>
                    </a:r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4800" i="1" dirty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+2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𝑝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4800" i="1" dirty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+1</m:t>
                          </m:r>
                        </m:e>
                      </m:d>
                    </m:oMath>
                  </a14:m>
                  <a:r>
                    <a:rPr lang="en-US" sz="4800" i="1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:endParaRPr lang="en-US" sz="48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06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" y="182880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time: Multiple </a:t>
            </a:r>
            <a:r>
              <a:rPr lang="en-US" dirty="0" smtClean="0"/>
              <a:t>filters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87611" y="138603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1386030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3381" y="2443076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906456" y="3071446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97471" y="325637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21694" y="3418277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00590" y="4446069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5599" y="3512626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3512626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498016" y="944741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906456" y="884546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697471" y="106947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521694" y="1231377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5599" y="1339011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1339011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400590" y="2303167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87610" y="3515126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3515126"/>
                <a:ext cx="58381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853381" y="4721118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8498016" y="3244792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577022" y="3543403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</a:t>
            </a:r>
            <a:r>
              <a:rPr lang="en-US" sz="2800" dirty="0" smtClean="0"/>
              <a:t>4 x 2</a:t>
            </a:r>
            <a:endParaRPr lang="en-US" sz="28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0577022" y="1961648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0470422" y="2092711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2688120" y="4984560"/>
              <a:ext cx="1876680" cy="11278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9840" y="4974120"/>
                <a:ext cx="1894680" cy="11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4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1594</Words>
  <Application>Microsoft Office PowerPoint</Application>
  <PresentationFormat>Widescreen</PresentationFormat>
  <Paragraphs>622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86</cp:revision>
  <dcterms:created xsi:type="dcterms:W3CDTF">2019-08-05T08:16:37Z</dcterms:created>
  <dcterms:modified xsi:type="dcterms:W3CDTF">2019-08-21T17:28:54Z</dcterms:modified>
</cp:coreProperties>
</file>