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3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19-09-11T12:07:53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22671 14635,'-49'0,"-26"0,-24 0,-149-25,-74-25,98 26,26-76,74 100,25-24,24-1,-49 0,50 0,24 25,1 0,24 0,-25 0,26 0,-26-25,25 25,-25-25,26 25,-26-24,0 24,1 0,24-50,0 50,-24-25,24-24,0 49,0-25,0 0,-24 0,24 0,0-24,-24-26,-1 26,25-1,0 1,1 24,24 0,0 0,0 50,0 25,24-26,1 1,-25 0,50 0,-25 0,-1-1,26 1,-25 0,24-25,-49 25,25 0,0-25</inkml:trace>
  <inkml:trace contextRef="#ctx0" brushRef="#br0" timeOffset="3766.197">27310 13643,'397'0,"694"0,-768 99,-50-74,24 24,-24-24,-75-25,26 0,-1 0,-74 0,-25-50,-75 50,-24-49,25 49,24-25,-24 0,24 0,-24 1,0-1,-1 25,-49-25,25 25</inkml:trace>
  <inkml:trace contextRef="#ctx0" brushRef="#br0" timeOffset="18235.367">12204 16818,'99'0,"323"0,-25 0,-75 0,25 0,-148 0,-50 0,124 0,-50 0,-50 49,-123-49,-25 25,0-25,24 25,26-25,-26 0,26 25,-26-1,1-24,-25 0,-1 0,1 0,0 0,0 0,25 0,49 0,124 0,149 0,-124-24,-99 24,-75 0,75 0,50 0,-1 0,-24 0,-75 0,0 0,100 0,-75 0,0 0,-50 0,-24 0,24 0,-24 0,49 0,0 0,0 0,-24 0,-1 0,-24 0,24 0,25 0,75 0,-50 0,-25 0,25 0,-25 0,50 0,0 0,-50 0,-24 0,-26 0,1 0,0 0,24 0,25 0,50 0,-50 0,-24 0,-26 0,-24 0,25 0,-1 0,1 0,0 0,-26 0,26 0,0 0,-1 0,1 0,-25 0,-1 0</inkml:trace>
  <inkml:trace contextRef="#ctx0" brushRef="#br0" timeOffset="20365.4714">22002 16966,'0'25,"0"0,0 0,0 0,0-1,0 1,0 0,-25 0,0 0,25 24,-25 1,1-25,-1 24,0-49,25 50,-25-25,0-1,25 26,-24-25,-1 0,0 24,0 1,0-25,0 0,1-1,-1 1,0 0,0-25,0 25,1 0,-1-1,0 1,-25-25,50 25,-49-25,24 25,25-75,0 25,25 1,-25-51,25 50,-1-24,-24 24,25 0,-25 0,0 1,25-1,-50 74,0 1,1-25,24 24,-25-49,25 25,0 25,-25-50,25 25,0 24,-25-49,25 25,25-25,25 0,-26 0,1 0,0 0,25 0,-26 0,1 0,0 0,0 0,0 0,-1 0,1 0,0 0,-25 25,25-25,0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19-09-11T12:44:17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15131 16718,'49'0,"-24"0,50 0,-51 0,51 0,49 25,-74 0,-1-25,50 0,-24 50,24-50,25 0,-25 0,0 0,-24 0,49 24,-25-24,50 25,-50-25,0 0,100 0,49 0,-99 0,24 0,26 0,24 0,25 0,-50 0,26 0,49 0,-25 0,49 0,75 0,-74-49,-25 49,-75 0,-98-25,24 25,-50 0,-49 0,24 0,75-25,0 25,-49 0,-1 0,1 0,24-50,-25 50,1-24,-1 24,-24-25,-1 25,1 0,-25 0,24 0,-24 0,25 0,-1 0,-24 0,25 0,-25 0,49 0,-49 0,24 0,-24 0,25 0,-25 0,24 0,-24 0,0 0,0 0,-1 0,1-25,0 25,0 0,0 0</inkml:trace>
  <inkml:trace contextRef="#ctx0" brushRef="#br0" timeOffset="490728.4252">3597 13444,'49'0,"-24"0,0 0,25 0,-1 0,1 0,-25 0,24 0,-24 0,49 0,1 25,-26-25,1 0,-25 0,74 0,-25 0,1 0,-26 0,26 0,-26 0,1 0,24 0,-24 0,0 0,24 0,-24 0,-25 0,-1 0,1 0,25 25,-1 0,-24-25,25 0,-25 0,24 0,-24 0,49 0,-24-25,0 0,49 25,0 0,25-25,-25 25,1-25,48-24,-98 49,0 0,-1 0,-24-25,25 25,-26 0,26 0,0 0,-1 0,1 0,24 0,-49 0,0 0,24 0,1 0,25 0,-1 0,25 0,25 0,-25 0,50 0,0 0,25 0,-50 0,0 0,0 0,-25 0,25 0,50 0,-50 0,49 0,26-25,222 25,-73 0,-224 0,-25 0,25-49,50 49,-50 0,24 0,51 0,-26-25,-24 25,50 0,-1-25,-24 25,-25-25,-50-25,0 50,-25-24,51 24,-51 0,0-25,-24 25,49 0,-24 0,-1 0,25 0,-24 0,-51 0,51 0,-26 0,26 0,-26 0,51-25,-51-25,1 50,24 0,1 0,24 0,25 0,-74 0,74 0,0 0,-25 0,0 0,25 0,-25 0,1 0,-51 0,26 0,-1 0,0 0,-24 0,0 0,-26 0,51 0,-50 0,24 0,-24 0,0 0,0 0,24 0,26 25,-26-25,-24 0,25 0,-1 0,1 0,-25 0,49 0,-24 0,-1 0,1 0,24 0,-49 0,50 0,-51 0,26 0,-25 0,24 0,-24 25,0-25,0 0,0 0,24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19-09-11T12:47:30.9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13965 10864,'0'25,"25"0,24 0,51 0,-51-1,50-24,-24 25,-1 0,-49 0,25 0,-1-25,1 0,-25 0,24 49,26-49,-26 0,1 0,0 0,-26 0,1 0,25 0,24 0,-24 0,-1 0,-24 0,50 0,-1 0,-49 0,49 0,-49 0,0 0,0 0,49 0,-49 0,25 0,-26-25,26-24,-25 49,0-25,24 25,-24-25,0 0,0 1,-25-1,0 0,0 0</inkml:trace>
  <inkml:trace contextRef="#ctx0" brushRef="#br0" timeOffset="4948.1717">10616 11038,'0'-25,"75"25,-26 0,1 25,49 25,25-26,50-24,-50 25,-25 0,50-25,-75 25,75-25,-25 0,-25 0,75 0,-75 0,1 0,-1 0,-50 0,51 0,-26 0,0 0,-24 0,-25 0,0 0,49 0,-49-25,24 25,-24 0,0 0,0-50,0 50,-1 0,1 0,0-24,0-1,0 0,0 0,-25 0,0 1,0-26,0 25,0-49,0 49,-25-25,0-24,0 49,0-49,25 24,0 1,-74-26,49 26,25-26,0 1,0 49,-25-49,25 49,0 0,-49-25,49 1,0 24,0-25,-25 50,25-49,0 24,0 0,0 0,0-24,0-1,0 0,0 1,0-1,-25 50,0-25,25 1,0-1,0 0,-25 25,25-25,-49 25,-1 0,25 0,1 0,-26 0,-24 0,49 0,-50 0,1 0,24 0,-24 0,49 0,-74 0,74 25,-25-25,-24 0,0 25,24-25,0 49,26-49,-51 0,50 0,-24 25,24-25,-49 25,24-25,-49 25,74-25,-49 0,24 0,25 25,0-25,1 0,-26 0,0 24,25-24,-24 0,24 0,0 50,-49-25,49-25,-25 0,26 0,-26 0,0 0,-24 25,49-25,0 0,1 0,-1 24,-25 1,25 0,1 0,-1 0,25 24,-25-49,25 25,0 0,0 0,0-1,0 26,0 0,0-25,0-1,0 1,0 25,0-1,0-24,0 25,0-25,0-1,0 1,0 0,0 25,0-26,0 26,0-25,0 0,0-1,0 1,0 0,0 25,0-26,0 26,0-25,0 24,0 1,0-25,0 24,0-24,25 25,-25-1,0-24,0 0,0 0</inkml:trace>
  <inkml:trace contextRef="#ctx0" brushRef="#br0" timeOffset="10090.3091">6945 10889,'50'0,"24"50,-24-25,-25-25,49 0,1 24,49 26,-50-50,-24 0,49 0,-25 0,1 0,-51 0,51 0,-26 0,-24 0,50 0,-50 0,24 0,1 0,-1 0,-24 0,0 0,0 0,-25-25,25 25,-25-25</inkml:trace>
  <inkml:trace contextRef="#ctx0" brushRef="#br0" timeOffset="13623.7791">11162 12874,'0'-25,"25"25,25 0,-26 0,1 0,25 25,-1-25,1 0,-25 24,0-24,24 0,-24 0,0 0,24 0,-24 0,50 50,-51-50,1 0,0 0,0 0,0 0,-1 0,1 0</inkml:trace>
  <inkml:trace contextRef="#ctx0" brushRef="#br0" timeOffset="19480.1975">12328 12923,'25'0,"24"0,-24 0,25 0,-1 0,-24 25,0-25,25 0,-26 0,26 0,-25 0,49 0,-24 0,-1 25,1-25,24 49,-24-49,99 75,-25-75,0 49,25 1,-25 25,-75-51,-24-24,50 0,-26 0,-24 0,0 0,24 0,1 0,0 0,24 0,-49 0,24 50,1-50,0 25,24-25,-24 0,24 0,-24 0,-1 0,26 0,-50 25,24-25,-24 0,25 0,-1 24,-24-24,25 0,-1 25,1-25,-1 0,-24 0,50 0,-26 0,1 0,0 0,-26 0,26 0,0 0,-1 0,-24 0,25-25,-1 1,1 24,-1-25,1 0,-25 25,24-25,-24 0,0 1,0-1,0-25,-1 50,1-25,25-49,-1 49,-49 0,0 0,0-24,25 24,-25 0,25 0,-25 1,0-1,0 0,0 0,0-24,0 24,0-25,0 25,0 1,0-1,0-25,0 1,-50-1,26 25,-1 0,25 1,-25-1,0-25,25 1,-25-1,1-25,-1 75,0-49,0 24,0 25,25-25,-24 25,24-25,0-24,0 24,-25 0,0 25,25-25,-25 1,0-1,-24 0,-1 0,25 25,25-25,-24 25,-1 0,25-24,-25 24,0-25,0 25,-24 0,24-25,0 25,0-25,1 25,-1 0,-25 0,25 0,-49 0,49-25,-25 1,-24 24,24 0,-24 0,0 0,-1 0,-24 0,49 0,-24 0,-25 0,24 0,26 0,-51 0,26 0,-25 0,0 0,-1 0,1 0,25 0,-1 0,26 0,-1 0,1 0,-1 0,25-25,-24 25,-26 0,50 0,-74 0,25 0,24 0,-24 0,-1 0,50 0,-24 0,24 0,-49 0,-1 0,50 0,-24 0,24 0,-25 0,26 0,-26 0,25 0,0 0,1 0,-1 0,0 0,0 0,0 0,1 0,24 25,-25-25,-25 24,50 1,-25-25,0 0,1 25,-1 0,25 0,-25-1,25 1,-25 0,25 0,0 0,0-1,0 26,0-25,0 0,0-1,0 1,0 0,0 0,0 0,0-1,0 1,0 0,0 0,0 25,0-26,0 26,0-25,0 24,0-24,25 25,-25-25,25 24,-25-24,0 0,0 0,0-1,0 1,0 0,49 25,-49-26,25 1,-25 0,0 0,0 0,25-1,-25 1,25-25,-25 50,25-25,0-1,-1-24,1 25,0-25,0 0,0 25</inkml:trace>
  <inkml:trace contextRef="#ctx0" brushRef="#br0" timeOffset="24160.1588">9351 12874,'0'-25,"25"25,0 0,0 0,24 0,1 0,-25 0,24 0,-24 0,25 0,-25 0,24 0,-24 0,0 0,0 0,-1 0,1 0,0 0,0 0,24 0,-24-25,25 25,-25 0,24 0,-49-25,25 25,25 0,-25 0</inkml:trace>
  <inkml:trace contextRef="#ctx0" brushRef="#br0" timeOffset="41903.6161">7169 15701,'24'0,"-24"25,-24-25,-26 0,0 0,1 0,24 0,0 0,0 0,1 0,-26 0,25 0,-25 0,26 0,-1 0,-50 0,26 25,24-25,0 0,-24 0,-1 0,0 0,-24 0,0 0,-26 0,76 0,-51 0,26 0,-1 0,25 0,-24 0,-1 0,0 0,-24 0,-1 0,26 0,-26 0,-24 0,25 0,49 0,-49 25,24-25,0 0,-24 0,49 0,-24 0,24 0,-50 0,26 25,24-25,0 0,-25 0,26 0,-26 0,25 0,-24 0,-1 0,25 24,0-24,1 0,-26 0,25 0,-24 0,24 0,0 0,0 0,0 0,1 0,-26 0,-49 25,0-25,-1 0,-24 0,0 0,75 0,24 0,0 0,0 0,0 0,1 0,-1 0,0 0,0 0,0 0,1 0,48-25,-24 1,0-1,0 0,0 0,0 0,0 1,0-1,25 25,-25-25,25 0,0 50,-25 0,0 0,0-1,0 1,49 25</inkml:trace>
  <inkml:trace contextRef="#ctx0" brushRef="#br0" timeOffset="42283.4435">3497 15453</inkml:trace>
  <inkml:trace contextRef="#ctx0" brushRef="#br0" timeOffset="45184.5373">11509 14263,'-49'0,"24"0,-49 24,24 1,-24-25,-1 0,1 25,-26-25,26 25,-25-25,0 25,-1-25,26 0,-25 0,0 0,-100 0,-24 74,0-49,-1-25,51 0,-1 0,125 0,-26 0,25 0,26 0,-51 0,-24 0,0 0,-25 25,49-25,26 0,-1 25,25-25,1 0,-1 0,-50 0,51 0,-76 0,26 0,-25 0,24 0,-24 0,49 0,-24 49,24-49,26 0,-51 0,50 0,-24 0,-1 0,-24 0,-25 0,-50 25,50 0,-26 24,26-49,25 25,-1-25,1 0,24 0,-24 0,24 0,-49 25,25-25,-50 50,74-50,-24 0,-1 0,26 24,-1-24,0 0,-24 0,-25 0,-25 25,-75 0,51 25,-101-26,150-24,25 0,49 0,-25 0,26 0,-26 0,25 0,0 0,-49 0,24 0,1 0,-26 0,26 0,-1 0,1-24,24 24,-25 0,-24 0,49 0,-25-25,-49-25,49 50,26 0,-51-49,26 24,49 0,-25-25,0 26,0-1,25-25,-49 25,49 1,-25-51,25 26,-25 24,25 0,0-25,-25 1,0 24,25 0,0-25,-24 50,24-24,-25-26,25 25,0 0,0 1,-25-1,25 0,0 0,0 0</inkml:trace>
  <inkml:trace contextRef="#ctx0" brushRef="#br0" timeOffset="242472.081">8062 17090,'-25'0,"-25"0,-49 0,24 0,-24 0,25 0,-25 0,-100 100,100-76,-50-24,25 50,0-50,25 0,0 25,-1-25,-48 0,-1 0,-99 25,24-25,-48 0,73 0,-49 0,0 0,25 0,24 0,26 0,49 0,49 0,-24 0,25 0,49 0,-149 0,100-25,24 0,-24 25,-1-25,1 25,0-74,-1 49,1-49,-1 49,-24-74,74 74,-24 0,49 0,-25 25,0-25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19-09-11T13:44:22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13072 9302,'-50'1637,"-74"-1563</inkml:trace>
  <inkml:trace contextRef="#ctx0" brushRef="#br0" timeOffset="3256.8421">8830 11757,'25'25,"25"0,-25 0,-1-25,1 25,0-25,25 24,-1-24,26 0,-26 0,1 50,-25-25,0-25,24 0,1 0,-25 25,24-25,1 24,-25-24,-1 0,1 25,25-25,24 0,-24 0,49 0,100 0,-51 0,-48 0,-1 0,-25 0,-49 0,25 0,-1 0,1 0,-1 0,-24 0,50 0,-51 0,26 0,-25 0,24 0,-24 0,25-25,24 25,26-49,-51 24,50 0,25 0,-24-49,-51 49,75 0,-74-24,24 24,50 0,-124 0,25-24,0 24,24 0,26-24,-25 49,-1-25,-49 0,50 25,-25-25,49-49,-49 74,24-25,-24 25,25-50,-1 50,-24-24,0 24,25-50,24 50,-49-25,24 0,-24 25,0-25,0 1,0 24,-1-25,26 0,-50 0,25 25,0-25,-1 25,1-24,-25-1,25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19-09-11T12:55:43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3448 8756,'248'0,"124"-74,-124 74,-124 0,0-25,-50 25,-24 0,0 0,49 0,-25 0,1-25,-26 25,-24 0,0 0,0 0,0 0,-1 0,1 0,0 0,0 0,0 0,-1 0</inkml:trace>
  <inkml:trace contextRef="#ctx0" brushRef="#br0" timeOffset="161571.1502">15553 12576,'24'0,"1"0,0 0,0 0,49 25,-49-25,25 0,-26 0,51 0,-50 0,49 0,0 0,75 49,25-49,-50 25,25 0,-50 0,-25-25,50 25,-24-25,-26 24,-24-24,24 0,25 25,-24-25,-26 25,26-25,24 0,-25 0,1 0,-1 0,-24 0,24 25,1-25,-51 0,51 0,-50 0,24 0,1 0,-1 0,-24 0,25 0,-25 0,49 0,-24 0,-25 0,-1 0,1 0,0 0,25-25,-1 25,1-25,-25 25,24-25,1 25,24 0,1 0,-1 0,-24 0,49-24,0 24,0 0,-24-50,24 50,-25-25,1 25,-1 0,1 0,-1-25,50 25,-25 0,-24-49,-51 49,26 0,0 0,-1 0,-24 0,25 0,-1 0,1 0,24 0,-49 0,25 0,-25 0,49 0,-49 0,24 0,-24 0,25 0,-1 0,1 0,-25 0,24 0,-24 0,25 0,-25 0,24 0,-24 0,25 0,-26 0,1 0,25 0,-25 0,24 0,-24 0,25 0,-1 0,1 0,-25 0,24 0,-24 0,25 0,-25 0,24 0,-24 0,49 0,1 0,-26 0,-24 0,0 0,0 0,0 0,-1 0,1 0,0 0,0 0,49 0,-49 0,0 0,0 0,-1 0,1 0,0 0,0 0,0 0,0 0,24 0,-24 0</inkml:trace>
  <inkml:trace contextRef="#ctx0" brushRef="#br0" timeOffset="177560.5136">7466 13667,'0'-24,"50"24,-1 0,1 0,24 49,-24-49,24 0,1 0,-1 0,-24 0,24 0,-24 0,99 0,74 0,-124 0,0 0,-24 0,24 0,-25 0,-24 0,25 0,-26 0,-24 0,49 0,-24 0,24 25,50 0,124 0,-24-1,-51-24,51 0,24 25,-50-25,-49 0,-25 0,-25 0,0 0,1 25,-26-25,-24 25,74-25,-25 49,0-49,0 0,25 25,-25-25,1 25,49 49,-25-74,173 50,-198 0,1-26,48-24,-48 0,73 25,-49-25,0 0,-24 0,48 0,-24 0,0 0,0 0,1 0,-26 0,25 25,-25 25,25-50,0 0,0 0,-25 0,25 24,-49-24,49 0,-25 0,99 0,-49 0,-50 0,100 0,-75 0,0 0,-25 0,25 0,25 0,-50-24,75-1,-50 25,198-25,-173 25,0-25,-25 25,0 0,50-49,-125 49,50 0,1 0,-1 0,0 0,0 0,75 0,0 0,-50-25,-25 25,25-25,-25 25,75 0,-75 0,-49 0,49 0,0 0,-25 0,26 0,-26 0,0 0,-24 0,24 0,26-50,-75 50,74-24,-25 24,25 0,1-25,-1 25,-50 0,75-25,-74 0,49 25,-24-25,-1 25,-49 0,74 0,-24 0,-26-24,75-26,-74 50,74-25,-75 25,1 0,24-74,-49 74,0 0,0 0,24 0,1 0,24 0,-24-25,0 25,-1 0,-24-25,0 25,25 0,-1-25,1 25,-25-24,24 24,-24 0,0 0,0 0,-1 0,1 0,0 0,0 0,-25-25,25 25,24 0,-24-25,0 25,0 0,-1 0,1 0</inkml:trace>
  <inkml:trace contextRef="#ctx0" brushRef="#br0" timeOffset="194898.728">5333 10071,'25'0,"49"0,1 25,-26-1,-24-24,49 0,-49 0,25 0,24 50,-24-50,-25 0,24 0,-24 0,25 0,-1 25,1-25,-25 0,24 0,26 0,49 0,124 0,0 0,-50 0,-24 0,-25 0,-50 0,0 0,-74 0,49 0,-49 0,25 0,-1 0,-24 0,25 0,-1 0,1 0,0 0,-1 0,-24 0,0 0,25 0,-1 0,-24 0,49 0,26 0,123 0,-25 0,1 0,-26 0,1 0,-75 0,-24 0,-1 0,-24 0,24 0,-49 0,49 0,1 0,-1 0,50 0,0-25,25 0,-50 25,-24 0,24 0,0 0,-49 0,24 0,0 0,1 0,24 0,-49 0,24 0,1 0,-1 0,-24 0,49 0,-25 0,1 0,24 0,-25 0,25 0,25 0,-49 0,74 0,-50 0,0 0,-24 0,24 0,-25 0,1 0,-1 0,0 0,1 0,24-25,-49 25,24 0,-24-49,-1 49,1 0,0 0,-1 0,26 0,-1 0,-24 0,49 0,0 0,-25 0,26 0,-26 0,-24 0,24 0,-24 0,24 0,-49 0,0 0,0 0,-1 0,1 0,25 0,-25 0,24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9-09-11T13:34:32.5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8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1" timeString="2019-09-11T13:44:40.694"/>
    </inkml:context>
  </inkml:definitions>
  <inkml:trace contextRef="#ctx0" brushRef="#br0">3424 14552 11,'-5'0'55,"3"0"-28,-3 0-13,1-4-4,-1-1 11,3 2 6,-2-1-4,2 0-10,-3 1 3,1 3-16,1 0-6,-1 0-14,4 0-33,-3 0-48</inkml:trace>
  <inkml:trace contextRef="#ctx0" brushRef="#br0" timeOffset="1972.0596">3424 14552 51,'-48'-23'60,"48"23"-27,0 0 6,0 0-8,0 0-10,0 0-7,0 0-7,0 0 9,0 0-7,0 0-1,0 0 15,0 0-9,0 0 3,0 0-3,0 0-10,0 3 14,0-3-10,0 0-2,0 0 6,0 0-4,0 0 13,0 0-4,0 0-17,0 0 5,0 4-5,3 1 0,4 6-4,4-1 12,4 3-8,1-1 0,2-1-2,2-1 2,2 0 0,-1 0 0,0-2 0,-3 1 2,0-4 0,-2 1-2,0 0 0,1 0 0,1 0 0,0-1 0,4-2-6,5 1 14,2 1-8,2-5 1,3 5 3,-5-3 1,-5 3-3,1-1-2,-8 0 3,-1-1 0,2-3-3,-2 4 0,1-4 3,3 2-5,3 0 2,4-2 0,2 3 6,2-3-5,-2 1 4,2-1-5,0 0 4,1 3-3,-1-3-1,-2 1 0,0 3-1,0-1 5,-3-1-4,5-1 4,0-1-1,0 0-1,4 0-2,-10 0 0,0 0-2,0 0 6,-5 0-4,0 0 0,0 0 3,3 0-7,1 0 4,5 2 0,5 0-1,1-2 4,1 3-3,3-1 0,0-2 2,1 0-3,2 0 1,-7 0 0,2 0-3,-6 0 6,-7 2-3,-2-1 0,1-1 3,-3 5-7,4-4 4,3 2 0,2-2-1,4-1 5,8 0-4,-1 0 0,7 0 2,-3 0-5,0 0 3,-1 0 0,-5 0-1,-3 0 4,-3 0-3,-3 0 0,-5 0 2,5 0-5,-2 0 3,0 0 0,4 0-2,0 0 6,5 0-4,6 0 1,1 0-1,1 0 7,1-1-7,-1-2 0,1 2 1,-3-2 3,-2 1-4,-1-1 3,-8-2-1,2 3 8,1 0-10,1 1 0,3-1 8,0 2-3,2 0-5,4-3 0,4-1 3,-2 3 0,1-2-2,-3 2-1,-3-4 4,-1 3 0,0 1-4,-2-4 0,4 1 1,0 3-2,1-3 1,-1-3 0,-1 2 0,-1-2 3,-3-1-3,3 4 0,-9-2 2,4-1-4,-12 4 2,4-3 0,-2 6-1,-5-5 5,5 2-4,-8-1 0,6-1 0,-3 0-1,2-1 1,0 2 0,-3 0-1,2 0 3,2-2-2,-1 2 0,3-4 1,-1 6-2,-2-4 1,3 0 0,2 0-1,-2-2 4,-6 2-3,-1 0 0,-3 2 1,-1-3-2,1 4 1,-1-1 0,1 2 0,-1-1 2,-1 3-2,1-5 0,1-2 1,10-1 6,0-1-4,4-1 1,4-2-2,3-4 3,3 2-5,0-4 0,-8 1 3,-7 9-1,-6 3-2,-9 0 0,-5 3 0,-1 2 5,-3-3-4,9 1-1,-3-3 2,5-1 2,3 3-1,-1-6-3,1 3 1,-3 1 4,-3-4-5,6 3 0,1-1 1,4-2-2,-1 2 1,-5-2 0,2 1-1,-1 2 4,-3 0-3,-2 0 0,2 0 1,0 1-2,-4 2 2,0-1-1,-1 2 0,-4-1 6,7 0-5,-5-3-1,8 0 1,-1 1-1,3-4 2,-1-3-2,1 7 0,-4-2 4,-3 2-4,-3 2 0,3-1 1,-2 0-1,-1 0 0,7-4 0,1 2 0,3-2 3,1-1-3,-3 0 0,-9 3 0,3 4 7,-5-1-6,-2 3 5,0 0 3,0 0-9,0 0 12,0 0-9,0 0-1,2 0-2,-2-1 0,0 1 0,0 0 0,0 0 3,0 0-8,0 0 3,0 0-48,0 0-53,-11 0-214</inkml:trace>
  <inkml:trace contextRef="#ctx0" brushRef="#br0" timeOffset="3830.4076">3299 14626 183,'-4'0'25,"4"0"-13,0 0-12,0 0 3,0 0-3,0 0 1,0 0 2,0 0 5,0 0 1,0 0 12,0 0 7,0 0 17,0 0-3,0 0-21,0 0 2,-3 0-13,3 0 2,-3 0 7,3 0-14,0 0 9,-2 0-2,-2-4-8,2-4 10,-3 2-9,-1-2-1,2 0 4,-4-2-5,2 3 1,-1-4 3,-1-3-6,-4 2 9,3-2-9,-2 2 0,0 0 8,0-3-6,-3 4 0,1-4-3,-3 0 3,-3-2 1,-4-1-4,0-1 0,-6-2 2,4 2 2,-8 1-4,7 0 0,2 3 4,3 0 0,4 1-4,-3-1 0,4 3-5,3 2 10,2 3-5,6 2 0,-2 1 2,5-1-6,-5-7 4,-1 3 0,-4-5 2,-3-2 1,-5-3-3,-5-1 0,-2 3 3,0 3-7,3 6 4,8 1-2,3 6-33,9-3 35,-1 2 25,3 2-25,2 0 1,0 0 2,0 0-2,0 0 0,0 0-2,0 0-2,0 0 3,0 0-3,0 0-6,0 4 8,7 19-3,15 3 4,7 9 1,6 1-1,10 2 0,2 1 0,6-5 4,-1-1-4,2-5 2,-4 0-2,2-3 1,-5-4 4,-7-1-5,-5-1 0,-6-5 2,-2 0-2,-2-3 0,0 1 0,-4-3-1,2-1 5,-7-2-4,-3 0 0,0 0 1,1 0-3,-1-1 2,3 0-1,-3 2 0,-2-4 1,0-1 1,-2-2-1,-5 4-15,-2-4-27,1 2-61,-3-2 3,0 0-35</inkml:trace>
  <inkml:trace contextRef="#ctx0" brushRef="#br0" timeOffset="5814.5228">5461 14714 127,'4'-2'62,"-4"2"-38,0 0 23,0 0 0,0 0 3,0 0-10,0 0-6,0 0 16,0 0-13,0 0-19,0 0-8,0 0-7,0 0-3,0 0 0,0 0 6,0 0-5,-4 0 0,-16 0 0,-3-4-1,-5 3 6,-1-3-6,0-3 0,0 2 4,2-4-4,0 1 0,0-2 0,-2 2-2,5-3 5,-5-1-3,0-1 0,2-3 0,3-1-4,-1-2 4,1-1 0,-3-2-3,2 0 3,1 1 0,0 0 0,1 0 0,-2 2-3,8 1 3,1 2 0,5 0-2,2 3-5,4-1 2,1-2 2,4-2-6,0-2 5,0-1 3,0-6 1,14 1-8,5 0 8,6-4 0,2 2 0,2-4 2,4 4-7,1 0 5,1 1 0,-4 6-2,0-1 4,-2 4-2,-2 2 0,2 1 3,5 5-3,-3 0 0,10 0 0,3 2 3,1-2 3,3 6-6,2 1 1,-8 3 2,-7 0-1,-4 0-2,-6 0 0,-7 1-1,2 13 4,-4 2-3,-1 4 4,1 2-2,-1 1 3,-1 0-4,-3 3-1,-5-1 4,2 5 0,-2-2-2,-4 2-2,3 2 2,-5 0-4,0 1 6,0 4-4,0-3 0,-5 1 2,-3-8 1,-6 2-3,3-5 1,0-4-3,2-2 2,-2-2 0,2 0 2,-5-3 2,6 1-6,-8 3 2,-2-2 0,0 2 0,1-3 2,-1-2-2,-1-4 1,9 1-1,-9 0 0,0 1 0,-6 0 0,-2 2 0,-4-4 2,2 6-2,0-4 2,7-2 2,4-1-4,12-5 0,-2 1 1,8-3-6,0 0 5,0 0-7,0 0-2,0 0-28,0 0-24,0 0-24,0 0-52</inkml:trace>
  <inkml:trace contextRef="#ctx0" brushRef="#br0" timeOffset="140264.5711">18910 5266 309,'-9'-33'77,"-5"16"2,10 2-16,-1 8-18,5 0-9,0 4-27,0 3 1,0-2 14,0 2-19,0 0 3,-2 0-8,0 0-2,2 0 0,-2 14-10,2 25 4,0 22 1,0 9 12,11 0-5,7-4 0,-3-4-8,-1-2 6,-10 1-17,-4-5-10,0-4 12,0-14-13,0-12 5,0-12 6,0-14 14,0 0 5,0-17 12,0-36-7,29-26 24,13-16-20,16-19-2,11-9-1,3 0-4,-3 11 2,-15 26-4,-19 25 0,-8 28 7,-14 15-4,-11 10 7,0 6-10,8 2-15,-6 15 1,7 34 5,3 18-33,-14-36-91,0 1-133</inkml:trace>
  <inkml:trace contextRef="#ctx0" brushRef="#br0" timeOffset="140460.637">19512 5700 291,'2'53'23,"0"-10"12,4 10-9,1 7 18,-5 5-32,-2 0-9,0-5-3,0-9-2,-11-45-111,7-6-206</inkml:trace>
  <inkml:trace contextRef="#ctx0" brushRef="#br0" timeOffset="140672.5419">19877 5877 60,'13'-3'287,"-9"3"-228,6 0-18,12 0-17,7 0-13,9-5-11,6-1 4,-4-3-4,3-10 0,-3-9-12,-26 12-104,-8-5-117</inkml:trace>
  <inkml:trace contextRef="#ctx0" brushRef="#br0" timeOffset="140843.073">20127 5588 217,'-23'16'127,"23"11"-122,0 13 14,-2 18 26,0 6-33,-5 2-3,5-4-9,0-16-10,2-39-89,0-7-135</inkml:trace>
  <inkml:trace contextRef="#ctx0" brushRef="#br0" timeOffset="141174.3894">20604 5395 382,'27'-35'83,"-25"35"-25,-2 0-30,2 0-10,0 3-18,3 26-19,-3 21 19,-2 12-13,0 7 6,-7-11 2,-11-14-36,9-20 9,7-16 31,2-8 1,0-3 18,11-42 5,28-22 21,7-23-24,21-17 4,13-10-3,16 1-20,-5 17 3,-10 29-8,-33 36-16,-12 28-18,-22 6-81,-14 30 8,-7 10-107</inkml:trace>
  <inkml:trace contextRef="#ctx0" brushRef="#br0" timeOffset="141503.2989">21163 5634 256,'0'30'80,"0"-30"-17,0 0-6,0 0-18,0-10-39,4-15 6,8-5 2,10-3-7,-2 8 1,7 4-2,2 7 2,-2 8-1,2 6 1,-2 0 0,-8 0-4,-5 13-3,-10 19 1,-4 14 2,-10 13 0,-40 12 2,-10 1 10,2-8-10,11-12 7,11-15-6,23-16-1,13-10-1,0-8-17,49-3 16,25-2-4,24-26-22,-49 6-68,2 2-69</inkml:trace>
  <inkml:trace contextRef="#ctx0" brushRef="#br0" timeOffset="141730.5789">22012 5661 301,'0'0'5,"7"0"16,0 0 32,4 0-44,14 0 0,8 0 0,21-8 7,17 1 9,2 0-4,-1-1-11,-10 4-10,-15-1-1,-23 5-21,-24 0-117,0 0-130</inkml:trace>
  <inkml:trace contextRef="#ctx0" brushRef="#br0" timeOffset="141925.4812">22242 5458 291,'-11'-5'95,"11"5"-67,0 0-28,0 35 0,-5 15 28,1 15-3,-7 5-1,2 2-23,-9-6 9,4-10-10,8-46-68,6-10-54</inkml:trace>
  <inkml:trace contextRef="#ctx0" brushRef="#br0" timeOffset="142230.8368">22839 5163 398,'41'-54'70,"-41"49"-51,0 5 2,0 0-11,4 27-10,-4 27 0,0 15 1,0 13-1,-20 3 0,-16-12-2,3-13 2,6-22-22,12-17 17,12-14 5,3-7 10,0-3 2,31-41 12,29-25 1,27-26-21,25-14 3,13-7-3,-9 13-2,-16 27-2,-26 30 0,-23 28-6,-22 18-16,-29 0-97,0 21-80</inkml:trace>
  <inkml:trace contextRef="#ctx0" brushRef="#br0" timeOffset="142722.2615">23314 5584 183,'-4'29'89,"4"-27"-69,0-2 43,2 0-7,23-11-46,10-15-10,7-4 1,3 4-2,4 4-1,-4 4-3,-3 10 4,-9 6 1,-6 2-3,-9 4 2,-7 24-12,-4 9 9,-7 6 4,0 2 0,-24 1 17,-15-2 11,6-8-13,-3-7 0,14-8-3,7-10-4,8-6-2,7-5-6,0 0 0,0 0-7,0 0 7,0 0 9,11 4-9,5 2 5,-3 2-5,0 2 3,-1 6-5,-8 8 2,-2 7 0,-2 7 4,0 6-4,-18 6 26,-20 2-2,-13-2-3,-4-1 13,-15-10-19,-3-6-13,-8-8 6,-6-6-8,56-19-8,5 0-124</inkml:trace>
  <inkml:trace contextRef="#ctx0" brushRef="#br0" timeOffset="143450.5439">24552 5770 303,'-12'5'0,"17"-5"0,46 0 16,13-2 43,15-14-35,8-3-8,-12-2 21,-5 4-21,-15 6-15,-12 0-1,-43 11-43,0 0-141</inkml:trace>
  <inkml:trace contextRef="#ctx0" brushRef="#br0" timeOffset="143637.65">24814 5608 309,'-19'0'83,"19"0"-65,-7 9 17,0 33-23,-6 16 2,-3 14 22,3 2-15,4-5-21,7-9 0,2-14-5,0-43-139,11-3-192</inkml:trace>
  <inkml:trace contextRef="#ctx0" brushRef="#br0" timeOffset="144144.847">26473 4881 449,'2'-26'65,"-2"26"-64,4 0 18,1 26-2,0 25 9,-1 25 4,-4 15-28,0 9 14,0 5-16,-20-5 2,-3-16-2,4-22-9,3-21-5,7-24 5,7-10-17,2-7 26,0-12 6,11-39 13,32-29-1,21-29-17,28-23 10,14-7-8,10 12 0,-6 27-6,-12 31 1,-23 29 0,-9 20 0,-20 20-49,-46 0-82,0 22-114</inkml:trace>
  <inkml:trace contextRef="#ctx0" brushRef="#br0" timeOffset="144422.4449">27436 5363 368,'0'32'94,"0"-18"-92,-18 11-1,-11 15 3,-9 11 0,1 0 1,3 0-3,12-14-1,15-4-1,7-11-14,0-3 14,34-12 6,17-3 9,22-4 29,17 0-29,1-11-3,-2-10-10,-9-1-2,-15-2-4,-14-5-65,-49 16-132,-2-1-65</inkml:trace>
  <inkml:trace contextRef="#ctx0" brushRef="#br0" timeOffset="144567.8666">27916 5479 88,'0'-9'242,"-14"9"-219,-13 26 14,-4 24 19,-11 19-18,-3 15-12,-6 8-10,4 3-3,7-6-9,22-14-4,18-19-59,0-56-49,16 0-107</inkml:trace>
  <inkml:trace contextRef="#ctx0" brushRef="#br0" timeOffset="144772.0178">28460 5560 441,'-14'-1'54,"14"1"-42,0 0-8,0 0 8,14 1-12,19 8-2,20-4-6,-24-5-87,12 0-148</inkml:trace>
  <inkml:trace contextRef="#ctx0" brushRef="#br0" timeOffset="144904.4928">28925 5506 446,'-4'8'22,"4"-4"21,6 6-43,34 8-16,-17-12-33,6 1-177</inkml:trace>
  <inkml:trace contextRef="#ctx0" brushRef="#br0" timeOffset="145055.7037">29492 5522 425,'0'0'42,"6"0"-3,14 6-34,9 8-5,2 4-12,-13-12-60,-3-3-99</inkml:trace>
  <inkml:trace contextRef="#ctx0" brushRef="#br0" timeOffset="145744.0967">30178 5749 71,'-27'0'362,"27"0"-337,18 0-23,38 0 6,24 0 19,13 0-25,2 0 4,-11 0-6,-12-6-3,-62 1-113,-10-7-149</inkml:trace>
  <inkml:trace contextRef="#ctx0" brushRef="#br0" timeOffset="145913.0972">30464 5448 372,'-16'-10'69,"16"10"-52,0 6-17,0 34 12,2 22-12,0 21 25,-2 7-11,0-4-7,0-10-7,0-57-53,0-16-82</inkml:trace>
  <inkml:trace contextRef="#ctx0" brushRef="#br0" timeOffset="146224.0315">31279 5071 396,'22'-18'0,"-13"26"5,5 46 5,3 22 17,-1 15-5,-9 2-14,-7 2-8,0-17 11,-5-22-11,-3-26-17,3-19-4,5-11 21,0-25 23,0-26-5,24-30 4,28-17 16,22-21-11,24-7-12,10 12 5,-7 25-17,-9 38-3,-30 31 0,-8 20-11,-50 8-18,0 20-131</inkml:trace>
  <inkml:trace contextRef="#ctx0" brushRef="#br0" timeOffset="146589.142">32088 5446 393,'-8'33'17,"3"-6"26,-2 15 32,0 16-24,-1 14-26,-1 3-20,-3-5-4,-1-12 5,5-16-5,0-19 0,8-14-2,0-9 4,0 0-3,16-11 10,26-30-5,23-15 11,28-18-14,13-4-2,0 10 0,-12 17 0,-27 25-1,-29 22 1,-15 4-11,-8 13 10,-1 32-9,3 19 10,3 13-5,1 3 10,4 0-5,10-6 0,7-7-1,14-16-16,-35-47-107,4-4-160</inkml:trace>
  <inkml:trace contextRef="#ctx0" brushRef="#br0" timeOffset="148842.3597">27819 4238 14,'-4'0'37,"-9"3"-9,-1 15-8,5 4 4,3 2 84,-1 1-69,5-6 3,0-1-11,2-4-14,0-4-1,0-1-1,0-6-7,0-1 12,0 0-8,0-2 5,0 0 11,0 0-14,0 2 3,0 2-16,0 6 5,0 8-8,0 7 2,0 5 0,0 6-2,0 10 5,0 4-3,11 13 1,-7 9 1,7 10 4,-4 12-6,2 6 0,4 4 6,3-2-3,1 2-3,-1 0 0,-1-5 3,-3 2-5,-1-5 2,-5-3 0,2-1-1,-4-5 5,5 0-4,-5-9 0,6-6 3,-4-4-5,5-8 2,1-4 0,1 1-1,2-5 4,-1 1-3,1-2 0,-1-4 2,-6-6-4,4 0 2,-1-3 0,0-2-1,-5 1 4,6-4-3,-1-1 0,3-2 2,-8-6-6,3-4 4,-3-6-1,2-5-2,-6 0 4,0-3-1,0 0 0,0 0 2,3-2-2,-5-2 0,0 3 0,0-4 1,0-1 2,0 0-2,0 0 0,0 0 2,0 0-2,0 0-1,0 0 0,0 3-2,0-3 1,0 1 1,0-1 0,0 0-2,-9 0-1,-11 0 6,-16 0 4,-6 0 0,-7 0-4,-9 0-1,-13 0-2,-14 0-8,-15 0-1,-10 0-20,-10 0 2,-7-4-1,-10-2 7,-10-4 0,-9 0-1,-6-1-17,-10-3-4,1 1-17,10 3 15,-2-1-22,12 4 17,3-3 14,13 2 36,-6 0 14,8 2 19,-8-2 4,-2 4-2,10-6 12,-1 0-21,6 2 9,10-4-3,5 4-28,8 0 9,-4-1-13,2 4 0,-7-2-2,3 4-1,1-3 3,-6 6 0,-2 0 0,-7 0-1,1 0-5,-8 0 2,3 6 2,-7 4-5,0-2 7,2-2 21,7 2 4,9-2 23,4 3-39,14-4-3,9 7 8,10-3-10,12 3 1,9 2-5,6 1 2,12-3 1,13 2-3,11 0-5,18-11-26,0-3-141</inkml:trace>
  <inkml:trace contextRef="#ctx0" brushRef="#br0" timeOffset="149854.3062">32180 5671 35,'6'-17'67,"-6"8"-30,2-2-19,-2 4 8,8 0-4,-8 2-17,2 0 6,-2-1-5,0 2 9,0-1-1,0 1-3,0-1-11,0 3-14,0 2-34,-2 0-45</inkml:trace>
  <inkml:trace contextRef="#ctx0" brushRef="#br0" timeOffset="150782.0433">32037 5504 59,'0'-5'167,"0"2"-90,0 3-9,0 0-2,0 0-4,0 0-33,0 0-9,0 0 2,0 0-21,0 0 3,0 0-4,0 0-5,0 0 4,-7 4-9,1 21 0,-7 9 10,-3 11 1,-5 8 6,2 1-6,-4-2 2,3-2 2,3-2-5,3-6 0,5-6 0,3-8 3,-1-5-3,2-9 0,5-4 1,0-7-4,0 1 3,0-4 0,0 0-2,0 0 5,0 0 0,0 0 5,0 0-4,0 0 7,0 0-11,2-10 8,12-9-1,1-6-4,8-3-2,1-4-1,3 0 1,9-1-3,-3-2 2,5 3 0,-2 2-2,0 4 4,-7 4-2,0 3 0,-4 7 2,-2 3-6,0 1 4,-1 4 0,-2 0-3,-2 2 2,-3 2 0,-1 0 1,-3 0-5,-2 0 3,2 0 0,0 0 2,3 3-1,-3 5 3,-1 3-2,0-1 0,-1 1-1,-3 7-1,4 3-2,-6 3 4,-2 1-2,-2 4-3,0 0 4,0 2 1,0-1 0,-2 1-2,-8-2 4,0 1 0,-1-2 6,-1-1-6,1-4 1,3-2-1,0-3-1,2-4 5,-1 0-6,3-6 2,2-2-1,2-2 2,0-1-3,0-3 0,0 0 2,0 3-4,0-1 2,0 2 0,0 4 1,0 1-1,0 0-10,-2-5-68,-8-4-145</inkml:trace>
  <inkml:trace contextRef="#ctx0" brushRef="#br0" timeOffset="155114.7936">21792 7040 157,'-16'0'58,"5"0"-32,7 0 19,-5 0 5,6 0-16,1 0-22,0-3 8,-5-2-3,3 1 6,-7 0-3,-1-2-10,-5 2 2,-12 1-8,-16-2 3,-17 1-5,-21 1 1,-17-6-1,-16-3-2,-11-6 0,-2-2 1,-8-4 1,4 0-2,4 2 1,11-1 0,10 5 2,21 1-1,18 1-2,13 2 3,8-1-2,-4 2-1,3 2 0,-6-1-20,-3 5 10,-4 3-9,-6-1-7,8 1 26,-5 1-2,9-2 2,8 1 3,10-1-3,14 0 28,5 0-8,15 3-14,0-1 5,2 1-10,-3 2-1,1-2 0,-1 2-15,-4 0-7,-6 0 0,3 0 11,-1 0 9,5 0 2,-2 0 0,-1 0 1,9 0 1,-2 0-2,-4 0 6,4-2-3,-5 2 0,-7-2-2,-5 2-1,-18-1 0,-3 1 1,-2-3-1,1 3 0,3 0 0,9 0 2,6 0-1,7-2 0,5 2 1,7-2-1,-1 2 3,4-4 1,-1 2-3,-1 0 5,1 0-7,2 2 3,2 0 7,-2 0-8,0 0 4,2 0-6,0 0 1,0-3-2,0 3-5,0 0 0,0 0-16,0 0-32,0 0-42,0-1-74</inkml:trace>
  <inkml:trace contextRef="#ctx0" brushRef="#br0" timeOffset="159924.6892">33417 7095 148,'-4'-9'57,"-6"5"-21,4 2-9,-3 0 31,5 1-28,1 1-23,1 0 10,-7 0-5,-4-3-8,-14 1 3,-6 0-7,-19 1 3,-8-2-2,-9 1 1,0 0 4,-1 2-5,6-2-1,4 1 7,-5-4-6,5-3 4,-3-4-5,1 0 2,-2-2 4,-13 0-1,6-1 2,-2 0 6,6 1-13,0 0 10,4 2-6,3 2-2,2-2-1,-4 2-1,2 0 0,-3 2-3,-1-1-2,4 2 5,2-2-1,2 4 2,0-5-1,5 1 0,0-1 0,-1 0-1,8 3 4,-1-3-3,1 0 0,0-4 3,1 2-6,-6-5 3,4 6 0,-4-4-1,7 3 3,-8 0-2,6 2 0,0 2 2,-5 0-7,-3-1 3,-2 2-1,-3 0-7,1-2-7,-4 1 16,0 0 0,-2-4-3,-6 0 1,1-2 3,5-2 0,2 2 0,6-4 3,3 0-3,0 1 0,-1-1 4,2-1-3,-6 1-1,-7-3-2,1-1 2,-5 2-6,0 1-12,-4-4 10,0 3 0,6-2 5,5-2 3,4 0 0,9 1 8,5 2-7,4-1 4,2 2-5,-6-2 0,-3 0-3,-8-2-20,-3 2-1,0-3 16,-2 2-18,0-3 26,0 2 1,0-1 1,1 1 6,1 4 1,2-2-5,5 1 0,7 4-1,4 1-3,9 2 0,7 3 1,1-3 2,13 2-1,-5-3-2,1-5 4,1-3 3,-1 0-4,2-2 4,-9-3-4,2 0 2,-1 1-5,3 0 0,1 1 5,1 0-3,9 3 11,-3-3 1,7 1-11,0-3-2,0-2-1,13-4-8,12-4 2,4-4 6,0-6-3,2-3 5,2-2-2,3 0 9,-7 5-9,4 4-2,3 6 1,-3 1 2,8 3 1,3 3-2,10-1 0,4-1-5,2 1 1,0-2-9,-2 5 5,-2-2-1,-3 3 9,-8 3 3,-3 2-1,-2 3 3,-2 2-3,2 3 0,2-1-2,5 4 1,5 2-1,6 0 0,2 0 0,5 1-1,-1-2 1,1-1 0,-9 3 0,-8 0 3,4 1-1,-7 2 0,5-3 0,8 4-2,7 1 0,11 2 0,2 0-1,2 2 2,5 0-1,2 0 0,5 0 1,-1 0-2,5 8 2,-3-3-1,-1 4 0,-10-3 2,-4 2-2,0 1 0,-2-2 0,2 3-2,5 0 2,-4 2-1,11 0-1,-8 3 4,3-3-2,2 3 0,2-1-1,-2 0 1,-2 1 0,-5 1 2,-2-1-4,-6 4 2,-14 1 0,-3-1-2,-2 6-3,3 5 4,2 2 2,5 2 0,-5 0-1,-5 0 4,2 5-4,-3-1 0,-3 1 0,5 6 0,-8-3 0,4 4 0,-6-2-3,-3-4 2,-10-2 0,-5-3 0,1-3 1,-9 0-2,6 4 4,-2-2-2,3 7 1,2 2 1,-5-2-2,-1 0 0,-4-1 0,-3 0-1,-8-1 1,1-3-1,-5-2 0,-2 0-2,0 0 3,0 0 0,0 0 0,0 7-2,-4-2 3,-19 2-1,-2 2 7,2 0-7,-4-3 7,2 1-7,0-3 2,5-1-2,3-3 0,1-4 0,-8 0 0,-3 1 0,-2 1-2,-2-1 2,4 0 2,-4-1 2,4-4-3,0-2-1,2 1 2,1-2 1,0-3-5,-3-3 2,7 4 0,-3-5 5,4 2-5,0 0 2,1 1-1,1-1 1,-1 0-2,-2-3 0,0 2 0,2-3 1,-4-1 1,2 1-2,-1 0 0,0-1 2,-6 1-2,-10 4 3,0 0-3,-5 2 6,-3-1-6,-4 2 0,4-3 1,5-2 1,5-1-2,4 0 0,1-5 0,6-3 0,6-2 1,-2-1-1,4 0 0,1 0 2,-3-1 0,-3 0-1,-2 3-1,-6 2 3,-7 3-3,7-4 0,0 1 0,9-2-1,4 0 1,3 0 0,6-3-1,1-2-1,6-1-14,0 0-111</inkml:trace>
  <inkml:trace contextRef="#ctx0" brushRef="#br0" timeOffset="166185.6423">27235 4016 200,'-6'0'86,"6"-2"-37,0 2 2,0 0-7,0 0-12,0 0-27,0 0-3,0 0 8,0 0-9,0 0 1,0 0-2,8 0 1,28 0-1,20 0 0,22 0 1,20 0-3,16-1 1,13-6-9,4-7 7,-1-2-8,-1 0 9,-6 2 2,-17 3 0,-19 4-2,-22 3 6,-27 4-4,-16 0 0,-10 0 0,-12 0-2,0 0-7,0 0-11,0 0 12,0 0-13,0 4 20,0 3-4,0 0-14,-7-5 16,2 4-18,3-6-44,0 0-30</inkml:trace>
  <inkml:trace contextRef="#ctx0" brushRef="#br0" timeOffset="167329.0177">25343 4850 34,'2'-16'141,"5"-4"-140,-3-2 11,3 0 1,0 1 27,-7-2-13,0 3 19,0 2-2,0 4 18,0-1-29,-14 6-26,-1 1 10,-12 6-14,-6 2-5,-17 0 2,-6 5 0,-4 14-5,2 5 5,12-2 0,4 2-3,11-4 4,6 1-1,9-1 0,9-3-5,7 2 5,7-4-6,36-1 6,17-6 7,15-8 3,6 0 1,-8 0 0,-6-19-10,-18-2 8,-11 3-7,-11 6 2,-13 5 4,-10 3-6,-4 4 7,0 0-8,0 0 4,0 0-7,0 8 2,-10 21-7,-9 12 7,3 5 0,5-3 5,11 0-5,0-3-2,11-4-1,30-8-36,-24-25-66,5-3-77</inkml:trace>
  <inkml:trace contextRef="#ctx0" brushRef="#br0" timeOffset="167573.3291">25682 4953 297,'-11'-8'96,"9"8"-38,0 0-5,2 4-37,-8 23-16,-3 20 9,-3 11-6,-5 4 7,1 3-10,-5-6 0,8-9 3,9-9-3,-4-9-6,8-10-18,2-10-17,0-6-4,14-6-37,21 0 6,15-24-14,-31 4-42</inkml:trace>
  <inkml:trace contextRef="#ctx0" brushRef="#br0" timeOffset="167838.4839">25856 5104 198,'0'-15'105,"0"13"-32,0 0-31,0 2 6,0 0-38,0 0-7,0 7-2,0 18 10,0 8 4,0-1-2,11-3-11,-3-2-1,13-6-1,-3-2 4,6-6 3,0-4-4,3-7-3,4-2-3,5 0-56,-7-9-34,-25 0-44,-1-1-100</inkml:trace>
  <inkml:trace contextRef="#ctx0" brushRef="#br0" timeOffset="168125.4871">26045 5067 129,'-4'-6'89,"2"4"-43,2 2-5,-5 0-5,0 20-16,-4 16 32,1 4-1,-6 11-28,-6 2-6,-2 4-12,-1 1 6,4-2-11,-6 0 0,7-1 1,1-8 4,-2-3-5,11-8 0,-4-7 2,10-9-7,-5-4-19,5-4-37,2-4 12,0-8-43,0 0-73</inkml:trace>
  <inkml:trace contextRef="#ctx0" brushRef="#br0" timeOffset="169304.0782">25559 5382 132,'11'13'26,"-11"1"-8,0 5 10,0-3-1,0 0-12,-2-2-12,-11-2 4,-3-4 19,-11-3 1,3-5-6,-1 0-17,5 0 0,9-13 11,7-9 4,4-4 3,0-3 0,4 0 7,19 0-10,-6 12-16,8 3-1,-5 8-4,-3 6-2,4 0 3,-8 0-5,-7 0-10,2 11 8,-8 1 6,0 2 2,0-2 9,-5-3-6,-17-1 2,-5-5-5,2 0-4,3-3-9,2 0-1,11 0 14,0-16-1,9-6 1,0-6-1,2-6 1,23 0 0,2 3 0,2 6-2,-2 8 0,-10 9 0,-3 3-2,-8 5 2,-1 0-8,-5 1-4,0 17 14,0 0 8,0 0 2,0-1 2,-13-3-7,-6-7 6,2-2-6,-1-5-5,2 0 0,3 0-7,9-8 7,-1-15-1,5-11-10,0-6 4,15-6 7,10 4 0,2 10 0,-2 10 0,-10 8-1,1 10-2,-10 4-4,1 0-1,-3 4-3,-2 10 11,-2-2 3,0 2 0,0-4-3,-4-2 0,-11-2 0,-3-6 0,-5 0-6,10 0 5,7-14 1,6-12 1,0-6 1,2-9 26,27 3-21,4 11 2,3 9-9,-7 15-5,-11 3 5,-14 31-17,-4-7-65,0 6-145</inkml:trace>
  <inkml:trace contextRef="#ctx0" brushRef="#br0" timeOffset="171906.5938">28051 3030 236,'0'-7'50,"0"4"-20,0 3 31,0-2-12,0 0-36,0 0 1,-6-3-1,-8 2-8,-12 1-5,-17 2 2,-13 0-2,-15 0 0,-7 0 0,0 12-4,18 0 4,17-5 0,17 0 0,14-1-4,4 1 2,6-2-6,2 2-7,0 6 14,0 3-7,2 4 8,25 6 1,6 0 1,13 4 1,8 2 11,6 1-8,0 0 7,1-3-10,-10-1 4,-7-2 0,-3-4-4,-10-3 2,-4-4-4,-10-4 2,-6-2-2,-3-6-1,-8 2-1,0-3-2,0 12-6,-21 5 9,-16 6 8,-15 4-4,0-10 4,0-3-2,-4-8 0,4-7 9,4-2-15,-6 0 8,11 0-5,10-6-2,4-4 9,14 0-8,3 4-1,10 4-1,2 1-2,0 1-51,0 0-201</inkml:trace>
  <inkml:trace contextRef="#ctx0" brushRef="#br0" timeOffset="172560.6423">28417 3302 333,'6'-11'115,"-6"11"-59,0 0 13,0 0-29,0 0-17,0 0-23,0 0-4,0 0 3,-6 28-8,-23 30 9,-13 20-1,-3 10 2,-2-4 4,12-13-5,10-10 5,9-6-5,12-11 0,4-4-4,0-10 3,4-3-41,25-12-20,9-6-4,-22-9-35,2 0-85</inkml:trace>
  <inkml:trace contextRef="#ctx0" brushRef="#br0" timeOffset="172740.1918">28460 3725 350,'0'-24'70,"0"16"-8,-14-1-10,-17 1-25,-17 2-22,-2 2-5,-13 4-8,10 0 2,5 0-43,17 0 8,31 0-32,0 0-95</inkml:trace>
  <inkml:trace contextRef="#ctx0" brushRef="#br0" timeOffset="173192.3372">28682 3724 309,'-4'-4'112,"4"4"-60,0 0 0,0 0-16,0 0-33,11 0 1,9 0 6,7 0-9,6 0-1,3 0-13,-5-3-69,-20-1-47,-11-1-175</inkml:trace>
  <inkml:trace contextRef="#ctx0" brushRef="#br0" timeOffset="173346.2047">28734 3663 254,'0'-4'97,"2"0"-61,22 2-25,10-1 9,-1 3-20,5 0 0,-25 0-19,1 0-115</inkml:trace>
  <inkml:trace contextRef="#ctx0" brushRef="#br0" timeOffset="173646.3558">29231 3485 350,'2'-10'106,"-2"10"-46,0 0-18,0 0-17,0 0-25,0 0-11,-21 24 8,-8 6 3,-4 4 0,11-5-2,6-6 2,10-3 0,6-2 0,0 2 0,0 0 0,27-1 0,10-4 5,15-3 12,6-4-17,4-6 0,-5-2-7,-7 0-36,-36 0-50,-12 0-93</inkml:trace>
  <inkml:trace contextRef="#ctx0" brushRef="#br0" timeOffset="173853.3299">29447 3577 2,'-7'-6'337,"7"6"-274,-2 0-23,-2 0-29,-4 21-11,-5 16 2,-9 15 5,-5 9 9,-2 4-15,2 6 7,10-5-8,1-4-3,16-50-109,0-7-236</inkml:trace>
  <inkml:trace contextRef="#ctx0" brushRef="#br0" timeOffset="175612.2059">29906 4145 33,'0'0'112,"0"0"-82,0 0-12,0 0 21,0 0-6,-15 0-1,-6 0 20,-1 1-16,-7 6-6,0-1-4,-5-1-15,-3 2 3,-5 2-14,-10-4 2,-2 1-2,1 0 2,-2-4-2,5-1 1,3 2 5,3-1-5,6-2-1,-5 0 0,1 0 0,-3 0 3,-5 0-3,-4 0 0,-6 0 5,2 0-7,-9 0 2,0 0 0,3 0-2,4 0 4,-6 0-2,9 0 0,-3-6 5,0-1-4,2 2 2,0-2-1,-3 2-2,8-2 1,-5-1-1,2-2 0,0-1 4,5 1-4,2-1 0,-3-1 0,4 1-1,-2-1 2,4-3-1,-3 4 0,-7-1 4,0-1-6,-2 1 2,5-2 0,4-4-3,-1 0 4,6-4-1,-3-2 0,3-2 5,-8 0-4,2-3-1,-4 3 0,9-2 0,3 1 4,6-1-3,5 0 1,0-5 2,2-2-1,2-6-3,0 1 0,0-3 0,5 2 2,-4-5-2,3 1 12,7 4-12,10-2 0,-1 5-1,5-2-4,2 2 3,0 2-10,0-4 6,9 1 1,-1 0 10,11-1-10,-1 1 7,-1 4-2,8 2 4,4 1-4,4 0 0,7 2-1,7-2 2,5 3-1,3 2 0,3-1 0,0 2-3,-2 2 5,-7 4-2,2 0 0,-2 2 2,-3 1-3,2 1 1,-1 2 0,1 2-2,13-2 2,-1 3 0,12-1 0,3 3 2,0 1-3,8 0 1,0 4 0,2 1-3,-8 3 4,2 0-1,-8 0 0,-9 0 3,-2 0-4,-2 0 1,0 7 0,7 1-4,4 6 6,7 3-2,7 0 0,1 5 2,-6 2-3,5 1 1,0 1 0,3 1 1,-8-1 1,-5 3-2,-5-3 0,-11 0 5,-3 0-2,2-2-3,-7 4 0,2 0 3,0 0-1,1 0-2,-4-2 0,-3 1 6,-7-4-7,0 4 1,-9 0 0,2 2-3,-2 1 0,-2 0 3,-9 2 0,-1 0 1,-3-1-4,-5-2 3,-5 3 0,-4-2 3,0 2 2,0 3-5,-2-2 0,-11 3 2,-1-3-1,3-1-1,3-4 0,-6-2-2,5-4 4,3-3-2,-6 1 0,3-3 4,1 2-5,-4 0 1,1 2 0,-3 3-3,-1-1 4,-1-1-1,-1 1 0,1-3 4,-4-3-6,4 0 2,-1-1 0,-1-3-2,-3-1 4,4 1-2,-1-3 1,-5 1 2,2 4-3,-2-4 0,-2 7 1,6-4-2,-1 1 2,-7 3-1,2-2 0,-2 6 4,-4-1-5,0 1 1,-5 2 0,-1-2-2,-4 0 3,-1-3-1,4 2 0,3-3 4,1-2-6,10-1 2,1-6 0,5 1-4,3-3-3,1 2-19,12-9-43,2 0-73</inkml:trace>
  <inkml:trace contextRef="#ctx0" brushRef="#br0" timeOffset="177404.0288">28660 6537 218,'-38'-14'54,"38"14"13,0 0-18,0 0-30,2 0-5,27 0 1,21 0 9,16 8 11,30 6-20,29 0 5,33 0-13,43-2-4,33 0 0,45-5-3,35-4 0,29-3-14,36 0-23,31 0-5,5 0-40,-284 0-29,-24 0-14</inkml:trace>
  <inkml:trace contextRef="#ctx0" brushRef="#br0" timeOffset="177524.8634">33426 6607 198,'103'-3'58,"-103"-2"-41,-3 3-14,-23 2-3,-3 0-29,-2 0-35,6 0-39</inkml:trace>
  <inkml:trace contextRef="#ctx0" brushRef="#br0" timeOffset="228436.8307">11982 12637 85,'0'-3'38,"0"2"-5,0 1 14,0 0-8,0 0 1,0 0 4,0 0-7,0 0-3,0 0 7,0 0-7,0 0-7,0 0-24,0 0-1,-5 0-2,-4 0 2,0 0 6,-4 0-8,-5 0 0,0 0-1,-2 1-6,-2 2 6,-5-3-3,0 0-14,-2 0 12,0 0-19,2 0 4,3 0 6,2-3 13,-1-2 2,3-3 2,-2 0 0,4-2 5,-7 3-7,4-6 9,-2 3-5,1-1-3,1-3-1,8-1 8,0-3-7,4 0 4,-2 1 1,-3-1-2,3 0 9,0 0-12,5 1 7,-4-2 2,4 3-9,-3 2 7,5-2-8,-6-2 1,10 0-1,0-4 0,0-2 0,0-3 11,0 0-10,0-1 7,12-1-8,1 1 0,3 2 5,-1 0-5,6 2 0,-2 0-1,6 2 2,-3 0-2,5 2 1,2 2 0,-2 2-1,2 2-2,0 4 3,0 0 0,-3 4 1,8 0-5,0-1 2,3 2 2,5-2 1,1 4-1,-1-1 0,0 4-1,3 0-4,-5 0 5,-1 0 0,-4 2 1,3 10-2,-5 6 2,-4 1-1,0 0 0,-14 2-7,-1 4 7,-7 5-10,-5 2 10,-2 6-9,0 1 9,0-1-2,0-4 0,0-2 4,0-4-5,0-6 3,0-2 0,0-2 0,0-4 2,0 2-1,0 0-1,0 1-11,0 0 11,-9 3-1,-7 1 4,-1-3-9,-6 1 7,8-2-1,-3-2 0,2-1 2,3-2-6,0 1 3,-3-1 1,5-1 0,-5-1-4,5-3 4,3 0 0,-6-2 0,-1 1-1,-6 0 1,3 0 0,-7 2 3,2 2-2,-4 2 1,-2 1-2,-7 0 1,5 0-2,0-1 1,2-3-1,2-1-1,9 0-1,3-1 3,-4 0-6,11 0-8,-4 2-1,-1-3-11,9-6-21,-3 0-68</inkml:trace>
  <inkml:trace contextRef="#ctx0" brushRef="#br0" timeOffset="230167.8719">4797 13084 33,'-15'0'118,"3"0"-87,1 0-3,-3 0-22,-1 0-6,1 0-6,-1 0-26,11 3-37,-1-3-34</inkml:trace>
  <inkml:trace contextRef="#ctx0" brushRef="#br0" timeOffset="231084.3027">4632 13029 170,'0'-3'70,"0"3"-17,0 0 9,0 0-12,0 0-12,0 0-15,0 0-2,0 0-4,0 0-11,0 0 7,2 0-7,3 0-4,3 0 10,8 8-11,2 8 4,4 2-4,7 1 2,7 0-3,3 3 0,9-3 0,-2 0 0,3 1 2,-1-6 0,-2 0-2,3-3 0,2-4 0,5 3 0,2-3 0,2-3 0,2-1 4,5-1-2,-1 3-2,-4-2 2,0 2-2,1-1 0,-3 0 0,0 1-2,0-1 3,7 1-1,4-3 0,5 0 3,2-2-3,0 0 0,-5 0 0,-3 0-4,-5 0 6,-5-4-2,0-1 0,-2 1 0,0 0-2,-1 0 2,-1-4 0,0 3 1,2-2 2,2 2-3,3-2 0,-3-3 2,-2 5-3,-4-3 1,-4 1 0,-5 3-1,2-1 3,-7 0-2,-4 1 0,-9 1 2,-6 1-3,-2 0 1,-1-1 0,1 1-1,6-3 2,2-2-1,4 3 0,-4-2 2,-2 0-2,-8 2 0,-3 0 0,-6 1 0,-3 3 3,-3 0-3,0 0 0,-2 0 3,0 0-2,2 0-1,0 0 0,-2 0 0,0 0 3,0 0-1,0 0 6,0 0-4,0 0 7,0 0-6,0 0-2,0 0 4,0 0-5,0 0-2,0 0 0,0 0-5,0 0 5,0 0-24,0 0-18,0 0-32,0 0-75</inkml:trace>
  <inkml:trace contextRef="#ctx0" brushRef="#br0" timeOffset="236812.3285">4545 12475 110,'-6'4'107,"6"-4"-70,0 0-7,0 0 7,0 0-9,0 0-17,0 0-1,0 0-5,0 0 8,0 0-2,0 0 0,0 0 5,0 0-6,0 1-3,0-1-2,0 0-3,0 3-4,0-1 2,0 0-1,0 3 1,4 2 0,11 0 4,5 3 2,3 0-5,8 2 3,7-2-2,6-3 0,14-3 5,6-2-6,6-2 4,1 0 0,-2 0-5,1 0 4,-6 0-4,1 0 3,-3-4-2,-4-6 0,0-4-1,-7-3 4,-6 5-2,-9 0 10,-12 0-5,1 4-5,-8 0 8,-1 1-8,-5 3 2,-4-1-1,-3 3 0,-1 0-3,-3 2 0,0 0 1,0 0 1,0 0-1,0 0-1,0 0 10,0 0-7,0 0 6,0 0-8,0 0 1,0 0-2,0 0 0,0 0-7,0 0-19,0 0-20,0 0-17,-3 0-7,-6 0-44,5 0-83</inkml:trace>
  <inkml:trace contextRef="#ctx0" brushRef="#br0" timeOffset="274283.8275">19385 15311 85,'-2'0'144,"2"0"-112,0 0-3,0 0 25,0 0-12,0 0-30,0 0 3,0 0-4,4 0-6,-2 0 8,7 0-5,-5 0-8,-2 0 5,10 0-4,-1 0 2,4 0 2,3 0-5,0 0 5,4 0-4,-4 0 7,7 0 0,-8 0-7,10 0 5,-2 0-3,-1 0-2,3 0 5,0 0-6,0 0 0,-1 0-1,-4 0 1,3 3-1,2 3 1,4 2 0,5-2 0,-3 0 1,7-4-1,-2 4 0,0-6 1,4 2 0,-1-2 1,1 1-2,5 5 6,-3-6-5,6 1 1,-6-1 0,-1 2-1,3-2 1,-1 0-1,10 0 3,3 0-1,4 0-3,6 3 2,1 0-2,0 0-2,-5-2 2,1 1 0,-7 0 1,-2-2 0,-3 0-1,1 0-2,1 0 0,-1 0-1,-5 0 3,5 0-1,-1-4 2,-6 0-2,-1 1 2,4 0-1,-3 1 2,-1 1-1,8-5-1,0 3 2,4-3-1,2 1 2,11-2-3,0 2 0,3-4-2,6 4 3,-8-4-2,-10 9-1,-4-4 2,-5 2 1,-8 2 2,1-2-1,-1 2 0,5-3 1,-6 0 0,-4-1-3,-2 2 0,0 2 2,-9 0-2,0 0 0,-12 0 2,6 0 7,-10 0-3,3 0-2,-3 0-2,-6 0 3,2 0-5,-7 0 0,-2 0-1,0 0-3,0 0 0,0 0-13,0 0-24,-9 2-23,-9-2-84</inkml:trace>
  <inkml:trace contextRef="#ctx0" brushRef="#br0" timeOffset="276248.0961">15298 15314 66,'0'0'47,"0"0"-14,0 0 10,0 0-9,7 0-4,1 0-2,11 0 21,-3 2-9,1 0-14,-1-2-6,-3 2-5,1 1-6,1-1-7,3 3-1,9-1 1,-1 2-1,5-4-1,6 7 1,5 0-1,5 0 0,-1-4-1,6-1 1,-6-2 7,-3 1-2,-5 0-1,-3-1-4,1 5 2,-3-4-2,1-1 1,2 6-1,-3-4 0,5 0 1,-5 0-2,5-2 1,-2-2-5,6 4 5,2-4 0,6 3 6,-3-3-6,-1 0 3,8 0 0,0 0-2,2 0-2,1 0 1,-1 0 0,-7 0 0,3 0-1,-15 0-2,3 0 3,3 0 0,-1 0 0,4 0-1,6 0-2,-1-7 2,3 3 0,-3-2 2,-4 2 0,-3-4-1,1 3 1,-1 0-4,4-2 3,-2-2 0,-1 1 1,3 0 0,4 1-1,2-2 2,-6 4 1,4-2 0,-7 2-3,-5 0 0,-5 1 0,3-1 1,-7-1-1,2 1 0,2-4 0,-6 2 3,2 2-3,-2 0 3,0 1-1,-1 0 1,-1 0-2,2 1-1,2 0 0,0-1 2,8 0-2,-6-2 0,5-3-1,-3 2 4,3-1 0,-9 2 7,0 2-3,-11 0 5,-7 4-7,-7 0-1,2 0-2,-6 0 2,0 0 0,0 0-3,0 0-1,0 0 0,0 0-1,0 0-21,0 0-46,0 0-89</inkml:trace>
  <inkml:trace contextRef="#ctx0" brushRef="#br0" timeOffset="277314.0079">21694 15340 248,'4'0'93,"-4"0"-48,5 0 11,-5 0-10,0 0-28,2 0-16,0 0 0,2 0 2,3 6 8,-2 5 6,-1 6-12,1 4 0,-3 13-1,-2 5-5,2 8 0,-2 3-2,0-2-15,0-4-6,0-6 5,0-10 5,0-10 8,2-6-1,-2-7 5,2-5-5,-2 0-4,7 0-8,-5 0-9,3 0 17,6 0 10,2-13 14,5-5 8,7-4-1,4-3-1,4-4 1,5-5-11,5-4 7,-1-3-8,2 2-1,8 1-3,-13 6 7,0 7-5,-10 9 2,-7 8-6,-11 2 2,-4 4-1,-7 2-2,0 0-4,0 0 2,0 0-3,0 0 3,0 0-6,0 0 1,0 0 4,0 0-2,0 0 1,0 0-7,0 0-7,0 0-2,0 0-15,0 0-4,-9 0-24,2 0-67,-4 2-76</inkml:trace>
  <inkml:trace contextRef="#ctx0" brushRef="#br0" timeOffset="278866.4183">15369 16206 132,'16'12'11,"-3"-7"18,8 0 10,-1-3 10,-7 3-23,3-2 5,-5-1 3,-5 2-11,5 1-7,1-5-9,1 3-1,1 3-5,-1 1 2,5-2-2,-1 1-1,10 4 5,0-1 11,4 1-5,-2 1 1,9 2-6,3 3-5,7 0 0,10 1 1,2 0-2,9-3 0,5-4 0,9-6 8,3-2-6,9-2 12,-2 0-3,9 0 4,10 0-6,1-9-2,5-8 2,3-1-6,-5-2-3,-2-2 7,4 2-4,-5 1-3,1 3 1,-9 2 0,-3 2-1,-6 1 0,-7-6-3,-4 3 1,-4-2-4,-10 2 6,-7-2 2,1 4-2,-9-1 1,-7-1-3,0 3 4,-14 1-4,-4 2 2,-6 2 0,-9 2 4,-3 2-4,-11-1 0,0 3-1,6 0 3,-4 0-1,7 0-1,0-3 2,3 1 0,1 0-2,-1 2 9,-4 0-4,2 0-1,-1 0 6,-9 0-7,0 0-2,-2-2 1,0 2-1,0 0 1,0 0 4,0 0-5,0 0 0,0 0-1,0 0-3,0 0-10,0 0-19,0 0-20,0 0-37,0 0-63</inkml:trace>
  <inkml:trace contextRef="#ctx0" brushRef="#br0" timeOffset="282062.5958">10456 16120 29,'0'0'34,"0"0"4,0 0-4,0 0-11,0 0-7,0 2-12,0-2-1,0 0 6,0 0-5,0 0 3,0 0-1,0 2-2,0-2 2,0 0-6,0 0 1,0 2 0,0 5 0,0-2 1,0 2 2,0-2-3,0 1 1,0-4-2,0 0 2,0 0 1,0-2 1,0 0 8,0 4 5,0-2-12,5 2 0,8-4 0,-2 5 3,5-2 2,-1 1-5,8 1 14,-5-3-3,-1-2-7,-1 5 2,-3-3-5,6 0-4,-11 1-1,8-3 1,-5 0-2,-2 0 4,0 0 14,0 0-4,-5 0 1,-4 0-7,0 0 1,0 0-7,0 0 3,0 0-5,0 0-4,0 0-16,0 0 1,0-3-4,7-6-27,0 0 50,0 4-7,-7 0-120</inkml:trace>
  <inkml:trace contextRef="#ctx0" brushRef="#br0" timeOffset="285233.1012">19703 15645 132,'4'-3'43,"1"3"-28,-3-1-5,1-3 5,-3 4 1,2 0-9,-2 0-2,0 0 7,0 0 12,0 0-2,0 0-4,0 0-4,0 0-6,0 0-4,0 0-3,2 0 0,-2-3 0,2 2 0,-2-1 4,0 0-2,0 0-1,0 2 5,0 0 2,0 0 0,0 0-3,0 0-5,0 0 4,0 0-5,0 0-5,0 0 2,0 6 3,0 10 3,0 0 4,0 5-6,0-4 3,-9 3-1,-4 1 0,-3 0 1,-4 1-3,0 0 1,3-2-2,-4 1 3,3-6-2,3-3 0,6-2-1,4-6 1,3-1 0,2-3-1,0 0 0,0 0 0,0 0 1,0 0-1,0 0 0,0 0-1,0 0 1,0 0-4,0 0-2,0 0 1,0 0-1,0 0 0,0 0 4,0 0 2,0 0-12,0 0 10,0 0 0,0-4 2,2-9 3,12-2 1,-1-4-3,3-1 1,1 1-2,4-2 1,-3 3-1,-5 4 0,-2 1 0,-6 8 0,-1 1 0,-4 2 0,2 2 0,-2-4 0,7-2 0,-5 1-16,0 2 3,-2 1 1,0 0 11,0 2 0,0 0 1,0 0-1,0 0 1,0 0 0,0 0 0,0 0-1,0 0-16,0 0-7,0 0-19,0 4-29</inkml:trace>
  <inkml:trace contextRef="#ctx0" brushRef="#br0" timeOffset="297728.3179">6524 14395 1,'27'2'114,"-25"-2"-64,-2 0-23,0 0-6,0 0-21,0 0-15,-10 0-28,4 0-3,2 0-51</inkml:trace>
  <inkml:trace contextRef="#ctx1" brushRef="#br0">12750 12030,'-25'0,"0"0,0 0,-24 0,24 0,0 0,-49 0,24 25,0-25,-24 0,49 0,-24 25,24-25,-25 0,25 0,0 0,-24 0,24 0,0 0,0 0,1 0,-1 0,0 0,0 0,-24 0,-1 0,25 0,0 0,1 0,-1 0,0 0,0 0,0 0,-24 0,24 0,0 0,-24 0,24 0,-25 0,25 0,-24 0,24 0,-25 0,26 0,-1 0,0 0,0 0,0 0,0 0,1 0,-1 0</inkml:trace>
  <inkml:trace contextRef="#ctx1" brushRef="#br0" timeOffset="51392.6232">10666 17438,'0'0,"50"0,-26-25,26 25,0 0,-1-25,-49 0,25 25,0 0,0 0,-25-25,24 25,1 0</inkml:trace>
  <inkml:trace contextRef="#ctx1" brushRef="#br0" timeOffset="52669.6463">15329 17388,'25'0,"0"0,25 0,-26 0,26 0,-25 0,0 0,-1 0,1 0,0 0,0 0,0 0,-1 0,26 0,-25 0,0 0,-1 0,26 0,-25 0,0 0</inkml:trace>
  <inkml:trace contextRef="#ctx1" brushRef="#br0" timeOffset="53751.6815">13196 17438,'50'0,"-25"0,49 0,-24 0,-26 0,1 0,25 0,-25 0,-25-25,49 25,-24-25,25 25,-26 0</inkml:trace>
  <inkml:trace contextRef="#ctx1" brushRef="#br0" timeOffset="54742.3317">11112 15304,'50'-24,"0"24,24 0,1 0,-1 0,-24 0,-1 0,26 0,-26 0,26-50,-51 50,-24-25,25 25</inkml:trace>
  <inkml:trace contextRef="#ctx1" brushRef="#br0" timeOffset="55462.5417">11336 16148,'49'-25,"-24"25,50-25,-51 25,26 0,24 0,26 0,-51 0,26 0,-1 0,-49 0,49-25,-49 25,0 0,0-49,-1 49,1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19-09-11T13:51:08.3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1" timeString="2019-09-11T13:53:17.404"/>
    </inkml:context>
  </inkml:definitions>
  <inkml:trace contextRef="#ctx0" brushRef="#br0">4192 12402,'25'0,"49"0,25 0,1 0,-26 0,0 0,26 0,-1 0,0 0,-49 0,49 0,-74 0,24 0,26 0,-26 0,26 0,-50 0,49 0,-24 0,-26 0,51 0,-1 0,-24 0,24 0,1 0,-26 0,26 0,-26 0,1 0,-25 0,0 0,-1 0,26 0,-25 0,0 0,-1-24,1 24,0-25,0 25,0 0,-1-25,1 25</inkml:trace>
  <inkml:trace contextRef="#ctx0" brushRef="#br0" timeOffset="1635.6062">12254 10815,'24'0,"1"25,0-25,25 24,-1 26,-24-50,25 25,-26 0,26-25,0 49,24-24,0 0,-49 0,50-1,-1 1,-24 0,24 0,-49-25,24 25,26-25,-50 0,0 0,-1 0,26 0,24 0,-49 0,25 0,-25 0,49 0,0-25,-49 25,50 0,-1 0,-24 0,49 0,-25 0,25 0,-24 0,49-25,25 25,-50-25,-25 25,26-25,-26 25,0-24,-24-1,24 25,1-25,-50 25,-1 0,1 0,25 0,-25 0,24 0,-49-25,25 0,0 25,25-24</inkml:trace>
  <inkml:trace contextRef="#ctx1" brushRef="#br0">1742 11733 91,'-4'-3'49,"0"3"9,4-1 20,0-2-7,0 3-19,0-1 15,0-2-38,0 3-9,0 0-1,0 0-6,0 0 8,0 0-18,0 0-1,0 0-2,0 0 0,0 0 0,0 0-2,0 0-10,0 0 6,0 0-5,18 0 11,7 0 0,3 0 2,6 0 0,1 4-1,3 3 0,2-7-1,3 0 0,3 0 2,6 0-7,-3-15 10,-9 5 2,-13 2-7,-21 6-4,-6 2-46,-8 0-72</inkml:trace>
  <inkml:trace contextRef="#ctx1" brushRef="#br0" timeOffset="770.1866">2434 11642 96,'-5'5'113,"5"-5"-78,0 0-5,0 1 19,0-1-13,0 4-9,5-2-8,15 4 22,9 1 5,13-6-10,7-1-13,5 0-6,1 0-17,-8 0 7,-5 0-7,-11-6-2,-8 3 1,-12 0-25,-4 1 5,-7 2-17,0 0-67,0 0-108</inkml:trace>
  <inkml:trace contextRef="#ctx1" brushRef="#br0" timeOffset="3285.0792">6346 12455 112,'54'-2'28,"-10"2"-2,7-3 3,12 1 3,8 0 6,9-1-11,12-1-5,3 1 6,15-1-9,10 4-10,16 0-2,13 0-5,23-2 0,13-4 1,9-6-2,7-8 1,6-4-2,5-2-2,17-2 2,12-2 0,6 2 0,12 0-12,5 0-13,8 4 10,8 6-6,5 6-4,1 6 0,-12 6-10,-5 0 9,-14 0-7,-12 0-21,-25 0-8,-15 0 14,-169 0 47</inkml:trace>
  <inkml:trace contextRef="#ctx1" brushRef="#br0" timeOffset="3338.6203">13178 12087 0,'143'-9'0</inkml:trace>
  <inkml:trace contextRef="#ctx1" brushRef="#br0" timeOffset="3426.9639">14411 12108 53,'283'32'52,"-152"-6"-11,-19-3-22,-110-16-19,-2-5-49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19-09-11T12:10:25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10939 10244,'248'0,"25"0,-149 0,25 0,-25 0,24 0,-48 0,-26 0,1 0,-1 0,-24 0,24 0,50 0,-50 0,1 0,-1 0,-49 0,49 0,-24 0,74 0,25 0,-50 0,-24 0,-1 0,-24 0,49 0,74 0,-49 0,-49 0,-26 0,1 0,0 0,-26 0,1 0,25 0,49 0,0 0,1 0,-26 0,-49 0,0 0,24 0,1 0,-25 0,49 0,25 0,0-24,-49 24,24-25,-24 25,0 0,-26 0,1 0,-25-25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19-09-11T12:17:05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24085 5507,'-24'-25,"48"25,1 0,0 0,0 0,0 25,-1-1,1-24,0 0,0 0,0 0,-1 0,1 0,0 0,-25-24,25-1</inkml:trace>
  <inkml:trace contextRef="#ctx0" brushRef="#br0" timeOffset="1123.5832">25152 5209,'25'0,"0"0,24 25,26 24,-51 1,1-50,25 25,-25 0,-1-25,1 0,25 0,-25 0,-25-25</inkml:trace>
  <inkml:trace contextRef="#ctx0" brushRef="#br0" timeOffset="9271.4003">19025 5482,'-25'0,"1"0,-1 0,0 0,-25 0,50 25,-49-25,-1 49,1-49,-1 25,0 0,1-25,-51 25,26-25,49 0,-24 0,-26 0,26 0,24 0,-25 0,25 0,-24 24,24-24,0 0,0 0,-24 0,-1 0,25 0,-24 0,24-24,-49 24,49 0,-25 0,25-25,-24 25,24-25,0 25,-25 0,26-25,-26 0,0 1,26 24,-1-25,0 25,25-25,-50 0,26 0,-1 1,0 24,25-25,-25 25,0-25,1 0,-1-24,25 24,-25-50,0 51,0-26,1 0,24 1,0 24,-50-49,50 49,0 0,0 0,0 0,0 0,0 1,-25-51,25-49,0 99,0-24,0 24,0-49,0 24,0 25,0 0,0-24,0 24,0 0,0 0,0 1,0-26,25 0,0 26,24-1,-24-25,0 1,0-1,24 0,1 1,-25 24,0-25,-1 50,1-25,25-24,-1 24,-49 0,50 0,-25 1,24 24,-24 0,0-25,25 0,-1 25,-24 0,0-25,49-24,-49 24,0 25,0 0,24 0,-24 0,0 0,0 0,0 0,-1 0,1 0,0 0,25 0,-1 0,-24 0,0 0,0 0,-1 0,1 25,25-25,-25 24,24 1,1 25,-25-25,-1-1,1 1,25 25,-25-25,24 24,-24-24,0 0,0 0,-25 0,25-1,-25 1,24-25,1 25,0 0,0 24,-25-24,0 0,25-25,-25 25,0 0,24-1,1 1,-25 0,0 0,0 0,0-1,0 26,25 0,0-1,-25-24,25 25,-25-1,24-24,26 0,-50 0,0-1,0 1,0 25,0-25,25 24,-25-24,0 25,25-26,-25 1,0 0,24 0,-24 0,0 0,0 24,0 26,0-26,0-24,25-25,-25 50,0-1,0 1,0-25,0 24,0-24,0 25,0-26,0 1,0 0,0 0,0 0,-25-25,1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9-09-11T12:22:39.0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5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1" timeString="2019-09-11T12:24:33.346"/>
    </inkml:context>
  </inkml:definitions>
  <inkml:trace contextRef="#ctx0" brushRef="#br0">23022 4461 73,'41'-34'17,"-6"-10"8,23-11-25,-29 26-25</inkml:trace>
  <inkml:trace contextRef="#ctx0" brushRef="#br0" timeOffset="2855.7513">24054 2715 168,'10'0'75,"-8"0"-72,0-2 12,0 0 17,-2-3-14,0 4 7,0-3-10,0 0 8,0-1 9,0 2-22,0-1 6,0-1-10,0-8-5,0-3-2,0-8-1,-4-4-11,-17 2 13,-1-3-12,-4 5 12,-8 10 0,-4 4 1,0 10-1,1 0-1,-4 18 1,-1 19-1,4 7 1,5 4 0,2 3 9,6-2-8,13-11 8,8-6-9,4-10 1,0-3 7,20-5-4,18-9-4,11-5 3,12 0 2,1-16 17,0-11-21,-6-2 3,-14 5 2,-11 6-3,-10 8-3,-17 4 0,0 3 4,-4 3-5,0 0 1,0 0 0,0 0 8,0 0-5,0 0 1,0 3-4,0 18-14,0 16 14,0 7 5,0 4 8,7-2-9,9-5-2,11-7-4,4-10-31,-16-24-59,3 0-166</inkml:trace>
  <inkml:trace contextRef="#ctx0" brushRef="#br0" timeOffset="3040.0229">24668 3038 114,'0'14'68,"-10"-11"-65,-9-3-3,-4 0-53</inkml:trace>
  <inkml:trace contextRef="#ctx0" brushRef="#br0" timeOffset="3194.52">24483 3021 166,'-16'-27'56,"16"3"-2,0 2 8,22 1-29,5 8-16,4 4 1,1 7-5,-3 2 4,-8 0-10,-5 18-7,-7 14 3,-9 7 0,0 3 0,-2 0-3,-11-28-5,-1-8-193</inkml:trace>
  <inkml:trace contextRef="#ctx0" brushRef="#br0" timeOffset="3803.66">25162 2430 116,'19'-16'308,"-17"14"-247,-2 2-6,0 0-17,0 0-38,2 0-4,4 20-4,5 20-1,3 14 9,-3 7 5,0-5-1,-9-2-8,-2-6 4,0-9-11,0-6 3,0-13-19,0-10-7,0-10 2,0 0 32,0-2 10,5-28 17,4-18-21,-1-14 14,15-14-12,4-7 1,4 4-1,7 6-7,-3 13 3,8 10-4,-1 12 0,0 12-4,-3 14 4,-15 12-5,-4 0-1,-18 36-38,-2-12-61,0 4-39</inkml:trace>
  <inkml:trace contextRef="#ctx0" brushRef="#br0" timeOffset="4120.9783">25773 2857 260,'-25'12'2,"-8"-12"-2,0 0 5,-5 0-2,11 0 3,7-18 20,7-6 40,11 0 9,2-4-42,0 2-2,0 3-15,8 3-10,15 5-7,8 9 4,2 6 4,1 0-7,-5 12-3,-11 16-7,-9 6 5,-9 3 5,0 4-2,-7-7-20,-7-26-78,3-6-77</inkml:trace>
  <inkml:trace contextRef="#ctx0" brushRef="#br0" timeOffset="5205.8725">27229 2629 246,'2'5'44,"-2"-5"-1,2 0 17,-2 0 15,0 0-22,0 0-28,0-12 9,2-13-24,0-8-8,-2-1 3,0 0-5,0 5-8,0 2 7,0 5-6,-4 4 3,-7 4 1,2 5 3,-4 8 0,-8 1 0,-2 8-3,-14 29 2,4 9-8,4 7 6,2 1 3,12-4 0,2-1 3,5-7-3,6-10 0,2-6 0,0-6-3,7-6-3,11-6 3,9-4 3,8-4 13,5 0-12,3-2 6,-3-16-1,-13 3-2,-11 6 2,-5 5-6,-11 4 2,0 0-2,0 0 0,0 0-1,0 0-1,2 0-16,-2 8 12,8 14 6,-1 8-19,-4-19-73,-1-2-93</inkml:trace>
  <inkml:trace contextRef="#ctx0" brushRef="#br0" timeOffset="5393.3246">27499 2869 379,'4'0'50,"-4"0"0,0 14-16,0 12-26,0 14-6,0 7 15,2 5-17,2 0 2,8-8-4,-5-36-72,-3-8-64</inkml:trace>
  <inkml:trace contextRef="#ctx0" brushRef="#br0" timeOffset="6188.4477">28076 2539 348,'11'-2'85,"-11"2"-56,4 5-29,6 34 8,-4 16-8,5 10 14,1-2-12,-10-8 7,2-11-9,-2-9 0,-2-12 0,0-5 2,0-8-4,0-3 2,0-4-14,0-3 14,-4 0 10,2-3 18,-8-30-2,4-13-12,6-16 7,0-15-11,2-8-3,31-2 4,19 5-11,4 12 0,2 12 0,0 16 3,-2 8-3,-12 11 0,-9 10 0,1 7-6,-9 6 6,-7 0-1,3 0-2,-13 16-11,-5 30-35,-5-18-37,0 7-61</inkml:trace>
  <inkml:trace contextRef="#ctx0" brushRef="#br0" timeOffset="6389.6544">28624 2819 378,'11'11'41,"-9"1"-26,0 8-6,4 11 24,-2 11 7,2 4-22,1-2-15,-3-3 0,6-7-6,-10-30-63,0-4-99</inkml:trace>
  <inkml:trace contextRef="#ctx0" brushRef="#br0" timeOffset="7382.543">30240 2757 80,'9'-36'56,"-9"12"6,0 4-10,-2 2-5,-18 5-3,0 3-21,-5 3-2,-4 0-3,-4 6-10,-5 1 19,5 0-8,-5 1-9,-3 23 2,-1 15-7,5 5 6,-2 4 6,10 2-14,12-2 4,8-9-7,9-5 6,0-10-14,29-7 9,22-7-1,15-10 7,13 0-3,4-11 17,-8-19-6,-15-5 1,-8 0 9,-19 2-18,-10 9 4,-13 10-5,-5 10-5,-5 4 0,0 0-1,0 0-11,0 24-1,0 14 0,0 8 12,0 3 10,0-3-8,2-2 3,25-6-5,8-9-42,-14-29-47,-1 0-107</inkml:trace>
  <inkml:trace contextRef="#ctx0" brushRef="#br0" timeOffset="7743.7627">30755 3062 309,'0'0'27,"4"0"33,-4 0-13,5 0-20,-5 0-19,3 0-4,1-7 29,5-9-32,4-3-1,5 1 0,2 4 1,2 3 10,3 8-11,-7 3 3,1 0 1,2 1-4,-7 23-7,-6 11 7,-3 7 0,-5 7 11,-7 10 11,-24 1-15,0-3 19,2-8-21,4-8-5,9-15 4,7-8-3,9-6-1,0-4 0,0-4-9,27 0 8,29-4-7,25 0-42,-46-12-42,7-9-65</inkml:trace>
  <inkml:trace contextRef="#ctx0" brushRef="#br0" timeOffset="8171.8265">31600 2631 271,'2'-32'181,"-2"32"-103,0 0-18,0 0-27,0 6-33,0 35-10,0 24 6,0 20 4,0 4 2,0 0 3,-6-11-10,-6-12-7,1-18-34,5-16 13,4-13-22,-3-12 14,5-7-10,0 0 51,0-33 38,5-16-31,17-15 41,14-15-3,10-20-8,12-12-6,14-11-5,12 3-22,-1 19 5,-1 26-9,-11 28-3,-19 20-2,-8 20 3,-8 6 0,-7 0 2,-7 20-16,-2 10 13,-4 4 0,-2 2-13,-10 6-31,-4-26-68,0 3-69</inkml:trace>
  <inkml:trace contextRef="#ctx0" brushRef="#br0" timeOffset="8595.7108">32133 3039 4,'-12'16'393,"10"-16"-339,0 0 23,0 0-28,0 0-44,2-9-5,0-5-5,0-4-4,15-2 2,12 0-1,6-1 3,4 7 2,5 6 3,-9 7 0,0 1-4,-6 0 3,-11 0 1,-3 4-11,-6 11 7,-7 10-7,0 5 11,0 9 12,-23 10-4,-12 5 3,-3 6-6,0-3-2,7-7 2,9-7-4,9-7-1,1 2 12,10-5-10,2-3-2,0-3 2,27-6 2,15-2-1,16-6 3,2-3-4,0-10-2,-4 0-18,-44 0-69,-10-16-192</inkml:trace>
  <inkml:trace contextRef="#ctx0" brushRef="#br0" timeOffset="10023.7661">29534 3882 250,'-11'0'34,"11"0"-15,0 0 29,0 0-15,0 0-18,0 0 4,2-2 14,0 2-6,3 0-13,-3-2 8,-2 2-3,6 0-10,10 0-6,11 0 0,15 0-3,16 0 0,13 0 2,12 0-1,4 0-1,4 0 0,1 0-1,-7 0 4,-1 0-3,-12 0 0,-10 0 2,-8 0-1,-8-4-1,-8 0 0,-9 0 0,-5 1 3,-1 0-3,-6 1 0,1 0 2,-5 2-4,-3-2 2,-6 2 0,1 0 0,-5 0 4,0 0-4,0 0 0,0 0-14,0 0-2,-9 0-18,-9 0-21,3 0-48,1 0-222</inkml:trace>
  <inkml:trace contextRef="#ctx0" brushRef="#br0" timeOffset="14646.1753">25227 3435 39,'27'0'25,"-9"0"-25,6 0 4,-4 0 19,7 0-4,2 0 7,0-3-5,-4-2 4,-6 1 7,-5-5-4,-3 5 0,-9 1 15,2 1-23,3-3-5,7-3-7,4 0-6,8-2 1,3-1-3,-2 3 0,0-2 3,-7 6 1,-5 0-2,1 0-2,-1 2 2,6 2-6,-19 0-15,2 0-98</inkml:trace>
  <inkml:trace contextRef="#ctx0" brushRef="#br0" timeOffset="15400.1521">28087 3465 117,'0'0'103,"0"0"-20,0 0-25,-5-2-7,3 2-15,0 0-25,2 0 2,0 0-12,-2 0 3,2 0-2,0 0-2,0 0 0,0 0-5,0 0-17,17 0 10,20 0 1,11 0 11,22 0 10,12 0-9,-2 0 5,5 0-6,-12 0 3,-6 0-7,-13 0-1,-21-1-11,-10 1 11,-15-3-29,-6-1-7,-2 0-38,0-2-156</inkml:trace>
  <inkml:trace contextRef="#ctx0" brushRef="#br0" timeOffset="18886.0267">23586 3384 99,'0'-5'56,"0"0"-7,0 3-12,0 1 6,0-1-15,0-3-9,0 1 3,0 3-11,0-2 10,0 3-8,0 0-5,0 0-2,0-1-6,0 1-10,9 0 2,11 0-26,16 0 34,11 0 0,13 5 0,13 7-3,6-2 3,-8-1 0,-7-2-2,-1 2 2,-12-3 0,1-1 0,-10 2 3,-7-2-4,-6-5 1,-4 0-2,-2 0-2,-6 0 8,8 0-2,-1 0 4,5 0-6,7 0 7,-5 0-7,7 0 0,-7 0 2,-4 0 2,-11 0-4,-1 0 0,-13 0 2,0 0-5,-2 0 1,0 2-41,0-2-79</inkml:trace>
  <inkml:trace contextRef="#ctx0" brushRef="#br0" timeOffset="20022.0336">26794 3473 245,'-16'-14'41,"14"11"-25,0 2 10,2 1 2,0 0-14,0 0-13,0 0-1,0 0 0,0 0 0,0 0-8,13 0 8,28 0 7,15 0-4,10 0 9,5 0-12,-2 0 7,-9 0-7,-8-2 0,-9-6 6,-8 4-5,-6 0-2,-7 4 1,-22 0-82,0 0-123</inkml:trace>
  <inkml:trace contextRef="#ctx0" brushRef="#br0" timeOffset="25052.3791">30441 3935 63,'0'0'0,"0"0"-24,0 3 21,0-3 2,7 0-6,-3 0 7,2 0 5,0 0 28,-4 0-15,0 0 8,-2 0 8,0 0-16,0 0-11,0 0-7,0 0 1,2 0 9,-2 0 3,0 0 0,2 0-1,3 0-11,1 0 2,6 4-3,1 0 2,7 3 0,9-5-2,7-1 0,8 1 2,12-2 1,0 0-3,8 0 0,9 0 3,6 0 0,-6 0-3,1 0 0,-7 0-1,-3 0 2,-10 0-1,-7 0 0,-5 4 0,-4 4-2,11-6 2,5 0 0,13-2 6,-1 0-4,10 0 0,2 0-2,3 0 1,-10 0-2,-7 0 1,-8 0 0,-12 5-1,-7-2 3,-8-1-2,-8 2 0,0-4 2,-8 2-1,5 0-1,9 2 0,4-1 0,9 0 2,7-1-4,-3 2 0,-5 2-3,-13-4 4,-4 2-2,-8-1 3,-1-1 2,-4-2 1,0 0-3,0 0 0,2 3 1,-5-3-3,4 2 2,-4-2 0,1 0 1,-7 0 1,2 0 17,0 0 14,2 0-29,2 0-4,0 0-14,3 0 1,-3-2 4,2-1-10,-4 1 15,-2-3 4,-2 0 0,0-6 13,0 1-9,0-2 20,0-4-2,0-4-15,0-3 7,0-6-10,0-9-4,-2-9 11,2-11-10,-2-11 5,2-4 12,-2 0-8,-4 4 10,2 4 2,-3 3-8,-1-1 2,4 5-14,-2-3-2,4-1 0,0 0 5,0-5-5,0-5 0,2-2 2,0-2-2,-7 1 5,3 4-5,0 4 2,-4 4 2,4 10-4,2 2 0,-3 5 1,3-5-4,-4-2 3,-1-7 0,-2-1 3,0 0 1,0 6 5,0 9-4,0 9-4,3 7 4,-3 5-5,2 3 0,-2 4 3,5 2 3,-3 4-6,3 0 5,2 2-5,-4-2 5,4 2-5,-2 1 0,0-2-1,-3 1 5,1 4-5,0 1 1,0-2-7,-5 3 4,-11 1-6,-25 0-9,-18 3 3,-17 0 2,-9 0 10,-8-2 2,-3 2-8,-8-2 6,-1 2 0,2 0 2,-2 0 1,12 0-14,12 0 4,12 0 3,6 10 3,4 1 2,2-2-1,-2 3-1,3 1 3,0-6-9,-5 0 9,-6-4-8,-10-3-5,-2 0-1,-2 0 6,2 0 9,10 0-2,8 0 2,11 0 0,5 0 0,9 0 0,2 0 0,6 0 0,5 0 0,-3 0 0,9 0-1,-6 7-1,2-2 2,-2 5 0,0-2-1,-2 4 4,-5-1-3,3-2 0,4 3 2,-6-1-2,12-4 0,-2 2 0,7-4 5,3 0-5,-4 4 0,2-1 0,1 5 0,-1 5-2,1 1 2,3 4 0,-3 3-4,5-1 3,7 6 1,-6-1-3,8 2 6,2 6 5,0 2-3,0 7 1,0 3 6,0 6-11,0 4 5,0 8 2,0 8-8,-2 7 10,-5 0-8,1 4-1,-6-5 3,8 1-4,-3-10 0,7-4 0,0-9 5,0-8-4,0 0 0,0-4 0,0 1 9,15-2-9,-1 4 0,1 2-1,1 5 4,-5 8-1,3 2-3,-5-1 0,-5 2 1,0-5 0,-4-10-1,0-8 0,0-8 6,0-6-7,0-8 1,0-6 0,0-1-1,0-8 1,0 2 0,0-1 0,0-3 3,5 1-9,-2 2 6,-1 1-6,2-4 4,-4 3-12,5 1 7,-3-5 0,0 0-10,0 0-3,7-6-34,-9 0-21</inkml:trace>
  <inkml:trace contextRef="#ctx0" brushRef="#br0" timeOffset="26621.0224">29092 1245 148,'12'7'54,"-12"-7"-27,0 0 1,0 0-6,0 0 3,0 0-13,0 0-1,0 3-2,0-1-6,0-2 1,0 2-4,0 0-3,0 4 1,0 4-3,2 2 5,2 6-2,5 0 4,-7 2-2,2-2 0,4-4 2,-8-2-1,4 1 2,5 1-3,-7 1 2,4 5 2,0 9-4,-4 5 0,0 9 2,0 10-1,-2 10 0,0 8-1,0 16 10,2 9-10,0 11 6,7 2 2,5-3-6,3-4 11,6-3-13,-3-3 1,2 1 3,-4-2 0,-5 0-2,-6-2-2,-2-3 4,-5-5-1,0-4-3,0-7 0,0-7 0,0-9 4,0 0-4,0 2 0,0 4 2,0 2-3,0-2 1,0-1 0,0-3-3,0-2 6,0-6-5,0-4 2,0-4-4,0-7-2,0-1 6,0-6 0,0-5-3,0 2 5,2 0-2,2 6 0,-4 4 4,2 2-10,-2 7-1,0 8-8,0 0-2,0-1-12,-13-7 13,4-15 5,0-8 10,5-7-2,2-6 3,-3-4 0,5 0 1,0-4 2,0 1 1,0 0-4,0 3 1,0 2-2,0 2-6,13 0 7,3 2 3,4 0-2,-2 0 6,7 2 9,-2-2 0,12 2 3,13-4-13,17-1 6,9-2 0,13-3-10,17 1 2,17-5-4,3 0 2,5 0-6,-1 0 4,-15-5 0,-12 1-1,-9 2 4,-13 2-3,4 0 0,0 0 0,4 2-3,2 9-27,9-4 10,0-4 15,4-1-8,-3-2-5,-15 0 18,-12 0 0,-26 0 4,-17 0-3,-13 2 0,-14-1 3,-2-1-4,0 0-1,0 0-13,0 0-14,0 0 21,2 0-12,-2 0-59,0 0-39</inkml:trace>
  <inkml:trace contextRef="#ctx0" brushRef="#br0" timeOffset="28052.6049">29054 1365 84,'0'0'94,"0"0"-52,0 0-5,0 0-13,0 0-6,0 0 6,0 0-8,0 0 2,0 0-7,0 0-9,0 0-2,0 0-4,5 0-1,-1 0 1,8 0-12,7 0 16,20 0 5,21 0 15,29 0-8,26-4-10,37 1 6,34 1 0,28 2-6,15 0 19,3 0-11,-7 0-7,-5 12 12,-10 0-13,-5 3-1,-6 2-1,-21-6 5,-17 5-8,-28-4 3,-26-1 0,-27-1-1,-20-5 2,-10-1-1,-8-4 0,-2 0 5,11 0-2,5 0-3,8 0 0,6 0-2,1 0 2,-4 0-7,-13 0 7,-17 0-3,-16 0 0,-13 0 3,-8 0 0,0 0 3,0 0-1,0 0-2,0 0 3,0 0 0,0 0 9,0 0-11,0 0 0,0 0 7,0 0-4,0 0-4,0 0 0,0 0-3,5 0-2,-5 0 0,0 0-7,2 0-7,3 0-42,-5 0-93</inkml:trace>
  <inkml:trace contextRef="#ctx0" brushRef="#br0" timeOffset="36022.3548">25613 3587 176,'-7'-14'71,"2"7"-28,3-2 26,0-2-16,-5-1 8,3 7-14,2-1-17,2 4 9,-7 2-27,7 0-11,-3 0-1,3 0-1,-2 0-1,2 8-3,0 29-13,0 14 16,0 17 2,16 4 0,7 1-3,6-5 8,4-6-6,11-4 1,12-2-5,13-6 0,18-3 1,18-7 1,22-10-7,16-8 14,13-6-4,4-6 0,-6-3 1,-9-2-2,-7-5 5,-10 0-4,-9 0 0,7 0-3,-9-5-9,1-14-1,-6-3 4,-12-4 8,-3-4-5,-11-2 4,-8-4 0,-5 0 2,-5 0 0,-17 2 1,-6 2 3,-16 6 4,-8 7-6,-2 5 3,-13 4 5,4 2-7,-6 1 1,0 2-4,3-1 4,-5 0 2,2 0-6,-2 0 0,3 0 11,-2 2-9,1-3 5,3 0-6,-3-3 4,5-2-5,-4 0 0,6 2 0,-9 3-1,0 0 6,-2 5-5,0-1 0,0 3 3,0 0-10,0 0 7,0 0 0,0 0-7,0 0 12,0 0-5,0 0 0,0 0 4,0 0-5,0 0 1,4 0-27,1 0-68,-3 0-123</inkml:trace>
  <inkml:trace contextRef="#ctx0" brushRef="#br0" timeOffset="37046.3492">26790 4231 92,'13'-32'162,"-13"15"-84,0 6 4,0-3-25,0 2 0,0 4-41,0 3-10,0 4 6,0 1-12,0 0 0,0 0-3,0 1-17,-2 34 10,-7 19 4,0 18 6,-9 12 5,-2 2-5,5 1 0,-1-12-6,3-8 6,3-13 0,6-13-1,2-14-1,2-8-4,0-7 5,0-8 1,0-4 0,0 0-4,0 0 4,0 0 3,0 0-2,4 0 12,12-11-12,6-11 1,0-2-2,7-4 5,5-4-6,-1 3 1,6 0 0,-8 3 0,-10 2 0,0 4 0,-8 2 0,-8 4 5,4 4-3,-7 3 2,-2 4 3,0 1 7,0 2-13,0 0-1,0 0 0,0 0-14,0 0 6,0 24-12,-16 15 11,-6 7 8,2 0-2,-7-5 0,0-5-2,2-8 5,-3-2 0,-3-7 1,-3-6 4,-4-2-2,5-9-3,-5-2 4,3 0 13,-6-18-13,-3-12 5,-4-12-7,11 0-2,-3 1 4,11 7-2,11 12 3,5 6-5,1 8 5,10 4-4,0 2-1,2 2 3,0 0-7,0 0 2,0 0-7,0 12-61,-5 0-79,5 6-49</inkml:trace>
  <inkml:trace contextRef="#ctx0" brushRef="#br0" timeOffset="39998.6063">31698 3810 207,'-9'-14'96,"5"6"-53,2 4 21,0-2 11,-1-1-27,0 3-10,3-1-9,-2 2-10,0 0 10,0 1-20,0 2 2,2 0-11,0 0-3,0 0 2,0 8-16,-2 28-9,2 14 24,0 6-9,0-7-1,0-10 1,0-11-2,0-11 11,0-9-10,0-8 0,16 0 12,30-45 10,26-21 8,24-28-11,4-11-5,0 1 9,-15 16-11,-27 28 0,-25 26-2,-22 24 6,-8 10 2,-3 0-6,0 0-7,0 0-3,0 0-63,0 16-37,-18 14 54,2-13-56,-2-5-89</inkml:trace>
  <inkml:trace contextRef="#ctx1" brushRef="#br0">15602 13271,'-25'0,"1"-25,-1 25,0 0,0 0,0-25,1 25,-1-25,0 25,0 0,0 0,0 0,25-25,-49 0,49 1,-25-1,25 0,-25-25,0 50,25-24,0-1,0 0,0 0,-24 25,24-25,0 1,0-1,0 0,0-25,0 26,0-26,0 25,0 0,0 1,0-1,24-25,1 25,-25-24,0 24,25 0,-25 0,25 25,-25-24,25 24,-1-25,-24 0,25 25,-25-25,25 25,0 0,0 0,0 0,-1 0,1 0,25 25,-25-25,-1 0,26 25,-25 0,24 49,1-24,-25-26,0-24,-1 50,1-25,0-25,0 25,24 74,-49-74,0 24,0-24,0 25,0-26,0 26,0-25,0 24,0-24,-24 0,24 0,0 0,-25-25,25 24,-25-24,0 25,25 0,-25-25,1 25,-26-25,25 0,-24 0,24 0,-25 0,25 0,-24 0,24 0,0 25,25 0,-25-25,1 0</inkml:trace>
  <inkml:trace contextRef="#ctx0" brushRef="#br0" timeOffset="409894.7127">16553 5506 208,'-11'-6'50,"9"6"6,2-1-12,0 1-5,0 0-14,0 0-14,-2 0 11,2 0-14,-2 0-4,2 0 1,0 0-3,0 0-2,0 0 0,0 0-4,0 0 3,0 0-4,8 0 5,26 7 0,11 3 0,19-1 9,23-4-2,18-1-5,9-1 6,8-3-8,9 0 0,6 0 0,-6 0 2,-4 0-2,-13 0 0,-18 0 3,-18-5-3,-20 1 0,-18 1 0,-21 3 0,-3-3 4,-5 1-4,1 0 4,3 0-4,10 2 12,2-3-10,4 1-2,0-1 3,-2-1 2,-2 2-5,-12 2 0,-3 0 3,-10 0-9,-2 0 5,0 0-71,0 2-91,-14 5-60</inkml:trace>
  <inkml:trace contextRef="#ctx0" brushRef="#br0" timeOffset="412417.9622">17595 5677 237,'0'3'21,"0"-1"0,0 3 17,0-3-25,0 0-13,0-1-2,0 2 0,0-1-1,0 1 0,0 4 3,0 7-5,0 10 5,0 10 2,0 12-2,0 6 0,4 3 7,9-4-6,3-2 0,1-7-1,6-6 2,4-4-2,0-3 0,-3-4 2,10-1 4,1-2 0,7 0 17,12-4-14,6-2-4,11-2 5,5-2-3,11-3-4,9-6 11,4-3-11,14 0 4,4 0-1,5 0-6,-5 0 9,5-14-9,-3-4 4,7-2 4,-2-3-7,-3 2 4,-1-3-2,-12-1 0,2 0 3,-8-1-5,-3-1 0,0-2 10,1-2-8,6-1 8,-2 1-2,4-1-9,-4-1 3,6-3-3,5-4 0,0-4 0,-2-3 4,-10 1-4,-8 0 0,-9 0 2,-4 0 1,-8 0-2,6 0-1,-5-4 3,1-4 0,4-4-3,-8-3 0,6-2 3,-8-2-4,-9 5 1,-6 9 0,-9 2 0,-5 5 4,-2 6-4,-9 2 0,0 6 1,-4-2-2,2-3 1,9-1 0,-2-4-1,8 0 2,8-4-1,1 3 0,-4 2 1,3 4-3,-10 5 2,-9 0 0,6 0 0,-6-2 1,9-2-1,2-2 0,3-3 1,1 2-3,-9 1 2,-3 5 0,-5 7-2,-4 7 5,-14 3-3,1 4 0,-3 0 2,-2-4-3,4-2 1,2-5 0,1 0-1,5-4 3,-4 4-2,-1 0 0,-3 5 1,1 4-2,-10 4 1,3 4 0,-5 0 0,-2 2 3,0 0-3,0 0 0,0 2 2,0-2 0,0 2 0,0-2 2,0 2 7,0 0-10,0 0-1,0 0 0,0 0 0,0 0 11,0 0-8,0 0-3,0 0 0,0 0-3,-9 0 3,-11 0 0,-7 2 0,-17 6 4,1 2-4,-10-2 0,6 2-1,-7-5 5,8 4-4,-1-1 0,5 0 1,6 2-5,9-4 4,9-1 0,9 0-2,5-5 0,2 0 1,2 0 1,0 0-2,0 0-1,0 0 0,0 0-3,0 0 0,0 0-11,0 0 14,0 0-1,0 0-3,0 0 5,0 0-7,13 0 9,7 0 3,16 0-1,6-5-1,7 0-1,5-2 3,4 2-3,0-3 0,2 1 0,5 2 0,-5-4 2,-7 4-2,-10-2 0,-12 7 2,-16 0-3,-1 0 1,-12 0 0,-2 0-1,0 0 5,0 0-4,0 0 0,0 0-2,0 0-1,0 0-1,0 0-4,0 3 2,0 6-11,0 11 7,0 6 8,0 7 2,0 9 6,0 11-3,-4 5-3,-10 2 1,3 0 3,0-3-4,4-12 0,-2-4 1,7-11-1,0-9 0,0-7 0,2-6 1,0-5 2,0-3-3,0 0 1,0 0 1,0 0 1,0 0-3,0 0-21,0 0-34,0 0-77</inkml:trace>
  <inkml:trace contextRef="#ctx0" brushRef="#br0" timeOffset="415452.7502">22870 6333 361,'0'-12'0,"0"12"-6,0 0 4,0 15-10,0 19 12,0 7 5,0-3-4,0-2 1,0-1-1,0 2 9,0 1 1,-6 3-8,-9-4 0,-1-5 0,3-4-1,1-12 0,10-9-2,0-6 2,2-1 4,0 0 0,4-29 36,25-22-11,14-15-30,17-8 5,9-2-2,6-1-1,-3 12 3,-5 4-6,-9 13 2,-9 9 1,-2 10 0,-12 9-5,-10 8 2,-9 12-2,-12 0 2,-4 0-58,0 30-14,0-8-21,-6 2-67</inkml:trace>
  <inkml:trace contextRef="#ctx0" brushRef="#br0" timeOffset="415734.5343">23414 6738 313,'0'18'73,"0"-18"-45,-4 0 10,-11 0-22,-8-2-6,9-10-9,6-6 8,-1-3 13,9-5-2,0 4 17,0 3-24,0 8-12,11 3 5,9 4-6,9 4 0,5 0 0,-12 6-5,-7 20 1,-10 11-17,-5 5-36,0-24-18,-18-4-104</inkml:trace>
  <inkml:trace contextRef="#ctx0" brushRef="#br0" timeOffset="415970.2802">23881 6645 482,'15'-9'40,"1"0"-24,17-3 10,19-2-16,5 2-9,11 1-1,-10 6 3,-14-3-3,-9 2 0,-8 2-4,-6 0-44,-21 4-118</inkml:trace>
  <inkml:trace contextRef="#ctx0" brushRef="#br0" timeOffset="416159.6926">24168 6439 432,'-13'-7'61,"13"7"-32,-2 0-29,0 33-4,-6 19 4,2 14 1,-7 6 6,3-2-3,6-9-3,4-13-1,0-45-62,0-3-87</inkml:trace>
  <inkml:trace contextRef="#ctx0" brushRef="#br0" timeOffset="416450.0902">24581 6342 306,'31'-35'98,"-29"35"-92,0 0-2,5 14-4,-3 15 42,0 10-18,4 2-2,-8 12-5,0 1-14,0-4 4,0-13-6,0-20 0,0-15-1,0-2-18,19-32 18,20-24 5,18-18-5,26-12 14,6-9-5,2 7-6,-12 21-3,-31 30 1,-23 25-2,-13 12-2,-12 22-60,0 5-51,0 6-123</inkml:trace>
  <inkml:trace contextRef="#ctx0" brushRef="#br0" timeOffset="416647.7491">25158 6711 345,'0'32'53,"0"-19"-49,0 13 15,0 12 6,-4 12-9,-4 7-9,2-6-6,-1-1 5,1-6-3,4-8-3,2-12-38,0-24-44,0 0-139</inkml:trace>
  <inkml:trace contextRef="#ctx0" brushRef="#br0" timeOffset="416847.8307">25615 6695 317,'15'-18'190,"-11"18"-151,4 0-19,5 0 1,7 0-20,11 0 3,11-4 3,10-2-5,4-2-2,2-6 0,-2-4-4,-37 8-65,-5-3-86</inkml:trace>
  <inkml:trace contextRef="#ctx0" brushRef="#br0" timeOffset="417034.8047">25914 6435 285,'-29'0'111,"19"0"-111,4 30 0,-7 13 16,-1 12 42,1 6-46,1-6-5,10-3-3,2-8-2,0-12-4,0-32-65,12 0-84</inkml:trace>
  <inkml:trace contextRef="#ctx0" brushRef="#br0" timeOffset="417344.6909">26419 6184 446,'23'-30'28,"-23"30"-19,2 0 8,10 17-17,-6 20 0,3 13 6,-3 6 2,-6 4 1,0-2-3,-2-4-5,-15-13-2,3-17 0,5-12-25,7-12-2,2 0 28,0-34-4,25-19 10,21-14-2,21-14 20,11-9-17,14 8 2,-10 18-6,-4 29-3,-18 33-21,-17 2-70,-43 27-58,0 2-100</inkml:trace>
  <inkml:trace contextRef="#ctx0" brushRef="#br0" timeOffset="417706.6902">27002 6592 165,'0'49'16,"0"-40"26,0-4-25,-3-5 35,-4 0 2,3 0-8,4-16-5,0-14-15,0-6 16,14-6-21,17 4-5,7 6-16,4 12 7,-5 7 5,4 10-10,-3 3-3,-11 0 1,-7 5-9,-5 14 9,-6 4-9,-9 12 2,0 13 7,-13 10 1,-39 11 5,-12-2 2,-5-2-3,11-16 1,29-12-6,16-10-7,13-13 7,0-2 0,26-1 5,25-8 16,18 0-4,14-3-2,4 0-15,-56-3-27,0-11-148</inkml:trace>
  <inkml:trace contextRef="#ctx0" brushRef="#br0" timeOffset="420537.4373">27451 3691 67,'0'-18'111,"0"12"-49,0 2-7,0 3-9,0-6 1,0 5-20,0-1-2,0-2-1,0 3-7,0 0 3,0 0-13,0 2-6,0 0 2,0 0-3,0 0 0,0 0-1,0 0-9,0 0 4,12 27-3,13 16 9,3 19-3,6 18 4,6 11-1,2 9 0,7 0 1,1 1 1,0-2-2,0 0 0,-2 2-1,-3-3 1,-3-2 0,3 1 0,4-3 4,-6-1-4,1-9 0,-3-4 0,-10-7 0,0-6 0,-7 1 0,3-7 0,-9-3-10,-1-5 3,-3-9-3,-5-6-3,-1-7 12,0-9-3,-4-4 4,-2-6 0,0-6 1,-2-3-1,5 0 0,-5-3-17,0 0 14,0 0 3,0 0 4,2-26-4,2-11-1,4-9 1,-4-5 0,0-2 0,3 4 8,-3 11 7,6 3 12,-8 11-11,4 0-14,1 3 9,-5 4 0,4 1-11,0 5 15,-6 6-12,0 3-1,0 2-2,0 0-4,0 0 0,0 14-10,0 26-6,0 22 20,0 10-2,0 2 2,0-2 0,0-12 6,0-11-6,0-8 0,0-8 0,2-8 1,2-6-1,-2-7 0,3-6-1,-5-4 5,0-2-4,0 0 5,0 0-4,-29-2 10,-23-18-10,-8-4 1,-7-1-4,7-4 7,4 0-5,12 2 0,13 3 1,6 3-2,12 8 1,8 5-8,3 4-29,2 4-64,0 0-203</inkml:trace>
  <inkml:trace contextRef="#ctx0" brushRef="#br0" timeOffset="421441.1518">28905 6025 222,'22'-32'65,"-15"22"-4,-5 2 33,0 4-19,-2 4-14,0 0-33,0 0-14,0 0-14,0 10-5,8 38-10,-4 29 12,0 20 3,-4 7 3,0-11-3,0-10 0,0-21 0,0-18 0,0-16-3,0-16-19,0-8-17,0-4 39,0-12 11,0-31 0,15-15-7,14-21 5,14-17 5,13-9-7,7 3-5,-5 14-1,-1 21-1,-10 23 0,-7 21-6,-13 10 4,2 13 1,-7 0-4,5 43-26,-2 18 1,-10 16-67,-15-39-54,0-8-74</inkml:trace>
  <inkml:trace contextRef="#ctx0" brushRef="#br0" timeOffset="421614.2419">29538 6590 302,'0'43'5,"2"-11"-3,0 8 7,-2 7 42,0 1-26,0-2-23,0-4 5,0-9-3,0-1-4,0-13 0,0-19-26,0 0-157</inkml:trace>
  <inkml:trace contextRef="#ctx0" brushRef="#br0" timeOffset="421801.2211">29795 6607 126,'17'-20'315,"4"18"-272,8 0-13,8 2-3,15 0-17,-4 0-3,2 0-7,-2 0 3,2 0-7,1 0-34,-36 0-90,-1-2-216</inkml:trace>
  <inkml:trace contextRef="#ctx0" brushRef="#br0" timeOffset="421973.4944">30269 6418 306,'-17'-5'104,"14"5"-80,3 0 34,-9 10-49,-2 26 0,-3 16 4,-3 10-7,-1 4 1,3-3-5,3-9 2,8-12-8,4-40-70,0-2-101</inkml:trace>
  <inkml:trace contextRef="#ctx0" brushRef="#br0" timeOffset="422324.7408">30709 6328 455,'31'-33'80,"-29"33"-32,-2 0-17,2 0-27,5 0-4,6 24-4,7 11 0,3 15-1,-6 11 2,-10-3 1,-7-6 1,0-12-40,0-16-13,0-14 29,-11-10-2,4 0 27,1-24 7,6-18 2,0-10 20,0-10 5,31-12 3,23-12-17,19-3-13,5 7 1,4 18-8,-6 24-1,-13 23-2,-5 17-7,-16 0-4,-13 38-45,-29-7-61,0 3-25</inkml:trace>
  <inkml:trace contextRef="#ctx0" brushRef="#br0" timeOffset="422710.4698">31154 6784 360,'-4'9'103,"4"-9"-27,0-2-6,0-22-48,14-3-10,19-8-12,13-3 3,19 7-6,-5 8 3,-2 9 0,-9 10-3,-13 4 6,-9 0-8,-9 4 5,-7 22-11,-9 8 4,-2 9-4,-4 2 11,-32 6 1,-13 0 2,-9 4-1,-11-3 0,2-2-2,9-6 5,17-6-5,18-8 0,11-7-2,12-3 1,0-4 0,22-3 2,32 0-1,19-9 0,10-4-14,-2 0-50,-53 0-53,-17-7-119</inkml:trace>
  <inkml:trace contextRef="#ctx0" brushRef="#br0" timeOffset="423230.4887">30082 6595 139,'-6'4'40,"6"-2"12,0-2 12,0 3-1,0-3-17,0 0-16,0 7-21,21 3 0,24 5 3,18 4 19,8-3-9,7-5-21,-7-4 7,-11-2-8,-10-5-1,-50 0-80,0 0-198</inkml:trace>
  <inkml:trace contextRef="#ctx0" brushRef="#br0" timeOffset="424178.0754">27443 3287 103,'0'1'87,"0"-1"-46,0 0 7,0 0 0,0 0-3,0 0-24,-5 0 2,5-1 10,-2-2-20,2 1-7,0 2-6,0 0-1,0 0-1,-6 0-34,6 0-51,-10 0-59</inkml:trace>
  <inkml:trace contextRef="#ctx0" brushRef="#br0" timeOffset="431463.6117">32410 3840 188,'-14'-3'43,"9"0"-5,3-3 17,0 2-4,-2 0-28,2 0 1,-3 4-13,5 0 1,-3 0 5,1 0-17,2 0 0,0 0 0,0 0 0,0 0 0,0 0 1,0 0 5,0 0 6,0 0-9,0 0 2,0 0-5,0 0-9,0 4 7,0 32-3,12 24 5,1 23 4,1 14-1,1 7-3,1-8 0,1-9 1,1-14 1,-3-13-2,-3-10 0,-1-10-1,-2-12 4,-4-14-3,-3-8 0,0-6 3,0 0 5,3 0 0,-3 0 1,9-16 37,7-24-40,6-10-6,8-6 0,3-4-1,-4 7-2,1 9 0,-8 10 3,-11 17-3,-6 8 7,-7 7-2,0 2-2,0 0-11,0 0 5,0 11-16,-20 26 19,-4 10-1,-12 6 8,1 1-2,-2-4 0,2-8 3,-3-3-4,-2-9-1,-3-7 2,1-2 1,11-9 1,11-6 0,9-6-4,7 0 5,-8-6 12,-1-27-14,-3-10-2,1-7-1,-6 0 6,6 12-6,-3 11 0,3 17-8,-12 10 6,-6 0-32,-13 37-11,27-11-30,7-1-80</inkml:trace>
  <inkml:trace contextRef="#ctx0" brushRef="#br0" timeOffset="431844.3971">32157 5078 271,'-13'14'15,"13"7"-15,0 13-4,0 15 4,-2 9 11,-7 5-7,-5 0 0,4-9 5,-4-12-9,5-14 5,5-10-2,2-10-1,2-4 11,0-4 27,0 0 36,0-20 8,29-32-56,19-24-9,22-24-14,16-4-2,3 7 3,-6 20-6,-16 34-2,-18 20 0,-16 23-7,-8 0-50,-25 19-65,0 8-90</inkml:trace>
  <inkml:trace contextRef="#ctx0" brushRef="#br0" timeOffset="432225.7272">32663 5467 341,'-10'21'90,"10"-19"-70,0 0 35,0-2-5,0 0-31,0 0-16,0-10-1,4-14-2,15-2 0,16-4-9,7 3 6,5 3 0,6 10-1,-10 6 4,-10 8-9,-14 0 9,-7 5-7,-12 24-10,0 10 12,-16 12-3,-28 9 8,-16 10 3,2 1 2,0-4-3,18-11-2,17-14 1,15-16-5,8-8 4,0-6 0,0-1 1,15 0 1,30 1 8,7-4-5,18 0-5,-39-8-71,-1 0-84</inkml:trace>
  <inkml:trace contextRef="#ctx0" brushRef="#br0" timeOffset="442541.4953">22438 7004 161,'0'0'66,"0"0"-39,0 0 16,0 0 11,0 0-14,0 0-15,0 0-12,0 0 4,0 0-5,0 0-4,0 0 9,0-2-10,12-1 2,14-4-8,17-1 1,17 0-2,13-3 0,21 6 2,9-2-5,3 2 4,4 5-1,-12 0 0,-9 0 2,-18 0-2,-13 8 0,-17-2 0,-22-3 1,-7-1 0,-10 1-1,-2-1 12,0 0 1,0-2 3,0 0-6,0 0-8,0 2 6,0-2-6,0 0-2,0 0 0,0 0 3,0 0-2,0 0-1,0 0 0,0 2-3,0-2 1,0 1-37,0 4-5,-7 5-8,-11 2-10,10-7-51,-2 0-136</inkml:trace>
  <inkml:trace contextRef="#ctx0" brushRef="#br0" timeOffset="443590.5695">24768 5961 36,'15'-14'288,"-15"13"-242,0 1-14,0 0 6,0 0-20,-15 0-18,-25 25 0,-5 13 0,-1 8-2,-2 7 3,11 3-1,-1 4 7,9 0-6,9 2 4,1-4-5,15-3 0,4-6 0,0-11 0,9-6-1,13-15 1,7-8 0,7-9 7,0 0-6,-2-3 5,-5-20 6,-14-2 3,-11-8 3,-4-2-16,0-8-1,-19-4-1,-16-7-9,0-5 9,4-6-3,-5 2 4,7 1-1,0 4 5,4 9-5,4 10 16,5 10-8,1 12 7,3 6-7,5 5-7,3 4 2,2 2-3,2 0-7,0 0-22,-16 0-54,9 0-50,1 5-92</inkml:trace>
  <inkml:trace contextRef="#ctx0" brushRef="#br0" timeOffset="444732.6193">26448 6043 348,'10'-34'59,"-10"24"3,0 1 6,0 4-2,0 3-51,0 2-4,0 0-11,-16 7-4,-28 39 3,-26 29-2,-19 26 6,-5 13-7,17 5 4,12-13 0,24-16-5,26-16-14,15-15 18,0-16 1,38-11-11,16-20 9,10-12-3,17-5 5,-2-39 0,0-9 2,-21-9-4,-18-4 0,-30 4-6,-10 1 0,-29 6-30,-29 2 4,-6 9 33,-7 4 0,6 6 1,5 2 0,6-1 0,8 4 14,13-3-14,1 1 0,8 2 0,8 3 0,5 2-4,1 3-7,4 5-6,4 9 8,-5 4-53,7 3-29,-2 0-117</inkml:trace>
  <inkml:trace contextRef="#ctx0" brushRef="#br0" timeOffset="445272.7209">26446 5755 222,'12'-29'46,"-10"10"-9,7-3 13,-3 1-14,8 2-1,1-2-16,10 1-7,-5 2-2,6 1-8,3 2 5,10 3-5,1 2 2,-1 3-4,2 7 0,-1 0-1,-9 0-2,-4 17-5,-10 10-3,-7 3 3,-10 5-1,0 2 1,0-1 8,-27 0 0,-6-6 12,-10-2-10,-1-1 2,-4-6 0,6-5-1,13-4 0,11-3-3,12-6 0,6-3-3,0 0-9,0 0 4,18 4 8,26-2 4,18 0 15,10-2-14,-1 0-3,-8 0-2,-18 0-44,-45 0-50,0 0-178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19-09-11T12:29:06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14436 13246,'25'0,"25"0,-1 0,26 0,-1 0,1 0,-1 0,-24 0,-1 0,1 0,24 0,-24 0,-1 0,26-25,-26 25,-24 0,0 0,0 0,0 0,0 0,-1 0,1 0,0 0,25 0,-26 0,26 0,-25 0,0 0,-1 0,1 0,0-25,0 25,0 0,-1 0,1 0,0 0,0 0,0 0,-1 0,1 0,0 0,0 0,-25-25,25 25,-1 0,1 0,-25-25,25 25,-25-24,25 24,0-25,-1 25,-24-25,0 0,25 0,0 25,-25-24,25 24,-25-25,25 25,-25-25,24 0,1 0,0 25,-25-49,25 24,-25 0,25 25,0-25,-25 1,0-1,-25 25,0 25,25-1,-25-24,0 25,25 0,0 0,-25-25</inkml:trace>
  <inkml:trace contextRef="#ctx0" brushRef="#br0" timeOffset="1973.7754">14511 13271,'-25'0,"0"0,0 0,1 0,-26 0,25 0,25-25,-50 25,50-25,-24 25,24-50,-50 50,50-49,-25 24,0-50,25 51,0-1,0 0,-24 0,24 0,0 1,0-1,-25 25,25-50,0 25,0 1,0-1,0 0,0 0,-25 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9-09-11T12:37:18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14482 17599 176,'7'-7'72,"-3"7"-37,-4 0 7,0-2-10,0 2-9,0 0 5,0 0 0,0 0 4,0 0-1,0 0-21,0 0-1,0 0-6,0 0-2,0 0 9,0 0-10,0 0 1,0 0 7,0 9-8,0 2 7,3 7-7,10 2 3,8 9 1,0 2-4,16 10 0,5 3 0,7 5 0,8 4 0,15-5-3,15 3 3,11-16-9,6-7 3,10-16-14,7-12 16,3 0 4,13-5 0,3-22 2,3-7-1,0 2 12,-8-3-6,-6-4 8,-15 5-7,-18 3-6,-18 1 0,-9 4-2,-7-1-4,3 1 4,-5-6-9,0-1 9,5-6-3,-9 2 6,-9 3-3,-9 6 0,-14 2 3,-1 12-3,-8-2 0,-1 4 0,-5 4 5,-3 0-4,-6 8 4,0 0 3,0-4-4,0 4 5,2 0-9,-2 0 3,2 0 8,-2 0-11,0 0 9,0 0-2,0 0-5,0 0 10,0 0-9,0 0-1,0 0-1,0 0 2,0 0-3,0 0 0,0 0 0,0 0-5,0 0 5,0 0 0,0 0 4,0 0-2,0 0 3,0 0-5,0 0 2,0 0-2,0 0 0,0 0 0,0 0-1,0 0 2,0 0-2,0 0 1,0 0 0,0 0-1,0 0 1,0 0 0,0 0 0,0 0 3,0 0-3,0 0 0,0 0-3,0 0-1,0 0 1,0 0 3,0 0 2,0 0 3,0 0-5,0 0 0,0 0 2,0 0-3,0 0 1,0 0 0,0 0 0,0 0 4,0 0-4,0 0 0,0 0 1,0 0-3,0 0 2,0 0 0,0 0 0,0 0 3,0 0-3,0 0 0,0 0 0,0 0-1,0 0 1,0 0 0,0 0 0,0 0-1,0 0 1,0 0 0,0 0 1,0 0-3,0 0 2,0 0 0,0 0-1,0 0 2,0 0-1,0 0 0,0 0 1,0 0-3,0 0 2,0 0 0,0 0 0,0 0 2,0 0-2,0 0 0,0 0-1,0 0-2,5 0 1,-5 0 2,0 0-2,0 0 7,0 0-5,0 0 0,0 0 1,0 0-1,0 0 0,0 0 0,0 0-1,0 0 4,0 0-3,0 0 0,0 0 1,0 0-2,0 0 1,0 0 0,0 0-1,0 0 2,0 0-1,0 0 0,0 0 0,0 0-1,0 0 2,0 0-1,0 0 0,0 0 1,0 0-1,0 0 0,0 0 0,0 0-1,0 0 1,0 0 0,0 0-1,0 0 5,0 0-4,0 0 0,0 0 1,0 0-2,0 0 1,0 0 0,0 0-1,0 0 3,0 0-2,0 0 0,0 0 1,0 0-5,0 0 4,0 0 0,0 0-1,0 0 1,0 0 0,0 0 0,0 0 1,0 0 0,0 0 1,0 0-2,0 0 0,0 0 4,0 0-4,0 0 0,2 0 0,-2 0-3,3 0 3,-3 0 0,2 0 0,-2 0 4,0 0-2,0 0 7,2 0-4,3 0 10,-5 0-15,0 0 0,0 0 1,0 0 3,0 0-4,0 0 0,0 0 2,0 0-2,0 0 0,0 0 0,0 0-1,0 0 1,0 0 0,0 0 0,0 0 0,0 0-2,0 0 2,0 0 0,0 0-2,0 0 4,0 0-2,0 0 0,0 0 0,0 0-4,0 0 4,0 0 0,0 0-2,0 0-5,0 0 6,0 0-1,0 0 0,0 0-3,0 0 5,0 0 0,0 0-1,0 0 4,0 0-1,0 0-2,0 0 2,0 0-2,0 0 0,0 0 0,0 0 0,0 0 3,0 0-3,0 0 0,0 0 0,0 0 0,0 0 0,0 0 0,0 0-2,0 0 4,0 0-2,0 0 0,0 0 0,0 0 0,0 0 0,0 0 0,0 0-1,0 0 3,0 0-2,0 0 0,0 0 1,0 0-4,0 0 3,0 0 0,0 0-1,0 0 5,0 0-2,0 0-2,0 0 3,0 0 0,0 0-3,0 0 0,0 0 0,0 0 2,0 0-2,0 0 0,0 0 2,0 0-8,0 0 6,0 0 0,0 0-1,0 0 4,0 0-3,0 0 0,0 0 1,0 0-1,0 0 0,0 0 0,0 0-1,0 0 0,0 0 1,0 0 0,0 0 0,0 0-4,0 0 4,0 0 0,0 0-1,0 0 3,0 0-2,0 0 0,0 0 0,0 0-4,0 0 2,0 0 0,0 0 0,0 0-4,0 0 5,0 0 0,0 0 1,0 0-4,0 0 4,0 0 0,0 0-1,0 0 3,0 0-2,0 0 0,0 0 0,0 0 0,0 0 0,0 0 0,0 0-2,0 0 5,0 0-3,0 0 0,0 0 0,0 0-2,0 0 2,0 0 0,0 0-3,0 0 3,0 0 0,0 0 0,0 0-12,0 0 1,0 0-24,0 0 0,0 0 1,0 0-35,0 0-29,0 0-74</inkml:trace>
  <inkml:trace contextRef="#ctx0" brushRef="#br0" timeOffset="2124.3761">19603 17606 213,'-16'18'38,"5"-14"-5,5 6 28,-6-3-15,-3-2-13,-6 3 2,1-1-13,-4 0 2,0 5-6,-8-2-13,-1 4 0,-8 2-5,-1-2 2,-5-3-2,5 5 0,-7-7 0,0 3 0,2-1 3,1-1-3,-8-1 0,0-1 1,-4-3-1,-4-2 0,-7 2 0,0-5 1,7 0 2,-1 0-3,12 0 3,-1 0 1,8 0 2,3-8-3,8 2-3,-5-6 0,3-6 2,-5-1-2,-3-6 0,-1-1 0,1-6 1,3 1 0,9-3 6,2 0 4,0-6-2,9 0 8,-4-5-9,-1-4-5,7 0 3,-5-4-5,6-2-1,-1 3 0,3 2 0,3 2 3,1-2-3,7-3 2,0-1-4,4 0 1,0 3 1,0 0 3,0-3-2,0 0 2,6-3-3,7-3 1,5 2-3,9-4-9,9 4 11,-1 2-1,8 3-4,-3 9 1,4 2 3,1 8 1,1 1 2,6 8-2,-5 1 0,8 6-2,-1 2 6,6 6-7,7 2 3,7 8 0,9 0-3,-2 0 2,2 26 1,-4 8 0,-13 16-5,-1 11 2,-14 10 3,0 11-4,-6 5 0,-5-5 4,-7-2-4,8-3 0,-3-15-5,-5-8 9,-2-4-2,-2-6 1,-4 5-4,-8 0 6,-1 8-1,-5 4 0,-7 6 0,1-3-1,-5-6 0,0-2-2,0-14-1,0-1 4,0-8 0,0-4 0,0-7 3,0-4 1,-9 0 0,-6-1-2,-8 9 5,-8 3-6,-2 3-1,-6 2 0,4 2 3,1 0-3,10-5 0,0-5 0,8-7 11,1-3-11,1-5 3,3 1-1,-5-6-2,-1 4-1,-6-3-19,-6-2-20,18-5-59,2 0-43</inkml:trace>
  <inkml:trace contextRef="#ctx0" brushRef="#br0" timeOffset="13823.4847">23744 17842 92,'7'-1'48,"-4"1"-4,-3 0 10,4 0-14,1 0-25,-3 0-4,0 0 26,-2 0-17,2 0 3,7 0 0,-5 0 0,10 0 7,-1 1-13,5-1-8,11 2 4,11-2-9,7 0 1,18 0-4,8 0 2,5 0-3,5 0 0,-1 0 0,-6 0-1,-5 0 1,-4 0 0,-16 0 2,-9 0-2,-7 0 12,-18 0-1,-6 0-3,-8 0 9,-1 0-9,-2 0 1,0 0 1,0 0-10,0 0 6,0 0-6,0 0 0,0 0 0,0 0 0,0 0-8,0 0-5,0 0-15,0 0 4,0 0-34,0 0-122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19-09-11T12:42:26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14064 6722,'348'0,"24"0,-199 0,-98 0,-26 0,26 0,-26 0,26 0,-51 0,26 0,-25 0,0 0,0 0,-1 0,1 0,0 0,0 0,0 0,-1 0,26 0,-25 0,0 0,-1 0,1 0,0 0,0 0,0 0,-1-25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19-09-11T12:41:34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22820 13593,'25'0,"0"0,0 25,-25 0,49 49,-24-24,25-1,-25-24,24 25,-24-50,25 24,-26 1,26-25,-25 0,24 0,-24 0,0 0,25 0,-26 0,26 25,0-25,-26 0,1 0,0 25,0-25,0 0,-1 0,1 0,25 0,-1 0,-24 0,0 0,0 0,0 0,0 0,-1 0,1 0,25 0,-1 0,1 0,-25 0,0 0,-1 0,1 0,0 0,0 0,0 0,49 0,-49 0,0 0,24 0,-24 0,25 0,-26 0,26 0,-25 0,24 0,26 0,-50 0,24 0,26 0,-26 0,1 0,-25 0,24 0,-24 0,74 0,-24 0,-26 0,26 0,24 0,-25 0,26 0,-26 0,-49 0,49 0,1 0,-1 0,-49 0,49 0,-24 0,0 0,-26 0,26 0,0 0,-26 0,1 0,25 0,-1 0,1 0,-25 0,24 0,-24 0,50 0,-51 0,26 0,-25 0,24 0,-24 0,25 0,-25 0,-1 0,1 0,25 0,0 0,-26 0,51 0,-26 0,-24 0,50 0,-26 0,26 0,-26 0,-24 0,49 0,-49 0,50 0,-1 0,-24 0,24 0,0 0,-24 0,25 0,-1 0,0 0,1 0,-50 0,49 0,-49 0,49 0,-24 0,-1 0,26 0,-26 0,1 0,24 0,-49 0,50 0,-1 0,-24 0,-1 0,26 0,-50 0,24 0,1 0,24 0,-24 0,24 0,75 0,-99 0,-1 0,26 0,-51 0,26 0,-25 0,49 0,1 0,-51 0,51 0,-50 0,24 0,-24 0,50 0,-51 0,26 0,-25 0,49 0,1 0,-51 0,26 0,-25-25,0 25,-1 0,1 0,0 0,0 0,24 0,-24 0,0 0,0 0,24 0,-24 0,0-25,0 25,-25-49,0 24,0-25,0 25,0 1,0-1,0 0,0 0,0 0,0 1,0-26,-25-24,25 49,0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19-09-11T12:42:58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24730 17711,'769'74,"-99"124,-348-98,-173-76,-50 1,-74-25,25 0,-25 0,49 0,-24 0,24 0,1 0,-26 0,1 0,-25 0,-1 0,26 0,-25 0,0 0,-1 0,-24-25</inkml:trace>
  <inkml:trace contextRef="#ctx0" brushRef="#br0" timeOffset="3162.206">21828 17835,'25'0,"0"0,0 0,-1 0,1 0,0-25,25 0,-26 25</inkml:trace>
  <inkml:trace contextRef="#ctx0" brushRef="#br0" timeOffset="4379.1269">22796 17512,'24'0,"51"25,-50-25,-1 0,26 25,-25-25,-25 25</inkml:trace>
  <inkml:trace contextRef="#ctx0" brushRef="#br0" timeOffset="14205.9674">25846 17264,'-74'0,"-50"-25,74 25,-24 0,24-25,26 1,-26-1,0 25,1-25,-1 0,1 0,-51 1,51-26,-1 25,1-24,24-1,0 25,25 0,0 1,0-1,0 0,0 0,0 0,0 1,25-1,24 0,-24-25,0 26,0-26,0 50,24-50,-24 50,25-24,24-26,-24 25,98 0,1 0,-50 1,-24-1,-26 25,1-25,0 25,-1 0,1-25,0 25,-1 0,-24 0,0 0,0 0,-1 0,26 25,-50 49,50-24,-26 49,-24-24,0-1,0-24,0-1,0 1,0 0,0-1,-49 1,-1-1,-24 51,-1-76,26 51,-26-50,26-1,-1 1,25-25,0 0,-24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2A6A-1E7D-4FA1-AB0C-28540AC4670A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3E30A-BB34-461E-8251-E9DCAFA4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3E30A-BB34-461E-8251-E9DCAFA478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7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3E30A-BB34-461E-8251-E9DCAFA478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220A4-BB1F-406F-9EA0-CBE0CACDBD1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9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75F-015D-4029-8280-C630B48F829A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5AA4-C6F4-44BC-AF64-7CE0E135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4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75F-015D-4029-8280-C630B48F829A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5AA4-C6F4-44BC-AF64-7CE0E135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2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75F-015D-4029-8280-C630B48F829A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5AA4-C6F4-44BC-AF64-7CE0E135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75F-015D-4029-8280-C630B48F829A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5AA4-C6F4-44BC-AF64-7CE0E135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7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75F-015D-4029-8280-C630B48F829A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5AA4-C6F4-44BC-AF64-7CE0E135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7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75F-015D-4029-8280-C630B48F829A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5AA4-C6F4-44BC-AF64-7CE0E135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7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75F-015D-4029-8280-C630B48F829A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5AA4-C6F4-44BC-AF64-7CE0E135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3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75F-015D-4029-8280-C630B48F829A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5AA4-C6F4-44BC-AF64-7CE0E135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3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75F-015D-4029-8280-C630B48F829A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5AA4-C6F4-44BC-AF64-7CE0E135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2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75F-015D-4029-8280-C630B48F829A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5AA4-C6F4-44BC-AF64-7CE0E135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0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75F-015D-4029-8280-C630B48F829A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5AA4-C6F4-44BC-AF64-7CE0E135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8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1575F-015D-4029-8280-C630B48F829A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5AA4-C6F4-44BC-AF64-7CE0E135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20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emf"/><Relationship Id="rId5" Type="http://schemas.openxmlformats.org/officeDocument/2006/relationships/customXml" Target="../ink/ink12.xml"/><Relationship Id="rId4" Type="http://schemas.openxmlformats.org/officeDocument/2006/relationships/image" Target="../media/image5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emf"/><Relationship Id="rId5" Type="http://schemas.openxmlformats.org/officeDocument/2006/relationships/customXml" Target="../ink/ink14.xml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gi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emf"/><Relationship Id="rId5" Type="http://schemas.openxmlformats.org/officeDocument/2006/relationships/customXml" Target="../ink/ink15.xml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4322" y="2672081"/>
            <a:ext cx="37337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Century Schoolbook" charset="0"/>
                <a:ea typeface="Century Schoolbook" charset="0"/>
                <a:cs typeface="Century Schoolbook" charset="0"/>
              </a:rPr>
              <a:t>Lecture 8</a:t>
            </a:r>
            <a:endParaRPr lang="en-US" sz="36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algn="ctr"/>
            <a:r>
              <a:rPr lang="en-US" sz="3600" dirty="0" smtClean="0">
                <a:latin typeface="Century Schoolbook" charset="0"/>
                <a:ea typeface="Century Schoolbook" charset="0"/>
                <a:cs typeface="Century Schoolbook" charset="0"/>
              </a:rPr>
              <a:t>Policy Gradients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5412" y="6211669"/>
            <a:ext cx="982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Most material from </a:t>
            </a:r>
            <a:r>
              <a:rPr lang="en-US" dirty="0" err="1" smtClean="0"/>
              <a:t>Fei</a:t>
            </a:r>
            <a:r>
              <a:rPr lang="en-US" dirty="0" smtClean="0"/>
              <a:t> </a:t>
            </a:r>
            <a:r>
              <a:rPr lang="en-US" dirty="0" err="1" smtClean="0"/>
              <a:t>Fei</a:t>
            </a:r>
            <a:r>
              <a:rPr lang="en-US" dirty="0" smtClean="0"/>
              <a:t> Li’s Course at </a:t>
            </a:r>
            <a:r>
              <a:rPr lang="en-US" dirty="0" err="1" smtClean="0"/>
              <a:t>Standford</a:t>
            </a:r>
            <a:r>
              <a:rPr lang="en-US" dirty="0" smtClean="0"/>
              <a:t> University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9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62025" y="1307201"/>
                <a:ext cx="11229975" cy="2121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second modification to online Q-learning aimed at further improving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stability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separate network for generating the targets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Q-learning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</a:t>
                </a:r>
              </a:p>
              <a:p>
                <a:pPr marL="285750" indent="-285750">
                  <a:buFontTx/>
                  <a:buChar char="-"/>
                </a:pP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very C updates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clone the network Q to obtain a target network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generating the Q-learning targets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following C updates to Q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" y="1307201"/>
                <a:ext cx="11229975" cy="2121799"/>
              </a:xfrm>
              <a:prstGeom prst="rect">
                <a:avLst/>
              </a:prstGeom>
              <a:blipFill rotWithShape="0">
                <a:blip r:embed="rId2"/>
                <a:stretch>
                  <a:fillRect l="-869" t="-2292" b="-2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62024" y="3623416"/>
                <a:ext cx="11229975" cy="2296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modification makes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algorithm more stable compared to standard online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Q-Learning, where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update that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increases Q(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often also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increases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hence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possibly leading to oscillations or divergence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policy.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buFontTx/>
                  <a:buChar char="-"/>
                </a:pP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Generating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targets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an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older set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parameters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adds a delay between the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an update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Q is made and the time the update affects the targets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making divergence or oscillations much more unlikely.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4" y="3623416"/>
                <a:ext cx="11229975" cy="2296141"/>
              </a:xfrm>
              <a:prstGeom prst="rect">
                <a:avLst/>
              </a:prstGeom>
              <a:blipFill rotWithShape="0">
                <a:blip r:embed="rId3"/>
                <a:stretch>
                  <a:fillRect l="-489" t="-1326" b="-3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93542"/>
          <a:stretch/>
        </p:blipFill>
        <p:spPr>
          <a:xfrm>
            <a:off x="0" y="0"/>
            <a:ext cx="12192000" cy="44291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3092" y="95494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/>
              <a:t>Last Time: Target Network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890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45243" y="128588"/>
            <a:ext cx="1161573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Last Time: Deep Q-learning with Experience </a:t>
            </a:r>
            <a:r>
              <a:rPr lang="en-US" sz="3200" b="1" dirty="0"/>
              <a:t>R</a:t>
            </a:r>
            <a:r>
              <a:rPr lang="en-US" sz="3200" b="1" dirty="0" smtClean="0"/>
              <a:t>eplay &amp; Target Network</a:t>
            </a:r>
            <a:endParaRPr lang="en-US" sz="32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1000125"/>
            <a:ext cx="10439401" cy="5857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l="52500" t="-208" b="93542"/>
          <a:stretch/>
        </p:blipFill>
        <p:spPr>
          <a:xfrm>
            <a:off x="6400800" y="6400800"/>
            <a:ext cx="5791200" cy="4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0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85813"/>
            <a:ext cx="5410200" cy="2471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079407"/>
            <a:ext cx="12192110" cy="699186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Policy Gradients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5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6" y="4191000"/>
            <a:ext cx="11558588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6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243" y="128588"/>
            <a:ext cx="1161573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" b="79583"/>
          <a:stretch/>
        </p:blipFill>
        <p:spPr>
          <a:xfrm>
            <a:off x="0" y="0"/>
            <a:ext cx="12192000" cy="1400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4375" y="1438762"/>
            <a:ext cx="9829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Gradients usually converges faster than Q-Learning</a:t>
            </a:r>
          </a:p>
          <a:p>
            <a:pPr marL="285750" indent="-285750">
              <a:buFontTx/>
              <a:buChar char="-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Gradients is generally believed to be able to apply to a wider range of problems</a:t>
            </a:r>
          </a:p>
          <a:p>
            <a:pPr marL="285750" indent="-285750">
              <a:buFontTx/>
              <a:buChar char="-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Gradients model probabilities of actions, it is capable of learning stochastic policies</a:t>
            </a:r>
          </a:p>
          <a:p>
            <a:pPr marL="285750" indent="-285750">
              <a:buFontTx/>
              <a:buChar char="-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Gradients can be easily applied to model continuous action space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75" y="4465638"/>
            <a:ext cx="982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DQN shows a better sample efficiency and more stable performance(when it works!)</a:t>
            </a:r>
          </a:p>
          <a:p>
            <a:pPr marL="285750" indent="-285750">
              <a:buFontTx/>
              <a:buChar char="-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biggest drawbacks of Policy Gradients is the high variance in estimating the gradient of E[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R_t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0319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6667"/>
          <a:stretch/>
        </p:blipFill>
        <p:spPr>
          <a:xfrm>
            <a:off x="0" y="0"/>
            <a:ext cx="6096000" cy="6200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3073"/>
          <a:stretch/>
        </p:blipFill>
        <p:spPr>
          <a:xfrm>
            <a:off x="6096000" y="657226"/>
            <a:ext cx="6096000" cy="5543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08796" y="6488668"/>
            <a:ext cx="5470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[Sutton et al. Reinforcement Learning second edition]</a:t>
            </a:r>
          </a:p>
        </p:txBody>
      </p:sp>
    </p:spTree>
    <p:extLst>
      <p:ext uri="{BB962C8B-B14F-4D97-AF65-F5344CB8AC3E}">
        <p14:creationId xmlns:p14="http://schemas.microsoft.com/office/powerpoint/2010/main" val="3823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35443"/>
          <a:stretch/>
        </p:blipFill>
        <p:spPr>
          <a:xfrm>
            <a:off x="0" y="0"/>
            <a:ext cx="12192000" cy="38433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3843338"/>
            <a:ext cx="12077700" cy="152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2876" y="5367338"/>
            <a:ext cx="11863387" cy="86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6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1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44375"/>
          <a:stretch/>
        </p:blipFill>
        <p:spPr>
          <a:xfrm>
            <a:off x="0" y="3043238"/>
            <a:ext cx="12192000" cy="38147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0" y="2857501"/>
            <a:ext cx="3905250" cy="11668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26706"/>
            <a:ext cx="12192000" cy="1373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/>
          <a:srcRect l="1" r="33671"/>
          <a:stretch/>
        </p:blipFill>
        <p:spPr>
          <a:xfrm>
            <a:off x="0" y="5423296"/>
            <a:ext cx="8086725" cy="14347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58542"/>
          <a:stretch/>
        </p:blipFill>
        <p:spPr>
          <a:xfrm>
            <a:off x="0" y="0"/>
            <a:ext cx="12192000" cy="28432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68320"/>
          <a:stretch/>
        </p:blipFill>
        <p:spPr>
          <a:xfrm>
            <a:off x="8329612" y="5423296"/>
            <a:ext cx="3862387" cy="14347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4393440" y="4893480"/>
              <a:ext cx="6903000" cy="15631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84080" y="4884120"/>
                <a:ext cx="6921720" cy="158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86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7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8750"/>
          <a:stretch/>
        </p:blipFill>
        <p:spPr>
          <a:xfrm>
            <a:off x="0" y="1285874"/>
            <a:ext cx="12192000" cy="557212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23092" y="95494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/>
              <a:t>Last Time: Reinforcement Learning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9655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1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938040" y="3661200"/>
              <a:ext cx="1580760" cy="27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8680" y="3651840"/>
                <a:ext cx="159948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80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9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072120" y="1196640"/>
              <a:ext cx="3134880" cy="839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62760" y="1187280"/>
                <a:ext cx="3153600" cy="85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869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6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456160" y="448200"/>
              <a:ext cx="6409800" cy="4329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6800" y="443880"/>
                <a:ext cx="6429240" cy="434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98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072040" y="4563000"/>
              <a:ext cx="848880" cy="214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2680" y="4553640"/>
                <a:ext cx="867600" cy="23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92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213520" y="5771520"/>
              <a:ext cx="3678480" cy="733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7400" y="5760720"/>
                <a:ext cx="3695400" cy="75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16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1458"/>
          <a:stretch/>
        </p:blipFill>
        <p:spPr>
          <a:xfrm>
            <a:off x="-1" y="1471612"/>
            <a:ext cx="12192001" cy="5386387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23092" y="95494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/>
              <a:t>Last Time: MDP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65071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063040" y="2410920"/>
              <a:ext cx="634320" cy="9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3680" y="2401560"/>
                <a:ext cx="65304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8" y="0"/>
            <a:ext cx="12082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8215200" y="4848840"/>
              <a:ext cx="2991960" cy="187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05840" y="4839480"/>
                <a:ext cx="3010680" cy="2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301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858080" y="5839920"/>
              <a:ext cx="2000520" cy="687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8720" y="5830560"/>
                <a:ext cx="2019240" cy="7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423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294920" y="4687920"/>
              <a:ext cx="6903000" cy="1384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5560" y="4678560"/>
                <a:ext cx="6921720" cy="140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47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000080" y="3375360"/>
              <a:ext cx="4849200" cy="2858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720" y="3366000"/>
                <a:ext cx="4867920" cy="28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3178800" y="3348720"/>
              <a:ext cx="1572120" cy="982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69440" y="3339360"/>
                <a:ext cx="1590840" cy="10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769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243" y="128588"/>
            <a:ext cx="1161573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Asynchronous Advantage Actor-Critic(A3C)</a:t>
            </a:r>
            <a:endParaRPr lang="en-US" sz="36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Maintains a policy π(a</a:t>
            </a:r>
            <a:r>
              <a:rPr lang="en-US" baseline="-25000" dirty="0" smtClean="0"/>
              <a:t>t</a:t>
            </a:r>
            <a:r>
              <a:rPr lang="en-US" dirty="0" smtClean="0"/>
              <a:t>|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t</a:t>
            </a:r>
            <a:r>
              <a:rPr lang="en-US" dirty="0" smtClean="0"/>
              <a:t>; </a:t>
            </a:r>
            <a:r>
              <a:rPr lang="en-US" b="1" dirty="0" smtClean="0"/>
              <a:t>θ</a:t>
            </a:r>
            <a:r>
              <a:rPr lang="en-US" dirty="0" smtClean="0"/>
              <a:t>) and an estimate of the value function V(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t</a:t>
            </a:r>
            <a:r>
              <a:rPr lang="en-US" dirty="0" smtClean="0"/>
              <a:t>; </a:t>
            </a:r>
            <a:r>
              <a:rPr lang="en-US" b="1" dirty="0" err="1" smtClean="0"/>
              <a:t>θ</a:t>
            </a:r>
            <a:r>
              <a:rPr lang="en-US" baseline="-25000" dirty="0" err="1" smtClean="0"/>
              <a:t>v</a:t>
            </a:r>
            <a:r>
              <a:rPr lang="en-US" dirty="0" smtClean="0"/>
              <a:t>)</a:t>
            </a:r>
          </a:p>
          <a:p>
            <a:r>
              <a:rPr lang="en-US" dirty="0" smtClean="0"/>
              <a:t>n-step Actor-Critic method</a:t>
            </a:r>
          </a:p>
          <a:p>
            <a:r>
              <a:rPr lang="en-US" dirty="0" smtClean="0"/>
              <a:t>Uses parallel actor-learners and accumulate updates to improve training stability</a:t>
            </a:r>
          </a:p>
          <a:p>
            <a:r>
              <a:rPr lang="en-US" dirty="0" smtClean="0"/>
              <a:t>Use a neural network that has one </a:t>
            </a:r>
            <a:r>
              <a:rPr lang="en-US" dirty="0" err="1" smtClean="0"/>
              <a:t>softmax</a:t>
            </a:r>
            <a:r>
              <a:rPr lang="en-US" dirty="0" smtClean="0"/>
              <a:t> output for the policy π(a</a:t>
            </a:r>
            <a:r>
              <a:rPr lang="en-US" baseline="-25000" dirty="0" smtClean="0"/>
              <a:t>t</a:t>
            </a:r>
            <a:r>
              <a:rPr lang="en-US" dirty="0" smtClean="0"/>
              <a:t>|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t</a:t>
            </a:r>
            <a:r>
              <a:rPr lang="en-US" dirty="0" smtClean="0"/>
              <a:t>; </a:t>
            </a:r>
            <a:r>
              <a:rPr lang="en-US" b="1" dirty="0" smtClean="0"/>
              <a:t>θ</a:t>
            </a:r>
            <a:r>
              <a:rPr lang="en-US" dirty="0" smtClean="0"/>
              <a:t>)  and one linear output for the value function V(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t</a:t>
            </a:r>
            <a:r>
              <a:rPr lang="en-US" dirty="0" smtClean="0"/>
              <a:t>; </a:t>
            </a:r>
            <a:r>
              <a:rPr lang="en-US" b="1" dirty="0" err="1" smtClean="0"/>
              <a:t>θ</a:t>
            </a:r>
            <a:r>
              <a:rPr lang="en-US" baseline="-25000" dirty="0" err="1" smtClean="0"/>
              <a:t>v</a:t>
            </a:r>
            <a:r>
              <a:rPr lang="en-US" dirty="0" smtClean="0"/>
              <a:t>) with all non-output parameters shared</a:t>
            </a:r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41280" y="3107520"/>
              <a:ext cx="7206480" cy="2036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1920" y="3098160"/>
                <a:ext cx="7225200" cy="205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566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9" y="661987"/>
            <a:ext cx="9501186" cy="578167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243" y="128588"/>
            <a:ext cx="1161573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Asynchronous Advantage Actor-Critic(A3C)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154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3125"/>
          <a:stretch/>
        </p:blipFill>
        <p:spPr>
          <a:xfrm>
            <a:off x="0" y="1585912"/>
            <a:ext cx="12192000" cy="5272087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23092" y="95494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/>
              <a:t>Last Time: Simple MDP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74261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5791"/>
          <a:stretch/>
        </p:blipFill>
        <p:spPr>
          <a:xfrm>
            <a:off x="0" y="442914"/>
            <a:ext cx="12192000" cy="6043612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243" y="128588"/>
            <a:ext cx="1161573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A3C Algorithm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4727071" y="6502956"/>
            <a:ext cx="746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Mnih</a:t>
            </a:r>
            <a:r>
              <a:rPr lang="en-US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al. Asynchronous methods for deep reinforcement learning 2016]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7728" y="1252512"/>
            <a:ext cx="361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Initial global and thread specific parameters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806" y="1323948"/>
            <a:ext cx="935834" cy="2428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79498" y="2030552"/>
            <a:ext cx="361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Copy global parameters to thread-specific </a:t>
            </a:r>
            <a:r>
              <a:rPr lang="en-US" dirty="0" err="1" smtClean="0">
                <a:solidFill>
                  <a:srgbClr val="0070C0"/>
                </a:solidFill>
              </a:rPr>
              <a:t>paramters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576" y="2101988"/>
            <a:ext cx="935834" cy="2428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98410" y="3568851"/>
            <a:ext cx="361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Take action a and observe reward r and next state 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576" y="3703577"/>
            <a:ext cx="935834" cy="242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69978" y="4264175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 state value of last state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056" y="4335611"/>
            <a:ext cx="935834" cy="2428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550810" y="2935426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Play until terminal state or max steps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976" y="3070152"/>
            <a:ext cx="935834" cy="2428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365339" y="5130966"/>
            <a:ext cx="2905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 value target and gradients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417" y="5202402"/>
            <a:ext cx="935834" cy="24288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03398" y="5840585"/>
            <a:ext cx="290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Update global parameters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476" y="5912021"/>
            <a:ext cx="935834" cy="24288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845954" y="1630501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Play until </a:t>
            </a:r>
            <a:r>
              <a:rPr lang="en-US" dirty="0" smtClean="0">
                <a:solidFill>
                  <a:srgbClr val="0070C0"/>
                </a:solidFill>
              </a:rPr>
              <a:t>max episode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120" y="1765227"/>
            <a:ext cx="935834" cy="2428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943560" y="876600"/>
              <a:ext cx="11127240" cy="54014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2760" y="867240"/>
                <a:ext cx="11144160" cy="54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270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10" grpId="0"/>
      <p:bldP spid="10" grpId="1"/>
      <p:bldP spid="12" grpId="0"/>
      <p:bldP spid="12" grpId="1"/>
      <p:bldP spid="14" grpId="0"/>
      <p:bldP spid="14" grpId="1"/>
      <p:bldP spid="16" grpId="0"/>
      <p:bldP spid="16" grpId="1"/>
      <p:bldP spid="21" grpId="0"/>
      <p:bldP spid="21" grpId="1"/>
      <p:bldP spid="19" grpId="0"/>
      <p:bldP spid="19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243" y="128588"/>
            <a:ext cx="1161573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Policy Gradient for continuous Actions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8359" y="980764"/>
            <a:ext cx="1128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computing learned probabilities for each of the many actions, we instead learn statistics of the probability distribution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282" y="2507934"/>
            <a:ext cx="6131718" cy="36766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1" y="1976572"/>
            <a:ext cx="3990975" cy="10953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08796" y="6488668"/>
            <a:ext cx="5470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[Sutton et al. Reinforcement Learning second edition]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0988" y="3526975"/>
            <a:ext cx="6134100" cy="10191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56877" y="4848043"/>
            <a:ext cx="55212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 neural network that has two outputs for the policy </a:t>
            </a:r>
            <a:r>
              <a:rPr lang="en-US" sz="2000" dirty="0" smtClean="0"/>
              <a:t>π(a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| 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t</a:t>
            </a:r>
            <a:r>
              <a:rPr lang="en-US" sz="2000" dirty="0" smtClean="0"/>
              <a:t>; </a:t>
            </a:r>
            <a:r>
              <a:rPr lang="en-US" sz="2000" b="1" dirty="0" smtClean="0"/>
              <a:t>θ</a:t>
            </a:r>
            <a:r>
              <a:rPr lang="en-US" sz="2000" dirty="0" smtClean="0"/>
              <a:t>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one for mean and another for sigma and another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output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function V(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with all non-output parameters shared.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624240" y="3893400"/>
              <a:ext cx="4930560" cy="590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3800" y="3884040"/>
                <a:ext cx="4950360" cy="60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94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243" y="128588"/>
            <a:ext cx="1161573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What about Exploration??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24075" y="2328863"/>
            <a:ext cx="7943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add entropy of policy distribution to actor loss to encourage Exploration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65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40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0208"/>
          <a:stretch/>
        </p:blipFill>
        <p:spPr>
          <a:xfrm>
            <a:off x="0" y="828675"/>
            <a:ext cx="12192000" cy="602932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23092" y="95494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/>
              <a:t>Last Time: Value and Q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9381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0000"/>
          <a:stretch/>
        </p:blipFill>
        <p:spPr>
          <a:xfrm>
            <a:off x="0" y="842963"/>
            <a:ext cx="12192000" cy="6015037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23092" y="95494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/>
              <a:t>Last Time: Bellman equation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62631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2083"/>
          <a:stretch/>
        </p:blipFill>
        <p:spPr>
          <a:xfrm>
            <a:off x="0" y="942976"/>
            <a:ext cx="12192000" cy="591502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23092" y="95494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/>
              <a:t>Last Time: Solving optimal policy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6246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1458"/>
          <a:stretch/>
        </p:blipFill>
        <p:spPr>
          <a:xfrm>
            <a:off x="0" y="1000126"/>
            <a:ext cx="12192000" cy="585787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23092" y="95494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/>
              <a:t>Last Time: Q-Learning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4473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93542"/>
          <a:stretch/>
        </p:blipFill>
        <p:spPr>
          <a:xfrm>
            <a:off x="0" y="0"/>
            <a:ext cx="12192000" cy="4429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3750"/>
          <a:stretch/>
        </p:blipFill>
        <p:spPr>
          <a:xfrm>
            <a:off x="0" y="1014414"/>
            <a:ext cx="12192000" cy="555673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3092" y="95494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/>
              <a:t>Last Time: Experience reply</a:t>
            </a:r>
            <a:endParaRPr lang="en-US" sz="4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474" y="5653087"/>
            <a:ext cx="4005264" cy="107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3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443</Words>
  <Application>Microsoft Office PowerPoint</Application>
  <PresentationFormat>Widescreen</PresentationFormat>
  <Paragraphs>55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Century Schoolbook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40</cp:revision>
  <dcterms:created xsi:type="dcterms:W3CDTF">2019-09-04T06:50:37Z</dcterms:created>
  <dcterms:modified xsi:type="dcterms:W3CDTF">2019-09-11T15:59:15Z</dcterms:modified>
</cp:coreProperties>
</file>