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5" d="100"/>
          <a:sy n="65" d="100"/>
        </p:scale>
        <p:origin x="834" y="78"/>
      </p:cViewPr>
      <p:guideLst>
        <p:guide orient="horz" pos="2184"/>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0:44:53.550"/>
    </inkml:context>
    <inkml:brush xml:id="br0">
      <inkml:brushProperty name="width" value="0.05292" units="cm"/>
      <inkml:brushProperty name="height" value="0.05292" units="cm"/>
      <inkml:brushProperty name="color" value="#FF0000"/>
    </inkml:brush>
  </inkml:definitions>
  <inkml:trace contextRef="#ctx0" brushRef="#br0">14431 2877 76 0,'0'0'62'0,"0"0"-37"16,0 0 16-16,0 0-8 15,0 0 12-15,0 0 24 16,0 0-29-16,-3-9-4 16,3 9 10-16,0 0-15 15,0 0 0-15,0 0-31 0,0 0-6 16,0 0 6-16,0 0-34 16,0 9 6-16,0 12 21 15,12 2 12-15,-1 4-5 16,0-1 0-16,1-1 2 15,1 8 0-15,3 1-2 16,3 4 0-16,6 6 4 16,2 0-1-16,2 1 7 15,-2-2-1-15,-3 1-6 16,1-1 10-16,-4 3-12 16,0 0 0-16,1-3 11 15,0 1-10-15,3-1 11 0,4-5-12 16,2 2 6-1,7-1-4-15,5-3-1 0,3 0-2 16,1-4 9-16,-3-4-7 16,-5-6 7-16,-8-2-9 15,-4 0 2-15,-3-2 18 16,2 2-13-16,-1 0-1 16,4-2 10-16,2 2-13 15,3 0 12-15,6 1-12 16,2-1 3-16,5-1-4 15,6 1 0-15,1 2-2 16,2-1 0-16,-5-3 5 16,-6-2-5-16,-8-4 0 15,-8-2 2-15,-4-2-2 16,0 0 5-16,-4-1-5 0,6 0 13 16,2-3-8-16,5 2-1 15,4-3 2-15,4 0-5 16,3 1 12-16,0-2-11 15,-1 0-2-15,1-2 15 16,4 0-10-16,0 0-2 16,-2 0-3-16,-3 0 3 15,-6 0-2-15,-7-2 0 16,-2-4-1-16,-2 3 15 16,2-6-8-16,4 1 11 15,4 0-2-15,5-5-11 16,9 0 23-16,2-1-22 0,5-5 5 15,0 4 8-15,-6-2-19 16,-8 1 16-16,-6 2-15 16,-7 0 3-16,-5 4 17 15,-3-1-19-15,2-4 2 16,-1-2 20-16,3-4-21 16,2-3 18-16,2-3-19 15,-2-2 1-15,0-3 15 16,0 0-16-16,-3 0 2 15,-1 4-4-15,-2 3 12 16,-3 2-12-16,-1-4 0 16,2 0 0-16,1-5-6 15,3-5 6-15,1-3 0 16,3-3 0-16,-2-6 0 16,0 5 0-16,-5 4 0 0,1 1 0 15,-4 3-2-15,-3 4 2 16,2 1 0-16,-4-2-3 15,-2 3 9-15,2 0-10 16,-1 0 4-16,3 0 0 16,-3 0-8-16,6-2 8 15,-2-3 0-15,1 2 0 16,-1-1 0-16,2 2-1 16,-3 4 1-16,-6 3 0 15,1 1 3-15,1 0-3 0,-1-2 0 16,2-2-2-16,1 4 10 15,-4-2-10-15,2-1 2 16,-1 1 0-16,-5 3 2 16,1 0 3-16,0 6-5 15,-4 0 19-15,3 3-15 16,-4 3 8-16,2 0 6 16,-1 1-17-16,-3 5 30 15,2 0-21-15,-2 1 15 16,2 2 5-16,0-4-27 15,-2 2 26-15,2 1-9 16,1 0-11-16,-3 1 14 16,3 2-23-16,-3 0-1 15,0 0 0-15,0 0-71 16,2 0-76-16,4-2-159 0,1-8-297 16</inkml:trace>
  <inkml:trace contextRef="#ctx0" brushRef="#br0" timeOffset="1418.7596">14003 2198 391 0,'0'0'11'0,"0"0"-11"16,0 0-9-16,0 0 9 15,0 0 28-15,0 0-27 16,2 10 4-16,-2 21 26 15,0 15-8-15,0 17 16 16,0 15-18-16,0 12-17 16,0 15 10-16,10 12-8 15,2 26-5-15,2 19-1 16,-5 32 8-16,-5 20-10 16,-4-2 2-16,0-3-45 15,0-21 40-15,0-17-13 16,0-4 14-16,0-8 3 15,0-2-35-15,0 1 2 0,0-5 2 16,0-8 19-16,0-15 10 16,0-18 3-16,0-20 0 15,0-15 0-15,0-19 4 16,0-12 11-16,-4-12 2 16,-2-10-14-16,3-10-1 15,3-6-2-15,0-8-18 16,0 0-53-16,0-10-96 15</inkml:trace>
  <inkml:trace contextRef="#ctx0" brushRef="#br0" timeOffset="1866.8062">13506 4367 310 0,'0'0'152'0,"0"0"-152"16,0 0-38-16,0 0 38 0,170-25 32 16,-70 18 7-16,27 2-19 15,29 0 2-15,24 1-20 16,26 4-2-16,20 0-1 16,15 0-26-16,9 4 0 15,7 6 9-15,-1-3 5 16,-4 0 10-16,0-5-5 15,-3-2-1-15,8 0-2 16,-5 0-43-16,-1-12 1 16,-8-4-4-16,-19-2-37 15,-22 2 42-15,-21 4-7 16,-25-2 32-16,-22 0 4 16</inkml:trace>
  <inkml:trace contextRef="#ctx0" brushRef="#br0" timeOffset="2287.8286">18963 4141 24 0,'0'0'86'16,"0"0"-8"-16,0 0-29 16,0 0-22-16,0 0 13 15,0 0-33-15,69-7-7 16,-67 7 14-16,0 0-14 16,1 0 9-16,-3-3 16 15,0-6 49-15,0-4-42 0,-5-4-32 16,-15-1 0-16,-7 1-3 15,-9-2 15-15,-3 1-12 16,-3 2 17-16,-3-1-16 16,7 2 36-16,9 5-7 15,11 4-10-15,11 6-13 16,7-1-7-16,0 1-41 16,0 0-11-16,21 0-7 15,10 5 57-15,6 11-1 16,-1 1 3-16,-5 3-3 15,-6-3 3-15,-9 1 0 16,-5 5 21-16,-5 1 0 16,-4 3 35-16,-2 10-6 15,0 3-5-15,0 2-8 16,-4 1-30-16,-16-4 1 0,-14-1-8 16,-16-1 6-16,-27-3-12 15,-25-3-48-15,-16-2-100 16,0-10-95-16</inkml:trace>
  <inkml:trace contextRef="#ctx0" brushRef="#br0" timeOffset="3069.5647">12920 2298 371 0,'0'0'369'0,"0"0"-314"0,0 0-55 15,0 0 0-15,0 0-9 16,0 0-6-16,11 98 15 16,-9-20 32-16,-2 11-16 15,0-6 0-15,0-6-16 16,0-13-12-16,-4-14-20 15,-3-6-51-15,0-16-50 16,7-14-115-16</inkml:trace>
  <inkml:trace contextRef="#ctx0" brushRef="#br0" timeOffset="3380.9915">13116 2847 551 0,'0'0'90'16,"0"0"-59"-16,0 0-17 0,0 0 13 16,0 0-10-16,0 0-10 15,-52-83 19-15,52 59-26 16,6-3-10-16,19-1-14 16,10 3 3-16,-4 8 21 15,-3 5 0-15,-8 5 2 16,-8 5-8-16,-8 2 6 15,-4 0-4-15,0 7 3 16,0 23-6-16,-2 8 7 16,-20 8 19-16,-5 0-19 15,4-5 0-15,10-8-27 16,13-8-97-16,0-18-74 16,27-7-85-16</inkml:trace>
  <inkml:trace contextRef="#ctx0" brushRef="#br0" timeOffset="3705.5505">13435 2556 117 0,'0'0'292'0,"0"0"-268"16,0 0 14-16,0 0 43 16,0 0-39-16,0 0-42 15,-105 10-14-15,105 11 8 16,0 1-27-16,0 1 10 15,12 0-1-15,16-5-18 0,10-2 42 16,0-2 0-16,-5-4 0 16,-8-4 33-16,-10 1 6 15,-5 0-10-15,-8 0-11 16,-2 8-16-16,0 3 32 16,0 8 23-16,-14 6-10 15,-3 0 6-15,-8 5-46 16,2-3-1-16,4-5-6 15,-2-3-63-15,5-8-17 16,-1-7-32-16,-1-11-15 16,5 0-107-16</inkml:trace>
  <inkml:trace contextRef="#ctx0" brushRef="#br0" timeOffset="4081.6246">13604 2573 308 0,'0'0'163'16,"0"0"-135"-16,0 0 47 15,0 0 21-15,0 0-59 16,0 0-8-16,0-14-25 16,-4 14-1-16,-17 1-6 15,-6 15-36-15,-4 5 18 16,5-1 18-16,6-5-58 0,11-2 23 15,4-1 13-15,5-2-6 16,0 3 22-16,10 1-7 16,16 1 16-16,3-1 5 15,5 1-2-15,-5-4 32 16,-2 1 11-16,-6 2 2 16,2 2 21-16,-3 0-42 15,0 2 3-15,-4 2-7 16,-6 0-21-16,-5 0 10 15,-5 2-12-15,0 2-9 16,0-2-25-16,-2-8-115 16,-11-9-246-16</inkml:trace>
  <inkml:trace contextRef="#ctx0" brushRef="#br0" timeOffset="5235.0017">18633 4659 420 0,'0'0'9'15,"0"0"-3"-15,0 0-7 16,11 137 2-16,-11-77 23 16,0 0-17-16,0 0 5 15,-6-2 1-15,-5-5-10 0,-3-7 2 16,5-12 0 0,1-10-5-16,4-7 0 0,4-12-24 15,0-2-13-15,0-3 14 16,23-3-20-16,18-25 35 15,9-10-4-15,0 0-26 16,-10 7 38-16,-11 6 21 16,-13 15 27-16,-10 6 20 15,-4 4-30-15,-2 0-5 16,0 0-13-16,0 0-20 16,2 20 0-16,3 13 0 15,-3 0 17-15,0 1-1 0,-2-2-10 16,0-7-6-1,0-6 1-15,0-7 8 0,0-5-12 16,0-5 3-16,2-2 0 16,10 0 6-16,13-28 45 15,12-29 27-15,17-22-13 16,3-6-22-16,-3 8 10 16,-11 15-2-16,-16 22-21 15,-14 17 32-15,-7 9-46 16,-6 5 5-16,2 2-6 15,-2 7-13-15,0-5-4 16,0 1-26-16,0-1-11 16,0-4 15-16,0 0-69 0,0 0 23 15,0 4-47-15,-10-2-209 16</inkml:trace>
  <inkml:trace contextRef="#ctx0" brushRef="#br0" timeOffset="8105.2803">17944 2941 5 0,'0'0'21'15,"0"0"17"-15,0 0 30 16,0 0-20-16,0 0 14 16,0 0-2-16,0 0-14 15,-38-7-23-15,38 3-16 16,0 0-7-16,0-1-1 15,0 1 1-15,0 3-1 16,0 1 3-16,0-2-2 16,0 2 2-16,0 0 0 0,0 0-4 15,0 0 0 1,0 0-10-16,0 0 11 0,0 0-16 16,0 0 17-16,0 0-5 15,0 0 11-15,0 3-5 16,0 3 0-16,-6 2 3 15,-8 0 10-15,-1-1-14 16,-3-5 7-16,0-2-7 16,0 0 6-16,4 0-5 15,6 0 3-15,1-14-2 16,5-4 18-16,2 0-20 16,0 1 0-16,0 1 0 15,20 6-7-15,2 2 2 16,5 3-7-16,0 5 4 0,0 0 6 15,-3 0-7-15,-4 9 9 16,-4 3 0-16,-8-2 5 16,-3 2-5-16,-5-2 6 15,0 4 6-15,-5 0 29 16,-19 1-29-16,-5-4-4 16,-3-2-2-16,9-5-6 15,2-4-20-15,3 0-1 16,7 0 16-16,3-4 1 15,0-10 8-15,8 0 0 16,0 0-4-16,0 1-8 16,8 5 6-16,11 2-26 15,4 5-46-15,-1 1-85 0</inkml:trace>
  <inkml:trace contextRef="#ctx0" brushRef="#br0" timeOffset="9835.4687">17917 2879 98 0,'0'0'111'16,"0"0"-58"-16,0 0 51 15,0 0-12-15,0 0-46 16,0 0-4-16,2 0-15 16,-2 0-6-16,0 0 20 15,0-2-18-15,0-2 13 16,0 0-7-16,-17-3-21 15,-1-1-9-15,1 3 1 16,-2-2-2-16,6 7-4 16,0-3-3-16,0 1 9 15,-4-2-4-15,5 1 4 0,-5 0-5 16,5 1 5 0,0 0 0-16,3 2-9 0,1 0 10 15,-4 0-1-15,-1 0 0 16,-5 0-15-16,-2 7 15 15,0 2-17-15,-5 1-1 16,3 3 13-16,0-4 2 16,4-1 3-16,3 1 0 15,1-4 4-15,5 2-9 16,0 0 5-16,2 0 0 16,0 0-8-16,3 2 9 15,-2-1-1-15,-3 3 0 16,-1 3 6-16,0 4-1 15,-4 7-4-15,-1 1 0 0,-1 6 16 16,0-4-11-16,0 0-1 16,8-2-5-16,-1-1 1 15,5-2-2-15,2 0 1 16,2-2 0-16,-3 4-5 16,0 0 8-16,3 1-3 15,-4 2 0-15,2-1 8 16,0 2-12-16,2 3 4 15,0 0 0-15,0-3-3 16,0-3 5-16,0 0-2 16,0-6 0-16,0-3 4 15,6-2-9-15,2-3 5 16,-2-1 0-16,-2 2-4 0,1-5 8 16,-1 3-4-16,0-2 0 15,4-1 5-15,-4 5-9 16,3-5 4-16,-3 0 0 15,0-5-2-15,-2 1 6 16,1-1-4-16,-3-3 0 16,0 0 6-16,0 0 0 15,0 0-4-15,0 0-1 16,0 0 21-16,0 0-17 16,0 0 12-16,0 0 3 15,0 0-18-15,0 0 18 16,0 0-19-16,0-5 0 0,0-7-2 15,3-1-8-15,-1-6 5 16,2 1 0-16,0 3 2 16,1 0-1-16,-1 3 3 15,0 0 0-15,-1 2-2 16,2 2 11-16,-3 0-8 16,0 0 14-16,-2 3-12 15,0 2 12-15,0 1-3 16,0 2-1-16,0 0 3 15,0 0-13-15,0 0-2 16,0 0-4-16,0 5-39 16,0 12 10-16,0 12 18 15,-2 3 16-15,-8-1-7 0,2-1-2 16,-1-2 8 0,3-3-1-16,-2 1 2 0,4-6-10 15,0-2 10-15,1-8-2 16,1-2-7-16,0-3 14 15,2-2-5-15,-2-1 0 16,0-1 5-16,-6-1-4 16,-5 0 3-16,-5 0 9 15,-9 0 5-15,-1 0-12 16,1-11 33-16,1 1-10 16,-1-2-27-16,4-2 27 15,1 4-22-15,4 0-6 0,7 3 11 16,4 4-7-1,7 1-5-15,-2 2 0 0,2 0-42 16,0 0-36-16,0 0-112 16,9 0-136-16</inkml:trace>
  <inkml:trace contextRef="#ctx0" brushRef="#br0" timeOffset="10363.8072">17311 3810 9 0,'0'0'47'0,"0"0"13"16,0 0 5-16,0 0 15 15,0 0-12-15,0 0-28 16,118-89 7-16,-104 89-22 16,-3 0-1-16,0 0 6 15,-2 0-28-15,0 4 7 16,-3 10 10-16,3 3 0 15,-2 2 25-15,-2-1-29 16,-5-4-10-16,0 1 10 16,0-6-12-16,-2 3-6 15,-30 3-11-15,-13-5-80 0,-1-3-202 16</inkml:trace>
  <inkml:trace contextRef="#ctx0" brushRef="#br0" timeOffset="11657.5078">17541 3771 107 0,'0'0'181'0,"0"0"-138"15,0 0 11-15,0 0 67 16,0 0-51-16,0 0-31 15,0-24 15-15,-7 12-45 16,-7-2 12-16,-3-1-4 16,-3-2-15-16,-5 1 4 15,-2 0-6-15,0 0 0 16,4 2-8-16,0 0 13 16,7 5-5-16,1-3 0 15,1 7 3-15,5 3 3 16,3 0 0-16,-1 2-3 0,2 0-3 15,-3 0-6-15,-5 0 5 16,-8 4 1-16,-1 8-17 16,-5 6 13-16,3-4-21 15,1 0 13-15,3 0 5 16,5-3 9-16,3-1-2 16,1-1 0-16,3 3-4 15,-4 4-3-15,6 2-1 16,-3 1 3-16,5 1 0 15,-4-1-8-15,2 2 13 16,-1-1 0-16,-4 2 1 16,0-3-2-16,-2 4 1 15,1-3 0-15,1-3 1 0,3 3 2 16,-1-8-3 0,1 1 0-16,2 0 0 0,2 2-9 15,2 0 9-15,-1-1-13 16,-1-3 11-16,4 1-15 15,-2 1 14-15,0-5-3 16,-1-1-16-16,3-3 18 16,-3-1-17-16,3-3-6 15,0 0-9-15,0 0-11 16,0 0 44-16,0 0 3 16,0 0 1-16,10-8 9 15,1-3-10-15,2 1 0 16,5-1 3-16,0-3 2 15,4-2 0-15,3-5-5 0,-1 1 2 16,-1 0 7-16,-6 2-7 16,-7 6 15-16,-4 4 27 15,-4 6-17-15,-2 2 13 16,0 0-5-16,0 0-21 16,0 0 1-16,0 0-15 15,0 0-1-15,0 0-3 16,0 0-19-16,0 10 11 15,0 9 10-15,-2 4 2 16,-14 3 8-16,-1 2-8 16,-4 1 0-16,-1-5 0 15,5-2-4-15,1-6 1 16,5-5 0-16,-1-4-3 0,-1-4 2 16,0 0 4-16,-7-3 0 15,-3 0 6-15,-6 0 0 16,-2 0-2-16,2-4-4 15,2-8 2-15,5 0 6 16,2-6-4-16,4-5-4 16,1-1 15-16,4 0-7 15,1 4 2-15,6 5-2 16,2 9 1-16,0 1-16 16,2 5 7-16,0 0-40 15,0 0-100-15,0 14-45 16,8 3-52-16</inkml:trace>
  <inkml:trace contextRef="#ctx0" brushRef="#br0" timeOffset="12776.2207">17022 4110 37 0,'0'0'93'0,"0"0"-16"0,0 0 14 15,0 0-4-15,0 0-16 16,0 0-33-16,-50-62 10 15,39 46-23-15,0-2 6 16,-2-4-2-16,-3-3-20 16,1-7 5-16,-4 1-6 15,6-1-3-15,3 0 18 16,-2 4-23-16,1 4 0 16,-1 3 14-16,-1 3-13 15,-3 4 8-15,1 0-9 0,-1 6 3 16,-1 3-3-16,1 3 0 15,-4 2 3-15,-2 0-8 16,-5 0-3-16,0 6 7 16,-2 9-3-16,0 1 2 15,2 3-8-15,0 1 10 16,1 0 0-16,2 2-2 16,-1 0-1-16,0 2 2 15,6 2 1-15,-2 2 0 16,3 3-10-16,3-4 10 15,-3 1 0-15,3 0 0 16,-4-2 4-16,1 1-5 16,3-4 1-16,-3-3 0 0,3-4-4 15,-1 1 4 1,3-4 0-16,-3 2-3 0,3-3 10 16,0-2-8-16,1-1 1 15,3-2 0-15,5-2-9 16,0-5 4-16,2 0-11 15,2 0 15-15,0 0-30 16,0 0 7-16,0 0-6 16,0 0 14-16,0 0 10 15,0 0 9-15,0-5-3 16,0-3 3-16,0 0 5 16,0 2-4-16,0-5-4 15,0-2 1-15,0-3 0 16,0-6-1-16,4 0-2 0,0 0-1 15,3 1 3-15,-3 3 0 16,0 2 0-16,1 3 0 16,0 1 5-16,-1 1-3 15,3-1-2-15,-1-2 0 16,3-2 5-16,-2 0 0 16,0 2 4-16,-3 4-3 15,-4 4 30-15,0 6-25 16,0 0 2-16,0 0-8 15,0 0-3-15,0 0-4 16,0 6-16-16,0 15 11 16,0 10 3-16,-9 5 8 15,-4 1-4-15,-5 1 6 0,2-4 0 16,-1-3-4 0,-6 0-2-16,3-4 5 0,1-2-12 15,2-9-5-15,9-5 4 16,6-6-5-16,2-1-14 15,0-2 22-15,0 1-11 16,15 0 16-16,7-3 10 16,5 0-4-16,4 0 11 15,3 0 0-15,-1 0-14 16,-6 0 4-16,-2 0-7 16,-10 0-16-16,-3 0 0 15,-8 0-69-15,-4 2-122 16</inkml:trace>
  <inkml:trace contextRef="#ctx0" brushRef="#br0" timeOffset="13243.5896">16050 4435 361 0,'0'0'86'15,"0"0"-77"-15,0 0 14 16,0 0 5-16,0 0-26 15,0 0 0-15,0-12-4 16,-14 2-31-16,-1-3-59 16,5-10 57-16,6-3 22 15,4-6 11-15,0 2 4 16,0 2 2-16,12 8 20 16,3 5-14-16,3 7 0 0,4 7-10 15,0 1 1-15,3 0-2 16,-3 1 1-16,-2 14 0 15,-6 2 17-15,-6 0-14 16,-6 0 23-16,-2 4 3 16,0-1-17-16,-10 2-12 15,-24 2-5-15,-11-6-132 16,-1-7-137-16</inkml:trace>
  <inkml:trace contextRef="#ctx0" brushRef="#br0" timeOffset="16841.5589">9174 4872 292 0,'125'-53'37'0,"16"-2"-37"15,15 5-4-15,-2 2 4 16,-9 7 7-16,-16 9 3 16,-13 6 16-16,0 2-25 15,7 2 6-15,8 3 8 16,16-3-9-16,15-2-3 15,10-2-3-15,7 1-10 16,-15 3 7-16,-31 6-27 16,-49 8-50-16,-56 4-97 15</inkml:trace>
  <inkml:trace contextRef="#ctx0" brushRef="#br0" timeOffset="17777.7355">10030 4674 377 0,'0'0'131'16,"0"0"-131"-16,0 0-58 15,0 0 56-15,0 0 4 16,-29-112 6-16,29 70 21 16,0-12-28-16,25-12 4 15,27-13-5-15,26-7 0 16,26-7-6-16,27 1 6 16,25 4 0-16,19 12-1 15,12 12 4-15,9 13-6 0,10 14 3 16,-2 9 0-1,6 10-6-15,-1 6-1 0,1 2 7 16,0 6-4 0,3 1 6-16,-9 3-11 0,-11 0 2 15,-12 0-14-15,-30 0 15 16,-30 0-2-16,-38 0 4 16,-41 0 4-16,-26 0-25 15,-12 0 14-15,-4 0 11 16,0 0 35-16,0 0 34 15,0 0-19-15,0 0-18 16,0 0-32-16,0 0 9 16,0 0-9-16,0 0 0 15,0 0 0-15,0 0 10 16,-7-6-10-16,-22-9-26 16,-11-5-7-16,-16 3-7 15,-9 1 10-15,-1 2 17 0,3-2 13 16,12 4 11-16,15 0 1 15,9 4 22-15,14 2-13 16,9 2-4-16,4 2 20 16,0 2-37-16,0 0-6 15,0 0-3-15,22 0-26 16,18 0 35-16,16 0-1 16,11 0 5-16,4 10-4 15,-2 3 0-15,-11-1 0 16,-13-1 1-16,-18-2 1 0,-14-8-2 15,-9 1 0 1,-4-2 8-16,0 2-1 0,0 7 9 16,-29 6-7-16,-22 11 6 15,-16 3-12-15,-13 6-3 16,6-4 0-16,12-1-4 16,11-2-23-16,8 0-50 15,10-5-55-15,10-8-68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34:57.438"/>
    </inkml:context>
    <inkml:brush xml:id="br0">
      <inkml:brushProperty name="width" value="0.05292" units="cm"/>
      <inkml:brushProperty name="height" value="0.05292" units="cm"/>
      <inkml:brushProperty name="color" value="#FF0000"/>
    </inkml:brush>
  </inkml:definitions>
  <inkml:trace contextRef="#ctx0" brushRef="#br0">12717 6546 346 0,'0'0'76'0,"0"0"-76"15,0 0-20-15,0 0 8 16,0 0 12-16,0 0 14 16,0 0 2-16,29 43 11 0,-27-40 6 15,-2 0 22-15,0-1-11 16,0 10-18-16,2 15-3 15,5 32 4-15,-1 25 18 16,2 25 2-16,0 17-33 16,-1 1 3-16,7-10-17 15,-4-14-18-15,3-19-11 16,1-22-49-16,-1-12 11 16,1-15-46-16,6-19-119 15</inkml:trace>
  <inkml:trace contextRef="#ctx0" brushRef="#br0" timeOffset="308.5804">13533 7539 365 0,'0'0'70'16,"0"0"-70"-16,-132 0-51 15,96 0 51-15,9-19 11 16,17-6 39-16,7-5-9 16,3 0-35-16,7 2-4 15,20 2-4-15,2 6 2 16,2 6 0-16,0 9-3 16,0 5-10-16,-4 0 12 15,0 5-9-15,-7 15-2 0,-4 6 9 16,-8 4-2-16,-6 4 5 15,-2 2 0-15,-8-4-29 16,-19-9-112-16</inkml:trace>
  <inkml:trace contextRef="#ctx0" brushRef="#br0" timeOffset="640.1893">14480 6495 389 0,'0'0'162'0,"0"0"-99"15,0 0-11-15,0 0-20 16,0 0-32-16,0 0 0 15,0 88 0-15,0 6 6 16,0 20 19-16,0 9-13 16,4-3 9-16,10-8-16 15,4-11-5-15,4-13 0 16,-1-14-11-16,-2-13-8 0,3-18-70 16,1-18-65-1,8-22-41-15,7-3-72 0</inkml:trace>
  <inkml:trace contextRef="#ctx0" brushRef="#br0" timeOffset="922.3693">15153 7293 502 0,'0'0'101'0,"0"0"-48"15,0 0-28-15,0 0-15 16,-145 2 28-16,112-4-6 15,11-12 11-15,10-2-19 16,8-2-9-16,4-5-15 0,0-2-4 16,18-4-14-16,16 6-2 15,3 5-20-15,3 9 39 16,-7 9-18-16,-4 0-15 16,-4 13 20-16,-9 17-10 15,-7 8 12-15,-9 6 6 16,0 8-7-16,-2-2-10 15,-7-20-143-15,9-24-170 16</inkml:trace>
  <inkml:trace contextRef="#ctx0" brushRef="#br0" timeOffset="1185.3631">15902 6469 422 0,'0'0'179'0,"0"0"-151"16,0 0-14-16,0 0 12 15,0 0-8-15,0 0-18 16,45 121 44-16,-32-26 12 16,-2 16-49-16,-6 7 4 15,-5-1-8-15,0-7-2 16,0-15-2-16,0-15-33 15,0-15-36-15,14-21-15 0,15-17-65 16,10-24-32 0</inkml:trace>
  <inkml:trace contextRef="#ctx0" brushRef="#br0" timeOffset="1471.5116">16740 7270 319 0,'0'0'216'0,"0"0"-178"16,0 0-26-16,0 0 36 16,0 0-46-16,0 0 19 15,-127-13 24-15,116-9-17 16,9-6-28-16,2-8-5 16,11-4-18-16,20 5-32 15,7 8-6-15,0 12 47 0,-4 13-12 16,1 2 13-16,-4 2 12 15,-4 24-11-15,-6 7 12 16,-8 3 8-16,-9 5-8 16,-4 0 24-16,0-2-24 15,6-16-75-15,15-20-188 16</inkml:trace>
  <inkml:trace contextRef="#ctx0" brushRef="#br0" timeOffset="1730.5068">17703 6208 432 0,'0'0'151'0,"0"0"-151"15,0 0-39-15,0 0 39 16,7 111 49-16,-7-30-8 15,0 18-8-15,0 15-9 16,0 6-11-16,0 8 14 16,-11-1-27-16,-9-11 3 15,2-9-7-15,12-19-66 16,6-22-71-16,17-32-110 16</inkml:trace>
  <inkml:trace contextRef="#ctx0" brushRef="#br0" timeOffset="2031.4894">18627 7141 590 0,'0'0'32'16,"0"0"-24"-16,0 0 0 15,-135 5 13-15,120-5 13 16,13 0-32-16,2-1 13 15,0-27-12-15,24-15-3 0,17 1-7 16,9 2-34 0,4 12 12-16,0 12 27 0,-8 9-11 15,-10 7 13-15,-9 0 0 16,-9 29-8-16,-12 12 4 16,-6 17 8-16,0 7 5 15,-29 4 17-15,-4-2-26 16,6-16-41-16,23-32-234 15</inkml:trace>
  <inkml:trace contextRef="#ctx0" brushRef="#br0" timeOffset="2480.4636">19587 6302 515 0,'0'0'140'0,"0"0"-140"15,0 0-13-15,0 0-8 16,0 0 21-16,0 188 35 15,0-77-11-15,2 9-9 16,8 5-2-16,-6-6-12 16,0-6 8-16,5-10-9 15,-1-14-23-15,9-12-27 16,9-21-88-16,12-24-152 16</inkml:trace>
  <inkml:trace contextRef="#ctx0" brushRef="#br0" timeOffset="2768.1293">20432 7331 657 0,'0'0'106'16,"0"0"-102"-16,0 0 21 16,0 0-13-16,0 0-7 15,-116-38 7-15,103 3-10 16,13-6 31-16,0-10-33 15,13 2-12-15,18 4-2 0,10 11-14 16,1 14 8 0,0 13-17-16,5 7 3 0,-9 3 16 15,-5 28-19-15,-4 8 5 16,-11 9 24-16,-9 2-7 16,-9 3 13-16,0-6-9 15,0-14-131-15,0-23-154 16</inkml:trace>
  <inkml:trace contextRef="#ctx0" brushRef="#br0" timeOffset="2992.9883">21203 6282 687 0,'0'0'102'16,"0"0"-94"-16,0 0-14 15,0 0 6-15,0 0-26 16,0 0 26-16,24 192 3 16,-21-76 14-16,-3 14-17 15,0 2-2-15,-15 0-1 16,1-13-76-16,14-22-117 16,0-27-241-16</inkml:trace>
  <inkml:trace contextRef="#ctx0" brushRef="#br0" timeOffset="3282.3302">21900 7166 592 0,'0'0'85'0,"0"0"-85"16,0 0 0-16,0 0 44 15,-124 0-41-15,113 0-1 16,2-7 18-16,7-11-6 15,2-10 4-15,0-7-18 16,7-1-24-16,17 5 23 16,5 6-9-16,-3 9 6 0,3 8-2 15,-2 8 9 1,-2 0-7-16,-5 14 4 16,-2 21-14-16,-7 4 11 15,-4 7-14-15,-7 3 3 0,0-7-4 16,0-17-135-16,0-16-173 15</inkml:trace>
  <inkml:trace contextRef="#ctx0" brushRef="#br0" timeOffset="7993.9902">12478 7945 239 0,'0'0'126'16,"0"0"-126"-16,0 0-8 15,0 0 8-15,0 0 34 16,0 0-21-16,112 0 24 16,-81 0 9-16,3 0-21 15,3 2 2-15,8-2-10 16,4 2-2-16,13-2 14 15,17 0-22-15,12 0 15 0,18 0 8 16,7 0-24 0,-2 0 20-16,-19 0-13 0,-26-6-4 15,-26 2-1-15,-24 0-8 16,-13 1-21-16,-6-1-36 16,-18-3-86-16</inkml:trace>
  <inkml:trace contextRef="#ctx0" brushRef="#br0" timeOffset="8512.0085">14503 7892 312 0,'0'0'167'0,"0"0"-135"0,0 0 1 16,0 0 19-16,0 0 16 16,0 0-52-16,-5 0-10 15,45 0-7-15,20 0 2 16,21-4 22-16,10-3-1 15,1-4-20-15,1-1 12 16,-11 0-1-16,-6-2-1 16,-20 6 20-16,-18 0-28 15,-20 6 1-15,-11 2-5 16,-7 0-20-16,0 0-13 0,0 0-23 16,0 0-43-1,-10 0-57-15,8 6-218 0</inkml:trace>
  <inkml:trace contextRef="#ctx0" brushRef="#br0" timeOffset="8923.7652">16065 7736 427 0,'0'0'159'0,"0"0"-122"15,0 0-27-15,0 0 31 16,0 0 22-16,0 0-60 16,12-8 0-16,23 6-3 15,25-4 2-15,18 0 20 0,13-5-17 16,5-2-1 0,3 0 2-16,-10-2-4 0,-12 5-2 15,-12 3 0-15,-20 2-12 16,-14 5-4-16,-10 0-75 15,-15 0-128-15,-6 0-147 16</inkml:trace>
  <inkml:trace contextRef="#ctx0" brushRef="#br0" timeOffset="9546.768">17556 7668 42 0,'0'0'486'16,"0"0"-445"-16,0 0-41 16,0 0 0-16,0 0 3 15,0 0 37-15,-4 0-40 16,33 0 2-16,24 9 29 15,28-4 10-15,23-1 1 0,23-4-10 16,14 0-24 0,4 0 20-16,1-9-23 0,0-6-3 15,-12 1 8-15,-14 2-6 16,-18 0-4-16,-21 3 0 16,-26 2 6-16,-19 1-13 15,-16 3 7-15,-8 1-32 16,-10 2-7-16,-2 0-75 15,0 0-124-15,0 0-112 16</inkml:trace>
  <inkml:trace contextRef="#ctx0" brushRef="#br0" timeOffset="10064.6821">19801 7892 364 0,'0'0'111'0,"0"0"-107"16,0 0-4-16,0 0 28 15,0 0 21-15,149-46 2 16,-102 36-1-16,4 2 18 0,9 2-31 16,6 0-14-1,7 0 4-15,5 4-24 0,6-2-3 16,-3 4 0-16,-10-2-30 15,-17 2-14-15,-19 0-55 16,-12 0-46-16,-10 0-102 16</inkml:trace>
  <inkml:trace contextRef="#ctx0" brushRef="#br0" timeOffset="10477.9955">21346 7656 325 0,'0'0'195'0,"0"0"-140"15,0 0-41-15,0 0 47 16,0 0-4-16,0 0-57 16,53-11 1-16,12 8 1 15,18 3 2-15,21 0 7 0,12 0-7 16,11 0 6 0,3 0 13-16,-5 0-22 0,-10 0 4 15,-12 0 6 1,-23 0-7-16,-22 0 8 0,-25 0-12 15,-15 0 0-15,-11 0-1 16,-7 0 6-16,0 0-5 16,0 0 0-16,0 0-32 15,0 0-22-15,0 0-171 16,0 0-203-16</inkml:trace>
  <inkml:trace contextRef="#ctx0" brushRef="#br0" timeOffset="16883.1164">23005 7095 406 0,'0'0'118'0,"0"0"-102"15,0 0 36-15,0 0 58 16,0 0-57-16,0 0-23 16,0 0-4-16,-19-9-25 15,19 9 10-15,0 0-11 0,0 0 1 16,0 0-12-16,0 0 10 15,0 0-8-15,0 0 8 16,29 0-32-16,21 2 33 16,14 6-1-16,3-1 9 15,0-4-16-15,-11-1 8 16,-9-2-3-16,-7 0 0 16,-9 0-63-16,-7 0-83 15,-8-2-84-15</inkml:trace>
  <inkml:trace contextRef="#ctx0" brushRef="#br0" timeOffset="17146.8784">22837 6798 307 0,'0'0'45'0,"0"0"-39"16,0 0-6-16,0 0 20 16,125-24 2-16,-89 20 23 15,2-2 4-15,-1 3 2 16,1-1-29-16,1 4-17 16,-4 0-10-16,1 0 0 15,-5 0-57-15,0 0-67 16,-6 0-94-16</inkml:trace>
  <inkml:trace contextRef="#ctx0" brushRef="#br0" timeOffset="18511.0973">24763 6090 587 0,'0'0'126'0,"0"0"-61"0,0 0-65 16,0 0 64-16,0 0-43 15,0 0-21-15,-4-11-19 16,4 57-33-16,4 29 52 16,16 27 1-16,0 17 2 15,-4 9 4-15,-5-4-5 16,-7-8-2-16,-4-17 0 16,0-23-16-16,-10-20 15 15,-15-16-28-15,-4-16-6 16,-7-12 29-16,-4-12-3 15,0 0 9-15,9-19 16 16,6-26-1-16,18-22 17 0,7-16-32 16,29-8 3-1,27 5-13-15,13 17 10 0,10 23-4 16,-4 25-14-16,-5 21-27 16,-18 0-65-16,-18 30-109 15,-22 7-122-15</inkml:trace>
  <inkml:trace contextRef="#ctx0" brushRef="#br0" timeOffset="19192.9776">23894 7054 308 0,'0'0'134'0,"0"0"-127"16,0 0 51-16,0 0-39 15,0 0-18-15,85-148-1 16,-41 76 17-16,-1-15-16 15,-4-10 20-15,-5 6-18 16,-5 11 1-16,-9 19 9 16,-7 20-5-16,-3 17-2 15,-6 12 4-15,-2 7-7 16,0 5-1-16,5 2-2 16,7 34-53-16,7 25 35 15,4 29 18-15,-4 18 9 16,-6 6 11-16,-4-7-15 15,0-21 2-15,2-26-7 0,1-23-18 16,-3-20 17 0,-5-11-5-16,-4-6 6 0,2-12 52 15,-4-32 38-15,0-20-90 16,0-13 0-16,-10 3 8 16,-9 16 13-16,-6 21-7 15,0 13 45-15,0 9-56 16,-4 10 1-16,-4 5-8 15,0 0-14-15,6 15-40 16,12 11-27-16,15-4-122 16,8-7-122-16</inkml:trace>
  <inkml:trace contextRef="#ctx0" brushRef="#br0" timeOffset="19815.4939">25449 6667 403 0,'0'0'118'16,"0"0"-118"-16,0 0 0 15,0 0 7-15,-122-114 10 16,107 106 37-16,8 4 2 16,0 2-47-16,-2 2-7 0,-8 0-2 15,-12 14-17-15,-8 20 13 16,0 10-6-16,6 7 6 16,6-4 3-16,10-9-23 15,10-5 7-15,5-11-13 16,3-4-2-16,30-4 29 15,15-7 3-15,15-7 4 16,4 0-4-16,-4-12 6 16,-17-8-1-16,-15 1 1 15,-13 2-2-15,-9 3 33 16,-9 5-10-16,0 3 15 16,0 3 6-16,0 3-30 15,0 0-2-15,0 0-16 16,0 6-34-16,0 23-21 15,0 9 36-15,0 0-20 16,4-6-38-16,23-9-62 0,7-18-48 16</inkml:trace>
  <inkml:trace contextRef="#ctx0" brushRef="#br0" timeOffset="20325.3174">25985 6319 607 0,'0'0'0'0,"0"0"-58"0,0 0 58 16,0 104 13-16,0-41-2 16,6 10 8-16,4 1-4 15,-4-5-15-15,-4-14 0 16,-2-12-5-16,0-15-23 15,-8-12 5-15,-15-11-23 16,-8-5 36-16,0-12-23 16,2-29 13-16,11-20 18 15,16-17-12-15,2-10 14 16,20 2 0-16,20 7-16 16,-5 24 16-16,-1 20 5 15,-8 19 12-15,-5 14-17 16,-1 2 0-16,-5 25-3 0,-1 22 3 15,-5 24 1 1,-5 22 28-16,-4 22-13 0,0 17 14 16,-8 10 44-16,-15 6-51 15,-6-6 6-15,-4-13-15 16,1-16-10-16,1-20 9 16,2-21-13-16,0-24 0 15,2-16 2-15,5-16 3 16,0-16-5-16,0 0 0 15,-1-31-24-15,12-30-12 16,11-32-11-16,13-33 7 16,35-24-62-16,12-15-198 15</inkml:trace>
  <inkml:trace contextRef="#ctx0" brushRef="#br0" timeOffset="20663.2104">26595 6330 283 0,'0'0'102'0,"0"0"-102"16,0 0 10-16,0 0 28 15,5 181 53-15,-27-68-56 16,-3 5 5-16,1-13-32 16,8-25-7-16,7-33-2 15,7-25-13-15,2-14 14 0,0-8 0 16,0 0 6-1,0-34 75-15,18-30-61 0,13-39-6 16,11-27-20-16,10-16 11 16,6-4-5-16,-5 23 0 15,-6 34 1-15,-16 37 17 16,-10 30-18-16,-9 17-12 16,7 9-12-16,8 18-83 15,10 31 37-15,7 28 7 16,1 11-22-16,0 3-55 15,0-8-10-15</inkml:trace>
  <inkml:trace contextRef="#ctx0" brushRef="#br0" timeOffset="21053.4241">27249 6647 61 0,'0'0'100'0,"0"0"35"0,0 0-23 16,0 0-70-16,29-140-38 16,-25 72 1-16,-4 3 30 15,0 17 5-15,0 18 39 16,-11 18-10-16,-9 12-67 15,-13 0-2-15,-10 35 0 16,-5 16-6-16,0 11 6 16,17 6 8-16,13 3 4 15,18-3-8-15,0-5-4 16,27-16-30-16,22-14 18 16,13-24-31-16,15-9 5 15,0-24-6-15,2-34-32 16,-8-8 52-16,-13-2-24 15,-21 16 35-15,-14 24 13 16,-17 16 53-16,-6 10 45 0,0 2-79 16,0 7-19-16,-15 25-2 15,-5 11 2-15,-1 5 16 16,13-4-8-16,8-4-8 16,0-14-12-16,6-14-27 15,30-12-31-15,18-31 60 16,10-35-67-16,10-25-53 15,1-19 94-15,6-16 19 16,6-15-84-16</inkml:trace>
  <inkml:trace contextRef="#ctx0" brushRef="#br0" timeOffset="21324.0833">28225 5796 378 0,'0'0'180'16,"0"0"-61"-16,0 0-107 0,0 0-12 16,0 0-44-16,-29 171 44 15,9-46 26-15,5 19-25 16,-1 12 0-16,3 5 3 15,-3-9-1-15,-2-15-3 16,0-21 0-16,-4-26 0 16,2-20-3-16,0-22-15 15,-7-22-4-15,-6-15 21 16,-9-11-14-16,-3-22-23 16,13-32-1-16,22-27 39 15,10-25 5-15,35-29-5 16,21 0-24-16,4 18 8 15,-2 35 8-15,-5 43 4 0,-6 35-4 16,-5 8-72-16,-13 43-28 16,-11 17-48-16</inkml:trace>
  <inkml:trace contextRef="#ctx0" brushRef="#br0" timeOffset="23393.4959">28327 6675 447 0,'0'0'88'15,"0"0"-76"-15,0 0 9 16,0 0 70-16,0 0-37 16,0 0-31-16,54 7-20 0,-14-4 52 15,7 1-22-15,13 1-28 16,7-5-1-16,0 0-4 16,-1 0-44-16,-14-17-53 15,-19-7-119-15,-21-8-129 16</inkml:trace>
  <inkml:trace contextRef="#ctx0" brushRef="#br0" timeOffset="23543.1586">28548 6445 560 0,'0'0'63'0,"0"0"-55"15,0 0-2-15,0 0 20 0,0 0-26 16,194 0-28-1,-96 0-82-15,0-6-197 0</inkml:trace>
  <inkml:trace contextRef="#ctx0" brushRef="#br0" timeOffset="23895.8222">29875 5946 124 0,'0'0'531'15,"0"0"-531"-15,0 0-57 16,0 0 57-16,-92 118 8 0,17-20 52 16,-17 18-35-1,-4 15 46-15,8-1-34 0,16-16-37 16,23-20 0-16,27-26 0 16,17-29-34-16,5-19 23 15,17-19-5-15,35-2 16 16,13-41-10-16,6-26 0 15,-8-17-21-15,-21-4 26 16,-17 10 10-16,-17 17 9 16,-8 17 10-16,-6 13-18 15,-21 13 20-15,-9 2-20 16,3 9 6-16,2 6 0 16,4 2-6-16,7 4-12 15,9 24-80-15,11 3-139 16,8-2-57-16</inkml:trace>
  <inkml:trace contextRef="#ctx0" brushRef="#br0" timeOffset="24143.9808">29881 6738 162 0,'0'0'376'0,"0"0"-376"16,0 0-36-16,-115-30 36 15,105 9 88-15,10-9-4 16,25-3-55-16,27-2-29 16,12 7-8-16,3 12 5 15,-5 10-13-15,-15 6 16 16,-13 0-3-16,-12 6-5 0,-13 22-11 16,-9 10-18-16,-9 6-12 15,-47 0 16-15,-18-12-109 16</inkml:trace>
  <inkml:trace contextRef="#ctx0" brushRef="#br0" timeOffset="27879.2619">12630 9065 45 0,'0'0'349'0,"0"0"-256"16,0 0-69-16,0 0 16 15,0 0 19-15,0 0-4 0,0 0-36 16,0-1 10-16,0 1-5 16,0 0-24-16,0 0 0 15,0 21-7-15,4 25 7 16,0 17 1-16,4 19-1 15,-2 9 12-15,1-5-12 16,1-10 4-16,4-12-8 16,-1-16 4-16,2-9-11 15,-1-12 10-15,-4-8-36 16,-1-2-26-16,-2-7-46 16,2-3-49-16,-1-7-6 15,1 0-36-15</inkml:trace>
  <inkml:trace contextRef="#ctx0" brushRef="#br0" timeOffset="28219.0031">13147 9656 359 0,'0'0'167'15,"0"0"-153"-15,0 0 4 16,0 0-12-16,0 0-5 15,-120 0 2-15,107 0-2 16,8-3 23-16,2-17-16 16,3-10-7-16,0-4-1 0,16 0-6 15,7 5 5-15,2 4 1 16,-2 6 0-16,-2 7-3 16,-5 6 3-16,-1 5-4 15,-2 1 3-15,-1 0-18 16,-2 3 19-16,2 11-1 15,-1 2 1-15,-5 2 2 16,1 1 2-16,-7 3-4 16,0 2 0-16,-7 0-65 15,-17-8-58-15,9-8-136 16</inkml:trace>
  <inkml:trace contextRef="#ctx0" brushRef="#br0" timeOffset="29589.0625">13593 9555 199 0,'0'0'83'15,"0"0"-40"-15,0 0 41 0,0 0 9 16,0 0-36-16,0 0-17 15,0 0-16-15,0 0 8 16,0 0 19-16,0 0-28 16,0 0-11-16,0 0-12 15,2 0-5-15,11 0 2 16,16 0-20-16,21-3 23 16,14-6 4-16,5-3-3 15,-2-2-1-15,-11 3 0 16,-7-1 7-16,-5 1-13 15,1 0 6-15,-3 4-35 16,-1 0-17-16,-6 4-49 0,-13-2 6 16,-8 1 1-16,-14 2-48 15,0-3-55-15</inkml:trace>
  <inkml:trace contextRef="#ctx0" brushRef="#br0" timeOffset="30245.6133">13861 9356 54 0,'0'0'235'0,"0"0"-162"15,0 0-39-15,0 0 67 16,0 0-38-16,0 0-10 15,-23-22 8-15,23 22-46 16,0 0-8-16,0 0-7 16,0 0 3-16,0 0-8 15,0 0 3-15,0 0-3 16,0 0-4-16,0 0 4 16,0 0 5-16,0 0-1 15,0 0 7-15,0 0-8 16,0 0 2-16,0 0 0 15,0 0-5-15,0 0 10 16,0 0-5-16,0 0 0 16,0 0 5-16,0 0-9 0,0 0 4 15,0 5 0-15,0 7-8 16,2 2 10-16,5 2-2 16,-3-5 0-16,0-1 8 15,0 1-10-15,-2-6 2 16,0 0 0-16,0-5-1 15,-2 0 3-15,0 0-2 16,0 0 0-16,0 0 9 16,0 0-9-16,0 0 0 15,0 2 0-15,0-1-9 16,0 1 10-16,0 5-1 16,2-2 0-16,0-1 8 15,1-2-10-15,-1 0 2 0,-2-2 0 16,2 0-4-16,-2 2 5 15,2-2-1-15,-2 0 0 16,0 0 7-16,0 0-11 16,0 0 4-16,0 0-27 15,0 7 2-15,0 3-54 16,0 2 16-16,0 2-90 16,0-1-66-16</inkml:trace>
  <inkml:trace contextRef="#ctx0" brushRef="#br0" timeOffset="31126.9633">13633 9537 204 0,'0'0'121'0,"0"0"-57"16,0 0 39-16,0 0-16 16,0 0-21-16,0 0-41 15,-7 0-10-15,7-2-15 16,11-2 7-16,20-4-7 15,17-4 0-15,12-2 1 16,7 0-5-16,1 2 6 0,2-1-2 16,-5 5 0-16,-5 2 2 15,-9 2-9-15,-9 3-5 16,-8-2-20-16,-7 3-18 16,-12-1-87-16,-11-9-71 15</inkml:trace>
  <inkml:trace contextRef="#ctx0" brushRef="#br0" timeOffset="31441.9706">14181 9254 539 0,'0'0'138'0,"0"0"-133"16,0 0 23-16,0 0-5 0,0 0-8 15,0 0-15-15,2-2-10 16,23 4 10-16,15 16-8 16,11 6 16-16,3 4-8 15,-2-1 0-15,-4-4 0 16,-10-3-7-16,-9-1 12 16,-9-1-5-16,-11-3 0 15,-9 6-10-15,0 5 10 16,-29 8 3-16,-24 3 0 15,-12 4 14-15,0-3-17 0,9-4-10 16,19-6-56 0,19-10-153-16</inkml:trace>
  <inkml:trace contextRef="#ctx0" brushRef="#br0" timeOffset="34426.8523">15546 9256 222 0,'0'0'121'15,"0"0"-121"-15,0 0 0 16,0 0 31-16,0 0 64 0,0 0-18 16,-38 5-30-1,24-5-28-15,-1-9 14 0,-1-5-14 16,3-2-16-16,2-3 17 15,1 0-19-15,6-1-1 16,2 1 8-16,2 5-1 16,0-2-7-16,0 7 0 15,0-1 3-15,9 1-11 16,-2 4 8-16,2 1-2 16,-3 1-3-16,-4 3 2 15,0 0 3-15,1 0 0 16,-3 0 3-16,0 0-12 0,0 0 9 15,0 0-1 1,0 0-7-16,0 0 0 0,0 0 7 16,0 0-1-16,0 0 0 15,0 0-3-15,0 0 5 16,0 0 0-16,0 0-2 16,0 0 8-16,0 0-6 15,0 0 10-15,0 0-10 16,0-2 26-16,0 2-20 15,0 0-6-15,0 0 13 16,0 0-10-16,0-2 0 16,7 0-3-16,4-2 2 15,4 0-9-15,5 0 7 16,1 0-8-16,-6 4 5 16,-1-2-5-16,-6 2 8 0,-1 0 0 15,1 0-3 1,-2 0-6-16,-2 0 9 0,0 0 0 15,1 0-6-15,1 0 2 16,4 0 4-16,-4 0 0 16,5 6 4-16,-1 2 2 15,-2-2-6-15,1 1 0 16,-5 0 2-16,1 2 6 16,0-4-7-16,-1 2-1 15,0 1 0-15,-1 0 7 16,-1 1-7-16,0 0 0 15,-2 1 1-15,2 2 7 16,0 0-8-16,-2-2 0 16,0 2 3-16,0 0-1 0,0 0-2 15,0 3 0-15,0-1 7 16,0 7-5-16,0-3 5 16,-8 4-7-16,-1-6 5 15,-1 0-1-15,4-5-4 16,-1-1 0-16,1-3 0 15,-1 4 8-15,0-2-8 16,-2 3 0-16,1-1 4 16,-2-1-5-16,2-1 1 15,3-2 0-15,-1-6 0 16,4 2 5-16,2-2-5 16,-4 1 0-16,2 0 0 15,0 0-4-15,-2 3 4 0,0 0 0 16,-1 2 0-16,1-2 2 15,-3 4-2-15,2-4 0 16,1 3 2-16,0-1-8 16,-1-2 6-16,3 2 0 15,0-3-4-15,-2 2 8 16,1-2-4-16,-2 0 0 16,3 0 1-16,0-2-4 15,0 2 3-15,2-2 0 16,-5 2-3-16,3 0 11 15,0 0-9-15,-2 0 1 16,-1 1 0-16,-2-3-1 0,0 5 1 16,-3-2 0-16,1 4-1 15,-5-1 5-15,3 0-4 16,2-1 0-16,2 0 0 16,3-2-7-16,4-5 7 15,0 0 0-15,-2 0-3 16,2 0 10-16,0 0-7 15,0 0 0-15,0 0 3 16,-2 0-4-16,-3 2 1 16,1 1 0-16,-3 1 0 15,2 1 6-15,1-5-6 16,4 0 0-16,-2 0 0 16,2 0-3-16,-2 0 3 15,2 0 0-15,-3 0-1 16,1 3 8-16,0-1-8 0,-2 0 1 15,-1 0-5-15,2 0-1 16,-1 0-5-16,0 0 5 16,-1 0 3-16,1-2 3 15,0 3-1-15,0-2 1 16,-4 1 0-16,4 0-7 16,-1 0 7-16,1 0-1 15,2 1-3-15,0-3 3 16,2 0 1-16,-2 0 0 15,-1 0 0-15,0 0-1 16,1 3 2-16,-2-3-1 16,2 2 0-16,-3 0 1 0,1 0-1 15,0-2 0-15,2 3-9 16,-1-3 6-16,3 0-17 16,0 0 20-16,0 0-5 15,0 2 12-15,0-2-7 16,0 0 0-16,-2 0 0 15,2 0-7-15,0 0 8 16,0 0-1-16,0 0 0 16,0 0 6-16,0 0-6 15,0 0 0-15,0 0 0 16,0 0-4-16,0 0 4 16,0 0 0-16,0 0 0 15,0 0 5-15,0 0-6 0,0 0 1 16,0 0 0-16,0 0-2 15,0 0 2-15,0 0 0 16,-5 0-2-16,-1 0 5 16,1 0-4-16,-3 0 1 15,0 3 0-15,4-3-7 16,-3 2-2-16,7 0 9 16,-2-2-1-16,2 0-1 15,0 0-2-15,0 0 4 16,0 0 0-16,0 0-10 15,0 0 12-15,0 0-2 16,0 0 0-16,0 0 5 16,0 0-3-16,0 0-2 15,-2 0 0-15,2 0-4 0,0 0 5 16,0 0-1-16,0 0 0 16,0 0 5-16,0 2-7 15,0-2 2-15,0 0 0 16,0 0-3-16,0 0 4 15,0 0-1-15,0 0 0 16,0 0 7-16,0 0-9 16,0 0 2-16,0 0 0 15,0 0-5-15,0 0 5 16,0 0 0-16,0 0-2 16,0 0 3-16,0 0-2 15,-2 0 1-15,2 0 0 16,0 0-7-16,0 0 9 0,0 0-2 15,0 0 0-15,0 0 6 16,0 0-6-16,0 0 0 16,0 0 0-16,0 0-3 15,0 0 4-15,0 0-1 16,0 0 0-16,0 0 6 16,0 0-14-16,0 0 8 15,0 0-31-15,0 0 10 16,0 3-34-16,-2 2-26 15,-3 1-4-15,1 0-20 16,-1 0-74-16</inkml:trace>
  <inkml:trace contextRef="#ctx0" brushRef="#br0" timeOffset="35578.5925">16005 9551 359 0,'0'0'57'15,"0"0"-44"-15,0 0-13 0,0 0 57 16,0 0-18-16,0 0 2 16,0 0-11-16,20 0 15 15,0 0 0-15,12-4-32 16,10-4 12-16,11-2-21 15,5-2 1-15,5 1-10 16,-1-1-35-16,-11 3-72 16,-13-4-55-16,-20-1-139 15</inkml:trace>
  <inkml:trace contextRef="#ctx0" brushRef="#br0" timeOffset="35834.9893">16203 9363 214 0,'0'0'307'0,"0"0"-213"15,0 0-65-15,0 0 19 16,0 0 4-16,0 0-52 16,-2 2-14-16,2 27 5 15,0 13 9-15,0 12 22 16,0 3-21-16,0-5 3 15,0-6-1-15,2-9-3 16,3-10-15-16,-1-5-20 16,0-6-68-16,-4-7-93 0,0-9-167 15</inkml:trace>
  <inkml:trace contextRef="#ctx0" brushRef="#br0" timeOffset="37355.3646">14919 8085 276 0,'0'0'66'0,"0"0"-64"16,0 0 37-16,0 0 95 15,0 0-53-15,0 0-14 16,0-16-9-16,0 16-29 15,0 0 2-15,0 0-18 16,0 0-12-16,0 0 2 16,3 0-3-16,18 0-7 15,20 0 3-15,19 9 4 16,18 12 2-16,9 4-2 16,4 4 0-16,1 5-9 15,3 5 10-15,5 2-1 16,6 7 0-16,0 5 4 15,-3-1-7-15,0-2 3 0,-8-2-16 16,-8-6 8-16,-8-4 3 16,-10-4 5-16,-9-3 0 15,-11-4 5-15,-7-2-9 16,-8-4 4-16,-3 1 0 16,-7-3-8-16,1-3 11 15,-8-4-3-15,0-2 0 16,-11-4-6-16,-2-4 2 15,-4 0-1-15,0 1 5 16,0-3 16-16,0 0-14 16,0-14 12-16,-13-13-14 15,-5-2-25-15,-1 0 23 0,-4 0-6 16,1 2 6-16,-1 3-7 16,1-1 15-16,2 2-6 15,5 4 13-15,3 3-7 16,6 7 30-16,4 0-27 15,-1 4-9-15,3 2 17 16,0 1-16-16,0 2-1 16,0 0 0-16,0 0-9 15,0 0 5-15,0 0-15 16,0 0-28-16,11 14 34 16,10 10 2-16,5 4 11 15,1 0 0-15,2 3 3 16,-3-1-7-16,3-1 4 0,-2 0 0 15,0-1 1-15,-2-6 1 16,-3-4-2-16,-7-2 0 16,-1-4 5-16,-5-2-6 15,-3-2 1-15,1-4 0 16,-5-1-5-16,-2-1 13 16,0-2-8-16,0 0 15 15,-6 0-7-15,-26 0 14 16,-7 0-22-16,-13 0 0 15,0 0-5-15,2 0 11 16,7 0-6-16,10 0 0 16,11 0 7-16,10-2-15 0,8 2-2 15,4 0-81 1,0 0-69-16,2 0-140 0</inkml:trace>
  <inkml:trace contextRef="#ctx0" brushRef="#br0" timeOffset="41255.8584">16899 9017 346 0,'0'0'136'0,"0"0"-45"16,0 0 17-16,0 0-44 16,0 0 11-16,0 0-45 15,0 0-22-15,-27-24-16 16,27 24 1-16,0 4-19 15,0 24 21-15,-2 15-6 16,0 13 11-16,2 4 2 16,0-4 10-16,0-3-9 15,0-10-3-15,0-7 0 16,15-4-6-16,1-5-14 16,3-3-48-16,4-12-112 15,-7-10-227-15</inkml:trace>
  <inkml:trace contextRef="#ctx0" brushRef="#br0" timeOffset="41756.6717">15076 10175 420 0,'0'0'112'0,"0"0"-103"15,0 0-9-15,0 0 4 16,115-15-4-16,-1 7 6 16,33-6-1-16,29-2 1 15,16-2-6-15,13-2 2 16,-7-2 0-16,-12 0 4 0,-15 2-6 15,-20 4 0 1,-18 4 8-16,-29 2-13 0,-26 6 5 16,-29 2 0-16,-22 2-6 15,-17 0 8-15,-4 0-2 16,-6 0 0-16,0 0-13 16,0 0-6-16,0 2-112 15,0 5-64-15</inkml:trace>
  <inkml:trace contextRef="#ctx0" brushRef="#br0" timeOffset="43724.0406">15628 10397 422 0,'0'0'199'16,"0"0"-129"-16,0 0 32 16,0 0-24-16,0 0 11 15,0 0-30-15,0-76-53 16,0 76-6-16,7 0-14 16,11 5-16-16,11 26 12 15,15 17 16-15,14 14 2 16,2 6 0-16,-2-2 6 15,-11-3-17-15,-9-9 5 16,-4-8-32-16,-5-5 19 16,0-6-44-16,4-4-18 15,11-12-61-15,12-10-58 0,11-9-29 16</inkml:trace>
  <inkml:trace contextRef="#ctx0" brushRef="#br0" timeOffset="43981.1836">16611 10824 293 0,'0'0'191'0,"0"0"-116"16,0 0 43-16,0 0-61 16,-123-5-34-16,57 0-20 15,6-2 2-15,18-2 22 16,19-5 34-16,19-10-2 16,4-14-59-16,19-10-5 15,28-4-29-15,11 5 21 16,5 15-20-16,-1 16 18 0,-6 14-2 15,-5 2 1 1,-8 9 6-16,-12 17-35 0,-11 6 22 16,-13 2-6-16,-7 8 1 15,0 2 19-15,0-9-105 16,0-12-196-16</inkml:trace>
  <inkml:trace contextRef="#ctx0" brushRef="#br0" timeOffset="45005.002">17309 10525 331 0,'0'0'103'15,"0"0"-92"-15,0 0 28 16,0 0 76-16,0 0-64 0,0 0-50 16,-2 9 15-1,2-9-16-15,16 0 0 16,36 0 9-16,40 0-8 0,33-12 3 15,17-5-4-15,6 0-18 16,-15 2 3-16,-15 3-21 16,-19 4 27-16,-19 4 5 15,-16-1-10-15,-14 5 1 16,-17 0-31-16,-15 0 7 16,-9 0 37-16,-7 0-4 15,-2-3 4-15,0-1 33 16,0-3-9-16,-22-5-24 15,-14-3-19-15,-2-2 15 16,3 0 4-16,6 1 19 16,6 2 19-16,10 0 11 15,6 5-25-15,5 4 12 16,2 3-8-16,0-2-28 0,18 1-1 16,26 0-31-16,16 3 32 15,10 0-3-15,-3 0 0 16,-5 2-1-16,-10 11 4 15,-12-1 0-15,-16 2-5 16,-13-1 5-16,-11 6-1 16,0 2 1-16,-31 9 3 15,-25 4 30-15,-13-1-19 16,0 1-13-16,16-7-2 16,17 0-6-16,22-13-100 15,14-10-223-15</inkml:trace>
  <inkml:trace contextRef="#ctx0" brushRef="#br0" timeOffset="48754.6592">20205 9980 344 0,'0'0'99'16,"0"0"-71"-16,0 0 65 15,0 0 7-15,0 0-86 16,0 0-7-16,0 0-14 16,-139-15-29-16,106 0-18 15,6-8 46-15,7 3-3 16,11-1 9-16,5-4-16 16,4 6-22-16,0-2 35 15,8 1-23-15,21 3-8 16,7-2 4-16,3 6-13 15,0 3 31-15,-1 1 10 16,-2 5 4-16,-7 4 7 16,-9 0-4-16,-5 0 7 15,-8 9 9-15,-2 13-9 16,-5 9 20-16,0 13 11 0,0 9-9 16,-2 5 23-16,-19 0-27 15,-3-2-7-15,0-6 2 16,1-8-20-16,-1-4 11 15,1-4 15-15,-6-2-14 16,-2 1 6-16,-3-6-21 16,-1 0 0-16,-1-5-4 15,5-4 3-15,2 0-8 16,5-6-24-16,3-2-31 16,6-3-26-16,1-7-73 15,8 0-116-15</inkml:trace>
  <inkml:trace contextRef="#ctx0" brushRef="#br0" timeOffset="50384.943">20583 10101 414 0,'0'0'134'16,"0"0"-126"-16,0 0 10 15,0 0 45-15,0 0-36 16,0 0-27-16,59 16 0 16,1-13 9-16,6-3-2 15,1 0-3-15,-5 0-4 16,-8 0-17-16,-11-3 0 16,-7-10-66-16,-12-2-44 15,-15-2-88-15</inkml:trace>
  <inkml:trace contextRef="#ctx0" brushRef="#br0" timeOffset="50630.143">20758 9854 404 0,'0'0'217'0,"0"0"-149"16,0 0-62-16,0 0 20 15,0 0 4-15,0 0-30 16,-3 52 0-16,16 2 9 16,1 12 2-16,-5 4 7 15,-3-4-18-15,1-4 2 16,2-7-8-16,7-9-5 16,4-4-42-16,7-16-69 15,-2-14-203-15</inkml:trace>
  <inkml:trace contextRef="#ctx0" brushRef="#br0" timeOffset="51815.604">16823 7993 428 0,'0'0'18'0,"0"0"-18"16,0 0 0-16,138 32 32 15,-53-14 7-15,22 4-8 0,20 3 14 16,18 4-36-16,19 9 24 16,19 10-17-16,18 12-8 15,17 12 20-15,19 9-24 16,14 5-2-16,13 11 1 15,4 7 7-15,-5 5-10 16,-3-2 0-16,-10-11 0 16,-10-14 2-16,-7-15-2 15,-15-13 0-15,-15-13 0 16,-25-6-7-16,-24-3 2 16,-27-2-3-16,-25-2 1 15,-21-3-1-15,-23-1-2 0,-16-4 2 16,-13-4 4-1,-9-2-5-15,-5-5 5 0,-3 3 4 16,-3-10 0-16,-3 3-4 16,-1-1 4-16,-3-3 0 15,1 4-1-15,-1-3-4 16,-2-2 0-16,2 2 3 16,0-2-13-16,-2 2 9 15,0-2-1-15,0 0 7 16,0 0 13-16,0 0-10 15,-11-21-3-15,-15-2-20 16,-9-7-4-16,-7-4 19 16,-7-5-36-16,-2-3 6 15,0 0 35-15,7 5 0 16,9 6 37-16,18 13 32 0,11 9-15 16,3 6-27-16,3 1-27 15,0 2-29-15,3 0 7 16,24 0-17-16,10 5 32 15,7 10 7-15,4 7-7 16,0 2 0-16,-1 5 6 16,5 0 1-16,-6 2 1 15,-1-3 6-15,-5 0-1 16,-7-2 7-16,-8-4 2 16,-8 0 11-16,-7-2-22 15,-10-1-4-15,0 6 17 16,-36 1-10-16,-26 6 29 0,-19 0-19 15,-1-2-17 1,6 1-5-16,18-4-83 0,29-13-103 16</inkml:trace>
  <inkml:trace contextRef="#ctx0" brushRef="#br0" timeOffset="54432.6649">21879 9946 336 0,'0'0'267'16,"0"0"-250"-16,0 0-16 15,0 0-1-15,0 0 22 0,0 0-17 16,0 0 18-16,2 132 5 16,2-83-26-16,3 0 20 15,-1-1-17-15,2 3-2 16,-2-1-3-16,1-3-8 15,-7-1-44-15,0-13-82 16,-5-11-237-16</inkml:trace>
  <inkml:trace contextRef="#ctx0" brushRef="#br0" timeOffset="57281.1401">19915 10842 94 0,'0'0'105'0,"0"0"-60"16,0 0 41-16,0 0 46 15,0 0-41-15,0 0-51 16,37 6-7-16,11-8-9 16,14-4 14-16,23 0-15 15,26 4-20-15,34 2 8 16,27 0-11-16,21 0-2 0,11 7 1 15,-11-4-25 1,-14-3-3-16,-26 0 0 0,-24 0 5 16,-21 0 20-16,-23-10 4 15,-21 0 0-15,-20 2 17 16,-19 4-7-16,-11-1 15 16,-5 5-25-16,-9-3-3 15,0 1-8-15,0 2-44 16,0 0-52-16,0 0-61 15</inkml:trace>
  <inkml:trace contextRef="#ctx0" brushRef="#br0" timeOffset="59336.9106">20367 10975 605 0,'0'0'103'0,"0"0"-35"0,0 0-68 16,0 0 8-16,0 0-8 16,0 0 0-16,-8 33 0 15,19 28 9-15,18 6-8 16,4 0 14-16,5-7-15 15,2-13-7-15,0-7 6 16,0-11-26-16,7-3-45 16,9-5-37-16,6-8-82 15,5-6-101-15</inkml:trace>
  <inkml:trace contextRef="#ctx0" brushRef="#br0" timeOffset="59577.0181">21134 11414 370 0,'0'0'242'0,"0"0"-212"16,0 0-21-16,0 0-9 16,-118-118 4-16,103 95 52 15,12 3 10-15,3 2-54 16,3 2-12-16,26 4-9 16,4 5-14-16,5 4 22 15,-5 3-15-15,-6 0 14 16,-7 12 2-16,-5 2-1 15,-5 1-5-15,-6 2 6 16,-4 7-5-16,0 7 4 16,-18-9-136-16,-13-8-257 15</inkml:trace>
  <inkml:trace contextRef="#ctx0" brushRef="#br0" timeOffset="73899.1144">20459 6529 135 0,'0'0'57'0,"0"0"-33"15,0 0 41-15,0 0 52 16,0 0-22-16,0 0-47 15,0 0 12-15,-7-9-17 16,3 4 4-16,-6-3-16 16,-3-9-24-16,-3-2-7 15,1-3 0-15,-1 0-7 16,8 2-1-16,5 2 5 0,3-1 3 16,0-1-5-1,29-4-16-15,21 0-1 16,14 2 5-16,12 6-21 0,-2 8 35 15,-8 8-8 1,-10 0 6-16,-14 2-1 0,-13 27-13 16,-18 17 2-16,-11 21 7 15,-15 21 5-15,-45 23 5 16,-29 11 16-16,-19 4-2 16,-1-6-1-16,16-13-8 15,21-18-5-15,26-19 0 16,14-12 7-16,16-12-4 15,12-12-3-15,4-8 0 16,0-8 6-16,27-10-4 16,13-6 5-16,13-2 1 0,8 0-1 15,-3-10-14-15,-14 2 3 16,-19 4-10-16,-16 1 1 16,-7 3-62-16,-2 0-17 15,0 7-31-15,2 9 24 16,7-4-88-16</inkml:trace>
  <inkml:trace contextRef="#ctx0" brushRef="#br0" timeOffset="98309.1044">23393 13136 37 0,'0'0'0'16,"0"0"-5"-16</inkml:trace>
  <inkml:trace contextRef="#ctx0" brushRef="#br0" timeOffset="98959.2629">24088 12639 80 0,'0'0'134'15,"0"0"-109"-15,0 0 29 16,0 0 37-16,0 0-14 15,0 0-29-15,-7-8-12 16,-27 36-22-16,-12 16 9 16,-14 14 1-16,-2 6-21 15,-1 4 8-15,1 5-10 16,-6-1-1-16,-3 3 0 0,2-9-11 16,5-11 9-1,10-10-17-15,13-17-12 0,15-10 27 16,8-10-13-1,7-8 4-15,4 0-4 0,7-22-41 16,0-14-6-16,0-9 63 16,10-5-3-16,11 3-1 15,4-2 5-15,2 5 0 16,0 0 7-16,-3 2-7 16,1 8 13-16,-10 7-4 15,-6 13 8-15,-4 11 18 16,-5 1-12-16,0 2 5 15,0 0-3-15,0 0-4 16,-18 26-6-16,-13 11-4 0,-7 14-11 16,-3 7 23-16,4 6-19 15,5 0 3-15,8-4-7 16,11-10 3-16,8-13-7 16,3-7 4-16,2-10 0 15,0-2 0-15,0-3 4 16,13-6-4-16,8 1 8 15,8-6-8-15,10-4 0 16,13 0-3-16,4 0-29 16,-3-9-45-16,-10-5-71 15,-24 2-150-15</inkml:trace>
  <inkml:trace contextRef="#ctx0" brushRef="#br0" timeOffset="108431.9679">9272 2360 34 0,'0'0'66'0,"0"0"-48"0,0 0-8 16,0 0 42-16,0 0-37 15,0 0-11-15,0 0 3 16,54-106 1-16,-50 96 47 16,2 4-16-16,-4 3-37 15,0 3-2-15,7 0-4 16,6 4-4-16,12 23 6 16,11 9 4-16,15 13 18 15,23 4-7-15,26 5-2 16,33-4 29-16,31-4-35 15,38-6 9-15,27-3 9 16,21-5-19-16,14-4 16 16,12-4-13-16,21-8-2 0,22-10 9 15,15-8-14-15,-4-2 0 16,-20-6 0-16,-32-18 2 16,-35-4-4-16,-29-6 2 15,-23 0 0-15,-18 0-1 16,-24 0 4-16,-17 1-3 15,-21 4 0-15,-17-1 4 16,-17 4-5-16,-19-1 1 16,-12 5 0-16,-11-2 7 15,-6 2-7-15,-10 1 6 16,-4 0-3-16,-9 8 3 16,-4 6 1-16,-1 2-7 0,-1 5 3 15,1 0-10-15,-1-3 0 16,2 3-10-16,5 0-20 15,2 0-34-15,3 0-35 16,-8 0-106-16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37:38.718"/>
    </inkml:context>
    <inkml:brush xml:id="br0">
      <inkml:brushProperty name="width" value="0.05292" units="cm"/>
      <inkml:brushProperty name="height" value="0.05292" units="cm"/>
      <inkml:brushProperty name="color" value="#FF0000"/>
    </inkml:brush>
  </inkml:definitions>
  <inkml:trace contextRef="#ctx0" brushRef="#br0">22911 6447 12 0,'0'0'8'16,"0"0"23"-16,0 0 53 16,0 0 14-16,0 0-31 15,0 0-17-15,0 0 4 16,0 0-23-16,0 0 6 15,0 0-12-15,0 0-15 16,0 0 4-16,2 0-14 16,0 0-9-16,7 0 6 15,7 14 2-15,11 13 1 16,17 8 23-16,16 3-13 16,17 5 30-16,18 0-21 15,16-6-16-15,21-12 13 0,20-17-13 16,21-8 2-16,15-20 1 15,8-30-1-15,5-12 3 16,-16-3-8-16,-23 4 0 16,-37 15 4-16,-42 15 1 15,-42 17-5-15,-22 9 5 16,-15 5 5-16,-4 0-15 16,0 0 5-16,0 0-10 15,0 0-18-15,4 0-93 16,3 0-64-16,0 0-51 15</inkml:trace>
  <inkml:trace contextRef="#ctx0" brushRef="#br0" timeOffset="15833.732">5434 12515 78 0,'0'0'129'15,"0"0"-60"-15,0 0-34 16,0 0-21-16,0 0-7 16,0 0 18-16,0 0-1 15,-29-18-23-15,29 18 0 16,0 0-1-16,-2-3-11 0,0-1 0 15,-2 3-35-15,-1-3 25 16,-2 2-6-16,2-1 10 16,1 2 17-16,0 1 5 15,2-3 14-15,-1 3 12 16,3 0-11-16,-2-1 13 16,2 1 9-16,0 0-10 15,0 0 5-15,0 0-37 16,0 0-13-16,0 0 3 15,11 0-8-15,20 17 18 16,14 7 7-16,8 5 8 16,15-3-12-16,9-4-3 15,17-2 0-15,22-6 28 16,23-7-8-16,16-7 5 0,14 0-13 16,3 0-8-16,0-13 7 15,-7-1-11-15,-5-2 1 16,-8 1 7-16,-5 3 9 15,2 3 21-15,3-1-10 16,4 3-25-16,-2 4 20 16,-5-2-16-16,-8 4 10 15,-14-3 10-15,-3-3-21 16,-5-3 22-16,-10-4-25 16,-7-1 6-16,-8-9-2 15,-3-2-7-15,-6-5 0 16,-4 1-1-16,-10-1 7 0,-4-1-2 15,-5 0-4 1,-4 3 2-16,-4 1-5 0,-6 1 3 16,-7 6 0-16,-8 4-6 15,-10 6 8-15,-4 4-2 16,-7 3 0-16,-3 3 1 16,1-1-10-16,-2-1 9 15,0 2 0-15,3-2-6 16,3-1 16-16,-5 1-10 15,2-1 0-15,-7 4 2 16,-2-3-10-16,-2 3 8 16,0 0-12-16,0 0-8 15,0-4-47-15,0-4 9 16,0-2-63-16,-9-4-51 16,-15 4-29-16</inkml:trace>
  <inkml:trace contextRef="#ctx0" brushRef="#br0" timeOffset="36325.8188">6199 12340 141 0,'0'0'38'16,"0"0"-13"-16,0 0 39 15,0 0 5-15,0 0-6 16,0 0-20-16,0 0-19 16,-3 0 2-16,3 0-19 15,0 0 8-15,0 0-3 16,0 0-8-16,0 0-6 0,0 0 2 16,-4 0 0-1,-5 8 5-15,-7 8-2 0,-3 5 0 16,-4-4-2-16,-6 3 3 15,0 2 10-15,-4 1-14 16,-2 0 0-16,-2 2-1 16,4-2 7-16,-1 0-6 15,3-3 0-15,0 0 3 16,-2-4-3-16,-3 0 1 16,-4-2-1-16,-3 0 6 15,1 0-2-15,-3 0 4 16,8-3 14-16,3 1-20 15,5-5 24-15,0-3-25 16,2-1 0-16,1-3 11 16,-1 0-4-16,3 0 13 0,1 0-8 15,1 0 3-15,-1-9-4 16,6-1-11-16,-3-4 1 16,-3 1 4-16,4-6-5 15,-4 0-1-15,1-1 0 16,0 3 0-16,0-5 1 15,1 1-1-15,1 0 0 16,-2-2-3-16,2 2 8 16,3-4-5-16,0 3 0 15,7-4 1-15,-2-1-7 16,1-4 6-16,2-1 0 16,0 3-3-16,5-6 8 15,1 0-5-15,1 6 0 16,2-1 0-16,0-3-4 0,0 0 4 15,5-4-5-15,8-5 2 16,5 0-4-16,-2 0 7 16,1-7 0-16,3 2 2 15,1-6-12-15,0 3 3 16,0 0-5-16,1 2 4 16,3 2-17-16,1 6 23 15,1 2-1-15,0 9-13 16,-3 0 15-16,-1 5-8 15,-2 3 5-15,2 2 0 16,2 1 1-16,6-4 3 16,4 0 0-16,8-6-4 15,4-1 2-15,2 1-3 0,0 2-5 16,-2 4 10 0,-5 0-9-16,-1 3 9 0,-4 4 0 15,-6 4-3-15,-2 0-1 16,-6 7 1-16,1 4 3 15,-2 0-2-15,5 0-5 16,2 0 7-16,2 6 0 16,3 9 2-16,3 8 0 15,2 0 1-15,-1 9-3 16,-3 7 5-16,-2 6-3 16,-4 3 5-16,-2 1-7 15,-4 6 2-15,-8 5 0 0,-5 4-2 16,-6 4 0-1,-2 0-2-15,-2 1 5 0,0-7-3 16,0-4 0-16,0-7 1 16,0-8-8-16,0-1 5 15,0-2-2-15,-2 2-2 16,-8-1 5-16,-3-2 1 16,-5-1 0-16,1-6-9 15,-4-6 7-15,-3 1-9 16,-3-5 11-16,3-2-5 15,-1-4 0-15,3-2 4 16,1 0-1-16,6-2-19 16,1-1-16-16,2-2-17 0,3-1-2 15,5-2-10-15,0-3-40 16,4-3-73-16</inkml:trace>
  <inkml:trace contextRef="#ctx0" brushRef="#br0" timeOffset="37667.7715">9932 12483 41 0,'0'0'18'16,"0"0"-15"-16,0 0-3 15,0 0 92-15,0 0 7 16,0 0-25-16,0 0-14 0,-97 78-15 16,65-64 4-16,-7 2-2 15,-11 2-29-15,-1 0 3 16,-5-3-1-16,5 0 16 16,6-4-15-16,1-4-21 15,1-2 9-15,1-5-9 16,0 0 4-16,-3 0 26 15,-1-9-19-15,-8-5-8 16,-2-2 12-16,0-4-11 16,5-2 10-16,4-6-12 15,7-5 2-15,5-4 13 16,6-7-14-16,2-3-3 16,7-3-4-16,5-2-5 0,3 2 9 15,10-2 0 1,2 0 4-16,0-2-9 0,2 0 5 15,14-3-5-15,8-5 2 16,2-8-19-16,8-4 6 16,7-4 9-16,3 6-13 15,5 5 13-15,3 11-8 16,0 8 12-16,4 5-2 16,0 5-7-16,0 7 3 15,-2 2-12-15,1 8 12 16,1 6 4-16,2 7 5 15,4 6-4-15,-2 2 3 16,-2 0 2-16,3 18-2 16,-3 8 1-16,0 6 0 15,-5 5-2-15,-4-2 4 0,-6 7-2 16,-6 3 0-16,-3 5 7 16,-7 5-7-16,-7 10 11 15,-3 6-2-15,-5 3 9 16,-6-1-16-16,-1 0-1 15,-3-3 0-15,-2 1 4 16,0 1-5-16,-16-4 0 16,-10 0 1-16,-8-5 10 15,-4-7-8-15,-4-6 9 16,-5-6-2-16,0-6-10 16,0-6 8-16,3-6-4 15,9-8-2-15,8-6 11 16,9-6-13-16,7-3-6 0,1-3-19 15,4 0-15-15,-3 0 4 16,-7 0-46-16,-1 0-79 16,-8 0-61-16</inkml:trace>
  <inkml:trace contextRef="#ctx0" brushRef="#br0" timeOffset="42477.152">9233 2514 4 0,'0'0'1'16,"0"0"3"-16,0 0-4 15,0 0 8-15,0 0 3 16,0 0-11-16,0 0 0 16,-88-42 4-16,82 42-4 0,2 0-27 15</inkml:trace>
  <inkml:trace contextRef="#ctx0" brushRef="#br0" timeOffset="42931.1845">9233 2514 3 0,'-103'-24'20'0,"103"24"17"16,0 0-17-16,0 0-15 16,0 0 39-16,90 134-18 15,-46-94 14-15,16 9-7 16,20 2 0-16,25 4 5 15,38-1-20-15,31-1-10 16,30-9 9-16,26-8-13 16,7-7 25-16,10-9-10 0,-8-8-16 15,2-3 19-15,-1-7-12 16,3-2 3-16,7 0 11 16,-3 0-23-16,5 0 1 15,-2 0-2-15,0 2 0 16,-1-2-4-16,-8 0-7 15,-16 0-3-15,-24-11 7 16,-32-6-11-16,-27-3 18 16,-23-5 0-16,-16-1 4 15,-12-4-3-15,-13 0-1 16,-12 0 0-16,-12 4-3 16,-14 3 12-16,-9 4-9 15,-4 1 9-15,-2 4-5 0,-5 4 2 16,-9 4-6-16,-5 4 0 15,-4 2-3-15,-2 0 3 16,0-2-2-16,0 2-9 16,0 0-43-16,0 0-11 15,0 0-64-15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39:02.923"/>
    </inkml:context>
    <inkml:brush xml:id="br0">
      <inkml:brushProperty name="width" value="0.05292" units="cm"/>
      <inkml:brushProperty name="height" value="0.05292" units="cm"/>
      <inkml:brushProperty name="color" value="#FF0000"/>
    </inkml:brush>
  </inkml:definitions>
  <inkml:trace contextRef="#ctx0" brushRef="#br0">10472 4722 95 0,'0'0'66'15,"0"0"-66"-15,0 0-2 16,0 0 2-16,0 0 0 16,0 0 0-16,0 0-3 0,0 0-3 15,0 0 3-15,0 0 3 16,60 28 21-16,-16-12 5 15,12 0-3-15,14 2 9 16,10 5-5-16,5 0-17 16,2 5-9-16,2 1-1 15,4-2 0-15,8-4 13 16,6-3-8-16,11-5-3 16,9-10 1-16,0-5 16 15,8 0-18-15,4-10-2 16,0-8-4-16,1-5 5 15,-8 4 1-15,-15 3-1 16,-12 4 0-16,-11 1 0 0,-13 8 0 16,-11 1 6-1,-7 0-1-15,-7-3-4 0,0 4 2 16,-4-2 0-16,2 2-1 16,-2-3-1-16,-4-3 1 15,-3 1-1-15,-5 1 0 16,-7-2-1-16,-8 3 1 15,-11 1 0-15,-8 0-1 16,-3 3 1-16,-3 0 11 16,2 0 10-16,-2 0 6 15,0 0 2-15,0 0-4 16,0 0-13-16,0 0-11 16,0 0-1-16,0 0 9 15,0-2-2-15,0 2-7 0,0 0-1 16,0 0-2-16,0 0-1 15,0 0 0-15,0 0-8 16,0 0-4-16,0 0-4 16,0 0-5-16,0 0 1 15,0 0-1-15,0 0-14 16,0 0-25-16,0 0-63 16</inkml:trace>
  <inkml:trace contextRef="#ctx0" brushRef="#br0" timeOffset="2759.7679">6300 4754 35 0,'0'0'82'15,"0"0"-33"-15,0 0 38 16,0 0-51-16,0 0-30 15,0 0 41-15,-41-66 14 16,41 64-21-16,0 2-7 16,0 0-33-16,0 0-5 15,0 0-26-15,2 0-22 16,33 0 50-16,26 17 3 16,24 4 11-16,28 5 13 15,21 6-19-15,15 0 5 16,15 0-9-16,11-4 6 0,8-10-3 15,13-11-4-15,14-7 0 16,4 0 6-16,11-7-4 16,-9-8-2-16,-17 3 0 15,-19 0 7-15,-24 4-9 16,-22 1 2-16,-21 3 0 16,-21-2-3-16,-23 2 6 15,-20-4-3-15,-16 1 1 16,-14-2 4-16,-11 4 16 15,-6-3 38-15,-2-4-6 16,0 1-39-16,0 1-6 0,0 5-8 16,0 2 0-1,0 3-7-15,0 0-14 0,5 0-80 16,9 0-39-16,7 0 30 16,6 8-27-16</inkml:trace>
  <inkml:trace contextRef="#ctx0" brushRef="#br0" timeOffset="9329.192">9400 2336 45 0,'0'0'22'16,"0"0"33"-16,0 0-28 16,0 0-8-16,0 0-9 15,0 0-9-15,0 0-1 16,-12-48-1-16,12 48-7 16,-2 0 6-16,2 0-25 15,0 8-7-15,0 15 28 16,25 14-5-16,24 5 11 15,27 4 25-15,33-2-8 16,27-6 11-16,27-8-18 16,22-10 11-16,7-4-1 0,6-6-15 15,0-2 3-15,-11 3-7 16,-6-1 4-16,-13 2-7 16,-10-7 2-16,-7-2-2 15,-1-3 2-15,-3-15-14 16,-5-19 14-16,-6-8-1 15,-13-4 3-15,-17 4 5 16,-18 5 6-16,-19 4-5 16,-12 5 5-16,-9 5-13 15,-15 2 9-15,-10 5-2 16,-10 2-5-16,-9 6 26 16,-2 1 9-16,-2 4-8 0,0 1-21 15,0 2-6 1,0 0-4-16,0 0-20 0,0 0-31 15,0 0 3-15,3 0 1 16,-3 0-16-16,0 0-70 16</inkml:trace>
  <inkml:trace contextRef="#ctx0" brushRef="#br0" timeOffset="30840.7427">1796 11572 73 0,'0'0'0'0</inkml:trace>
  <inkml:trace contextRef="#ctx0" brushRef="#br0" timeOffset="32129.9531">1796 11572 11 0,'-15'-10'53'0,"15"10"0"15,0 0 42-15,0 0-41 16,0 0-25-16,0 0 1 15,-2-4-9-15,2 4-14 16,0 0-4-16,0 0-3 16,0 0-4-16,0 0 2 15,0 0-3-15,0 0 4 16,0 0 1-16,0 0 8 16,8 0 1-16,1 0-4 0,0 0 3 15,9 6 2 1,0 6 8-16,6 4 3 0,3 5 10 15,4 4-16-15,2 1 2 16,6 3-4-16,1-4-13 16,2 1 5-16,3 1-1 15,4 0-1-15,4-2-2 16,3-2 0-16,2-4 1 16,4-1-2-16,1 0-4 15,11-1 1-15,-1 0 3 16,5-1 1-16,-2 0 1 15,-12 2-2-15,-4-4 2 16,-4-2-2-16,-2 0-4 16,0-4-7-16,-2 0 1 15,2-1 2-15,-2-2 8 0,0-1-1 16,4 2 0-16,-2-1-1 16,4-2 1-16,2 1-1 15,1 1-4-15,3-1 4 16,3 1-2-16,3-3 2 15,1 1-1-15,2-3 1 16,3 0 0-16,-5 0-2 16,1 0-3-16,-1 0 2 15,0 0 4-15,-4 0 1 16,-4 0 1-16,-8 0-1 16,-6 0-2-16,3 0 2 15,-4 1 0-15,0-1 0 0,-4 3-1 16,1-2 2-16,1-1-1 15,1 4 0-15,5-4 0 16,-2 0 0-16,4 0 1 16,2 0-1-16,0 0 0 15,4 0 0-15,0 0 0 16,3 0 5-16,-1 0-4 16,5 3 0-16,4-3 3 15,3 0-2-15,3 0-1 16,4 0 0-16,8 0 2 15,11 0-2-15,8-4-1 16,7-7 0-16,1 0 1 16,-6 2 0-16,-4-1-1 15,1 5 5-15,-4-1-1 16,0 4-4-16,-1-5 1 0,-2-1-1 16,5-1 2-16,0-2-2 15,2-1 0-15,0 1-1 16,0-1 1-16,0 3 2 15,0-1 0-15,3 4-2 16,-6-1-2-16,-4 2 2 16,-4-4 3-16,2-3-3 15,3 1-1-15,-1 1 1 16,5-2 1-16,1 2-1 16,2-5 0-16,0 2 0 0,2 0 0 15,0 0-1 1,-4 1 1-16,-8 1 1 0,-2 4 0 15,-9 1 0-15,-2 1 1 16,-3 4 8-16,-6-3 8 16,2-3-2-16,-7 0-5 15,-4-1-1-15,-2 2-5 16,-8-2 1-16,-5 4 1 16,-5-2 0-16,-9 2 7 15,-9 0-11-15,-4 0 0 16,-8-1 0-16,-3 1 1 15,-1 3 1-15,-1-1 0 16,-2 0 5-16,3-1-2 16,3-1-8-16,-3 2 1 15,1-2-1-15,-1 3 1 0,-3-2-1 16,-4 1 0-16,1 2 1 16,-5 0 2-16,0 0-1 15,-2 0 9-15,0 0 6 16,0-2-1-16,0 2-3 15,0 0-3-15,0 0 0 16,2 0-6-16,-2 0-3 16,0 0-1-16,0 0-3 15,0-2-17-15,0 1-17 16,0-7-19-16,0-3-64 16,0-2-112-16</inkml:trace>
  <inkml:trace contextRef="#ctx0" brushRef="#br0" timeOffset="39973.8342">2010 13641 106 0,'0'0'37'0,"0"0"-23"15,0 0 41-15,0 0 18 16,0 0-37-16,0 0-15 15,0 0-4-15,-19-10-15 16,19 10-2-16,0 0 3 16,0 0-3-16,0 0 10 15,0 0-10-15,0 0 0 16,0 0 2-16,4 2-2 16,13 11 15-16,1 3-15 15,5 2 4-15,-2 2 2 16,2 6-6-16,0-2 0 0,3 8 0 15,3 2 3 1,3 6-3-16,1 2 0 16,2 1 4-16,7 3-9 0,8-3 5 15,8 2 0-15,11-1-5 16,5-9 5-16,-5 2 0 16,0-3 0-16,-7-1-16 15,7-2 14-15,16-1 2 16,8-4 13-16,13-4 3 15,2 1-9-15,0-5-7 16,1-3 0-16,0-1 1 16,1-1-3-16,0-5 2 15,4-2 0-15,0-4 2 16,4 3-2-16,9-5 0 16,0 5 0-16,2-5 2 15,-1 2-5-15,-1 0 3 16,0 0 0-16,2-2-1 0,-4 0 2 15,-1 0-1-15,4 0 0 16,-3 0 6-16,2 0-7 16,2-4 1-16,3-3 0 15,1 0 3-15,5-3 0 16,-1 2-3-16,0-2 1 16,2-3 1-16,2 3 2 15,3-2-4-15,-1-1 0 16,2-1 0-16,-2-5 5 15,1 3-5-15,3-2 0 16,5 1 3-16,-3-3-3 16,-1 1 0-16,-6 1 0 15,-4 0-6-15,-6 1 7 0,-5 5-1 16,-6-1 0-16,-7 3 8 16,-6-2-4-16,-3-2-4 15,0 0 0-15,-3-4 0 16,-1-5 0-16,1-4-1 15,-2 1-2-15,-1-2 5 16,-8 2-3-16,-9-1 1 16,-12 6 0-16,-13-2 0 15,-10 3 0-15,-3 0 4 16,-3-2 14-16,-1 3-17 16,0 0 14-16,3 1-12 15,-6 2 1-15,-5 2-2 0,-8 3 5 16,-9 4-6-16,-5 2 3 15,-6 5-1-15,-1-1 13 16,-1 1-8-16,0-2-1 16,2 0 0-16,-2 2-2 15,0-2-5-15,-2 2 0 16,0 0 5-16,0 0 0 16,4 0 2-16,-4 0 11 15,0 0 9-15,0 0-19 16,0 0 9-16,0 0-4 15,0 0-9-15,0 0 5 16,0 0-9-16,0 0 2 0,0 0-8 16,0 0 6-16,0-2-1 15,0 2 1-15,0 0-15 16,0 0 13-16,0 0-2 16,0 0 4-16,0 0-4 15,2 0 4-15,-2 0-3 16,0 0-11-16,2 0-16 15,-2 0 15-15,0 0-18 16,4-3-19-16,1 1-19 16,1-3 14-16,0-2-38 15,-3-5-40-15</inkml:trace>
  <inkml:trace contextRef="#ctx0" brushRef="#br0" timeOffset="62870.8435">14714 15906 282 0,'0'0'213'0,"0"0"-153"16,0 0-36-16,0 0 10 15,0 0 16-15,0 0-5 16,0 0-1-16,0 0-12 0,0 0-9 16,-2 0-7-16,2 0-9 15,0 0-5-15,0 0-2 16,0 0 3-16,-2 0 1 16,0 0-2-16,-1 0-2 15,1 0-2-15,-1 0 1 16,3 0-2-16,0 0-5 15,0 0-3-15,0 0 7 16,0 0-3-16,0 0 4 16,0 0 1-16,0 0-6 15,0 0-2-15,0 0-1 16,0 9 2-16,8 16 8 0,11 3 1 16,2 12 0-16,6 4 0 15,8 6 0-15,9 4 0 16,16-2-1-16,17-6 0 15,8-12-14-15,8-10-5 16,1-7 11-16,-3-14 9 16,-4-3 3-16,-5 0 5 15,-4 0-3-15,-4-2 0 16,-12-8 2-16,-6 1-6 16,-11-4 1-16,-7-1 0 15,-7 0 1-15,-9-2 0 16,-4 6 2-16,-5-8-3 15,0 4 5-15,1-2-7 0,-3 2 4 16,0 0-2-16,-1-2 0 16,-4 6-2-16,-2 1 0 15,1 9 0-15,-5 0 1 16,0 0 0-16,0 0 0 16,0 0 3-16,0 0-1 15,0 0 3-15,0 0-1 16,0 0-1-16,0 0-1 15,0 0-3-15,0 0-10 16,0 0-8-16,0 0-10 16,0 0-5-16,0 0-15 15,0 0-26-15,0 0-41 16,0-5-52-16,0 5-107 16</inkml:trace>
  <inkml:trace contextRef="#ctx0" brushRef="#br0" timeOffset="64116.3444">11886 16852 97 0,'0'0'158'15,"0"0"-89"-15,0 0-62 16,0 0-6-16,0 0 1 16,0 0 4-16,-14-4 0 0,14 16 11 15,9 2 21-15,7 4 9 16,4 5-11-16,2-2 4 15,9 4-12-15,12 1-13 16,9 3-7-16,20-5-1 16,11-2 7-16,15-10-10 15,9-2 3-15,11-10-6 16,4 0 0-16,3 0 2 16,3 0-2-16,5 0 1 15,3-5-1-15,7-4 0 16,-9 5 5-16,-9-5-6 15,-12 4 0-15,-10 1 4 16,-7-4-3-16,-9-1-1 0,-6-6 0 16,-4-2 0-1,-6-2 0-15,-7-3 1 0,-14 5-1 16,-13 0 2-16,-14 8 1 16,-12 0 0-16,-2 3 11 15,-4 1 17-15,-1-2-4 16,2 2-6-16,1 0-11 15,2-4-10-15,0 6 0 16,-2-3-1-16,-1 6 1 16,-3 0 0-16,-3 0 0 15,0-4 0-15,0 4 0 16,0 0 0-16,0 0-1 0,0 0 1 16,0 0 0-1,0 0 1-15,0 0 3 0,0 0 0 16,0 0 0-16,0 0 0 15,0 0 1-15,0 0-5 16,0 0-1-16,0 0-4 16,0 0-12-16,0 0-17 15,0-4-42-15,4-4-84 16,3-2-75-16</inkml:trace>
  <inkml:trace contextRef="#ctx0" brushRef="#br0" timeOffset="77196.4133">26001 11390 17 0,'0'0'27'0,"0"0"30"15,0 0 1-15,0 0-20 16,0 0-5-16,0 0 0 16,0 0 3-16,0 0-17 15,-66-58-8-15,64 54-4 16,2 4-1-16,0-3-6 16,0 3-5-16,0 0 4 15,0 0-6-15,0 0-1 16,18 0 7-16,11 12 1 0,11 5 3 15,8-2-2-15,10 2-1 16,8-2 0-16,7-2 1 16,6-4-1-16,4 0 4 15,1-4-2-15,5 2 1 16,12-3 2-16,12-1 2 16,11 2 3-16,11-1-5 15,5-4-3-15,14 0-1 16,9 0 0-16,6 0-1 15,3 0-10-15,-7-4-6 16,-9-1-3-16,-9 0 10 16,-9-5-19-16,-9 0 2 15,-9-6 17-15,-14-1-9 16,-17 0 10-16,-20 1 8 16,-22 2 1-16,-16 1 1 0,-18 5 4 15,-9 2 19 1,-4 5 6-16,0-2-23 0,0 2-8 15,0-2-26-15,0 2-56 16,0-4-74-16</inkml:trace>
  <inkml:trace contextRef="#ctx0" brushRef="#br0" timeOffset="78178.7411">25902 12501 53 0,'0'0'47'16,"0"0"-17"-16,0 0-7 16,0 0 9-16,118 28-8 15,-89-27-5-15,2 4 2 0,7-2-1 16,12 4 6-16,18-4-9 16,19 1 8-16,25-1-9 15,24-3 0-15,17 0-11 16,19 0-3-16,0-5-2 15,2-8 0-15,-5-3 0 16,-11-2-1-16,-10 0 2 16,-19 4-1-16,-9 0 4 15,-10 0-4-15,-2-3 0 16,4-3 0-16,-4-1-4 16,-4-4-4-16,-8 2-11 15,-11 0 1-15,-19 2 8 0,-12 7 6 16,-18 2 0-1,-16 7 4-15,-9 3 2 0,-9 0-2 16,0 2 0-16,0 0 0 16,1 0-8-16,2 0-29 15,-1 0 4-15,-2 0 14 16,2 0-4-16,-4 0-10 16,3 0-1-16,-3 0 9 15,0 0 15-15,0 0 10 16,0 0 0-16,0 0-12 15,0 0-39-15</inkml:trace>
  <inkml:trace contextRef="#ctx0" brushRef="#br0" timeOffset="91032.2335">14674 16834 34 0,'0'0'60'15,"0"0"-10"-15,0 0 6 16,0 0-7-16,0 0-9 16,0 0-14-16,0 0-11 0,-57 44 3 15,28-30-13-15,-6 9-3 16,-5-6-2-16,1 5 0 16,-4 0 0-16,1 1 4 15,4 4 0-15,-1-5 1 16,2-4-5-16,-3 0 0 15,-7 1-11-15,-8 2-8 16,-13 2-20-16,-7-1 13 16,-8 0 26-16,-2-4 9 15,6 0 8-15,9-4 7 16,15-6 23-16,16 1-23 16,10-9-24-16,8 5-1 15,-2-1-4-15,-4-4 0 16,-4 3 0-16,-7 2-5 0,-5 1 4 15,-9 3 1-15,-9 0 0 16,3 3 5-16,0-2 5 16,9-2 2-16,7-1 4 15,6-4 4-15,5 1-8 16,0-4 2-16,2 0-6 16,-2 0 2-16,2 0-3 15,-2 0-1-15,0 0 2 16,1 0-3-16,-1-4 1 15,2-2-1-15,2-2-4 16,1 4 4-16,-1-6 2 16,-5 1-1-16,1 0-1 0,-2-3-4 15,0 1 3 1,1-1 1-16,1 3 0 0,0-5 1 16,-2 2 3-16,-2-2 0 15,2-4 0-15,-2 0-4 16,6-1 5-16,0-2-3 15,2-1 2-15,3 0-4 16,1-5 8-16,3-1 20 16,3-2-18-16,-4-1-8 15,3-6 2-15,-1 3-3 16,-4 1-1-16,1 1 1 16,-3-1 0-16,1 1-1 15,6-4-3-15,5-5 1 16,3 2 2-16,4-10 2 15,2 3-2-15,4-2 1 0,-3 2-4 16,3 2 7-16,-2 4 0 16,0 3 0-16,0 3-1 15,-5-2 4-15,2 0-1 16,-1-4 1-16,-1-6-5 16,-1 2-2-16,0 0-1 15,4-5-4-15,2 3-2 16,2-2 1-16,0 2 4 15,0-2-3-15,4-2-6 16,6 6 7-16,-2-8 3 0,-1 6-1 16,-1-8 1-1,-4 5-5-15,1 2-10 0,-3 1 16 16,0 5 6-16,0-2-2 16,0 2-4-16,5 1-7 15,3-3 7-15,3 0 0 16,5-2 0-16,-1-3-2 15,6 2 0-15,4 3-6 16,1-6 7-16,8 1 0 16,3 2-8-16,5-3 7 15,6 5-3-15,-2 6-4 16,3 2 3-16,1 6 5 16,2 2-1-16,2 2-2 15,9-4-2-15,1 8 6 16,6 0-3-16,3 2-7 0,-2 2-1 15,3 1-4 1,-5 3 2-16,2 1 5 0,3 3 8 16,-3 3 0-16,1 2 0 15,-3 5-1-15,0 0 1 16,-9 0 0-16,0 0 0 16,-2 0 1-16,-2 5-1 15,0 8 0-15,2-1 0 16,-1 2 0-16,-1 1 0 15,-4 2 0-15,-3 0 0 16,-1 6 1-16,0 0 0 16,-4 2 3-16,1 8-1 0,-3-7 5 15,-2 9 0 1,0 1-1-16,2 4 0 0,1 1-3 16,-1-1-1-16,-2 8 1 15,-1 3-2-15,-4 7 0 16,-4 0 1-16,1 0-3 15,-3 4 3-15,-2 0-1 16,-6 10 1-16,2-4 4 16,1 2-6-16,-1 1 1 15,1-7 0-15,-2-3-1 16,1 2-2-16,-1-10 2 16,-4-2 0-16,-5 3-1 15,-6-2 0-15,-3 1 1 16,-4 1-1-16,0-4 2 15,0 4-2-15,0-1 0 16,0 0 0-16,0 1 0 0,-11-4 1 16,-2 6-2-16,-5-1 3 15,-2 6-2-15,-3 6 4 16,-4 2-4-16,4-7 2 16,0-1 5-16,3-6-7 15,7-11 0-15,1-4 0 16,1-4 11-16,1-3-11 15,0 2 0-15,-3 1-2 16,-3 2 2-16,-1-1 4 16,-6 3-3-16,-4-4 0 15,-2-4 2-15,0-3-1 0,0-6-1 16,8-14 3-16,-2 0-4 16,5-9-6-16,1 0-33 15,0-16-81-15,2-12-126 16</inkml:trace>
  <inkml:trace contextRef="#ctx0" brushRef="#br0" timeOffset="107017.5821">20309 11726 4 0,'0'0'52'0,"0"0"-13"15,0 0 27-15,0 0 6 16,0 0-36-16,0 0 3 16,0 0-22-16,-4-4-2 15,4 4 0-15,0 0-11 16,0 0 8-16,0 0-6 16,0 0-2-16,-2 0 6 15,0 0-10-15,2 0 0 16,-2 0 3-16,-3 0 0 15,0 0 7-15,-2 3-10 16,3 1 0-16,0 0-1 16,-5 0 2-16,0-1-1 0,-2 1 0 15,-3 0-5-15,1 4 5 16,-2-1 0-16,-1 3-2 16,-3-3-2-16,4 6 2 15,-1-4-2-15,3 0 4 16,-1-1-1-16,4-4 1 15,-1 2 0-15,-1-4 0 16,-3 0-1-16,-1-1 2 16,-1 2-1-16,-4-3 0 15,1 2 6-15,0-1-7 16,0-1 1-16,3 0 0 16,1 0 0-16,5 0 3 15,-1 0-2-15,1 0 2 16,1 0 2-16,-4-3-5 0,1-3 0 15,-1 0 1-15,1-3-1 16,-1 2 0-16,1 0-3 16,-1-2 1-16,3 1 4 15,3-2 2-15,-1 2-3 16,-3-3-1-16,-1 3 8 16,-1-1-6-16,1-1-4 15,0 2 2-15,0-1 0 16,4 5 4-16,2 1 2 15,2-2-4-15,3 1 5 16,0 1-6-16,-2-6 5 16,1 1-6-16,-1-1 2 15,0-4-2-15,-2 3 3 0,2 1 1 16,-2-4-2 0,-3 1-1-16,3 3-1 0,-2-3 63 15,4 1-60-15,2 2 3 16,-3-2-6-16,5-1 0 15,-2-2 5-15,0 0-3 16,2 2-2-16,0 0 1 16,0 3 2-16,0-2-3 15,0-1 0-15,0 0-1 16,4-1-7-16,7 3 4 16,3-1 3-16,-3-1-3 15,1 0-7-15,-4-1 10 0,1 3-1 16,0 1-5-16,2-1 7 15,2-3-10-15,3 6 9 16,4-4-2-16,-2 2-3 16,2 0 5-16,2 0 1 15,-2 1 0-15,5-3-3 16,0 3 2-16,2-2 1 16,2 1 0-16,2-2 4 15,0 2-6-15,-2-2 2 16,-3 3 0-16,-4 2 0 15,-1-1 0-15,1 2 0 16,-4 1-1-16,2 1 2 16,3 3-2-16,-4 0 1 0,4 0-1 15,-1 0-5 1,2 0 5-16,1 0 1 0,1 0 0 16,3 0 1-16,3 7-1 15,-3-2 0-15,-2 1 1 16,-7-1-3-16,-3 1 2 15,1 2 0-15,-2 2-2 16,2 0 6-16,-3 2 1 16,-1 4-5-16,-1-2 0 15,-2 5 8-15,0-1-8 16,-2-1 0-16,1 3 4 16,-4-3-3-16,0-1 1 15,-1 0-2-15,-5-1-7 16,0 5 7-16,0-1 0 0,0-1 6 15,0 0-6-15,0-2 3 16,-5 0-7-16,-3-2 4 16,-2 1 0-16,-1-2 11 15,-4-1-10-15,-5 0 7 16,-5 4 0-16,-4-3-5 16,0-1 1-16,0 2-4 15,-2-1 0-15,0 0-2 16,2 4 4-16,-2-2-2 15,2-3 0-15,4 0-1 16,3-1 1-16,4-3 0 16,3-2-1-16,-1-2-6 15,1-1 5-15,-1 1-11 0,3-1-6 16,1 0-5-16,1-1-17 16,5 0-55-16,-2-2-97 15</inkml:trace>
  <inkml:trace contextRef="#ctx0" brushRef="#br0" timeOffset="108749.1665">20357 13314 9 0,'0'0'11'16,"0"0"-7"-16,0 0 34 15,0 0-10-15,0 0-15 16,0 0 26-16,-14 12 26 15,7-12-22-15,-1 3-17 16,-2-3-19-16,1 2 9 16,3-2 11-16,-1 2-15 15,0-1 5-15,0 2 6 0,-1 1-4 16,-4 1 5-16,1 4-17 16,-2-4 10-16,-3 0-12 15,1 1-5-15,-1-2 3 16,-1 0-3-16,-1 1 0 15,-1-2-4-15,0 2 4 16,1 2-1-16,-3-2-1 16,4 2 4-16,-1-3-3 15,3-1 1-15,-4 4 0 16,4-5 5-16,-3 1-5 16,1-3 3-16,-4 3 2 15,-1-3-4-15,1 2 4 0,2-2 9 16,1 0-12-1,1 0 4-15,-2 0-2 0,1-2-7 16,3-4 5-16,-1-3-2 16,3 0 9-16,-3 4-8 15,-1-2 0-15,-4 1 6 16,4-4-4-16,-1 1-2 16,0 0 11-16,5-5-10 15,-4-1 15-15,7 0-12 16,-3-2 1-16,1 3 4 15,3-2-10-15,-1 2 8 16,-2 0-8-16,3 4 6 16,1-2-6-16,0 4 0 0,4-6 1 15,2 0-6-15,2-4 4 16,0 0 0-16,0-2 0 16,0 4 1-16,0 0-1 15,0 5 1-15,0-4 0 16,0 3 0-16,0 4 0 15,0-4 0-15,9-2 0 16,4-3-3-16,5 2 0 16,2-3 3-16,2 1-3 15,-1 4-3-15,-2 1 5 16,2 1 1-16,-3 1 0 16,-1 1-3-16,1 1 0 0,0 0 1 15,-2 1 2-15,1 2-2 16,3 1-1-16,1-1 3 15,-2 3-1-15,4 1-3 16,1 1-2-16,1 0 2 16,0 0-10-16,1 0 12 15,-2 0-21-15,3 0 10 16,0 0 9-16,-2 3-13 16,2 4 16-16,-6 2-3 15,4-1 3-15,-2 1-5 16,1-1 6-16,1 0 0 15,-1-2 0-15,3-1 3 16,2 2-5-16,0-2 2 16,2-3 0-16,-2 5 0 15,-2-4 0-15,-5 4 0 0,1 1 0 16,-6 2 3-16,-3-1-3 16,1 3 0-16,-4 0 2 15,-2 3-1-15,2-1 2 16,-2 3-3-16,0-4 1 15,0 3 2-15,-2-2-4 16,-3 1 1-16,0 0 0 16,-1-1-1-16,-3 0 2 15,0 2-1-15,0-4 1 16,0 0 2-16,0 0 0 16,0-2 0-16,-11 1-1 15,-2 0 6-15,-8 5-7 0,-3 4 1 16,-5 1-1-16,-5 3 2 15,-1-2 1-15,1-5-4 16,5-2 0-16,7-6-6 16,5-4 6-16,3-3-9 15,3-1-7-15,-3-1-26 16,3 0-29-16,5 0-85 16</inkml:trace>
  <inkml:trace contextRef="#ctx0" brushRef="#br0" timeOffset="114204.699">20905 8439 38 0,'0'0'74'15,"0"0"-24"-15,0 0 1 16,0 0 16-16,0 0 9 15,0 0-19-15,0 0-7 16,0-7-12-16,0 7-14 16,0 0 6-16,0 0-26 15,0 0-3-15,0 26-2 16,0 15 1-16,4 10-1 0,9 7 1 16,1 0 0-1,3 0-5-15,4-7 1 0,-3-7-7 16,-1-6-10-16,-3-9-29 15,-3-8 6-15,-5-7-27 16,1-8-59-16,-5-6-70 16</inkml:trace>
  <inkml:trace contextRef="#ctx0" brushRef="#br0" timeOffset="114791.6998">21402 8811 3 0,'0'0'0'0,"0"0"3"16,0 0 15-16,158 0 13 16,-107-2 11-16,5-6-4 15,4 1-3-15,5 2 11 16,-1-2-12-16,-1 4-14 16,-1 1-1-16,-4-2-16 0,-6 1-1 15,-10-4 10-15,-13 2-8 16,-15 3 6-16,-14-3-3 15,0-3 32-15,-16 0-39 16,-18-5-15-16,-6 6-41 16,2-1 36-16,2-1 11 15,7 4 6-15,12-2-2 16,5 3 5-16,8 0-2 16,4 4 2-16,0-2-31 15,18 1-45-15,13 1 47 16,7 0 24-16,2 0 1 15,1 3 4-15,-4 12 2 16,-1-1 2-16,-7 1 3 16,-5 6 13-16,-8 1-10 0,-9 2 17 15,-5 3-5-15,-2 4-12 16,-12 3 19-16,-19 0-16 16,-9-2-4-16,-5-1 3 15,6-7-12-15,7-9-15 16,19-8-96-16</inkml:trace>
  <inkml:trace contextRef="#ctx0" brushRef="#br0" timeOffset="115144.4248">22980 8235 266 0,'0'0'53'16,"0"0"-49"-16,0 0 6 15,0 0-10-15,0 0 0 16,0 0 17-16,0 141-17 0,0-76 13 16,6 2-11-16,4-5 2 15,-1-8-3-15,-5-3-1 16,-2-9-9-16,2-6-22 16,3-10-73-16,2-8-35 15</inkml:trace>
  <inkml:trace contextRef="#ctx0" brushRef="#br0" timeOffset="115450.8835">23316 8805 209 0,'0'0'194'0,"0"0"-177"15,0 0-14 1,0 0-6-16,0 0 3 0,0 0 0 15,-102-72 15-15,98 58 36 16,4 2-20-16,0-5-31 16,0 3-2-16,17 1-2 15,6 0-6-15,1 8 0 16,-2 2 7-16,1 3-5 16,-3 0 3-16,-3 0 4 15,-1 8-17-15,-3 6 8 16,-3 3-26-16,-6 0-4 15,0 2 18-15,-4-3-28 16,3-5-81-16,-1-2-36 16</inkml:trace>
  <inkml:trace contextRef="#ctx0" brushRef="#br0" timeOffset="115755.6392">23604 8761 81 0,'0'0'56'15,"0"0"39"-15,0 0 25 16,0 0-66-16,0 0-45 16,0 0 41-16,-60-5 30 15,55-2-20-15,5-3-27 16,0-3-33-16,5-5-8 16,15-1-1-16,2 1 4 15,5 1-3-15,-2 5 5 0,0 2 3 16,-6 6-3-16,-3 3-7 15,-3 1 7-15,-2 0-14 16,0 1-4-16,-2 13 11 16,0 7-19-16,-6 5 17 15,-3 0 5-15,0 2 0 16,-5-1-10-16,-11-10-122 16,-4-10-128-16</inkml:trace>
  <inkml:trace contextRef="#ctx0" brushRef="#br0" timeOffset="116412.1192">23989 8756 87 0,'0'0'11'16,"0"0"-11"-16,0 0 0 0,0 0 12 15,0 0 32-15,-139 35-10 16,107-33-13-16,6-2 9 16,12 0 20-16,7 0 10 15,7-18-29-15,0-6-11 16,14-3-20-16,17 1 4 15,11 3-12-15,8 5 7 16,2 8 1-16,0 5 0 16,-5 5 1-16,-7 0-8 15,-9 12 7-15,-8 9 0 16,-10 2-7-16,-11 5 8 16,-2 2-1-16,0-1 0 15,-29-5-15-15,-11-8-52 0,-16-8-115 16</inkml:trace>
  <inkml:trace contextRef="#ctx0" brushRef="#br0" timeOffset="191545.3059">20895 11273 94 0,'0'0'50'0,"0"0"-8"15,0 0 26-15,0 0-28 16,0 0-20-16,0 0 22 16,0 0-10-16,-46-4-18 15,46 4 4-15,0 0-10 16,0 0 5-16,0 0-1 15,0-2-11-15,0 2 0 0,0 0-1 16,9 0 0 0,17 0 5-16,12 0 3 0,12-4 10 15,3-2-11-15,2-2-6 16,1-1 9-16,-2 0-7 16,-3-1-2-16,-4 3 2 15,-7-4-3-15,-8-1-20 16,-13 1-62-16,-11-4-89 15</inkml:trace>
  <inkml:trace contextRef="#ctx0" brushRef="#br0" timeOffset="191818.3617">20789 11071 142 0,'0'0'200'0,"0"0"-171"16,0 0-26-16,0 0 23 16,0 0 30-16,164-30-36 15,-94 24-5-15,3 0-11 16,-4 0 0-16,-4 0-8 15,-14 0-4-15,-11-1-65 16,-15 0-84-16</inkml:trace>
  <inkml:trace contextRef="#ctx0" brushRef="#br0" timeOffset="197209.7086">22168 11085 22 0,'0'0'41'16,"0"0"2"-16,0 0-8 15,0 0-8-15,0 0-27 16,0 0-7-16,0 0 5 15,-17-7-1-15,17 2-5 16,0-1-17-16,0-2-44 16,2-3 15-16</inkml:trace>
  <inkml:trace contextRef="#ctx0" brushRef="#br0" timeOffset="197478.6975">22168 11085 28 0,'2'-56'65'0,"-2"56"-22"16,0 0-23-1,0 0 12-15,0 0 13 0,0 0-12 16,2 0-4-16,4 0-24 15,11 0-1-15,19 0 13 16,22 0 42-16,14 0-5 16,9 0-39-16,9 0-12 15,11 0 6-15,9-2 1 16,15-7-5-16,7-1 19 16,2 3-19-16,-10-1 2 0,-12 4-4 15,-14 1 1 1,-20 3-5-16,-17 0 1 15,-22 0 0-15,-10 0-5 16,-13 0 5-16,-7 0 0 0,-7 0-9 16,-2 0-61-16,0 0-60 15,0 0-150-15</inkml:trace>
  <inkml:trace contextRef="#ctx0" brushRef="#br0" timeOffset="198694.6187">23087 11305 226 0,'0'0'167'0,"0"0"-112"16,0 0-36-16,0 0 68 15,0 0-20-15,0 0-37 16,0-5-21-16,0 5-7 16,5 19-2-16,3 13 10 15,1 13-4-15,3 7 12 16,-4 4-18-16,-1 2 2 16,-5-5-1-16,0 0 2 15,-2-7-3-15,2-9 0 16,0-5-17-16,4-6-18 15,-4-9-56-15,0-4-62 16,-2-12-67-16</inkml:trace>
  <inkml:trace contextRef="#ctx0" brushRef="#br0" timeOffset="198941.581">22928 11601 436 0,'0'0'56'0,"0"0"-40"15,0 0-9-15,0 0 81 16,-50 142-29-16,31-88-34 16,1-2-23-16,-1-4 8 15,-2-4-10-15,-1-9-5 16,0-1 4-16,-2-7-39 0,-5-5-46 15,-3-8-94-15,5-9-187 16</inkml:trace>
  <inkml:trace contextRef="#ctx0" brushRef="#br0" timeOffset="199181.1294">22525 11893 179 0,'0'0'219'0,"0"0"-190"16,0 0-3-16,0 0 55 16,0 0-15-16,0 0 5 15,-75-86-40-15,86 62-31 16,13 2 6-16,3 8-6 0,-3 7-1 16,-2 7-15-16,-3 0-17 15,-6 13 15-15,-7 10-20 16,-6 8-8-16,0-5-44 15,-9-4-103-15</inkml:trace>
  <inkml:trace contextRef="#ctx0" brushRef="#br0" timeOffset="199984.0977">22541 10517 461 0,'0'0'141'0,"0"0"-137"16,0 0 27-1,0 0 30-15,0 0-33 0,0 0-28 16,2 38-4-16,3-3 4 15,1 8 11-15,-2 8-11 16,1 0 19-16,-5 0-17 16,0-5-2-16,0-6 0 15,0-8 8-15,0-8-16 16,0-9 8-16,0-10-24 16,2-3 5-16,0-2-33 15,0 0 22-15,6-4 17 16,5-28-29-16,3-17 2 0,5-11-5 15,2-1 24-15,4 6 21 16,-5 14 6-16,-2 12 7 16,-6 16-7-16,-8 6-2 15,-2 7-4-15,1 0 0 16,2 16-2-16,2 17 2 16,-3 5 11-16,-1 0 8 15,-3-1 3-15,0-5-21 16,0-11-2-16,1-9 1 15,-3-6-20-15,2-4 7 16,-2-2-4-16,5 0 15 16,3-29-24-16,6-9-68 15,10-17 61-15,5 0 27 0,2 8 6 16,-2 12 33-16,-11 20-9 16,-9 10 5-16,-5 5 2 15,1 0-31-15,4 14 0 16,0 13 9-16,2 5 1 15,-4 2 15-15,2-2-7 16,-3-2 13-16,1 0-23 16,0-6-8-16,0-4-2 15,-1-4-77-15,5-8-90 16</inkml:trace>
  <inkml:trace contextRef="#ctx0" brushRef="#br0" timeOffset="200217.0956">23364 10597 334 0,'0'0'226'15,"0"0"-192"-15,0 0-32 16,0 0 8-16,0 0 29 15,6 106 5-15,-2-53-31 16,5 1-13-16,3-1-13 16,-4-10-91-16,-5-10-169 15</inkml:trace>
  <inkml:trace contextRef="#ctx0" brushRef="#br0" timeOffset="201077.9253">23374 10517 56 0,'0'0'137'16,"0"0"-95"-16,0 0-9 16,0 0 76-16,0 0-4 15,0 0-36-15,5-6 6 16,-5 6-10-16,0 0-34 15,0 0 1-15,0 0-30 16,0 2-1-16,-7 28-2 16,-15 19 2-16,-7 14 10 0,4 8 9 15,12-4-19 1,11 0 15-16,2-9-8 16,11-9-6-16,18-12 6 15,4-9-4-15,12-9-3 0,4-18-1 16,6-1-21-16,10-13-29 15,-7-23-16-15,-6-7-63 16,-21-3-71-16,-25 3-153 16</inkml:trace>
  <inkml:trace contextRef="#ctx0" brushRef="#br0" timeOffset="201289.7034">23561 10657 348 0,'0'0'140'0,"0"0"-131"16,0 0 36-16,0 0 46 15,-170 23-30-15,87-14-59 16,-2-9 1-16,14 0-2 16,19 0 1-16,21 0-4 15,18 5-9-15,13 1-125 16,0-5-159-16</inkml:trace>
  <inkml:trace contextRef="#ctx0" brushRef="#br0" timeOffset="210603.5551">20679 13004 105 0,'0'0'20'0,"0"0"-14"16,0 0 7-16,0 0 30 15,0 0-10-15,0 0-14 0,0 0 4 16,4 0-11 0,-1 0-9-16,-3 0 3 0,0 0-6 15,0 0 0-15,0 0 0 16,0 0-8-16,0 0 8 15,0 0 0-15,0 0 0 16,0 0 7-16,0 0-4 16,0 0 1-16,5 0 2 15,4 0-2-15,8 0 14 16,12-2 2-16,20-4-2 16,16 0 20-16,15-4-31 15,5 4-3-15,-5 0-2 0,-13 0 0 16,-14 2 0-1,-10 0-2-15,-14 0 0 0,-9 0 3 16,-9 2-3-16,-4 2-3 16,-7-3-25-16,0-2-23 15,-7-6-35-15</inkml:trace>
  <inkml:trace contextRef="#ctx0" brushRef="#br0" timeOffset="210964.8573">20777 12789 141 0,'0'0'95'15,"0"0"-87"-15,0 0 40 16,0 0 15-16,0 0-29 15,0 0-34-15,5-8 1 16,19 8-1-16,10-2 11 16,6 0-9-16,2 2 17 15,1 0-7-15,-1 0 6 16,0 0 12-16,1 0-21 16,1-2 0-16,1-1 0 15,-5 1-4-15,-7-1 0 16,-10 1-5-16,-10 2-11 15,-6-2-9-15,-2 2-28 0,-5 0-2 16,0-2 21-16,2-1-45 16,0 0-140-16</inkml:trace>
  <inkml:trace contextRef="#ctx0" brushRef="#br0" timeOffset="217307.5229">22739 12490 92 0,'0'0'42'16,"0"0"23"-16,0 0 28 15,0 0-20-15,0 0 5 16,0 0-41-16,0 0-17 16,-4-3-20-16,4 3-12 15,0 0 10-15,0 3-18 16,0 22 20-16,0 10 6 15,0 11 1-15,0 3 11 16,0 1-18-16,-2-4 1 16,2-6 2-16,0-7-3 0,0-10 0 15,0-6-1 1,4-7 5-16,0-5-8 0,1-5-15 16,4 0 13-16,8 0 6 15,8-27 20-15,8-11-6 16,7-11-10-16,-1-1 1 15,-4 0 1-15,1 4 11 16,-5-1 9-16,2 1-6 16,3 2-20-16,-3 2 3 15,-6 9-3-15,-7 8 5 16,-9 11 6-16,-3 7-11 16,-6 4 0-16,-2 3 0 15,0 0 0-15,0 0-13 16,0 0-24-16,0 12-74 15,-2 20 8-15,-14 6-55 0</inkml:trace>
  <inkml:trace contextRef="#ctx0" brushRef="#br0" timeOffset="217533.9429">23350 12587 287 0,'0'0'205'16,"0"0"-176"-16,0 0-29 0,0 0 0 15,-63 104 5-15,53-49-5 16,3-2 0-16,7-2-1 16,0-10-22-16,0-10-44 15,2-16-39-15,9-11-93 16</inkml:trace>
  <inkml:trace contextRef="#ctx0" brushRef="#br0" timeOffset="217714.2084">23129 12693 147 0,'0'0'216'0,"0"0"-216"16,0 0 9-16,0 0 33 0,0 0 3 15,165 22-10-15,-107-18-35 16,-4 0-3-16,-9-4-71 16,-14 0-124-16</inkml:trace>
  <inkml:trace contextRef="#ctx0" brushRef="#br0" timeOffset="218037.6913">22204 13298 323 0,'0'0'197'0,"0"0"-197"16,0 0-47-16,0 0 47 15,0 0 39-15,140 9 0 16,-48-9-4-16,28 0-12 16,25-2-4-16,18-19-19 15,2-2-12-15,-11-6 4 16,-21 7-15-16,-21 5 7 16,-23 3-2-16,-18 7-35 15,-17 7-29-15,-16 0-59 16,-14 2-46-16</inkml:trace>
  <inkml:trace contextRef="#ctx0" brushRef="#br0" timeOffset="218342.7586">23387 13517 517 0,'0'0'172'0,"0"0"-172"16,0 0-1-16,0 0 1 16,0 0 46-16,0 156-35 15,0-89-10-15,0-2 9 16,8 2-3-16,0-3-14 15,-1-8 7-15,-1-5-48 16,-6-15 7-16,0-5-62 16,0-12-76-16,0-11-89 15</inkml:trace>
  <inkml:trace contextRef="#ctx0" brushRef="#br0" timeOffset="218710.7787">23109 13976 450 0,'0'0'140'16,"0"0"-140"-16,0 0-18 15,0 0 18-15,0 0 0 16,0 0-1-16,-7-30 1 15,7 18 5-15,0 4 20 16,0 0-25-16,0 4-6 16,7-1 6-16,7 5-12 0,3 0 9 15,1 0 1 1,3 0 2-16,-6 0-2 0,-4 0 2 16,-2 13 0-16,-2-3 5 15,-5 6-4-15,-2 0 9 16,0 2-2-16,-4-1-5 15,-13-5-3-15,-4-2-8 16,5-5-16-16,1-2-18 16,7-3-111-16</inkml:trace>
  <inkml:trace contextRef="#ctx0" brushRef="#br0" timeOffset="219070.463">23200 13774 186 0,'0'0'212'16,"0"0"-148"-16,0 0-33 16,0 0 45-16,0 0-17 15,0 0 6-15,-44 122-9 0,17-68-38 16,0 2-5-16,5-5-13 16,5-7 6-16,1-14-12 15,7-2 4-15,5-10-29 16,-1-10-1-16,3-2-48 15,2-6-17-15,0 0-37 16,0 0-70-16</inkml:trace>
  <inkml:trace contextRef="#ctx0" brushRef="#br0" timeOffset="219550.7802">23214 13975 321 0,'0'0'133'16,"0"0"-107"-16,0 0 26 16,0 0 11-16,0 0-37 0,0 0-24 15,-127 15-2 1,103-15 12-16,3 0-11 0,6 0 21 16,3-11-10-16,6-6 10 15,4-1-5-15,2-2-10 16,0 0 11-16,2-1-18 15,20 4 0-15,10 2-4 16,3 4 4-16,3 1-8 16,-7 5 3-16,-6 5-1 15,-12 0 2-15,-6 0-1 16,-5 0-10-16,-2 19 15 16,0 17 8-16,-27 8 6 15,-16 4-14-15,-5-4-29 0,1-8-89 16,5-12-47-1,11-11-98-15</inkml:trace>
  <inkml:trace contextRef="#ctx0" brushRef="#br0" timeOffset="219939.7347">22849 13791 198 0,'0'0'168'0,"0"0"-138"16,0 0 27-16,0 0 42 15,-43 113-16-15,36-99-26 16,1-2-36-16,1-3-19 16,-2-7 8-16,-2 1-5 15,-1-3 1-15,-4 0-6 16,-1-3-15-16,4-14 2 15,3-3-8-15,8-4 8 16,0 0 11-16,0 0-7 16,12 4 8-16,12 1-3 15,5 5-6-15,5 2 6 16,0 4 3-16,-5 7-2 16,-8 1-4-16,-5 0-9 15,-7 14 11-15,-9 19 5 16,0 8 0-16,-27 5-7 0,-17-2-3 15,-14-5-148 1,0-12-99-16</inkml:trace>
  <inkml:trace contextRef="#ctx0" brushRef="#br0" timeOffset="220221.2947">22548 13746 244 0,'0'0'219'15,"0"0"-157"-15,0 0-31 0,0 0 77 16,0 0-11-16,-70 128-49 16,55-78 3-16,-6 2-9 15,4 5-35-15,-1-6 1 16,1-4-8-16,-6-1-35 15,-4-14-1-15,0-2-38 16,-2-8-17-16,0-4-17 16,2-10-35-16,1-2-106 15</inkml:trace>
  <inkml:trace contextRef="#ctx0" brushRef="#br0" timeOffset="220551.0118">22124 13997 385 0,'0'0'130'16,"0"0"-130"-16,0 0 0 15,0 0 24-15,0 0 12 16,0 0-13-16,-105-15 43 15,105 8-17-15,0-6-25 16,7-3-24-16,15 0-14 16,2 8 8-16,6-2 4 15,-8 7 2-15,-3 3-6 0,-5 0-3 16,-5 0 9-16,3 9-2 16,-1 5 8-16,2 4-15 15,-2 0-12-15,-4 3-78 16,-7-8-95-16,0-7-182 15</inkml:trace>
  <inkml:trace contextRef="#ctx0" brushRef="#br0" timeOffset="240998.5813">27195 7136 461 0,'0'0'80'16,"0"0"-69"-16,0 0 12 15,0 0 74-15,0 0-43 16,0 0 2-16,0 0-37 16,0 0 1-16,-78 0 7 15,34 5-22-15,-8-5-3 16,8 0-2-16,3-7-32 15,10-14 16-15,14-8 0 16,13-3-12-16,4-4 25 16,4-1-14-16,23 2-17 15,8 7 11-15,5 7-6 16,7 6 20-16,8 7-18 16,-1 4 12-16,0 4 10 0,-3 2-6 15,-11 23 4-15,-7 12-7 16,-19 15-11-16,-14 23 20 15,-27 20-8-15,-45 21 13 16,-28 0 19-16,-14-7-19 16,8-22 0-16,19-24-10 15,22-19-16-15,18-21-17 16,16-15-86-16,14-8-82 16</inkml:trace>
  <inkml:trace contextRef="#ctx0" brushRef="#br0" timeOffset="241196.6826">26549 7282 239 0,'0'0'85'0,"0"0"-84"16,0 0 63-16,-60 150 47 15,27-92-24-15,-6 0-58 16,1-7-8-16,1-5-21 15,-6-9-37-15,-1-9-44 16,-2-12-114-16</inkml:trace>
  <inkml:trace contextRef="#ctx0" brushRef="#br0" timeOffset="241412.1463">26068 7586 56 0,'0'0'411'0,"0"0"-359"16,0 0-16-16,0 0 73 16,0 0-50-16,0 0-15 15,0 0-44-15,33-19 5 16,-22 19-12-16,-5 0-5 16,-1 0-16-16,-5 5-24 15,0 19-34-15,5 2-30 16,3-8-168-16</inkml:trace>
  <inkml:trace contextRef="#ctx0" brushRef="#br0" timeOffset="242219.9355">28002 6120 450 0,'0'0'102'0,"0"0"-89"0,0 0 29 16,0 0 31-16,0 0-25 16,0 0-22-16,-44-65 5 15,44 58-28-15,0-3-2 16,0-3-1-16,0-1-25 16,22 0-1-16,16 0-30 15,11 5 2-15,6 2 33 16,7 7-13-16,2 0 16 15,-9 0 4-15,-6 14-16 16,-13 4 13-16,-12 3-6 16,-13 2 6-16,-9 4 17 15,-2 4-5-15,-17 6 5 16,-28 1 7-16,-13 2 2 0,-2-4 6 16,7-10-15-1,10-8 0-15,14-7-2 0,14-6-2 16,8-1 1-16,7-4-14 15,0 0-7-15,0 0 4 16,34 0-25-16,12 0 45 16,14 0-3-16,-2 0 7 15,-6 10 2-15,-12 6 16 16,-13 7-20-16,-9 3 15 16,-16 6-15-16,-2 12 17 15,-14 6 27-15,-26 8 6 16,-11 3 3-16,-12-8-20 0,-1-7-22 15,4-14-11-15,-1-11-2 16,8-13-55-16,8-8-55 16,16 0-47-16,23-30-9 15</inkml:trace>
  <inkml:trace contextRef="#ctx0" brushRef="#br0" timeOffset="242550.0134">29003 6425 383 0,'0'0'70'0,"0"0"-63"16,0 0 22-16,0 0-23 16,0 0 4-16,0 0 20 0,-121-58-30 15,115 49 44-15,6 1-25 16,0 0-14-16,0-1 1 15,0-5-3-15,20 2-3 16,9 0 0-16,5 4 2 16,-3 3-4-16,-7 5 2 15,-4 0-17-15,-4 5 16 16,-7 15-11-16,0 3 2 16,-7 3 9-16,-2 2-5 15,0-1 2-15,-9 1-5 0,-25-2-65 16,-8-8-49-1,-5-8-222-15</inkml:trace>
  <inkml:trace contextRef="#ctx0" brushRef="#br0" timeOffset="244152.6195">28406 7749 277 0,'0'0'79'0,"0"0"-72"16,0 0-7-16,0 0 64 15,0 0-35-15,0 0-3 16,164-17-13-16,-95 7-6 16,1 0 22-16,-3 1-26 15,-5 2 1-15,-6 1-4 0,-8-1 7 16,-2 4-17-16,-11-3-8 16,-8 2-54-16,-14-6-21 15,-13-5-111-15</inkml:trace>
  <inkml:trace contextRef="#ctx0" brushRef="#br0" timeOffset="244364.6919">28444 7420 99 0,'0'0'125'16,"0"0"-110"-16,138-11-4 15,-60 8 59-15,11 0-14 16,4 0-26-16,-1 3-7 0,-5 0-20 16,-14 0-6-1,-17 0-5-15,-15 0-84 0,-28-1-113 16</inkml:trace>
  <inkml:trace contextRef="#ctx0" brushRef="#br0" timeOffset="247255.768">29489 7740 20 0,'0'0'29'16,"0"0"-4"-16,0 0 45 15,0 0 18-15,0 0-13 16,0 0-23-16,-61-90-31 15,61 82 8-15,0-1 9 16,0 1-36-16,0 1 4 16,0-5 4-16,12 0 4 15,11-3-17-15,6 0 3 0,6 1-2 16,7 0 2-16,0 3 5 16,1 2 1-16,-5 3 0 15,-5 6 0-15,-8 0 1 16,-3 0-7-16,-2 0 0 15,-6 14-12-15,-1 1 9 16,-6 6 0-16,-7-3 1 16,0 3-7-16,0 0 7 15,-7 1-11-15,-17 0-1 16,-10-3-4-16,-6-4-87 16,2-10-67-16</inkml:trace>
  <inkml:trace contextRef="#ctx0" brushRef="#br0" timeOffset="260529.5143">30437 6414 282 0,'0'0'127'0,"0"0"-62"16,0 0-4-16,0 0 28 16,0 0-17-16,0 0-24 15,0 0 2-15,6-19-44 16,-6 19-6-16,2 0-1 0,3 21-46 15,1 25 24-15,4 26 18 16,-8 25 5-16,-2 19 9 16,0 5-8-16,0-7-1 15,0-16 0-15,0-17 6 16,0-18-12-16,0-6 2 16,0-7-27-16,13-7-20 15,3-10-68-15,1-11-85 16</inkml:trace>
  <inkml:trace contextRef="#ctx0" brushRef="#br0" timeOffset="260824.0538">30958 7313 383 0,'0'0'171'15,"0"0"-163"-15,0 0-2 16,0 0 4-16,0 0 11 16,0 0 54-16,-20-96-35 15,20 69-38-15,14 1 6 16,5 7-8-16,-1 5-8 16,-3 5 5-16,-5 5-6 15,-8 4 9-15,-2 0-1 16,0 0-35-16,0 0 2 0,5 9 8 15,-3 9-10-15,-2 0-72 16,0-8-145-16</inkml:trace>
  <inkml:trace contextRef="#ctx0" brushRef="#br0" timeOffset="261400.4669">30985 5920 237 0,'0'0'178'0,"0"0"-135"16,0 0 20-16,0 0 56 15,0 0-35-15,0 0-21 16,-12-11-20-16,12 11-28 16,0 0 21-16,0 0-36 0,0 0 4 15,0 0-11-15,14 0-35 16,35 0-57-16,31 0 84 16,22-2-67-16,12-8-51 15,-16-8-146-15</inkml:trace>
  <inkml:trace contextRef="#ctx0" brushRef="#br0" timeOffset="262292.6772">32289 4988 69 0,'0'0'76'16,"0"0"-61"-16,0 0 34 15,0 0 54-15,0 0-58 16,0 0-45-16,2 0 11 16,-8 0-11-16,-19 7 1 15,-10 18 11-15,-10 14-9 16,-7 17 9-16,-1 14 5 0,2 9-16 15,9-1 18 1,10-11-19-16,10-9 0 0,15-11-5 16,7-4 9-16,0-5-4 15,0-2 0-15,20-3 3 16,5-2 4-16,4-4-7 16,0-4 1-16,-3-10-7 15,-3-4 2-15,-4-6 4 16,0-3-3-16,0 0 3 15,4-12 20-15,-3-11-12 16,0-5-6-16,-2-4-4 16,-2-2 3-16,1-1-1 0,-3 3 0 15,-3 3 2 1,-7 2-2-16,-4 5 4 0,0 5-1 16,0 5 23-16,0-5-23 15,-13 1 8-15,-3 0-10 16,1 0 9-16,-1 6-10 15,5 1 3-15,2 4 7 16,4 1 30-16,1 0-33 16,-3-3 8-16,3 4-15 15,-5-3 1-15,0 0-8 16,0 2-1-16,3 0-5 16,4 1 12-16,-1 3-40 15,3 0-17-15,-2 0-29 16,-3 0-54-16,-2 0 6 0</inkml:trace>
  <inkml:trace contextRef="#ctx0" brushRef="#br0" timeOffset="264574.1027">18740 5675 157 0,'0'0'162'16,"0"0"-28"-16,0 0-36 15,0 0-6-15,0 0-12 16,0 0-39-16,0 0 8 16,-5-21-27-16,5 21-10 15,0 0-1-15,0 5-11 16,0 23-11-16,0 23 1 16,0 18 10-16,14 10 4 15,1 5-4-15,6-11-14 16,1-6-2-16,4-11-42 15,5-2-32-15,10-10-42 0,8-16-61 16,7-13-47-16</inkml:trace>
  <inkml:trace contextRef="#ctx0" brushRef="#br0" timeOffset="264768.6548">19302 6275 454 0,'0'0'78'16,"0"0"-78"-16,0 0 0 0,0 0 0 16,0 0 10-16,127-5 19 15,-40-7 7-15,4-2 0 16,-2-1-36-16,-9 0 0 16,-17 4-101-16,-21-1-114 15</inkml:trace>
  <inkml:trace contextRef="#ctx0" brushRef="#br0" timeOffset="265061.5916">20162 5632 390 0,'0'0'70'16,"0"0"-70"-16,0 0-26 15,0 0 7-15,2 125 19 16,-2-43 51-16,0 6-22 16,0 1-10-16,0-8-1 15,0-7-10-15,0-16-7 16,8-9-1-16,5-15-70 15,11-12-16-15,3-14-88 16</inkml:trace>
  <inkml:trace contextRef="#ctx0" brushRef="#br0" timeOffset="265331.0246">20541 6270 432 0,'0'0'88'0,"0"0"-62"15,0 0 4-15,0 0 2 16,0 0-23-16,0 0-3 16,0-9 38-16,0 0 17 15,0-5-57-15,0-4-4 16,16-4-33-16,8 2 15 16,3 6 9-16,-4 6-12 15,-4 4 20-15,-5 4 0 16,-5 0-27-16,-1 0-3 0,0 14-20 15,-2 2 5-15,1 0-1 16,-3-6-68-16,2-10-63 16</inkml:trace>
  <inkml:trace contextRef="#ctx0" brushRef="#br0" timeOffset="265617.5254">20606 5378 345 0,'0'0'103'0,"0"0"-103"16,0 0-19-16,0 0 19 15,0 0 47-15,0 0-19 16,156-10 16-16,-98 5-25 16,-2 2-13-16,-3-1-12 15,-2-3-22-15,-4 0-82 16,-7-3-125-16</inkml:trace>
  <inkml:trace contextRef="#ctx0" brushRef="#br0" timeOffset="266058.0375">21749 4601 159 0,'0'0'40'16,"0"0"-40"-16,0 0 0 16,0 0 20-16,-123 177 50 0,55-76-22 15,-8 15-4-15,9 2-34 16,16-14-6-16,22-23-4 16,25-28-12-16,4-12 10 15,6-12-10-15,23-9 4 16,7-11 6-16,11-9 4 15,6-2 5-15,3-25 7 16,-5-8-5-16,-11-3 3 16,-11-5 1-16,-15-1-2 15,-12 0-4-15,-2 0 0 16,-12 0 24-16,-19 7 3 16,-4 6-9-16,-5 7 25 15,-1 7-50-15,5 4-5 0,1 6 1 16,6 7-60-16,2 0-22 15,8 8-92-15</inkml:trace>
  <inkml:trace contextRef="#ctx0" brushRef="#br0" timeOffset="266935.5702">18374 4824 29 0,'0'0'82'15,"0"0"-76"-15,0 0-6 16,0 0 15-16,0 0 26 16,0 0-23-16,-13 0-11 15,5 0-6-15,-2 0-1 16,1 0 0-16,3 2 1 15,4-2 4-15,2 0-3 0,0 0 13 16,0 0 11 0,4 0-19-16,25 0 5 0,22 0 51 15,25 0 1-15,24-2-12 16,16-6-38-16,21-1 12 16,18-2 8-16,16-1-30 15,24-2 14-15,15 0-18 16,4-4 2-16,4-3-11 15,7-2 6-15,-2 0 3 16,4-2-5-16,-3 1 2 16,-14 0 1-16,-11 0-1 15,-25 2-22-15,-24-1 20 16,-25 5-4-16,-19 3 9 16,-12-1 4-16,-7 2-1 15,-7 1-3-15,-7 3 0 16,-10 1 6-16,-14 2-5 15,-16 1-1-15,-14 5 0 0,-9 1 0 16,-5-3 3-16,-3 3-2 16,-2 0-1-16,0 0-9 15,0 0 9-15,0 0 0 16,0 0 2-16,0 0-4 16,0 0-1-16,0 0 3 15,0 0-1-15,0 0 0 16,0 0-9-16,0 0 1 15,0 0-60-15,0-4-83 16</inkml:trace>
  <inkml:trace contextRef="#ctx0" brushRef="#br0" timeOffset="269859.7903">21185 6565 44 0,'0'0'53'0,"0"0"-32"0,0 0 4 15,0 0 4-15,0 0 8 16,0 0-13-16,-97 30-12 16,83-28 1-16,-4 5-13 15,-4-2 2-15,-5 7 2 16,-4 0 0-16,-2 5-4 16,-5 6 0-16,-3-1 1 15,-1 0-2-15,2-4 1 16,2 1 0-16,-2-6 0 15,4-2 4-15,3-1-1 16,2-5 4-16,2 2-3 16,-5-2 5-16,-4 0-4 0,-6 2 2 15,-8 0 10 1,-4 1-15-16,-4 0 4 0,0-1-6 16,5 4 5-16,3-4-4 15,3 2-1-15,3-3 0 16,1-4 27-16,-2-1 10 15,-2-1-4-15,-5 0-31 16,-8 0 3-16,-3 0-4 16,-1 0-1-16,5 0 0 15,8 0 6-15,6 0 5 16,4 0 8-16,1 0 1 16,-3 0-17-16,-1 0 7 0,-8-3-10 15,-8-3 0 1,-3-5-4-16,-3-3 1 0,0-6 2 15,6-4-6-15,5-3 7 16,1-6 0-16,2-3 0 16,2 0 0-16,4-1 2 15,-2 0 4-15,6 1-5 16,6 0 18-16,4-1-18 16,8-3 8-16,2-1-9 15,6-5 0-15,1-3-4 16,5 1 7-16,3-4-3 15,1 0 0-15,4-2 1 16,4 1 19-16,0 5-20 16,0 0 0-16,2 5-2 15,17-2 5-15,5 2-6 0,7-6-11 16,9 1-5-16,10-5-6 16,6-3 24-16,-2 5-26 15,0 0 10-15,-4 5 9 16,-6 6 8-16,1 4 0 15,5 1 0-15,16-3-5 16,11 2 4-16,19 1 0 16,18-6-1-16,15-1-11 15,8 2 2-15,2-2-8 16,4 8-2-16,-6 4 16 16,-6 2-11-16,-4 4 1 15,-2 1-3-15,-1 3 5 0,-1 3 13 16,-7-1-4-16,-4 0 8 15,2 1-7-15,-1 3 3 16,5 2-3-16,-2 4 0 16,-4 5 3-16,-4 3-1 15,0 0 1-15,-8 0-4 16,-9 5-1-16,-12 13 5 16,-8 4 0-16,-7 5-2 15,-1 1 1-15,-1 3-3 16,-4 3-15-16,-6-2-7 15,-10 5 18-15,-7 1 2 16,-4 5 6-16,-6 1 0 16,-3-2 2-16,-11 0-2 0,-3 2 7 15,-8 4-3-15,0 8 15 16,0 6-11-16,-23 10-8 16,-8 7 10-16,-7 1-10 15,-9 0 2-15,1-4-2 16,-8-5 0-16,-4-6-5 15,-2 0 8-15,-9-1-3 16,-9-1 16-16,-10-2-11 16,-5-3 22-16,-3-5 3 15,1-7-25-15,1-6 13 16,3-4-8-16,-3-6-1 16,-5-2 13-16,-3-5-17 0,0 0 4 15,3-5-4 1,8 0 4-16,11-7 19 0,10 0-25 15,6-5 0-15,11-2-6 16,8 1-9-16,5-5-21 16,11 3-29-16,0 2-37 15,6 2-4-15,3-2-27 16</inkml:trace>
  <inkml:trace contextRef="#ctx0" brushRef="#br0" timeOffset="270354.5292">21979 5833 51 0,'0'0'123'0,"0"0"-92"16,0 0 1-16,0 0 50 16,0 0-6-16,0 0-34 15,0 0 13-15,129 2-23 16,-75-9-16-16,4-2-2 15,0-1-14-15,-4 2-5 16,-8 0-19-16,-9-1-14 16,-10 2 1-16,-8-3-45 0,-15-2-31 15,-4-5-66 1</inkml:trace>
  <inkml:trace contextRef="#ctx0" brushRef="#br0" timeOffset="270567.6982">21990 5649 195 0,'0'0'174'16,"0"0"-134"-16,0 0 3 15,0 0 50-15,0 0-46 16,0 0-25-16,118-54-22 16,-40 35-4-16,5 3-5 0,-1 1-6 15,-1 2-6-15,-8 1-5 16,-3 5-45-16,-10-4-15 15,-10 3-60-15,-9-2-71 16</inkml:trace>
  <inkml:trace contextRef="#ctx0" brushRef="#br0" timeOffset="271643.8079">23129 4892 12 0,'0'0'68'0,"0"0"24"15,0 0-4-15,0 0-30 16,0 0-20-16,0 0 15 16,13 29-28-16,-3-20-3 0,-4 0-7 15,1 2-15-15,-1 0 13 16,-1 3-12-16,4 4 1 16,-2 0 0-16,-1 2 3 15,1 4 0-15,2-1 2 16,0 3-4-16,-1 3 12 15,2 4-12-15,-1-1 2 16,-3 5-3-16,1 3 3 16,0 2-4-16,-5 1-1 15,0-1 1-15,1-2 4 16,-3-3-5-16,4-5 0 16,-2-5 2-16,5 1 2 0,-3-3 5 15,-2-3 5 1,3-4-13-16,-3 0 25 0,1-3-21 15,-3-2 4-15,2-3 11 16,-2-2-18-16,0 0 15 16,0-2-17-16,0-4 4 15,0-1-3-15,0-1-1 16,0 3 0-16,0-1-1 16,0-2 5-16,0 2-4 15,0-2 0-15,0 2 4 16,0-2-6-16,0 1 2 15,2 1 0-15,-2 0-2 16,0 3 5-16,2-1-3 16,-2-1 0-16,2 2 4 15,0-1-10-15,-2-1 6 0,3 2 0 16,-1-3-2-16,-2 2 7 16,0-2-5-16,0 0 0 15,0 0 2-15,0-2-2 16,0 0 0-16,0 0 0 15,0 0 1-15,0 0 1 16,0 0-2-16,0 0 0 16,0 0 2-16,0 0-6 15,0 3 1-15,2-3-8 16,0 5-11-16,-2-1-43 16,0-1-36-16,0-3-34 15,-2 0-135-15</inkml:trace>
  <inkml:trace contextRef="#ctx0" brushRef="#br0" timeOffset="273203.4163">21011 4323 30 0,'0'0'49'0,"0"0"14"16,0 0 12-16,0 0-37 15,0 0-5-15,-127 0-20 16,94 5-12-16,-10 0 1 16,-5 1 4-16,-8 2-6 0,2-4 0 15,-6-1 0-15,-2-2 10 16,-1-1-9-16,5 0-1 16,4 0 9-16,10-10-6 15,4-5 12-15,5-8 3 16,6 0-13-16,-2-4 18 15,2-4-23-15,2 2-3 16,0-5 1-16,0-2-6 16,5-4 3-16,-1 1-1 15,8-3-7-15,2 0 8 16,8-1-5-16,5 6 1 16,0-1 1-16,0 4-5 0,14-3 2 15,8 4-23-15,7-6 12 16,2 3 1-16,7-4-2 15,0 0-25-15,2 4 24 16,-2-1 15-16,0 4 9 16,-1 3 0-16,-1 2-4 15,5 0-1-15,1 0-2 16,7 2 7-16,2-1 0 16,5 5-12-16,4 3 4 15,0-2 5-15,7 7 0 16,5 0-5-16,-1 4 1 15,5 2 7-15,1 7 19 16,6 1-17-16,0 0 18 0,1 0-5 16,-1 0-3-1,2 0-6-15,-3 7-2 0,0 3-2 16,-1 5 3-16,-8 0 0 16,-3 3-4-16,-8 0-1 15,-11 3 0-15,-11 1-5 16,-8 2 5-16,-11 5 0 15,-5 8 11-15,-7 5-8 16,0 4 6-16,-6 2 4 16,-3 0-13-16,0-5 8 15,0-6-6-15,-8 2 0 16,-13-1 8-16,-13 2 19 16,-13 6 14-16,-11-2-20 15,-11 5-2-15,-12-6-2 0,-1-2-13 16,2-11-1-1,6-9-3-15,14-6-2 0,7-7-12 16,4-8-55-16,1 0-116 16</inkml:trace>
  <inkml:trace contextRef="#ctx0" brushRef="#br0" timeOffset="273962.9607">21206 3331 78 0,'0'0'59'0,"0"0"-59"15,0 0-21-15,0 0 21 16,15 106 18-16,-15-52 16 16,0 4-10-16,0-10-4 15,0-7-8-15,0-12-12 16,0-8 6-16,0-10-6 16,-2-4 2-16,0-4-5 0,2-3 3 15,-2 0 0-15,-1 0 9 16,1-3-4-16,2-19-1 15,0-12-4-15,2 1-17 16,23-1-26-16,1 4 40 16,3 4 3-16,2 1 2 15,-2 8 1-15,-2 0 6 16,2 5-7-16,-6 5 2 16,-3 3 6-16,-5 4-8 15,-3 0-4-15,1 8-2 16,-2 15 4-16,-4 10 0 15,0 4 0-15,-7-2-5 16,0-1 0-16,0-6-14 0,-14-4 5 16,-8-7 6-1,-1-8-7-15,1-3-1 0,5-6-15 16,5 0 19-16,5-8 9 16,7-16 3-16,0-4-10 15,0-4 1-15,9 2-10 16,9 2 17-16,3 2 2 15,0 3 2-15,2 6 13 16,-3 5-2-16,0 3 12 16,-6 3-7-16,-4 6-16 15,1 0 6-15,1 0-4 16,-1 7 8-16,-3 11-2 16,2 3-4-16,-4 6-6 15,-1 4 11-15,-1 6-7 16,-4 1 2-16,0 0-2 0,0 1 2 15,0-5-5-15,0-2-1 16,0-5-5-16,4-2-15 16,2-9-62-16</inkml:trace>
  <inkml:trace contextRef="#ctx0" brushRef="#br0" timeOffset="274226.4177">21867 3688 28 0,'0'0'0'0,"0"0"0"0,0 0 21 16,0 0 22-16,0 0-12 15,0 0-13-15,0 124-2 16,2-98-1-16,6-4-1 15,3-2-3-15,-1-4-4 16,4-6-7-16,1-2 0 16,-3-8-10-16,1 0-25 15,-4 0-30-15</inkml:trace>
  <inkml:trace contextRef="#ctx0" brushRef="#br0" timeOffset="274420.3016">21781 3757 51 0,'0'0'115'0,"0"0"-107"15,0 0 18-15,0 0 19 16,0 0-18-16,142-26-7 16,-97 25-19-16,-7-2 11 15,-7 3-12-15,-16 0-11 16,-10 0-11-16,-5 0-126 15</inkml:trace>
  <inkml:trace contextRef="#ctx0" brushRef="#br0" timeOffset="349484.9168">25490 13585 20 0,'0'0'35'0,"0"0"-4"15,0 0 24-15,0 0-40 16,0 0-8-16,0 0 3 15,0 0 1-15,-16-3 28 16,16 3 1-16,0 0-11 16,0 0-23-16,0 0-6 15,0 0-16-15,16 3 15 16,20 13 1-16,10 5 20 16,16 0-11-16,10 4-2 15,13 1 26-15,9-2-2 16,10-2-3-16,16-4 4 15,23-6-20-15,22-10 20 16,16-2-13-16,20 0-6 16,15-10 15-16,16-10-22 15,11-8-5-15,0-6-1 0,-5-3-12 16,-19 1 10-16,-24 4-15 16,-23 4-2-16,-24 3 18 15,-28 2-15-15,-18 3 16 16,-21 3-1-16,-14-2 2 15,-5-1 12-15,-16 4-6 16,-3-2-5-16,-12 0 10 16,-4-2-9-16,2 0 1 15,-2 0-4-15,-7 4-4 16,-4 4 2-16,-8 4 2 0,-1 1 0 16,-1 2 15-1,-1 3-12-15,-2-3 8 0,-1 3-11 16,-2 2 5-16,0 0-3 15,0-1 4-15,0 1 7 16,0-4 4-16,0-1-17 16,0 0-19-16,0-2-29 15,0 0-48-15,0-4-109 16</inkml:trace>
  <inkml:trace contextRef="#ctx0" brushRef="#br0" timeOffset="352507.6986">26209 12564 41 0,'0'0'35'0,"0"0"6"15,0 0-26-15,0 0-12 16,0 0 7-16,0 0-5 15,-124 0 12-15,97-3 2 0,-9-13-18 16,-8-7-1-16,-3-2-2 16,-7-10-19-16,2-3 21 15,2-3-14-15,8-3 2 16,4 1 12-16,12 1 13 16,5 2 4-16,5 3 0 15,10 0-8-15,-1 2-12 16,1 1 3-16,-1 0 0 15,0 5-10-15,0-3 10 16,-1 3-25-16,1-5 20 16,0 2 5-16,0 6-16 15,5 4 20-15,-2 8-4 16,0 6 6-16,-1-1-4 16,3 5-2-16,-1 3 9 15,3-2-6-15,0 3 10 0,0 0-13 16,0 0 2-1,0 0-9-15,0 0-1 0,0 0-2 16,0 0-2-16,0 0-3 16,0 0 15-16,0 0-9 15,0 0-12-15,0 0 5 16,0 0-1-16,0 0-6 16,0 0-12-16</inkml:trace>
  <inkml:trace contextRef="#ctx0" brushRef="#br0" timeOffset="974907.4422">5019 11733 9 0,'0'0'16'0,"0"0"25"16,0 0 24-16,0 0-20 16,0 0 1-16,0 0 0 0,0 0-14 15,2-4 13 1,-2 4-13-16,0 0-19 0,0 0-1 15,0 0-10-15,0 0 3 16,-4 15 6-16,-23 17-10 16,-8 11 11-16,-14 7-10 15,-13 6 0-15,-14 4 6 16,-18 6-6-16,-16 2 1 16,-8-3 0-16,-4-9 3 15,13-14 13-15,20-10 10 16,22-12 5-16,24-12-9 15,16-6-23-15,10-2-3 16,3-4 1-16,3-20-43 16,1-2 43-16,2 2 15 0,4 5-15 15,2 4 0-15,2 7 0 16,0 5-4-16,0 0-12 16,0 3-37-16,0-4-42 15,24-2-52-15,12-2 20 16</inkml:trace>
  <inkml:trace contextRef="#ctx0" brushRef="#br0" timeOffset="975949.5714">7463 11907 216 0,'0'0'32'0,"0"0"-32"16,0 0-57-16,0 0 57 15,0 0 12-15,0 0 11 16,13-3-4-16,-7 6 22 16,0 1-2-16,2 3 4 0,10 0-10 15,4 5-6-15,19 6 18 16,16 0-33-16,23-2 12 16,26 0-1-16,18-6-14 15,12-3 15-15,9-6-21 16,-2-1 2-16,-3 0-6 15,-4 0 1-15,-11 0 0 16,-2-6 0-16,-7-10 0 16,2-6-5-16,-3-7 5 15,-1-6-8-15,-2 1 0 16,-14 0 5-16,-9 6 3 16,-18 2 4-16,-15 4-2 15,-13-1 2-15,-10 1 0 0,-6 3-2 16,-5-2 2-1,-4 7 1-15,-10 6-5 0,-1 4 9 16,-7 3-4-16,0 1 15 16,0 0-8-16,0 0-11 15,0 0 1-15,0 0-2 16,0 0-5-16,0 0-3 16,0 0-12-16,0 0 9 15,0 0-20-15,0 0-22 16,0 0 9-16,0 0-17 15,0 0 2-15,0 0-5 16,0-5-24-16,0 1-90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46:38.742"/>
    </inkml:context>
    <inkml:brush xml:id="br0">
      <inkml:brushProperty name="width" value="0.05292" units="cm"/>
      <inkml:brushProperty name="height" value="0.05292" units="cm"/>
      <inkml:brushProperty name="color" value="#FF0000"/>
    </inkml:brush>
  </inkml:definitions>
  <inkml:trace contextRef="#ctx0" brushRef="#br0">22788 5817 7 0,'0'0'55'16,"0"0"34"-16,0 0-23 15,0 0-29-15,0 0-4 16,0 0-18-16,0 0 2 16,0 0-17-16,0 0-5 15,0 0-7-15,7 0-8 16,20 0 20-16,15 4 12 15,16 0-10-15,16-1 15 16,12 2-4-16,11-3-8 16,3 0 4-16,0-2-7 15,3 0 1-15,-15 0-2 16,-9 0-1-16,-17 0 0 16,-19 0-2-16,-17 0 4 0,-14 0 1 15,-8 0-2-15,-4 0 2 16,0 0 26-16,0 0-5 15,0 0 3-15,0 0 18 16,0 0-25-16,0 0 7 16,0 0-12-16,-7 0 4 15,-4 0-5-15,-9-4-14 16,-2-6-1-16,-7 3-2 16,2 0-19-16,2-1 20 15,6 3-1-15,9 5 3 16,6-3-4-16,2 1 1 15,2 2 2-15,0 0-20 16,0 0-21-16,0 0 8 0,6 0-38 16,8 0 58-16,5 0 9 15,4 5 10-15,-1 2-1 16,3-5-1-16,-3-2 3 16,0 0-2-16,-3 0-1 15,-2 0 0-15,1 0-2 16,-3 0 2-16,-5 0-6 15,-4 0-1-15,-1 0-55 16,-1 0-179-16</inkml:trace>
  <inkml:trace contextRef="#ctx0" brushRef="#br0" timeOffset="486.3726">23601 5632 85 0,'0'0'141'16,"0"0"-109"-16,0 0-13 15,0 0-13-15,0 0-1 16,0 0-5-16,-6 0-7 16,6 0-13-16,0 2 19 15,0 0-5-15,0 7 6 16,0 5 0-16,16 5 2 15,3 6 8-15,8 3-3 16,4 2-4-16,10 0 7 16,3 0-10-16,4-4 15 15,-9-4-10-15,-7-5 3 16,-14-8-2-16,-12-4-6 16,-6 2-7-16,-14 2 7 0,-34 7 7 15,-21 5 10-15,-9 5-17 16,11-1-33-16,18-8-52 15,24-14-134-15</inkml:trace>
  <inkml:trace contextRef="#ctx0" brushRef="#br0" timeOffset="5663.2002">21246 5932 26 0,'0'0'33'15,"0"0"-6"-15,0 0 0 16,0 0-16-16,0 0-3 16,0 0 3-16,0 0-1 15,2-29-3-15,-2 29-1 0,0 0-6 16,0 0-16-16,0 0 4 15,2 2-1-15,7 14 13 16,5 7 1-16,5 3 2 16,10-1 5-16,14 1 3 15,13-4-9-15,17-1 16 16,14-7-5-16,9-2-3 16,-1-3-6-16,-1-2-1 15,-7-2-1-15,-4 0-2 16,-3 1 3-16,-6 0-3 15,1 2 0-15,-3-4 0 16,1-2-2-16,3-2 5 0,6 0-3 16,3-9 2-1,2-8 1-15,-4-3-1 0,-10-1-2 16,-13 6 0-16,-17-2 2 16,-14 10 3-16,-16 0-4 15,-6 3 5-15,-3 3-3 16,-2-2 11-16,5 2-14 15,2-3 0-15,4-1-4 16,-1 0 4-16,1-2 0 16,-7 3 0-16,0 4-6 15,-2 0-26-15,-2 0-113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47:48.897"/>
    </inkml:context>
    <inkml:brush xml:id="br0">
      <inkml:brushProperty name="width" value="0.05292" units="cm"/>
      <inkml:brushProperty name="height" value="0.05292" units="cm"/>
      <inkml:brushProperty name="color" value="#FF0000"/>
    </inkml:brush>
  </inkml:definitions>
  <inkml:trace contextRef="#ctx0" brushRef="#br0">2780 9682 23 0,'0'0'40'16,"0"0"-8"-16,0 0 1 15,0 0-2-15,0 0 15 16,0 0-16-16,0 0-1 16,0 0 1-16,0-11-18 0,0 11 7 15,0 0-8 1,0 0-7-16,0 0 13 0,0 0-15 16,0 0 7-16,0 0 8 15,0 0-13-15,0-3 15 16,0-4-5-16,4-5-3 15,2-4-11-15,3-7 0 16,3-6 0-16,3-1 1 16,-1-6 2-16,1-3-3 15,1 2 0-15,-3 2 5 16,-2 3-4-16,3 6 2 16,-8-1-3-16,5 1 4 15,3-6 0-15,-1-1-2 16,5 1-2-16,-3 0 0 0,3-1 12 15,3 3-11-15,-2-2-1 16,2-1 9-16,1-1-7 16,3-4 0-16,1-1-2 15,1 0 0-15,2 4-1 16,0 0 4-16,-2 1-3 16,-1 1 0-16,-1 1 4 15,0-3-1-15,-1 5-3 16,2 0 0-16,1 0-3 15,4-2 4-15,3 0-1 16,-1-2 0-16,4 0 4 16,0 4-8-16,1 0 4 15,0-1 0-15,0 4-1 0,2-1 1 16,2 2 0-16,3-1 0 16,-3 4 3-16,0 0-6 15,-1 2 3-15,-6 0 0 16,3 4-2-16,0-3 2 15,2 3 0-15,2-1 0 16,3 0 2-16,4 1-5 16,2 0 3-16,1-3 0 15,-1 4-3-15,2-3 3 16,-3 4 0-16,-6 1-1 0,1-1 5 16,-3 4-8-1,0 0 4-15,1 1 0 0,3 3-1 16,4-4 3-16,-1 6-2 15,-1-2 0-15,-2 5 4 16,-2 1-4-16,-3 1 0 16,0 0 1-16,4 0 3 15,2 0-4-15,2 0 0 16,4 0 2-16,-1 0 5 16,-5 0-7-16,-5 0 0 15,-5 0 0-15,-3 0-3 16,-7 3 6-16,0 4-3 15,-1 1 0-15,-1 0 1 16,2 2-3-16,-1 1 2 16,3 6 0-16,2 1-7 0,0 1 10 15,1 3-3-15,-4 1 0 16,-1-1 2-16,-2-2-4 16,-5 0 2-16,3-2 0 15,-4-5 2-15,0 4-2 16,0-1 0-16,1 0-3 15,1 5 10-15,4 0-7 16,-2 6 0-16,4-2 0 16,2 8-3-16,-2-1 4 15,2 1-1-15,-2 2 0 16,0-2 7-16,0-1-9 16,0 2 2-16,-4-1 0 15,-2-1 0-15,-1 2 7 0,-3 0-7 16,2 2 0-16,1 1 6 15,-1 2-5-15,0-2-1 16,3 1 1-16,-5-2-3 16,4 0 6-16,-4 5-4 15,1-4 0-15,-3 4 7 16,4-5-7-16,-1 0 0 16,-3-4 0-16,-3-4 4 15,-1-2 1-15,-5-5-5 16,-2-2 0-16,1-1 5 15,0 5-5-15,-1-2 0 16,3 2 0-16,-1 0 7 0,1 0-3 16,0-4-4-1,0-3 0-15,-1 0 6 0,-4-4-6 16,2 0 0-16,-1 2 0 16,-1-2 7-16,3 3-6 15,-1-1 4-15,3 0-5 16,-1-3 6-16,1 1-11 15,-2-3 5-15,-1-6 0 16,-4-1-1-16,3-2 5 16,-3 0-4-16,0 0 4 15,0 0 2-15,0 0 0 16,0 0-6-16,0 0 1 16,0 0 7-16,0 3-4 15,0-3-4-15,0 0 0 0,0 0 5 16,0 0-3-16,0 0-2 15,0 0 0-15,0 0 9 16,0 0-2-16,0 0-7 16,0 0 5-16,0 0-1 15,0 0 3-15,0 0-7 16,0 0 1-16,0 0 7 16,0 0-4-16,0 0 2 15,0 0 5-15,0 0-11 16,0 0 17-16,0 0-16 15,0 0 0-15,0 0 1 16,0 0 1-16,0 0-3 16,0 0 0-16,0 0 3 15,0 0-8-15,0 0 5 0,0 0 0 16,0 0 2-16,0 0 1 16,0 0-3-16,0 0 0 15,0 0 6-15,0 0-7 16,0 0 1-16,0 0 0 15,0 0-8-15,0 0 10 16,0 0-2-16,0 0 0 16,0 0 4-16,0 0-1 15,0 0-3-15,0 0 0 16,0 0 15-16,0 0-14 16,0 0 8-16,0 0-8 0,0 0 9 15,0 0-10 1,0 0 0-16,0 0 0 0,0 0-7 15,0 0 11-15,0 0-4 16,0 0 0-16,0 0 7 16,0 0-6-16,0 0-1 15,0 0 0-15,0 0-1 16,0 0 5-16,0 0-4 16,0 0 0-16,0 0 1 15,0 0-7-15,0 0 6 16,0 0 0-16,0 0-2 15,0 0 6-15,0 0-4 16,0 0 0-16,0 0 7 16,0 0-9-16,0 0 2 15,0 0 0-15,0 0-6 0,0 0 8 16,0 0-2-16,0 0 0 16,0 0 4-16,0 0-10 15,0 0 6-15,0 0 0 16,0 0-3-16,0 0 5 15,0 0-2-15,0 0 0 16,0 0 7-16,0 0-5 16,0 0-2-16,0 0 0 15,0 0-3-15,0 0 6 16,0 0-3-16,0 0 0 16,0 0 0-16,0 0-6 15,0 0 6-15,0 0 0 0,0 0-4 16,0 0 10-16,0 0-6 15,0 0 0-15,0 0 5 16,0 0-10-16,0 0 5 16,0 0 0-16,0 0-6 15,0 0 6-15,0 0 0 16,0 0 0-16,0 0 0 16,0 0-7-16,0 0 7 15,0 0 0-15,0 0-7 16,0 0 9-16,0 0-2 15,0 0 0-15,0 0 5 16,0 0-11-16,0 0 6 16,0 0 0-16,0 0-3 15,0 0 7-15,0 0-4 16,0 0 0-16,0 0 4 0,0 0-9 16,0 0 5-16,0 0-1 15,0 0-5-15,0 0-2 16,0 0 7-16,0 0 0 15,0 0-10-15,0 0 7 16,0 0 4-16,0 0-16 16,0 0-23-16,0 0-77 15,0 0-65-15</inkml:trace>
  <inkml:trace contextRef="#ctx0" brushRef="#br0" timeOffset="2523.937">3667 6106 20 0,'0'0'62'0,"0"0"1"16,0 0-14-16,0 0 7 16,0 0-18-16,0 0-16 0,0 0-5 15,0-20-15 1,0 20 3-16,0 0-5 0,0 0 0 15,0 0-5-15,0 0-3 16,0 0 2-16,0 0 5 16,0 0-13-16,0 0 8 15,4 8 0-15,9 6 6 16,1 6 5-16,3 2-3 16,3 2-2-16,1 5 15 15,-4 4-11-15,1 1 6 16,0 6-4-16,0 4-4 15,2 2 11-15,0 4-12 16,0 5 6-16,3-1 4 0,1 2-7 16,-2 6-1-1,-2 4 0-15,1 3 1 0,-6-1-4 16,-1-2 5-16,-6-4-5 16,-1-4 8-16,-3 0 2 15,3 0 6-15,2 3-12 16,4-1 2-16,3 2-1 15,1-2-5-15,4-2 0 16,1 0 0-16,3-3 5 16,-3-1-5-16,2-4 0 15,1-1 2-15,0 2-6 16,0-2 4-16,-2-1 0 16,2 0 5-16,-2 1 1 15,-3 0-5-15,-1-5-1 0,2-2 1 16,-4-1 0-16,-1-3 3 15,2 1-4-15,-5 3 1 16,2-1 6-16,-1 1-2 16,-1 0-5-16,3-3 1 15,-3-2-3-15,3-1 3 16,-1 0-1-16,2 3 1 16,-2-2 4-16,3 1-5 15,0-2 0-15,2 1 3 16,-4-5-7-16,1-4 4 15,-1-2 0-15,-1-1 0 16,1-2 3-16,-3 0-3 16,-1-6 0-16,-1-1 1 0,-3-4-3 15,4 2 2 1,-3-1 0-16,4-1-2 0,1-3 5 16,3 3-3-16,3-1 0 15,3-6 4-15,1 4-3 16,0-4 0-16,5 0-1 15,2-3 1-15,4 0 3 16,2-2 2-16,1 0-4 16,0 0 0-16,-5 0 8 15,0 0-6-15,-2-2-4 16,2-3 5-16,0 0-4 16,0-4 6-16,1-1-7 15,-1 1 2-15,0-4 1 16,3-3 1-16,1 0-4 0,0 0 0 15,1 2 7-15,-3-2-6 16,1 3-1-16,-3-2 0 16,-2-2 0-16,0 3 1 15,0-3-1-15,-2-1 4 16,5-5 3-16</inkml:trace>
  <inkml:trace contextRef="#ctx0" brushRef="#br0" timeOffset="2820.6959">6555 7872 624 0,'23'-39'0'16,"2"1"-12"-16,-2-1 10 16,2 7-9-16,-7 8 11 15,-7 7-5-15,0 5 6 16,-1 3-2-16,-2 1 1 16,3-1-1-16,3-3-10 0,3 1 11 15,8-7 0-15,2-7 0 16,2-1 6-16,2-2-7 15,-2 2 1-15,-4 2 0 16,-5 6 1-16,-5 5 3 16,-6 2-4-16,-2 1 0 15,-2 7 4-15,-3-2-5 16,0 3 1-16,-2 2-6 16,0 0 2-16,0 0-34 15,6 0-20-15,5 2-23 16,5 10 36-16,-3-6-99 15</inkml:trace>
  <inkml:trace contextRef="#ctx0" brushRef="#br0" timeOffset="4286.5905">6645 7774 68 0,'0'0'33'0,"0"0"-33"16,0 0-82-16</inkml:trace>
  <inkml:trace contextRef="#ctx0" brushRef="#br0" timeOffset="5064.3093">6730 7587 5 0,'0'0'63'0,"0"0"-12"0,0 0-8 15,0 0 6-15,0 0-30 16,0 0-11-16,0 0-8 16,0 0-10-16,0 0 10 15,0 0 0-15,0 0 13 16,-10 7 3-16,-12 13-15 16,-4 8 1-16,-8 10-2 15,-9 10 2-15,-1 5 2 16,1-2-4-16,3 3 0 15,5-1-2-15,6-6 5 16,6-4-3-16,4-8 0 16,5-9 0-16,3-3-4 15,-3 0 4-15,1-6 0 0,-1 3-3 16,-3 1 4-16,-1 0-1 16,-7 4 0-16,-4 2-3 15,-2 2 1-15,3-3-1 16,3-1-5-16,3 0 6 15,1-2-2-15,2-4 4 16,1-3 0-16,3-2 5 16,1 2-1-16,1 0-4 15,-1 2 0-15,-1-1-5 16,-1 4 6-16,1 2-1 0,-2 0 0 16,4 2 4-1,0-1-7-15,0-6 3 0,-1-4 0 16,3 0-2-16,2-2 7 15,5-7-10-15,2 1 4 16,-1-2 1-16,0 4 7 16,-1 5-7-16,-2 5 0 15,-3 6-6-15,-1 0 6 16,0 0 0-16,-1 0 0 16,3-4-5-16,4-8 4 15,2-5-36-15,2-4-44 16,0-3 7-16</inkml:trace>
  <inkml:trace contextRef="#ctx0" brushRef="#br0" timeOffset="5880.7378">5889 8711 11 0,'0'0'11'0,"0"0"-11"0,0 0-22 15,0 0 22-15,0 0 16 16,145-107 9-16,-91 67-6 16,1-6 3-16,5-7-4 15,2-2-5-15,6-1-11 16,3-2 0-16,0 0 1 16,5-1-3-16,-5-1 0 15,-4-1 0-15,-7 3 2 16,-11 7-2-16,-9 5 1 15,-6 3 1-15,-8 5 3 16,-1-2-5-16,0-2 0 16,0 0 8-16,1-2-8 0,3 0 12 15,3 1-7-15,3 0 0 16,1-6-10-16,1 1 4 16,-3-2 1-16,-1 1-4 15,-4 2 7-15,0 1-3 16,-2 1 1-16,-5 5-1 15,3 0-1-15,-8 0 1 16,2-2 0-16,-2-4 1 16,3 0 1-16,3-7-2 15,-1 4 1-15,-2 3 4 16,2 5 1-16,-7 9-1 0,2 4 3 16,1 0 6-1,-3 5 0-15,3-2-12 0,-1 3 0 16,-3 2 4-16,-1 0 4 15,1 0-9-15,-3-1-1 16,-2 3 19-16,-3 7-7 16,-3 1 22-16,-1 2-9 15,1 0-14-15,-3 0-2 16,0 0-3-16,0-1-2 16,0 4 14-16,0 0-4 15,0 3 28-15,0 0-10 16,0 2-21-16,0-1 4 15,0 1-12-15,0 0 0 16,0 0-3-16,0 0-7 16,0 0-3-16,0 0-37 0,0 0-73 15,-12 10-69-15</inkml:trace>
  <inkml:trace contextRef="#ctx0" brushRef="#br0" timeOffset="17522.1938">9320 2725 67 0,'0'0'43'16,"0"0"-19"-16,0 0-4 15,0 0-19-15,0 0-1 16,0 0 5-16,0 0 3 15,0-20 19-15,0 18-19 16,0 0-7-16,0 2-1 16,0 0 2-16,0 0-2 15,0 0 1-15,0 0 1 16,0 0 9-16,0 0-6 16,0 0-5-16,0 0 0 0,0 5-6 15,0 22 6 1,0 11 5-16,0 14 0 0,0 8 21 15,0 10 8-15,0 9-23 16,0 2 10-16,0-3-6 16,2-1-5-16,12 2-1 15,-1 4-6-15,2 1 17 16,5 7-17-16,0 0-1 16,5-5 8-16,-1 0-9 15,1-4 6-15,2 0-7 16,-1-1 5-16,3-7-8 15,3-2 3-15,3-8 0 16,8-6 7-16,1-7-3 16,3-5 4-16,0-8-8 0,2-6 5 15,2-6 0-15,5-7-5 16,4 1 0-16,4-5 1 16,8-1 3-16,6-2-1 15,2-4-3-15,1-4 1 16,-1-4 12-16,-2 0-13 15,-1-10 0-15,0-8 6 16,-6-7-3-16,-2 4 2 16,-4-4-1-16,-5 1-1 15,0-2 15-15,-2-6-6 16,2-4-2-16,3-1 9 16,6-10-16-16,6-2 5 15,8-6-8-15,0-1 3 0,-10 1-7 16,-6 5 4-16,-14 2 0 15,-5 2 1-15,-6-2 6 16,-5-4-4-16,-3 2 4 16,-3-1-4-16,-4-7 13 15,-7 0-11-15,-2-6-3 16,-5-1 6-16,-4 5-4 16,-5 5 29-16,-2 6-4 15,-2 9-29-15,0 10 19 16,0 13-11-16,0 4 11 15,0 9-5-15,0 4-11 16,0 0 0-16,0 0-3 16,0 0-14-16,0 0-6 15,0 0-55-15,0 0-22 0,8 0-32 16,0 2-102-16</inkml:trace>
  <inkml:trace contextRef="#ctx0" brushRef="#br0" timeOffset="19074.1375">11237 2819 7 0,'0'0'22'0,"0"0"-22"15,0 0-12-15,0 0 6 16,0 0 6-16,0 0 19 16,0 23 8-16,0-8 8 15,0 5-1-15,0 10 0 16,0 11-3-16,-5 7-13 15,-6 11-17-15,0 11 18 16,-2 5-19-16,-1 5 9 0,3 4 7 16,0 3-15-1,2-4 6-15,2-2 0 0,-2-5-3 16,3-10 3-16,-4-3-6 16,2-3-1-16,-1-2 0 15,-5 0 5-15,1 1-8 16,-5-4 3-16,-1-1 0 15,-6-1 9-15,2-3-9 16,-1 0 0-16,-1-4 14 16,3-4-9-16,2-6 14 15,2-3-16-15,-2-8 1 16,4 0 10-16,1-3-10 16,-5-1 3-16,-1 4-1 15,-5 3-3-15,-8 0 6 16,1-2-9-16,-3 0 0 15,3-4 13-15,6-4-10 16,6-4 7-16,2-2-8 0,3-3 3 16,3 3 4-16,0-4-9 15,4-5 4-15,2 1-6 16,1 1 7-16,-4-3-5 16,-1-2 5-16,-6 0-2 15,-5 0 3-15,-5 0-6 16,-2 0 0-16,2-4 2 15,2-9 0-15,-2-1 0 16,4-6 9-16,-2 2-10 16,2-5 13-16,3 2-10 0,0 1-1 15,4-4 13-15,6 0-14 16,-2-3 4-16,5-4 0 16,5-5-3-16,0-6-6 15,0-7-1-15,2-1 0 16,-2-1-5-16,0 5 8 15,-3-5 1-15,1 3 0 16,-4 0 4-16,6-2-7 16,2-3 3-16,0-3 0 15,0 1-7-15,0 2 8 16,8-1-1-16,3 0 0 16,-1 0 4-16,-3 0-9 15,0-5 5-15,-2-2 0 0,-1-4-1 16,2 1 3-1,1 2-2-15,2 3 0 0,4 3 5 16,3 0-8-16,6-1 3 16,3 2 0-16,2 3-5 15,-5 4 5-15,1 3 0 16,-8 7 0-16,-1 3 6 16,-1 0-9-16,-3 0 3 15,7 1 0-15,3-1 2 16,2 0-1-16,4-2-1 15,3-1 0-15,0 2 3 16,-4 1-5-16,-2 3 2 0,-8 2 0 16,-4 4 7-16,-4 6-5 15,-5 6 10-15,-2 8 2 16,0 2-5-16,0 2-17 16,0 2 8-16,0 0-28 15,0 0-19-15,2 0-65 16,7 0-49-16,5 4 64 15</inkml:trace>
  <inkml:trace contextRef="#ctx0" brushRef="#br0" timeOffset="141051.8907">4063 3125 7 0,'0'0'36'15,"0"0"-4"-15,0 0-32 16,0 0-1-16,0 0 1 16,0 0-11-16,0 0 5 15,0-12-9-15,0 12 15 16,0 0 15-16,0 0 0 16,0 0 1-16,0-3 9 15,0-1-14-15,0-1 12 16,0 4 0-16,0-1 6 0,0 0 1 15,0 0-3-15,0 2 16 16,0 0 3-16,0 0-20 16,0 0-7-16,0 0-19 15,0 0 6-15,0 0-8 16,0 0 2-16,0 0 0 16,0 0-1-16,0 0 5 15,0 0-4-15,0 0 3 16,0 12-1-16,7 4 22 15,4 1-21-15,0 8 11 16,0 3 8-16,3 4-21 16,-3 4 14-16,0 0 3 0,-2 1-16 15,0-1 12-15,0-5-7 16,0-1-4-16,2 2-3 16,-2-6 6-16,-1 3-6 15,4 0 0-15,1 5 6 16,-3 1-5-16,5 0 0 15,-1 3-1-15,-2-2 7 16,7-4-1-16,-2-3-2 16,1-2-4-16,-1 1 3 15,2-2 3-15,1 0-6 16,0 0 0-16,2-2-3 16,3 1 10-16,0 1-7 15,-2-1 0-15,4 2 3 0,0-1 1 16,0-1-4-16,0 3 0 15,2 1 10-15,2-2-6 16,0 2 0-16,2-3-4 16,5 0 7-16,1 0-3 15,3 0-4-15,2 3 0 16,-1 0 2-16,1 0 4 16,1 1-6-16,-1-2 0 15,-1-1 2-15,1-1 3 16,-2 1-4-16,1-5-1 15,-1 0 5-15,3-3-2 16,4 0 2-16,2-1-5 16,3-2 6-16,0 1-4 15,-4-6 0-15,-3 3-2 0,-2-2 0 16,-8-3 7-16,0-2-7 16,0-2 0-16,3-2 5 15,3-1-1-15,1 0-1 16,4-2-3-16,4 0 6 15,4 0-1-15,2 0-1 16,0 0-4-16,-6-6 6 16,-4-7-4-16,-3 2 4 15,-1-1-6-15,-3 0 9 16,-1-2-4-16,0-2 0 16,1-2 2-16,1-3-5 15,-3 0 8-15,0-1-6 16,-1 0-4-16,-3-2 7 0,-1-3-5 15,-3 4 7 1,0-3-9-16,-2 1 3 0,-2 0-1 16,2-5 5-16,-2-1-6 15,2-3 1-15,4-6 8 16,3-6-13-16,3-3 3 16,7-2 0-16,-5-2-6 15,2 2 7-15,-7 2-1 16,-7 3 0-16,-4 3 9 15,-10-1-7-15,-1 2-2 16,-1-4 3-16,-3-1-2 16,4-6 1-16,4 2-2 0,0 2 0 15,7 1 1-15,-1 6-5 16,0-1 4-16,3 4 0 16,-5 1-4-16,3-3 5 15,0 3-1-15,-6 1 0 16,2 2 7-16,1-1-9 15,0-2 2-15,0-1 0 16,3 5-5-16,-2 3 5 16,-2 2 0-16,0 3 0 15,-3 3 6-15,-3 4-9 16,-7 3 3-16,4 2 0 16,-5 5 0-16,-3-2 4 15,0 3-4-15,1-2 0 16,2 1 10-16,0-2-7 15,1 1 0-15,-3 2-3 0,2-2 21 16,-3 0-20-16,3 4 19 16,-5 0-1-16,0 1-13 15,-2 2 27-15,0 1-16 16,0 2-12-16,0 0 15 16,0 0-16-16,0 0 3 15,0 0 6-15,0-2-10 16,0 2 18-16,0 0-13 15,0-2-7-15,0 2 1 16,0 0 1-16,0 0-3 16,0 0 0-16,0 0-24 15,0 0 11-15,0 0-25 0,0 0-16 16,2 0-4-16,3 0-48 16,6 0-26-16,7-3-98 15,-5-11 3-15</inkml:trace>
  <inkml:trace contextRef="#ctx0" brushRef="#br0" timeOffset="141943.2708">3624 2643 193 0,'0'0'84'15,"0"0"-25"-15,0 0-53 16,0 0-8-16,0 0 2 0,0 0 0 16,2 21 2-1,5 28-1-15,0 22 37 0,-3 20-17 16,-4 28 5-16,0 23 15 16,0 28-13-16,0 37 1 15,-4 19 23-15,4 14-40 16,0-8 6-16,0-22-18 15,11-18 6-15,9-18-6 16,3-29 0-16,-2-18-1 16,-3-23-5-16,1-22 6 15,-6-13 0-15,-3-20 0 16,-2-12-21-16,-2-16-1 16,-1-12-34-16,-3-5-9 15,0-4 0-15,0 0 36 16,4-34 25-16,4-18-111 0</inkml:trace>
  <inkml:trace contextRef="#ctx0" brushRef="#br0" timeOffset="143024.4001">3383 4795 149 0,'0'0'133'0,"0"0"-133"16,0 0-6-16,0 0 3 16,0 0 3-16,0 0 12 15,126 0 24-15,-40 0 13 16,23-11-19-16,20-5 4 15,25-6-13-15,29 0 5 16,26-6-2-16,39-4-12 16,24 0 11-16,16 0-21 15,9 2-2-15,6 2 6 16,-2 3-6-16,-8 4-3 16,-5-4 2-16,-23 2-12 15,-19 0 11-15,-19 1 2 0,-17 0-3 16,-21 4-6-1,-15 0 5-15,-22 3 4 0,-19-2-1 16,-21 0 2-16,-23 5-2 16,-22 3 1-16,-22 1 0 15,-16 4 1-15,-12 0 4 16,-11 4 1-16,-1 0 10 16,0 0-10-16,-3 0-7 15,3 0 1-15,-5 0 0 16,2 0 7-16,-2 0-5 15,0 0-2-15,0 0 0 16,0 0 2-16,0 0-2 16,0 0 0-16,2 0 2 15,-2-2-2-15,0 2 0 0,0 0 0 16,0 0 0-16,0 0-3 16,0 0 2-16,0 0-13 15,0 0 9-15,0 0-5 16,0 0 9-16,0 0-1 15,0 0 1-15,0 0-2 16,0 0 3-16,0 0 3 16,0 0-2-16,0 0 15 15,0 0-15-15,0 0-1 16,0 0 0-16,0 0 5 16,0 0-11-16,0 0 6 15,0 0 0-15,0 0 9 16,0 0-7-16,0 0 11 0,0 0 17 15,-11-7-7-15,-7 2-5 16,-5-5-18-16,-6 0 2 16,-4 0-4-16,0-2 6 15,-3-4-4-15,-2 0 1 16,-2-1 5-16,4 4-4 16,5 1 11-16,12 4 6 15,5 4 18-15,9 1-34 16,5 2-3-16,0 1 0 15,0-3-25-15,0 3-2 0,0 0-18 16,5 0-5 0,17 0 25-16,14 0 8 0,11 8 17 15,6 3-1-15,5-1-1 16,0 0-3-16,-7-2 5 16,-2-1-1-16,-8 0-6 15,-8-3 11-15,-8 1-4 16,-10-3 0-16,-9 1-3 15,-4 1 0-15,-2 10-4 16,-4 14 2-16,-38 22 5 16,-20 14 16-16,-17 11 6 15,2-6-22-15,12-3-5 16,16-8-46-16,18-19-124 16</inkml:trace>
  <inkml:trace contextRef="#ctx0" brushRef="#br0" timeOffset="143735.7784">8491 4798 437 0,'0'0'0'0,"0"0"-86"16,0 0 86-16,-32 143 30 16,16-91 6-16,3 4-7 15,4-1-9-15,2 3-20 16,7-11 6-16,0-9-6 0,0-11-11 15,7-13-11-15,18-13-7 16,15-1 28-16,17-32-4 16,15-26 5-16,6-5-3 15,-14 6-32-15,-21 21 35 16,-20 20 2-16,-19 12 38 16,-4 4 10-16,2 0-50 15,-2 6-22-15,2 24 20 16,-2 15 2-16,3 4 11 15,1-1 9-15,0-7-20 16,1-13 6-16,2-10-6 16,0-13-3-16,3-5 0 0,15-4 6 15,15-42 2-15,16-24 47 16,8-22-30-16,8-8 25 16,-3 5-7-16,-9 18-25 15,-16 22 7-15,-21 25-20 16,-14 20 5-16,-9 10 12 15,0 0-19-15,0 0-20 16,0 0-67-16,0 8-131 16,-9 2-45-16</inkml:trace>
  <inkml:trace contextRef="#ctx0" brushRef="#br0" timeOffset="145190.4404">3517 2581 7 0,'0'0'36'15,"0"0"11"-15,0 0 1 16,0 0 11-16,0 0-20 16,0 0-9-16,2-7-21 15,-2 7-8-15,0 0-1 0,0 0-10 16,0 21 1-16,-4 13 9 16,-21 12 17-16,-8 14 29 15,-2 6-14-15,-6 1-18 16,3-4-3-16,7-9-7 15,4-7-4-15,10-13 0 16,5-12 0-16,8-6-5 16,2-7-6-16,2-9-14 15,0 0-10-15,0 0 22 16,0-15 13-16,16-28 0 16,7-18-15-16,6-16 0 15,5-7-17-15,2-2 20 16,2 2 7-16,-3 8 8 0,-3 7-3 15,-3 13 0-15,-5 12 2 16,-4 12 2-16,-6 9 16 16,-6 8 31-16,-6 5-4 15,1 6-12-15,-3 4-2 16,2 0-33-16,1 0-7 16,3 0 6-16,3 6-8 15,4 8 9-15,3 4-4 16,2 2 8-16,-3 0-4 15,-1 3 13-15,1 0-11 16,-2 1 9-16,1 0-11 16,1 0 3-16,4-3 5 0,1-3-4 15,-1-2-4 1,4-2 2-16,-5-4 4 0,-3-2-6 16,-1-3 0-16,-3-3-23 15,0-2-20-15,0 0-43 16,-4-2-47-16</inkml:trace>
  <inkml:trace contextRef="#ctx0" brushRef="#br0" timeOffset="150538.3788">6698 2516 20 0,'0'0'61'0,"0"0"-14"15,0 0-15-15,0 0 1 16,0 0-32-16,0 0 2 16,0 0-6-16,0-12 6 15,0 12 14-15,0 0 17 16,0 0 11-16,0 0-4 0,0 0-17 15,0 0-5-15,0 0-3 16,0 0-15-16,0 0-1 16,0 10 0-16,3 8 1 15,3 5-7-15,3 3 7 16,0-1-1-16,0 3 10 16,4 1-9-16,1-1 6 15,3 4 0-15,-1 2-3 16,4 2 4-16,-2 2-5 15,-2 0-1-15,-3-2 0 16,-5 0 0-16,0-2 4 0,-4 0-5 16,-2 3 1-1,-2-3 9-15,0-1-8 0,3 2 9 16,-1-5-5-16,0-2-6 16,2-4 4-16,0 2-5 15,3 0 0-15,-2 5 11 16,0-3-8-16,-1 0-1 15,0 1-1-15,0 0 3 16,1-1-1-16,-3 2-3 16,1-1 0-16,-3 3 4 15,0 2-3-15,0-1-1 16,0 4 7-16,0-3-3 16,0-5 6-16,0 0-9 15,0-4 1-15,0 4 16 16,-5-1-15-16,0 4 3 0,1 0-2 15,-2-4 3-15,-1 0-4 16,2-5-3-16,-2-2 0 16,3 1-4-16,-4-2 5 15,-1 5-1-15,-1 1 3 16,0 2 2-16,-1 4-2 16,-3-2-1-16,1 2-1 15,-1-4 15-15,3 0-16 16,-1-3 7-16,2 0-5 15,1-3 4-15,-1-2-5 16,2-3-1-16,-1-2 1 16,0 2-3-16,0-1 5 0,-2 0-3 15,-2 3 1 1,-1 4 6-16,-1-1-4 0,-1 3-3 16,-4 0 0-16,2 1-1 15,0-2 4-15,3-4-3 16,1-2 0-16,3 0 5 15,-3-4-6-15,4 0 1 16,-1-2 0-16,-1 1-4 16,1-1 8-16,-2 1-4 15,-3 0 0-15,0 2 3 16,-1-3-4-16,1-2 1 16,-1-2 0-16,0 0 0 15,2-2 6-15,-3 2-6 16,1-4 0-16,-1 1 5 0,3-3-1 15,1 0-4-15,1-2 0 16,1 0 5-16,-1 0 0 16,-1 0-5-16,-5 0 0 15,-2 0 6-15,-3-4-6 16,2-5 0-16,-3 1 0 16,1-2 8-16,1-2-7 15,-2-4-1-15,4-2 6 16,-4 1 4-16,2-6-6 15,3-1-4-15,1 1 0 16,-2-6-1-16,-1 0 4 0,2 2-3 16,2-1 0-16,-2 2 7 15,5-1-2-15,-4-3-5 16,4 1 0-16,-1-5 13 16,3 2-12-16,-1-1 7 15,3-3-8-15,1-2 6 16,-2 0-9-16,-1-3 3 15,2 4 0-15,-1 1 5 16,2-2 0-16,3-1-3 16,0 0-2-16,0 1 6 15,3-1 4-15,-3-2-4 16,3 0-6-16,-3-4 7 16,0-1-4-16,3-1-3 15,-3-4 0-15,3 1 3 16,2 1-4-16,0 0 1 0,2 3 0 15,0 0-10-15,-3 0 13 16,3 0-3-16,-2 1 0 16,2-1 6-16,-3 4-6 15,3 1 0-15,0 3 0 16,0-1-3-16,0-5 3 16,0-7-3-16,5-4-5 15,13-10-7-15,2 2 9 16,0 2-4-16,-2 5 10 15,-5 6-4-15,-1 6 10 16,-6-1-6-16,1 5 0 16,-1 2 8-16,2 2-10 0,-2-2 2 15,5 0 0 1,5-7-3-16,-1 1-6 0,5-2 9 16,1 2-3-16,-6 8 6 15,-1 5-3-15,-8 8 0 16,-4 11 6-16,3 1 15 15,-5 8-17-15,0-3 11 16,0 0 1-16,0 2-15 16,2 0 22-16,0 0-23 15,-2 2 1-15,0 2-4 16,0 0-9-16,0 0-21 16,0 0-74-16,-9 0-212 15</inkml:trace>
  <inkml:trace contextRef="#ctx0" brushRef="#br0" timeOffset="231781.9046">19609 8267 56 0,'0'0'55'16,"0"0"-2"-16,0 0 11 0,0 0 3 15,0 0-3-15,0 0-28 16,0 0 6-16,11-39-25 15,-11 39-17-15,0 0-44 16,0 7-41-16,-6 14 74 16,-7 6 9-16,-1 1 2 15,1 3 0-15,1-4-5 16,1-1 9-16,-2-3-4 16,-1-1 0-16,2 0 6 15,-7 2 3-15,2 4 3 16,-8 4-4-16,-4 8 17 0,-6 9-22 15,-8 2 5 1,-1 6-7-16,-4-1 9 0,4-6-6 16,7-6-4-16,0-10 0 15,14-8 12-15,4-3-5 16,1-4 16-16,1-1 6 16,-4 3-10-16,-3-4 1 15,-5 1-20-15,-5 3 7 16,-3 3-6-16,-3 0 2 15,-1 2-3-15,1-4 0 16,0-2 2-16,2 0-1 16,0-4-1-16,7-2 0 15,0 2-3-15,0-4 9 0,4 2-6 16,-2-2 0 0,-2 4 8-16,-3 0-12 0,-6 0 4 15,1 4-6-15,-9 1 4 16,-1-4-13-16,0 3 15 15,0-3-3-15,1-1 6 16,3-2-4-16,3-3 1 16,3 1 0-16,1-7 11 15,-2-1-7-15,-3-2 1 16,-3-2 15-16,-3 0-19 16,0 0 13-16,2 0-14 15,3 0 0-15,3 0 5 16,6 0-2-16,4-6-1 15,-1-4 1-15,3-1 1 0,-4 0 1 16,-3-1-5-16,1-2 0 16,-6 0-7-16,6-2 11 15,1-1-4-15,5 1 0 16,2 0 5-16,8 0-5 16,3-6 2-16,3-2-1 15,6-4-2-15,2-4 2 16,3-2-1-16,2 2 0 15,0 0 0-15,0 0-4 16,0 2 4-16,0-2 0 0,12-1-3 16,1-1-3-1,9-4-8-15,10-2 11 16,5-6-9-16,7 0-5 0,6 0 9 16,1 0 8-16,0 1-1 15,-2 6-9-15,-4 0 9 16,-3 3-7-16,-4 4-3 15,-2-2 9-15,2 2 2 16,6-2-1-16,6-2-6 16,2 1 1-16,7-2-1 15,3 1 1-15,8 1-10 16,1 0 9-16,3-2-12 16,-3 5 10-16,-5 4 1 15,-1 3-1-15,-3 4 7 16,5 2 2-16,1-2-18 0,-2 3 17 15,5 1-12-15,-4 2 11 16,9 1-5-16,0-3 5 16,6 4-1-16,5 0 3 15,-4 5-11-15,-12 7 8 16,-13 1-8-16,-16 0-5 16,-8 16-7-16,-5 8 17 15,-7 3 3-15,3 4 1 16,-3-3 4-16,-2 4-3 15,-2-2 1-15,-5-2 0 16,1 2-1-16,-5 2 2 16,-5 1-1-16,-2 8 0 15,-2 5 6-15,0 5-2 0,-11 3-4 16,-11-2 14-16,-5-2 11 16,0-6-25-16,1-7 14 15,4-8-6-15,-1-5-6 16,3-4 11-16,0-1-13 15,0-5-7-15,-3 0-16 16,-3-7-51-16,-1 2 70 16,3-7 2-16,1 3 2 15,3-3-1-15,3 3-32 16,0 2-31-16,5 4 9 16,3-3-37-16</inkml:trace>
  <inkml:trace contextRef="#ctx0" brushRef="#br0" timeOffset="254246.912">18357 8857 99 0,'0'0'0'0,"0"0"-8"16,0 0-39-16,0 0 3 15</inkml:trace>
  <inkml:trace contextRef="#ctx0" brushRef="#br0" timeOffset="343709.6761">10508 4708 10 0,'0'0'112'15,"0"0"-11"-15,0 0-25 16,-13-122-4-16,3 98-29 16,1 4 34-16,1 6-9 15,-1 3-27-15,2 10 4 16,5 1-45-16,2 0-26 15,0 9-38-15,0 21 30 16,0 11 34-16,16 8 0 16,3 4 6-16,4 1-7 0,1-6 1 15,-1-7 0 1,-2-14 0-16,4-6 3 0,2-14-3 16,22-7 13-16,47-51 10 15,60-60 27-15,76-68-44 16,67-73-6-16,55-81-55 15,45-82-161-15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0:46:38.544"/>
    </inkml:context>
    <inkml:brush xml:id="br0">
      <inkml:brushProperty name="width" value="0.05292" units="cm"/>
      <inkml:brushProperty name="height" value="0.05292" units="cm"/>
      <inkml:brushProperty name="color" value="#FF0000"/>
    </inkml:brush>
  </inkml:definitions>
  <inkml:trace contextRef="#ctx0" brushRef="#br0">4398 15758 163 0,'0'0'103'0,"0"0"-51"16,0 0 15-16,0 0-7 16,0 0 0-16,0 0-9 15,0 0-29-15,0 0 22 16,-11-5-22-16,11 5-8 15,0 0 10-15,0 0-18 0,0 0-9 16,0 0 3-16,0 0-32 16,0 0 5-16,0 22-16 15,17 5 43-15,19 4-5 16,7-5 9-16,9-2-4 16,18-1 6-16,12-6-6 15,17-4 21-15,9 5-21 16,0-4 0-16,-8 8-2 15,-11 0-15-15,-16 2 9 16,-3 2 4-16,-12-1 4 16,-7-6-7-16,-2-1 7 15,-11-9 0-15,-5-6 0 16,-8-1 5-16,-9 2-3 16,-7-1-2-16,1 2 5 15,0-3-15-15,1 2 10 0,2 0 0 16,-1 1-4-16,-2-2 14 15,-1 1-10-15,1-4 6 16,-6 0-5-16,-2 0 22 16,0 0-13-16,-2 0-1 15,0 0 25-15,0-7-31 16,0-13-3-16,-13-1-21 16,-5-1 8-16,-7 4 10 15,-2-4-15-15,1 0 17 16,0 4 1-16,1-1 13 15,9 10 16-15,7 1-11 16,5 2 1-16,4 6-1 0,0 0-18 16,0 0-28-16,9 0 3 15,22 14 3-15,9 5 22 16,7 8 0-16,-3-1 6 16,-5-5-7-16,-8 2 1 15,-8-9 0-15,-2-2 1 16,-9-3 4-16,-10-4-1 15,-2 5-4-15,0 7 11 16,-16 6 12-16,-20 12 3 16,-11 0-15-16,-1-3-6 15,9-2-5-15,13 3-14 16,6-10-89-16,3-2-197 0</inkml:trace>
  <inkml:trace contextRef="#ctx0" brushRef="#br0" timeOffset="9947.0355">3989 17165 37 0,'0'0'41'15,"0"0"11"-15,0 0-25 16,0 0 9-16,0 0-23 15,0 0 12-15,0 0 20 16,-2 0-11-16,0 0-15 16,2 0-19-16,0 0 2 15,0 0 4-15,0 0-6 16,0 0 2-16,0 0-4 16,0 0-1-16,0 0 0 15,4 0-9-15,21-4 12 16,13-3 19-16,15 0-13 15,17-7 0-15,22 0 7 16,23-9-11-16,17 1 1 0,15-4-3 16,11-2 4-16,5-5-5 15,-10 0 1-15,-22 8-2 16,-30 2-4-16,-32 9 8 16,-29 5-2-16,-17 9 0 15,-17-5 0-15,-4 5 11 16,-2 0 3-16,0 0 10 15,0 0-4-15,0 0-18 16,0 0 16-16,0 0-11 16,-8-4-7-16,-24-4-22 15,-12 2-45-15,-12 2-9 16,-2 4 16-16,3 0 34 0,8-4 26 16,11 4 1-16,12-4 2 15,12-2 20-15,12 6 39 16,0 0-62-16,31-5-14 15,30 5 14-15,17-3 9 16,9-1 7-16,-5 4-15 16,-12 0 0-16,-17 0 5 15,-15 4-6-15,-16 4 14 16,-8 2-13-16,-14 4 25 16,0 3 5-16,-25 10 22 15,-17 4 30-15,-3 1-54 0,7-1-24 16,5 5-5-1,4 8-41-15,-2-4-88 16,-5 1-106-16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0:48:06.527"/>
    </inkml:context>
    <inkml:brush xml:id="br0">
      <inkml:brushProperty name="width" value="0.05292" units="cm"/>
      <inkml:brushProperty name="height" value="0.05292" units="cm"/>
      <inkml:brushProperty name="color" value="#FF0000"/>
    </inkml:brush>
  </inkml:definitions>
  <inkml:trace contextRef="#ctx0" brushRef="#br0">9639 6413 60 0,'0'0'27'0,"0"0"-3"0,0 0 26 16,0 0-11-16,0 0-28 15,0 0 9-15,0 0 2 16,2 0 6-16,-2 0 5 16,0 0-33-16,2 0 0 15,2 0 0-15,5 15-2 16,5 7 1-16,1 9 1 15,6-1 0-15,5 2-5 16,3-2 6-16,7 1-1 16,6-2 0-16,7-3 6 15,9 0-5-15,11-3 3 16,6-6-3-16,10 1 5 16,7-4-4-16,3 3-2 15,2-3 0-15,-1-2 2 16,-5 0-6-16,-7-4 2 15,-5-6 2-15,-6-2 1 0,-1 0 1 16,1 0 4-16,1 0 2 16,-3 0-3-16,0-2-1 15,-1-4-4-15,-1-1 0 16,-1-2 1-16,-3 2 5 16,-3-2-5-16,-4-2 3 15,-4 1-3-15,-2-2 15 16,-2-2 1-16,0 0-3 15,1-2 19-15,3-2-20 16,-1 1 6-16,-2-3-14 16,1 1 4-16,-8 1-9 15,-4-5 0-15,-4 4 1 16,-7 1 3-16,-7 2 1 0,-6 4-4 16,-3 0 24-16,3 2-25 15,-1-3 4-15,8-1-4 16,1-1 0-16,8-4-7 15,-3 2 6-15,-3-1 1 16,-6 3-1-16,-4 4 7 16,-5 0-2-16,-2 6-2 15,-4 0 2-15,-3 3 28 16,-2 2-16-16,0 0 17 16,2 0 10-16,-2 0-23 15,0 0 18-15,0 0-25 0,0 0-11 16,0 0 6-1,0-2-4-15,0 2-4 0,0 0 0 16,0 0 7-16,0 0-1 16,0 0-6-16,0 0 2 15,0 0 14-15,0 0-14 16,0 0 13-16,0 0 1 16,0 0-14-16,0 0 6 15,0 0-8-15,0 0 0 16,0 0-7-16,0 0 13 15,0 0-6-15,0 0 0 16,0 0 6-16,0 0-4 0,0-2-2 16,0 2 0-16,0-1 0 15,0 1 4-15,0 0-4 16,0 0 0-16,0 0 7 16,2-7-8-16,2-1 1 15,1-2 0-15,1-4-6 16,2 0 11-16,-6 1-5 15,2-4 0-15,0-1-8 16,-1 2 0-16,1 0 8 16,-2 4 0-16,0 0-8 15,0 4 13-15,2 2-5 16,-2-5 0-16,0 2 5 16,2-1-12-16,-2-2 7 15,0 0 0-15,1 2-5 16,-1 0 1-16,2 3 4 15,-2 2 0-15,-2-1-2 0,2 2-3 16,-2 2 5-16,3-3 0 16,-3 1-5-16,0-1 5 15,0-1 0-15,0-3 0 16,0 4 3-16,0-2-11 16,0 2 8-16,0-1-9 15,0 2 8-15,0 0-11 16,0 0 12-16,0 0 0 15,0-1 6-15,0 1-12 16,0-1 6-16,0 2 0 16,0-1-3-16,0 4 8 0,0 0-5 15,0 0 0 1,0 0 4-16,0 0-14 0,0 0 10 16,0 0 0-16,0 0-6 15,0 0 8-15,0 0-2 16,0 0 0-16,0 0-3 15,0 0-3-15,0 0 3 16,0 0 2-16,0 0-6 16,0 0-7-16,0 0 0 15,0 0 5-15,0 0-13 16,0 0 21-16,0 0-14 16,0 0 9-16,0 0-5 15,0 0 15-15,0 0-4 0,0 0 0 16,0 0 8-1,0 0-12-15,0 0 4 0,0 0-9 16,0 0 9-16,0 0-15 16,0 0 15-16,0 0-1 15,0 0-3-15,0 0-3 16,0 0 7-16,0 0 0 16,0 0-3-16,0 0-4 15,0 0-2-15,0 0 1 16,0-2 3-16,0 2-1 15,0 0 5-15,0 0-4 16,0 0 0-16,0 0-7 0,0 0-3 16,0 0-40-1,0-3-85-15,0-6-183 0</inkml:trace>
  <inkml:trace contextRef="#ctx0" brushRef="#br0" timeOffset="299084.9692">16156 5366 61 0,'0'0'0'0,"0"0"-23"16,0 0 23-16,0 0 5 15,0 0 44-15,0 0-10 16,0 0-28-16,4 0 31 15,-4 0 19-15,0 0-11 16,0 2 20-16,0-2-19 16,0 0-17-16,0 4-3 15,0 12-31-15,0 17-14 16,0 22 12-16,0 26 2 16,0 12 1-16,0 4-1 0,0-11 0 15,-4-14-1-15,4-11 1 16,0-13-6-16,0-10-46 15,0-15-68-15,0-16-52 16</inkml:trace>
  <inkml:trace contextRef="#ctx0" brushRef="#br0" timeOffset="299400.4322">16351 5978 375 0,'0'0'0'16,"0"0"-46"-1,0 0 37-15,0 0 9 0,0 0 18 16,0 0 8-16,-48-117-26 16,48 101 0-16,5 6-6 15,11 3 6-15,5 0-5 16,6 7 3-16,-2 0-10 15,-2 0 6-15,-6 7-16 16,-8 10 17-16,-4 9 5 16,-5 3 12-16,0 3 16 15,0-1 9-15,-5-6-36 16,-1-4-2-16,1-9-34 0,5-12-109 16</inkml:trace>
  <inkml:trace contextRef="#ctx0" brushRef="#br0" timeOffset="299736.3816">16794 5537 364 0,'0'0'109'16,"0"0"-53"-16,0 0 2 16,0 0 10-16,0 0-56 15,0 0-5-15,-29-41-7 16,14 41-10-16,-12 20 8 0,-7 21-29 15,-3 6 15 1,6 6 15-16,10-7-35 0,15-8 6 16,6-4-7-16,0-6 8 15,10-3 25-15,13-4-1 16,-1-1 5-16,0 0 29 16,-4 0-17-16,-3 0 8 15,-7 4 0-15,-8 4-8 16,0 11 17-16,-10 1-23 15,-23 4 0-15,-5-3-6 16,-1-8-43-16,7-8-59 16,8-12-23-16,8-13-77 15</inkml:trace>
  <inkml:trace contextRef="#ctx0" brushRef="#br0" timeOffset="300112.293">17242 5522 299 0,'0'0'146'16,"0"0"-122"-16,0 0-9 15,0 0 19-15,0 0-33 16,0 0-2-16,-75 16-11 16,43 17-5-16,-6 9 4 15,2 2-7-15,5-4 17 16,7-6-23-16,13-7-3 15,6-4 8-15,5-8-10 16,0 0 9-16,25-3 15 0,11 0 7 16,1 0 49-16,1 2-21 15,-5 0 7-15,-6 2 15 16,-6 2-37-16,-6 5 20 16,-6 3-23-16,-9 6-5 15,0 6 29-15,-14 4-23 16,-21-1 13-16,-7 2-11 15,-3-9-13-15,5-8-5 16,9-11-45-16,6-6-61 16,9-9-16-16,5 0-98 15</inkml:trace>
  <inkml:trace contextRef="#ctx0" brushRef="#br0" timeOffset="367820.0765">11145 7157 273 0,'0'0'56'0,"0"0"-54"16,0 0 18-16,0 0 43 15,0 0-54-15,0 0-2 16,0 0-11-16,0 0 5 16,0 16-1-16,0-14 9 15,0-2-3-15,0 0 34 16,0 0-17-16,0 0-17 16,0 2 2-16,0 3-8 15,0 12-6-15,0 13 1 16,0 16 5-16,-6 14 23 15,-1 11-14-15,-2 2 10 0,4 1 8 16,1-2-18 0,4-1 9-16,0-9-2 15,0-6-12-15,0-7 1 0,0-8-5 16,4-9 0-16,4-7 0 16,-2-7 2-16,-2-7-4 15,-1-2 2-15,-1-2-55 16,-2-6-31-16,0-1-93 15</inkml:trace>
  <inkml:trace contextRef="#ctx0" brushRef="#br0" timeOffset="368665.9484">15776 6852 449 0,'0'0'126'16,"0"0"-123"-16,0 0 43 0,0 0 69 15,0 0-63-15,0 0-19 16,0 0-27-16,0-5-2 16,0 5-4-16,0 28 0 15,0 21 0-15,-5 17 21 16,-11 14-21-16,-4 14 23 15,3 5-23-15,-4-1 4 16,8-6-3-16,6-13-1 16,7-14 0-16,0-8-3 15,0-8-12-15,9-8 3 16,6-10-32-16,4-6-40 16,1-9 7-16,6-10-71 15,-4-6-122-15</inkml:trace>
  <inkml:trace contextRef="#ctx0" brushRef="#br0" timeOffset="369820.5638">12638 7004 326 0,'0'0'113'0,"0"0"-71"16,0 0 39-16,0 0 23 15,0 0-5-15,0 0-53 16,12-5-12-16,-12 5-10 15,2 0-19-15,-2 0-2 16,3 0-3-16,1 26-5 16,4 31 3-16,2 27 4 15,-1 20 0-15,-3 1-2 16,3-2 2-16,0-17-7 16,0-17-14-16,2-6-15 15,1-10 3-15,-4-7-46 16,5-9-13-16,10-16-87 15,6-21-160-15</inkml:trace>
  <inkml:trace contextRef="#ctx0" brushRef="#br0" timeOffset="370225.159">13753 6860 329 0,'0'0'240'0,"0"0"-216"16,0 0-24-16,0 0 2 16,0 0 61-16,0 132-11 15,0-74-40-15,0 9 17 16,0 5-13-16,0 9 1 16,0 6 14-16,0 3-23 15,0 2-8-15,0-3 0 16,0-9 3-16,0-7-12 0,2-14-23 15,19-14-37-15,1-14-19 16,2-16-113-16,3-15-79 16</inkml:trace>
  <inkml:trace contextRef="#ctx0" brushRef="#br0" timeOffset="370572.0116">14897 6844 393 0,'0'0'152'16,"0"0"-141"-16,0 0 47 15,0 109 68-15,-6-42-55 16,-6 13-36-16,5 10-27 16,7 9 5-16,0-2-15 15,3-5 2-15,15-10 0 16,-1-11-9-16,-1-11 9 16,-5-5-2-16,-5-6-11 15,-1-5-46-15,-5-2 2 16,0-9-68-16,0-7-124 15</inkml:trace>
  <inkml:trace contextRef="#ctx0" brushRef="#br0" timeOffset="372184.8462">11313 8090 323 0,'0'0'105'0,"0"0"-93"15,0 0-11-15,0 0 51 16,0 0-17-16,0 0-32 16,0-1-3-16,0 1 3 15,0 4 4-15,0 13 16 16,0 9-4-16,0 9-7 16,0 9 16-16,0 6-27 15,0-4 4-15,0-1-5 16,0-9-7-16,4-4 5 0,11-10-18 15,10-4 1-15,6-6 18 16,14-10-8-16,13-2 9 16,13-2 0-16,10-24 2 15,-2-6-9-15,2-3 3 16,2 1 2-16,1 5-4 16,3 0 6-16,4 1 0 15,1 5 0-15,-1 2 5 16,-2 3-2-16,-2 6-3 15,0 5 0-15,-4 2 3 16,-1 5-1-16,-2 0-2 16,1 0 0-16,-1 5 6 15,5 7-12-15,8-1 6 16,12-1 0-16,6 1-3 16,7-4 8-16,14 2-5 0,2 1 0 15,7-1 7-15,-6 4-10 16,-8 1 3-16,-9-4 0 15,-6-5-2-15,-1-5 4 16,-3 0-2-16,-4-2 0 16,1-11-11-16,-5-3 9 15,-4 1-6-15,-3 1 8 16,-6 2-4-16,-6 2 5 16,-3 4-1-16,-9 2 0 15,-6 4 2-15,-13 0-9 0,-7 0 7 16,-9 0 0-1,-5 0 17-15,-3 3-14 0,1 0 6 16,0 3-8-16,-5 0 7 16,2-2-5-16,-3-2-3 15,-6-2-11-15,-3 0 4 16,-6 0-38-16,-4 0-1 16,1 0 12-16,-1 0-50 15,0-4 39-15,2-4-20 16,0 0-123-16</inkml:trace>
  <inkml:trace contextRef="#ctx0" brushRef="#br0" timeOffset="374357.4455">11237 7157 38 0,'0'0'54'16,"0"0"-8"-16,0 0-25 15,0 0 0-15,0 0 24 0,0 0-19 16,6-8 2-16,-4 8-2 15,3-4-16-15,0-2 18 16,3-5-14-16,3-2-13 16,1-2 19-16,1-3-4 15,3 0-3-15,1 0 1 16,4 0-12-16,5-2-1 16,3 0-1-16,5 4 0 15,3 0-5-15,6 4 5 16,-1 2 0-16,3 3-3 15,0-4 8-15,4 2-5 16,2 2 0-16,2 2 1 16,5 0-6-16,3 3 5 15,1 2 0-15,5 0-1 16,-3 0 5-16,1 0-8 0,-5 0 4 16,-4 0 0-16,-5 0-7 15,-1 0 7-15,-4 0 0 16,-1 0-1-16,-3 0 3 15,-2 7-3-15,-2 4 1 16,-2 1 0-16,0 4 5 16,-5-2-5-16,0 2 0 15,-2-2 9-15,-4 0-8 16,-6-2 7-16,-3-2-3 16,-3-2-3-16,-3-5 15 15,-4 4-17-15,1-2 5 16,-3-2 6-16,0-1-10 0,-2 1 15 15,1-3 3-15,-3 0-12 16,0 1 23-16,0-1-9 16,0 0 13-16,0 0 2 15,0 0-27-15,0 0 18 16,0 0-19-16,0 0-4 16,0 0 12-16,0 0-16 15,0 0 0-15,0 0-1 16,0 0 5-16,0 0-4 15,0 0 0-15,0 0 1 16,0 0-9-16,0 0 10 16,0 0-2-16,0 0 0 15,0 0 8-15,0 0-7 16,0 0-1-16,0 0 0 16,0 0-4-16,0 0 4 0,0 0 0 15,0 0 0-15,0 0-18 16,0 0 17-16,0 0-1 15,0 0 2-15,0 0 0 16,0 0 2-16,0 0-2 16,0 0 0-16,0 0 5 15,0 0-6-15,0 0 1 16,0 0-4-16,0 0-4 16,0 0-13-16,0 0 3 15,0 0 17-15,0 0-11 16,0 0 9-16,0 0-9 0,0 0-12 15,0 0 13-15,0 0-49 16,0 0-34-16,0 0-20 16,0 0-112-16</inkml:trace>
  <inkml:trace contextRef="#ctx0" brushRef="#br0" timeOffset="375768.4775">12875 6924 39 0,'0'0'28'0,"0"0"-7"16,0 0 75-16,0 0-13 15,0 0-50-15,0 0-33 16,0 0 24-16,0 0-8 16,0 0 0-16,0 0 21 0,0 0-17 15,0 0 4-15,4-3-9 16,12-11-8-16,9-3-13 15,4-1 6-15,2-2-1 16,7 2-6-16,4-1-2 16,3 4 7-16,3 1-9 15,2-1-5-15,-4 5 12 16,-3 5 1-16,-7 3 3 16,-3 2-9-16,-2 0 11 15,0 0-2-15,0 0 0 16,-2 10 2-16,0 1-6 15,-6 0 4-15,-3-1 0 16,-2-1-2-16,-2 1 3 16,-3 0-1-16,-2 1 0 15,0-1 6-15,-4 0-8 0,-3-1 2 16,3 1 0-16,-5-3 3 16,1-1 1-16,-1-2-4 15,-2-1 0-15,0-3 6 16,2 0-7-16,0 0 1 15,0 3 0-15,3-3-2 16,-3 2 5-16,0-2-3 16,0 2 0-16,-2 0 8 15,5 0-17-15,-3 1 9 16,1-3-51-16,-1 0-176 16</inkml:trace>
  <inkml:trace contextRef="#ctx0" brushRef="#br0" timeOffset="376563.5709">13930 6902 178 0,'0'0'91'0,"0"0"-86"15,0 0-5-15,0 0 74 16,0 0-51-16,0 0-7 16,-3-4-5-16,3-2 1 15,0-3 7-15,0 0-16 16,13-5 0-16,12 0-3 16,11-4 4-16,11-5-7 15,7 0 3-15,8-5-4 16,2-1-1-16,3 1-9 15,-4 4 14-15,-5 8 0 16,-10 4 2-16,-7 6-3 16,-6 3 1-16,-1 3 0 15,-3 0 8-15,-4 0-6 0,-3 13-2 16,1 5 0 0,-6 2 5-16,2 2-6 0,-3 4 1 15,-3 0 0-15,-4 1 13 16,3-1-13-16,-8 0 11 15,3-3 6-15,-4 0-13 16,0-7 9-16,-1-4-13 16,-2-6 0-16,-2-5-1 15,0-1 2-15,0 0-2 16,0 0-2-16,0 0-12 16,2 0 10-16,-2 0 4 15,0 0-25-15,0 0-7 16,5 0-73-16,-3 0-134 15</inkml:trace>
  <inkml:trace contextRef="#ctx0" brushRef="#br0" timeOffset="377284.931">14977 6902 142 0,'0'0'93'16,"0"0"-65"-16,0 0 24 16,0 0 57-16,0 0-32 15,0 0-57-15,0-10 21 16,0 1-15-16,0-4-1 16,14-10-18-16,15-4-4 15,13-7-6-15,11-5-4 16,8 1-27-16,7 4 22 15,1 6-11-15,8 6-3 16,-4 6 25-16,-3 8-18 16,-8-1 18-16,-11 7-1 15,-11 2-2-15,-8 0-3 16,-6 0 2-16,-6 23-3 16,0 7 5-16,-5 4-6 0,-1 4 9 15,-3-1 0-15,-1-5 0 16,-2-4-5-16,1-3 6 15,-5-4-1-15,0-9 5 16,0-4 1-16,-2-4-6 16,0-3 0-16,0 4-6 15,2-3-7-15,-1 0-46 16,-1-2-10-16,-2 3 18 16,0-3-25-16,0 0-35 15</inkml:trace>
  <inkml:trace contextRef="#ctx0" brushRef="#br0" timeOffset="380133.9991">12632 6709 1 0,'0'0'55'0,"0"0"-54"0,0 0 22 15,0 0 64-15,0 0-35 16,0 0-28-16,0 0 16 15,0 0-2-15,0 0 10 16,0 0-34-16,0 0-7 16,0 0-10-16,0 0 3 15,0 0-2-15,0 0-3 16,0 0-6-16,0 0 11 16,4 0 1-16,10-7 3 15,6-10-1-15,9-6-3 16,4-3 0-16,-2 1 3 15,-4 3 1-15,-2 4 3 16,-5 2 21-16,0 2-25 16,4-2-3-16,3 2-1 15,4 2-40-15,-2-2-26 0,-2 1-89 16</inkml:trace>
  <inkml:trace contextRef="#ctx0" brushRef="#br0" timeOffset="380488.0248">13151 6655 42 0,'0'0'77'0,"0"0"-11"16,0 0 2-16,0 0-15 15,0 0-46-15,72-104 31 16,-46 61-2-16,3 4 4 16,-4 0-20-16,-9 5-15 15,-5 8 18-15,-9 2 16 16,-2 4-36-16,0 4-2 15,0 4-1-15,0 9-7 16,0 0 1-16,0 3-51 16,0 0-92-16,0 3-71 0</inkml:trace>
  <inkml:trace contextRef="#ctx0" brushRef="#br0" timeOffset="380878.9309">14239 6505 217 0,'0'0'93'15,"0"0"-59"-15,0 0-12 16,0 0 21-16,0 0-35 16,0 0-4-16,-124-105 18 15,78 84 1-15,4 0-5 16,7 4 0-16,8 2-11 15,7 5 28-15,9 3-35 16,4 2-7-16,5 3-5 16,2 2-22-16,0 0-9 15,0-2-74-15,18 0-179 0</inkml:trace>
  <inkml:trace contextRef="#ctx0" brushRef="#br0" timeOffset="381249.9758">15319 6479 207 0,'0'0'118'15,"0"0"-62"-15,0 0-23 16,0 0 44-16,0 0 11 16,0 0-54-16,-77-51-4 15,50 41 9-15,-6-1-22 16,-13-4 13-16,-14 4-30 15,-17-3-25-15,-14 3 14 16,-5 0-66-16,3 0-22 16,12 1 25-16,19 0 57 15,18 3-7-15,17-5-162 16</inkml:trace>
  <inkml:trace contextRef="#ctx0" brushRef="#br0" timeOffset="381686.5857">13774 5719 421 0,'0'0'117'16,"0"0"-102"-16,0 0 33 15,0 0 46-15,0 0-64 16,0 0-23-16,0-7-7 15,-5 16-17-15,-13 20 15 16,-7 17-3-16,-1 0 10 16,4-2-12-16,8-7 5 15,10-2-6-15,4-5 0 0,2-4-17 16,36-4 12-16,24-8-2 16,23-12-17-16,18-2 24 15,6-9-62-15,-6-17-47 16,-19-1-47-16</inkml:trace>
  <inkml:trace contextRef="#ctx0" brushRef="#br0" timeOffset="381928.2237">14164 5779 148 0,'0'0'139'0,"0"0"-132"16,0 0-7-16,-29 112 68 16,6-54 26-16,3 4-35 15,-3 2-42-15,4-3 9 16,5-9-26-16,5-6 7 16,5-10-14-16,4-8-57 15,0-16-48-15,31-12-86 16</inkml:trace>
  <inkml:trace contextRef="#ctx0" brushRef="#br0" timeOffset="385742.93">13700 8395 285 0,'0'0'151'0,"0"0"-142"15,0 0 0-15,0 0 23 0,0 0 26 16,0 0-38-16,0 0-12 15,0-3 3-15,0 3 15 16,0 0-8-16,0 0 6 16,0 0-24-16,0 6 0 15,9 22 2-15,0 11 4 16,2 10 23-16,3 3-29 16,-4-1 8-16,1-4-10 15,3-4 2-15,-5-10 0 16,-1-3-1-16,2-7-10 15,-4-5 6-15,1-4-30 16,-1-6-27-16,6-2 19 16,3-2-32-16,6-4-15 15,-3 0-44-15</inkml:trace>
  <inkml:trace contextRef="#ctx0" brushRef="#br0" timeOffset="420374.4623">1515 5584 9 0,'0'0'57'15,"0"0"-6"-15,0 0-15 16,0 0-19-16,0 0-15 15,0 0 8-15,0 0-7 16,0 0-2-16,0 0-2 0,-8-3-16 16,29 3 17-16,20 0 13 15,21 0 4-15,23 0 29 16,18 0-21-16,5-3-12 16,2-9 15-16,-3 3-27 15,-9-3 8-15,-9 1 2 16,-9 2-6-16,-6 0 14 15,-14 1-10-15,-16 2 1 16,-15 3 3-16,-19-2-12 16,-8 5 18-16,0-2 4 15,-2 0-12-15,0-9 35 16,0-6 28-16,-16-11-74 16,-6-4-14-16,-12 2-19 15,5 4 16-15,6 8 15 0,2 4 2 16,15 5 12-16,2 4-12 15,4 1 0-15,0-1-5 16,0 3 9-16,0 1-4 16,0 1 0-16,0 0-50 15,33 0-6-15,9 1 40 16,5 14 9-16,-3 6 1 16,-10 5 0-16,-8 3 6 15,-7 5 5-15,-6 0-3 16,-5-6 19-16,-6 0-20 15,-2-7 14-15,0 4 18 16,-23 6-27-16,-31 10 19 16,-22 8-25-16,-4 1-38 0,8-1-114 15,17-16-28-15</inkml:trace>
  <inkml:trace contextRef="#ctx0" brushRef="#br0" timeOffset="421508.0455">3999 4882 223 0,'0'0'104'0,"0"0"27"15,0 0-34-15,0 0-9 0,0 0-6 16,0 0-76-16,-16-22-6 15,16 22-11-15,14 12-56 16,21 23 59-16,14 8 3 16,9 6 1-16,2-2 1 15,-6-8-17-15,-9-11 0 16,-16-14 6-16,-18-5 4 16,-7-6 9-16,-4 3-48 15,-25 6-3-15,-29 4 47 16,-19 5-43-16,-5-9 18 15,7-9 3-15,17-3 27 16,16 0 13-16,18-11 11 16,11-10-17-16,9-6-7 0,7-8-18 15,29-1-38-15,11 0 4 16,2 10 39-16,-5 8-2 16,-13 7-1-16,-15 11 11 15,-13 0 1-15,-8 9-17 16,-46 40 21-16,-34 24 29 15,-20 21 14-15,-6 15 20 16,9 1-21-16,23-12-18 16,28-10-24-16,27-19-7 15,24-18-17-15,0-19 3 16,33-21-29-16,20-11 32 16,15-20 18-16,0-26 6 0,-5-8 12 15,-16-1-13 1,-25 11 52-16,-22 7-19 0,0 11-25 15,-36 6-13-15,-22 15-13 16,-17 5 13-16,-12 0 4 16,0 8 8-16,6 4 0 15,12-4-12-15,18-8 6 16,11 0-13-16,13-28 7 16,14-18-4-16,3-7-2 15,10 2 12-15,0 6 11 16,0 20 21-16,0 14-22 15,0 11 35-15,0 0-51 16,-8 39-70-16,-7 16 70 16,-8 20 11-16,3 9 9 15,0 6-20-15,6-1-37 0,4-14-100 16</inkml:trace>
  <inkml:trace contextRef="#ctx0" brushRef="#br0" timeOffset="422631.3681">4242 9073 338 0,'0'0'131'16,"0"0"-54"-16,0 0-22 16,0 0 26-16,0 0-63 15,0 0-18-15,0-2-1 16,0 6-25-16,0 15 25 16,0 5-4-16,0 2 9 15,-10-4-13-15,-11 1-25 16,-11-9-13-16,-4-11 21 15,-4-3-45-15,5 0 36 16,1-37 13-16,5-21-40 0,9-17 28 16,7-10 8-16,7 13 26 15,3 21 39-15,0 24 17 16,3 19 11-16,0 8-27 16,0 0-40-16,0 0-14 15,0 22-32-15,0 18 46 16,3 12 18-16,2 6-9 15,-5 2 12-15,0-2-18 16,0-8 1-16,-19-3-8 16,-5-7 3-16,-5-6-35 15,-2-6 5-15,4-8-18 16,7-6 4-16,11-6 10 16,4-4-9-16,5-4 23 15,0 4 4-15,0 0 10 0,0 4 6 16,0 2 2-16,8 4 17 15,0 4 21-15,1 9 5 16,-7 6 30-16,-2 11-2 16,-4 13-22-16,-36 6 8 15,-22 4-30-15,-12-6-3 16,-8-12-25-16,-1-15 10 16,2-13-13-16,8-19 3 15,9-2 0-15,12-34 52 16,17-33 3-16,19-29-21 15,16-20-34-15,6-6 6 16,33 15-13-16,7 31 7 16,6 39-28-16,1 34-52 0,-2 15-113 15,-4 48 3-15,-9 14-37 16</inkml:trace>
  <inkml:trace contextRef="#ctx0" brushRef="#br0" timeOffset="422805.3481">3762 10127 542 0,'0'0'2'0,"0"0"5"15,0 0-14-15,0 0-3 16,0 0-29-16,0 0 23 16,-10 41 8-16,-22-24 2 0,-6-6-20 15,2-9-103-15,7-2-32 16</inkml:trace>
  <inkml:trace contextRef="#ctx0" brushRef="#br0" timeOffset="423053.6668">4350 7927 474 0,'0'0'161'0,"0"0"-161"16,0 0-16-16,0 0 16 15,-81 114 8-15,11-22 38 16,-8 22-35-16,-4 8-10 16,-1 3-1-16,-1-13-90 15,-3-18-79-15,0-24-79 16</inkml:trace>
  <inkml:trace contextRef="#ctx0" brushRef="#br0" timeOffset="423690.1031">2830 9293 518 0,'0'0'148'15,"0"0"-119"-15,0 0-29 16,0 0 1-16,0 0-5 16,0 0 4-16,-4 60-3 15,4-14 3-15,-4 1 2 16,-9 1 2-16,-6-5-4 16,-3-14-4-16,3-6-7 15,-6-11-7-15,0-12 1 16,-4-4 10-16,0-44-15 15,6-34-22-15,8-31 27 16,6-11-27-16,2 9 44 16,3 34 9-16,0 37 22 0,-3 25 33 15,3 19-29 1,-4 0-35-16,6 26-36 0,2 30-7 16,-2 24 43-16,-4 15 32 15,-5 3-15-15,-7-1 5 16,-3-14-22-16,0-16-16 15,0-18 4-15,3-14-23 16,1-10 30-16,1-8 3 16,5-7 2-16,7-4-10 15,4-2-1-15,0 0-29 16,0 4 8-16,6 4 11 16,14 5 21-16,0-2 8 0,0 6-2 15,-9 4 41-15,-9 12-20 16,-2 12 3-16,-21 18 34 15,-29 5-25-15,-16 6-3 16,-9-8-29-16,0-11 1 16,2-18-1-16,10-19-6 15,10-22 1-15,12-5 34 16,12-50-16-16,18-35-20 16,11-19-47-16,7 2-32 15,38 22 64-15,13 43-59 16,2 30-122-16,0 12-86 15</inkml:trace>
  <inkml:trace contextRef="#ctx0" brushRef="#br0" timeOffset="423855.098">2824 10481 474 0,'0'0'314'15,"0"0"-287"-15,0 0-18 16,0 0-18-16,0 0-9 15,0 0-36-15,-187 104-74 16,95-78 6-16,14-15 23 16,18-11-138-16</inkml:trace>
  <inkml:trace contextRef="#ctx0" brushRef="#br0" timeOffset="424104.6597">3147 8165 34 0,'0'0'304'0,"0"0"-220"15,0 0-31-15,0 0-26 16,0 0-3-16,0 0-13 16,-111 124 51-16,17 5-10 15,-8 15-16-15,1-11-12 16,9-27-24-16,11-33-10 15,9-28-5-15,14-15-28 0,9-14-20 16,20-14-75 0,20-2-30-16</inkml:trace>
  <inkml:trace contextRef="#ctx0" brushRef="#br0" timeOffset="426352.8762">10651 7778 302 0,'0'0'122'16,"0"0"-59"-16,0 0-63 15,0 0 0-15,0 0 0 16,0 0 0-16,0 0-11 0,0 8 9 16,0-1 0-16,0 0 2 15,0 1 2-15,0 0 4 16,0 3-1-16,0-2-5 15,0 1 0-15,4 0-6 16,0-3 5-16,0-3 1 16,-1-3 0-16,2-1 4 15,1 0 21-15,14-19 41 16,18-30 3-16,13-23-69 16,11-14 3-16,-1-3-6 15,-3 10-2-15,-5 11 3 16,-13 19-10-16,-6 15 2 15,-14 14-21-15,-8 12 15 16,-6 8-77-16,-2 0-40 16,1 0-83-16</inkml:trace>
  <inkml:trace contextRef="#ctx0" brushRef="#br0" timeOffset="435375.543">11529 3566 194 0,'0'0'0'0,"0"0"-8"16,0 0 8-16,0 0 25 15,0 0 49-15,0 0-23 16,0 0-37-16,0-20 0 0,0 20-12 15,0 0-4-15,4 9 2 16,5 28 0-16,3 9 5 16,-6 9-5-16,3 1 3 15,-1-9-6-15,2-13 3 16,-1-13 0-16,-1-9 0 16,4-12 0-16,10-12 0 15,18-54 77-15,29-42-16 16,31-40-47-16,27-29-13 15,22-9-1-15,15 0 0 16,0 15-24-16,-10 35 19 16,-24 39-52-16,-32 46-7 0,-38 30 3 15,-35 19-125-15</inkml:trace>
  <inkml:trace contextRef="#ctx0" brushRef="#br0" timeOffset="440474.4403">2830 7153 112 0,'0'0'80'0,"0"0"-36"15,0 0 50-15,0 0-30 16,0 0-10-16,0 0 27 16,0 0-17-16,-87-50-15 15,87 50 29-15,0 0-57 16,0 0-19-16,0 0-2 15,0 0-21-15,0 0 9 0,0 5-5 16,0 23 6-16,0 13 7 16,10 4 4-16,-4 8-1 15,1-7 0-15,-1-7-29 16,-1-10 20-16,2-12-2 16,-5-10-16-16,2-5 21 15,7-2-20-15,14-24 27 16,35-56 3-16,40-56-3 15,37-53-4-15,14-13-15 16,-17 22-21-16,-31 47 38 16,-39 58 2-16,-33 42 0 15,-20 23 0-15,-11 10-111 16,0 24-119-16,-2 20 106 16,2-44 89-16,-6 314 35 46,14-258 0-46,17-51 0 16,-21-44 0-16,3 3 0 16</inkml:trace>
  <inkml:trace contextRef="#ctx0" brushRef="#br0" timeOffset="442323.4538">2982 8569 0 0,'-25'-58'0'0,"6"-37"0"0,-2 91 0 16,-6-13 0-16,17-18 0 16,-17 35 0-16,2-64 0 15,-39 3 0-15,8-96 0 16,56 44 0-16,-2 4 0 16,-3 23 0-16,1 98 0 15,-12-12 0-15,-6-4 0 16,10 0 0-16,2 4 0 15,3-38 0-15,2 38 0 16,-2 0 0-16,7 0 0 16,-4 0 0-16,4 0 0 15,0 0 0-15,7 0 0 16,9 0 0-16,4 0 0 0,4-8 0 16,3-5 0-16,-5 4 0 15,-7 1 0-15,-3 1 0 16,-8 7 0-16,-1 0 0 15,-3 3 0-15,0 32 0 16,0 26 0-16,0 19 0 16,0-50 0-16,0 70 0 15,0-7 0-15,2-9 0 16,6-26 0-16,8-58 0 16,-7 61 0-16,1-54 0 15,-6 0 0-15,0-7 0 16,1 13 0-16,1-13 0 15,3 0 0-15,5 0 0 16,1-13 0-16,7-9 0 0,-20-19 0 16,8-3 0-1,-10-8 0-15,0 34 0 0,0-50 0 16,0-7 0-16,0-20 0 16,0 4 0-16,0-10 0 15,40-3 0-15,37 16 0 16,-58 21 0-16,-11 72 0 15,2-5 0-15,-8 0 0 16,20-26 0-16,-4 26 0 16,-10 0 0-16,-3 0 0 15,4 0 0-15,0 0 0 16,-3 2 0-16,4-2 0 0,-1 0 0 16,-3 0 0-1,-2-4 0-15,-4-11 0 0,0-2 0 16,0 2 0-16,0-2 0 15,0 0 0-15,-6 5 0 16,-5 5 0-16,-7-1 0 16,9 8 0-16,-9 26 0 15,-13 35 0-15,18 10 0 16,-7-31 0-16,5-40 0 16,-2 0 0-16,17 0 0 15,29 0 0-15,63 9 0 16,30-12 0-16,-37-43 0 15,-14 32 0-15,-71 6 0 16,0 3 0-16,0-12 0 16,29 3 0-16,-29 10 0 0,0 4 0 15,-6 6 0-15,-12 4 0 16,0 4 0-16,2 0 0 16,8-6 0-16,5-2 0 15,3-2 0-15,3-4 0 16,7-10 0-16,15 1 0 15,0-8 0-15,2-1 0 16,0 7 0-16,-4 2 0 16,2 5 0-16,-2 4 0 15,-1 0 0-15,11 7 0 16,-1 25 0-16,5-25 0 0,13 18 0 16,-13-14 0-16,-5-8 0 15,-26-3 0-15,17-13 147 16,-23 13-87-16,0 0 54 15,0 0-65-15,0 0 28 16,0 0-23-16,0 0 12 16,0 0 5-16,0-36-14 15,0 36 2-15,0 0-4 16,0 0-20-16,0 0-24 16,0 3-11-16,0-3-12 15,0 0-30-15,0 0-43 16,-7 0-5-16,-11-19-52 15,-15-11-189-15</inkml:trace>
  <inkml:trace contextRef="#ctx0" brushRef="#br0" timeOffset="470118.3395">12001 12371 51 0,'0'0'52'16,"0"0"-4"-16,0 0-20 0,0 0-4 15,0 0-20-15,0 0 1 16,0 0-10-16,0 0 10 16,0 0-5-16,0 0 19 15,0 0-2-15,0 0 16 16,0 0-3-16,0-3-17 16,0-1 3-16,0-2-16 15,16-1 0-15,7-4 4 16,2-1 0-16,8 0 0 15,6-2 0-15,10 0 2 16,7-2 1-16,4-2-7 16,10-1 0-16,1 2 3 15,0 0 1-15,-1 0 0 16,1-1-4-16,0 2 3 16,1-1-5-16,3 1 2 0,3 3 0 15,0 1-3-15,0 3 8 16,-5 4-5-16,-6-2 0 15,-9 7 1-15,-4 0-8 16,-9 0 7-16,-5 0 0 16,-5 0-1-16,1 0 5 15,-5 2 0-15,0 5 8 16,0 2-10-16,0-1 16 16,1 0-18-16,-1 4 0 15,-2-1 1-15,-5-1 2 16,1-1-3-16,-4 2 0 15,-2-3 6-15,-1-1-4 0,-5 0-2 16,1-5 0 0,-5 0-6-16,-5 0 1 0,0-1 5 15,-4-1 0-15,0 2-8 16,3-2 5-16,-1 0 0 16,1 0 0-16,-1 0-2 15,0 2-1-15,0-2 6 16,3 3 0-16,-3-3 5 15,-2 2-11-15,2-2 6 16,-2 0-24-16,0 0-7 16,2 0-40-16,-2 0-36 15,0 0-44-15</inkml:trace>
  <inkml:trace contextRef="#ctx0" brushRef="#br0" timeOffset="470973.873">14679 12288 159 0,'0'0'124'0,"0"0"-105"16,0 0-7-16,0 0 55 15,0 0-48-15,0 0-18 16,-3 2-2-16,19-12-3 16,2-3 4-16,8 2 6 15,8-3-4-15,6-2 15 0,10 4-17 16,12-2-8-1,13 1-4-15,8 6-51 0,4 3 24 16,-3 1 38 0,-3 3-1-16,-3 0 2 0,-3 0 2 15,-4 0-1-15,-3 0 34 16,-1 3-10-16,-1 3 0 16,1 1-25-16,-5 2-13 15,-4 1 7-15,-6 3-28 16,-3 1-12-16,-2 3 18 15,-8-2 14-15,-2 2 14 16,-8-3 7-16,-3 0-1 16,-8-4 26-16,-2 0 13 15,-1-2-4-15,-4-2-2 16,-1-1-38-16,0-2 2 16,-3 1-3-16,0-2-7 0,0 1 1 15,-1-2 6-15,-1 1 0 16,-3 0-2-16,0-2 2 15,0 0-4-15,2 3-37 16,2-3-69-16,-2 0-68 16</inkml:trace>
  <inkml:trace contextRef="#ctx0" brushRef="#br0" timeOffset="484352.9898">3343 11776 16 0,'0'0'0'0,"0"0"-4"0,0 0 4 15,0 0 8-15,0 0 53 16,0 0-4-16,0 0-14 16,0-8 21-16,0 7 1 15,0 1-25-15,0-2-18 16,0-2-19-16,0 1-6 16,0-1 3-16,0 3-14 15,0-1 12-15,-2 2-2 16,2 0 2-16,0 0-3 15,0 0-6-15,0 0 0 16,0 0 5-16,0 0-13 16,0 0 2-16,0 17 8 0,20 8 9 15,9 5 1-15,7 4 2 16,8 4-3-16,12 2 4 16,6-2 2-16,12-1 2 15,12-10-7-15,7-5 21 16,5-8 11-16,-3-2-15 15,-1-5 3-15,-1-2 6 16,-1-1-13-16,-1 5 11 16,1-2-25-16,8 7 0 15,7-2-2-15,13 0 7 16,-1-4-5-16,-5-1 0 16,-14-4 7-16,-13-3-7 0,-12 0 1 15,-10 0 0-15,-5 0 36 16,2-7-32-16,4-4 6 15,9-3-11-15,8-4 5 16,6-4-5-16,9-1 0 16,2-8 0-16,0-1-5 15,-9 0 12-15,-8-1-7 16,-9 4 11-16,-7 1-8 16,-1 7 32-16,1 0-35 15,-2 3 0-15,-3-1-3 16,-2-1 9-16,-6 1-6 15,-9 0 0-15,-12 3 7 16,-11 2-7-16,-6 5 0 16,-7-1 0-16,-2 3 29 15,-5 3-2-15,-2 2 16 0,0 1-5 16,0 1-24-16,0 0 13 16,2 0-27-16,-2 0 0 15,0 0 3-15,3 0-2 16,-3 0-2-16,0 0-9 15,0-3-37-15,0 3 3 16,8 0-71-16,1-6-86 16,3-6-112-16</inkml:trace>
  <inkml:trace contextRef="#ctx0" brushRef="#br0" timeOffset="485788.2143">3245 3938 144 0,'0'0'69'0,"0"0"-27"0,0 0-42 16,0 0-19-16,0 0 13 15,0 0 6-15,0 0 0 16,0-8 7-16,0 8 7 16,0 0-10-16,0 0 20 15,0 2-24-15,0 22 2 16,17 12 11-16,16 10-12 15,11 7 6-15,20-2-3 16,17-1 0-16,10-9 9 16,7-10-10-16,2-6-2 15,3-9 14-15,2-4-6 16,11-4 6-16,13-8-13 16,9 0 2-16,2-2-8 0,-1-20-15 15,-12-4 2-15,-13 0 12 16,-21 3 7-16,-26 6-2 15,-20 5 17-15,-16 4-7 16,-9 1 12-16,-8 5-17 16,-3-3-4-16,-2 1 6 15,-2 0-4-15,1-3 7 16,3 1 9-16,-1 1-5 16,-2-2 21-16,-3 2-18 15,-1 5 9-15,-4-3 11 16,2 3-34-16,-2 0 8 15,0 0-4-15,0 0-5 16,0 0 19-16,0 0-14 16,0 0-7-16,0 0 10 0,0 0-3 15,0 0-7-15,0 0 0 16,5-2-17-16,6 2-44 16,6-1-117-16,2-6-62 15</inkml:trace>
  <inkml:trace contextRef="#ctx0" brushRef="#br0" timeOffset="502872.9386">2280 13029 94 0,'0'0'59'0,"0"0"-59"16,0 0 0-1,0 0 64-15,0 0 25 0,0 0-32 16,0 0-4-16,0 0-23 16,0 0 23-16,0 0-8 15,11-9-34-15,13-21-8 16,19-14-3-16,22-16-4 15,20-7-4-15,15-5-14 16,6-2 20-16,-7 4-5 16,-12 8 1-16,-16 8-6 15,-11 8 13-15,-13 7-1 16,-11 9 2-16,-10 4 6 16,-8 5-2-16,-7 1-1 15,-1 5-2-15,-4 4 2 16,-2-1-4-16,-2 5-1 15,-2 1 0-15,0-1-7 16,0 4 5-16,0-1 2 0,-2-1-15 16,-11 2 9-1,-5 1-20-15,-7 2 4 0,1 0 15 16,0 0-13-16,1 0 20 16,7 0 0-16,6 0-9 15,3 0-9-15,5 0-48 16,2 0 16-16,0 0 18 15,0 0-15-15,4 2 32 16,25-2 11-16,11 0 4 16,10 0 17-16,-2-8-9 15,-1-2 8-15,-9 4 18 16,-9 6-27-16,-9 0 16 0,-11 0-23 16,-3 0 5-16,-1 0-5 15,-5 14 6-15,3 4 17 16,-3 6 13-16,0 5-32 15,0-2 9-15,0 1-13 16,0 2 3-16,-16 2-9 16,-13 2-17-16,-7 5-24 15,-7-4-91-15</inkml:trace>
  <inkml:trace contextRef="#ctx0" brushRef="#br0" timeOffset="609769.4988">27324 2725 78 0,'0'0'31'0,"0"0"-25"16,0 0 16-16,0 0 2 15,0 0-22-15,0 0-2 16,0 0-41-16,0 0 1 16</inkml:trace>
  <inkml:trace contextRef="#ctx0" brushRef="#br0" timeOffset="610862.8506">27324 2725 143 0,'5'-48'32'15,"-5"48"-27"-15,0 0 0 0,0 0 27 16,0 0 9-16,0 0-31 16,4-4 7-16,-4 4 10 15,0 0 7-15,0 0 7 16,0 0-34-16,0 0 6 16,-13 0-13-16,-7 0 0 15,-9 0 0-15,-3 7-4 16,-3 2 2-16,-5 1-3 15,0 0-2-15,2-2 7 16,7 0-8-16,9-4 16 16,10-2-6-16,8 0 4 15,2-2-1-15,0 0 15 16,2 2-14-16,0 1-1 0,-3 2-5 16,1 2-7-1,-2 6 5-15,2 5 2 0,-1 8 0 16,3 6 0-16,0 10 3 15,0 8-3-15,0 7 12 16,0 3-9-16,0 5 8 16,14 6 7-16,-4-3-15 15,6 3 14-15,2-3-17 16,0 0 0-16,2 0 0 16,-2 0 8-16,-4 0-8 15,-4-1 0-15,-5-5 0 16,-3 0-4-16,-2 10 4 15,0-2-7-15,-5-2-6 16,-1-1-6-16,6-16 18 0,0 5-2 16,0-1 0-1,6-3-4-15,1-2 7 0,-1-6 0 16,6-3-2-16,-3 4 5 16,-1 4-3-16,0 1 0 15,0-3-3-15,-1-4-4 16,-1-8 7-16,0-4 0 15,-2 1-1-15,-4 1 8 16,0 6-6-16,0 12 0 16,0 2 7-16,-7 0-11 15,-2-2 3-15,2-4 0 16,1-1-3-16,0 4 8 16,-4 8-5-16,3-2 0 0,1 1 2 15,4-3-5-15,2-14 3 16,0 1 0-16,0-4-4 15,0 2 8-15,0 7-4 16,0 6 0-16,0-2-5 16,0-4 4-16,-4-10-4 15,-4-9 5-15,4-8-3 16,-1 0 7-16,1-8-4 16,2 3 0-16,0-2 4 15,2 0-6-15,0 1 2 16,0-6 0-16,0 2-4 15,0-4 8-15,0-1-4 0,0-1 8 16,0-3-6 0,0 0 20-16,0 2-7 0,0-2 3 15,0 0 4-15,0 0-20 16,0 0 10-16,4 0 6 16,17 0-16-16,12 0 46 15,7 0-30-15,-3 0-15 16,-3 0 1-16,-10 0 0 15,-3 0-8-15,-6 0-8 16,1 0-64-16,6 0-24 16,8 0-24-16,7 0-61 15</inkml:trace>
  <inkml:trace contextRef="#ctx0" brushRef="#br0" timeOffset="612152.1982">29629 2539 160 0,'0'0'113'0,"0"0"-97"15,0 0 21-15,0 0 47 16,0 0-2-16,0 0-70 16,0 0-2-16,0 0 15 15,0 0-4-15,0 0 7 16,0 0-28-16,0 2-16 0,27 1-5 16,27 1-4-1,17-1 25-15,14-3-31 0,-2 1-8 16,-12 3 38-16,-15 0-21 15,-12 5 12-15,-15-2 1 16,-9 4 4-16,-5-1 4 16,-7 6-4-16,-4 3-10 15,-4 13 15-15,0 17 1 16,-14 9 8-16,-3 13 3 16,1 8-8-16,7 7-4 15,7 11 7-15,2 9-7 16,0 15 21-16,0 10-11 0,0 2-6 15,0 3 16-15,-2 3-17 16,-17 1 10-16,-5 9-13 16,-14 9 9-16,-4-8-19 15,1-9-8-15,12-15-3 16,12-15 18-16,11-15-14 16,6-8 7-16,0-13 9 15,0-8 0-15,0 0-2 16,0-7 3-16,10 5 0 15,1-7-4-15,-1-3-1 16,-2-6-2-16,-1-10 6 16,-3-4-3-16,-2-5 1 15,-2-2 3-15,0-7 0 16,0 0 27-16,0-3-20 16,0 0 6-16,0-3-8 0,0 2 2 15,0-2-6-15,0-1-1 16,0 1 0-16,0-7 7 15,0 1-4-15,-2-9 2 16,0 5 16-16,2-5-12 16,-4 2 15-16,-1 2-24 15,-9-1 0-15,-5 4-4 16,-6-2-32-16,-4-5-76 16,2 0-108-16</inkml:trace>
  <inkml:trace contextRef="#ctx0" brushRef="#br0" timeOffset="613467.6289">27962 2787 376 0,'0'0'138'16,"0"0"-120"-16,0 0 45 15,0 0-24-15,0 0-32 16,0 0-7-16,0 0-12 16,-2-30 3-16,2 20 1 15,0 1 1-15,6-3-2 16,17 1 9-16,4-5-14 16,4 2 11-16,-2 4-11 15,-4 2 8-15,-8 8 0 16,-5 0-19-16,-6 1 5 15,-6 22-17-15,0 11 34 0,0 4 3 16,-18 6 14 0,-4-2 15-16,0-3-16 0,8-8-8 15,7-6 0-15,5-7-5 16,2-5 0-16,0-7-6 16,0-2 2-16,0-4-6 15,0 0 0-15,11-5 10 16,18-22-12-16,4-9 4 15,4-2 8-15,-10 8-2 16,-8 8 8-16,-5 12 10 16,-10 6 0-16,-4 4 4 15,0 0 26-15,0 0-46 16,0 0 4-16,2 6-9 0,3 14 10 16,3 4 5-16,4 2-3 15,1-3 0-15,1-4-6 16,5-1-1-16,10-9-12 15,19-9-6-15,10 0-80 16,6-32-186-16</inkml:trace>
  <inkml:trace contextRef="#ctx0" brushRef="#br0" timeOffset="613670.7594">28647 2370 458 0,'0'0'117'0,"0"0"-52"16,0 0-24-16,0 0-36 16,0 0-5-16,0 0 0 15,0 86 0-15,0-28 18 16,0 2-18-16,-2-2-2 16,2-8-63-16,0-11-119 15,0-20-132-15</inkml:trace>
  <inkml:trace contextRef="#ctx0" brushRef="#br0" timeOffset="614278.3615">28377 3220 270 0,'0'0'151'0,"0"0"-151"16,0 0-39-16,0 0 39 16,0 0 3-16,0 0 3 15,11 89-6-15,-7-57 0 16,-4-2-13-16,0-5-46 16,0-4-129-16</inkml:trace>
  <inkml:trace contextRef="#ctx0" brushRef="#br0" timeOffset="614442.4106">28370 3527 220 0,'0'0'114'0,"0"0"-106"16,0 0 43-16,0 0 34 16,0 0-58-16,0 0 5 15,18 80-32-15,-7-49-5 16,0-3-55-16,2-5-149 15</inkml:trace>
  <inkml:trace contextRef="#ctx0" brushRef="#br0" timeOffset="614585.9714">28462 3810 1 0,'0'0'519'0,"0"0"-458"15,0 0-49-15,0 0-10 16,0 0-2-16,0 0-110 15,35 38-10-15,-22-23-203 16</inkml:trace>
  <inkml:trace contextRef="#ctx0" brushRef="#br0" timeOffset="615116.8711">28377 4317 264 0,'0'0'107'0,"0"0"-76"15,0 0 42-15,0 0-46 16,0 0 5-16,0 0-6 16,0-94-24-16,15 80 2 15,3 2-4-15,3 2-22 16,-4 5 20-16,-1 3-9 15,-5 2-1-15,-3 0 10 16,2 0-23-16,-4 20 9 16,-3 5 12-16,-3 5 3 15,0 2 1-15,-5 4 3 0,-15 0-1 16,3-6 8 0,3-6-9-16,7-10-1 0,5-6 0 15,2-4-12-15,0-2 12 16,9-2-23-16,24 0 23 15,12-16-3-15,6-16 4 16,-2-6-1-16,-11 0 17 16,-13 5-4-16,-15 13 35 15,-8 13-2-15,-2 5-13 16,0 2 10-16,0 0-43 16,0 0-8-16,-2 6-8 15,-11 17 9-15,3 6 5 16,2 5 2-16,8 0 0 0,0 2 16 15,4-2-15 1,21-4 0-16,16-7-1 0,14-11-63 16,5-12-38-16,-2-7-173 15</inkml:trace>
  <inkml:trace contextRef="#ctx0" brushRef="#br0" timeOffset="615380.9289">28961 3767 408 0,'0'0'124'0,"0"0"-124"15,0 0-8-15,0 0 8 16,0 0 17-16,0 0 29 15,0 121-21-15,0-75-20 16,2 0 6-16,0-8-20 16,0-6 9-16,0-4-44 15,8-10-38-15,1-9-134 16</inkml:trace>
  <inkml:trace contextRef="#ctx0" brushRef="#br0" timeOffset="615641.8072">29162 4066 277 0,'0'0'99'0,"0"0"-79"15,0 0 10-15,0 0-8 16,0 0-22-16,0 0 4 16,0-18 3-16,0 12 20 15,0 2-20-15,0-2 19 16,0-1-23-16,8 0-1 15,17-1-2-15,2 2-4 16,0 6 1-16,-8 0 3 16,-5 0-15-16,-7 0 13 15,-7 16-56-15,0 6-9 16,-17 0-14-16,-4-2-143 0</inkml:trace>
  <inkml:trace contextRef="#ctx0" brushRef="#br0" timeOffset="615889.8295">29457 4091 222 0,'0'0'108'0,"0"0"-57"16,0 0 53-16,0 0-44 15,0 0-54-15,0 0 1 16,-13-32 15-16,13 23 32 15,0-3-32-15,7-1 9 0,13-4-29 16,3 2 1-16,-2 9 43 16,-7-1-46-16,-5 7-7 15,-7 0-17-15,-2 19-128 16,-37 5-111-16</inkml:trace>
  <inkml:trace contextRef="#ctx0" brushRef="#br0" timeOffset="617532.3908">28524 5604 326 0,'0'0'158'0,"0"0"-143"16,0 0 0-16,0 0 63 16,0 0-26-16,0 0-47 15,0 6 37-15,0-8 1 16,0-15-41-16,4-8-4 15,14 0-3-15,4 0 2 16,7 3-12-16,2 4-25 16,1 6 32-16,-8 6-36 15,-9 1 14-15,-7 5 28 16,-6 0-32-16,-2 0-13 16,0 21 22-16,0 9 25 15,-2 11 1-15,-14 2 10 16,-1 1 2-16,3-1 13 15,1-7-24-15,3-9 4 16,8-8-6-16,2-9 6 0,0-4-8 16,0-4 2-16,0-2 0 15,0 0 2-15,4 0-1 16,23-8 38-16,6-18 2 16,2 2-37-16,-12 4 39 15,-13 12-23-15,-8 4 7 16,-2 4 4-16,0 0-29 15,0 0 0-15,0 0-2 16,0 0-25-16,0 10 19 16,0 12-3-16,0 6 9 0,0 0 1 15,18 2-1 1,22-5-10-16,21-11-48 0,10-14-110 16,-3 0-221-16</inkml:trace>
  <inkml:trace contextRef="#ctx0" brushRef="#br0" timeOffset="618274.0605">29079 5242 294 0,'0'0'74'0,"0"0"-62"16,0 0 49-16,0 0 6 15,0 0-47-15,0 0 14 16,-31-51 0-16,31 33-20 15,0 0 7-15,0 1-21 0,17 0-14 16,6 3 11-16,6-1-24 16,-3 10 26-16,1 5-4 15,-4 0-9-15,-8 0 13 16,-3 14-18-16,-8 9-8 16,-4 3 27-16,0 11 0 15,-25 5 15-15,-8 3 36 16,-5 1-37-16,4-3 22 15,8-11-34-15,10-6 3 16,10-5-10-16,6-7 4 16,0-6-3-16,10 0-5 15,26-6-16-15,13-2 20 16,7 0-42-16,2 0-80 0,-9-7-43 16</inkml:trace>
  <inkml:trace contextRef="#ctx0" brushRef="#br0" timeOffset="618546.0172">29569 5430 505 0,'0'0'80'0,"0"0"-46"16,0 0-4-16,0 0 14 16,0 0-42-16,0 0 7 15,-17-35 11-15,17 28-5 16,0-1 21-16,0 2-36 15,0-2 1-15,4 0-3 0,13 1 2 16,0 4 0-16,-4 1-2 16,0 2-14-16,-6 0 15 15,-3 0-31-15,-4 0-24 16,0 14 19-16,-4 8-41 16,-19 2-14-16,1-4-91 15,9-4-84-15</inkml:trace>
  <inkml:trace contextRef="#ctx0" brushRef="#br0" timeOffset="618814.8585">29569 5430 253 0,'125'-21'214'0,"-125"21"-208"0,0 0-4 15,0 0 85-15,0 0-85 16,0 0 8-16,0 0-20 15,-2 0 13-15,0 0-3 16,2 0 2-16,0-7-2 16,6-9-7-16,19-2-24 15,-3 6 31-15,-2 4 6 16,-8 8 4-16,-8 0 2 16,-2 0-12-16,0 0-22 15,-2 12 11-15,0 14-22 16,-17 4-5-16,-6-5-130 15</inkml:trace>
  <inkml:trace contextRef="#ctx0" brushRef="#br0" timeOffset="619862.2875">28900 7074 255 0,'0'0'134'0,"0"0"-134"16,0 0-1-16,0 0 1 15,0 0 0-15,0 0 0 16,0 0-18-16,-71 34 14 16,69-52 3-16,2-8-13 0,0-4 14 15,7-2 2 1,15 4-2-16,7 4 0 0,7 4 0 16,-1 10-1-16,1 4-2 15,-7 6-2-15,-7 0 1 16,-6 13-19-16,-10 13 17 15,-6 5 6-15,0 7 9 16,-9 6 40-16,-20 5 9 16,-6 4-12-16,-3 1-5 15,3-6-40-15,10-11-1 16,11-13 0-16,10-10-9 16,4-8 5-16,0-6-12 15,0 0-14-15,16 0 30 16,17-9 7-16,7-10 18 15,1-2-15-15,-4 0-6 0,-5 5 23 16,-1 4-15-16,-4 4-9 16,-6 1 6-16,-3 5-7 15,-7 2 7-15,-3 0-9 16,-4 0 3-16,-4 0-8 16,2 0 3-16,-2 0-20 15,2 11 18-15,0 0-2 16,-2 1 6-16,3 0 0 15,-1 1 1-15,4-1-8 16,8 2-2-16,-1-2-90 16,5-5-77-16,-5-5-62 15</inkml:trace>
  <inkml:trace contextRef="#ctx0" brushRef="#br0" timeOffset="620611.0192">29357 6633 189 0,'0'0'252'0,"0"0"-172"0,0 0-34 15,0 0 35 1,0 0-9-16,0 0-33 0,-44-48 5 16,44 41-32-16,0-5-1 15,0 1-4-15,0-1-3 16,15 0-8-16,12-2-3 15,7 4-28-15,5 0 33 16,0 1-25-16,-6 7 14 16,-6 2-5-16,-7 0-27 15,-9 2 9-15,-2 17-11 16,-9 5 17-16,0 6 23 16,-4 6 3-16,-17-2 4 15,-1 2 4-15,5-8-1 16,3-6-6-16,5-8-15 15,9-10-35-15,0-4 8 0,0 0 17 16,2 0 28-16,34-6 1 16,11-10 3-16,2 0-4 15,-9 8 0-15,-13 8 0 16,-12 0-7-16,-3 0 7 16,-12 5-1-16,0 16 1 15,0 9 4-15,-14 7 40 16,-13-2 9-16,-6 6-12 15,-1-7 1-15,7-2-42 16,10-6-20-16,17-12-77 16,0-14-78-16,27 0-129 15</inkml:trace>
  <inkml:trace contextRef="#ctx0" brushRef="#br0" timeOffset="620867.9583">29926 6728 273 0,'0'0'99'0,"0"0"-88"16,0 0 47-16,0 0-58 15,0 0-14-15,0 0 14 16,-76-66 26-16,74 45 23 16,2-1 14-16,0 4-60 15,16 0 4-15,11 6-7 16,2 6 4-16,-6 4-15 15,0 2 5-15,-9 0-9 16,-6 6-3-16,-8 20-35 0,-2 4-10 16,-27 0-37-16,-2-8-187 15</inkml:trace>
  <inkml:trace contextRef="#ctx0" brushRef="#br0" timeOffset="621423.9329">30113 6643 187 0,'0'0'23'0,"0"0"22"16,0 0 50-16,0 0-50 16,0 0-27-16,0 0-12 15,-42 34 2-15,35-34-8 16,5 0 0-16,2 0 12 15,0-14 4-15,0-13-13 16,16 0-3-16,8 1-24 16,0 8 20-16,-1 10 4 15,-5 6 0-15,-3 2-3 0,-3 0-18 16,-4 20-10-16,-5 4 4 16,-3 4-15-16,0-6-28 15,-11-9-109-15</inkml:trace>
  <inkml:trace contextRef="#ctx0" brushRef="#br0" timeOffset="623257.7753">27210 5961 48 0,'0'0'88'0,"0"0"-88"16,0 0 0-16,0 0 48 15,0 0-16-15,0 0-4 16,17 123-8-16,-11-103-10 0,-2-2 24 16,4 0-9-1,-2-2-10-15,-1 4 22 0,-1 4-26 16,0 10 1-16,-2 7 20 16,-2 12-13-16,0 8 9 15,0 9-16-15,0 14-2 16,0 9 15-16,0 11-22 15,0-2-2-15,0-10-1 16,2-6 4-16,8-10-6 16,-3-6 2-16,-1-5 0 15,-4-11-1-15,0-6 2 16,-2-6-1-16,0-2 0 16,0-3 5-16,0-1-9 15,0-3 4-15,0 2-4 16,0-1-5-16,0-2 3 15,0 0-3-15,-2-6 7 0,2-3-23 16,0-6 18-16,0-1-6 16,0-8 13-1,0 0-10-15,0-2 14 0,0 2-4 16,0 0 0-16,0 2 2 16,0-1-1-16,0-2-1 15,0 0 0-15,0-4-4 16,0 1 4-16,0-2 0 15,11-2 3-15,21 0-2 16,14 0 36-16,8-6-31 16,6-2 2-16,-6 2-16 15,-8 5-16-15,-10 1-76 16,-11 0-162-16</inkml:trace>
  <inkml:trace contextRef="#ctx0" brushRef="#br0" timeOffset="624660.1622">29970 5646 30 0,'0'0'70'16,"0"0"29"-16,0 0-15 0,0 0-16 15,0 0-25-15,0 0 13 16,0 4-34-16,0 0-22 16,0 5-1-16,0 6 1 15,10 6 0-15,1 6 11 16,2 8-11-16,0 3 0 16,5 10 16-16,-2 8-13 15,-3 8 7-15,1 10-6 16,-1 9 1-16,3 1 24 15,1-4-29-15,1-8 0 16,0-4 0-16,0-1 5 16,-4-7-5-16,-1 0 0 15,-3-4 4-15,2-3-9 0,-1-3 5 16,0-4 0 0,-2-3-2-16,-2 0 10 0,1-1-8 15,2-4 0-15,-4 1 1 16,1 5-5-16,2-3 4 15,0 3 0-15,2-1-1 16,0-7 11-16,-2-2-10 16,0-5 0-16,0-2 0 15,0-3-3-15,-2-4 3 16,1-1 0-16,-3-8-1 16,-1-1 7-16,-2-6-6 15,-2-2 0-15,0-2 1 16,0 0 3-16,0 0-4 15,0 0 0-15,-9 2-4 16,-22 4 10-16,-13 0 1 0,-14 2-6 16,0-2 5-16,0-2-4 15,6-2-2-15,15-2 0 16,10 0-1-16,12 0 1 16,5 0-31-16,10 0-220 15</inkml:trace>
  <inkml:trace contextRef="#ctx0" brushRef="#br0" timeOffset="664151.6172">26792 4761 75 0,'0'0'29'0,"0"0"-20"15,0 0 42-15,0 0 2 0,0 0 6 16,0 0-11-16,0 0-14 15,-2-3 16-15,2 3-19 16,0 0-2-16,0 0-4 16,0 0-20-16,0 0-9 15,0 0 4-15,0 0-20 16,0 0-8-16,0 0-4 16,9 0 32-16,6 0 12 15,12-4-12-15,2 2 10 16,6-1-10-16,2 0 4 15,-2 3-5-15,1 0 1 16,-5 0 0-16,2 0 0 16,-2 0 2-16,3 0-2 15,3 0 0-15,6 0 5 0,1 0-9 16,6 0 5-16,3 0-1 16,8 0 2-16,3-3 3 15,1 0-5-15,-3 1 0 16,-2 0 2-16,-2 0-8 15,-7 0 6-15,-4 2 0 16,0-2 0-16,-2 1 4 16,0 1-5-16,3 0 1 15,4-3 0-15,6 1-1 16,0-2 1-16,0 1 0 16,-3 0-1-16,-2-3 7 15,-5 1-7-15,-4-4 1 16,-4 1 0-16,3 0-2 0,-1 1 4 15,-2 0-2-15,4 2 0 16,2 0 4-16,6-1-7 16,9 3 3-16,5-4 0 15,4-1-3-15,-1 0 3 16,2-1 0-16,1-3 0 16,1 1 2-16,1-1-4 15,-3 1 2-15,2 4 0 16,-8 2-7-16,0 0 10 15,0 1-3-15,-1-3 0 16,5 4 2-16,0-4-2 16,3 3 0-16,-5-1 0 0,-1-1-5 15,-1-2 7-15,-5 1-2 16,-4 1 0-16,-2 2 5 16,-8 3-6-16,-3-2 1 15,-3 3 0-15,-1 0-2 16,-2 0 2-16,-2 0 0 15,-1 0-2-15,-3 0 9 16,-2 0-9-16,2 0 2 16,-2 0 0-16,-2 0-3 15,-8-2 6-15,-7 2-3 16,-7 0 0-16,-5 0 5 16,0 0-5-16,0 0 1 15,0 0-1-15,0 0 23 0,0 0-22 16,0 0 10-1,2 0-5-15,-2-2-1 0,2 1 4 16,-2 1 4-16,2 0-8 16,0 0 10-16,-2 0-14 15,2 0-1-15,-2 0 0 16,0 0-34-16,0 0-48 16,0-2-149-16</inkml:trace>
  <inkml:trace contextRef="#ctx0" brushRef="#br0" timeOffset="666807.8234">26894 6074 9 0,'0'0'14'0,"0"0"-8"16,0 0 2-16,0 0-7 16,0 0 10-16,0 0 4 0,25 0-1 15,-25 0 20-15,2 0-12 16,5 0-7-16,1 0 15 16,6 0-14-16,-1 0 3 15,3 0-7-15,-1 0-12 16,6 0 21-16,1 0-7 15,5 0-8-15,4 0-1 16,5 0 0-16,1 0 0 16,3 0 2-16,8 0-7 15,0 0 15-15,8 0-12 16,6 0-3-16,6 0 14 16,1 0-11-16,4 0 3 15,-3 0-6-15,-4 0 6 16,-1 0-8-16,-5 0 2 0,2 0 0 15,3 0-1-15,-3 0 6 16,1 0-5-16,-7 0 0 16,-7 0 4-16,-3 0-8 15,-3 0 4-15,1 0 0 16,4 0-2-16,2 0 9 16,6 0-5-16,4 0-2 15,7-2 3-15,0-4-3 16,-2 0 0-16,0 1 0 15,-7 0-5-15,0-2 11 16,-1 0-6-16,1-1 0 16,2-3 1-16,-2 1-6 15,2 2 6-15,3 1-1 0,6-4 0 16,5 1 0-16,6-2 0 16,-2 0 0-16,-2 0 0 15,-5-2-3-15,-4 5 3 16,-5-3 0-16,-2 5-3 15,-2-5 11-15,0 0-8 16,5-3 0-16,1 3 1 16,1-2-4-16,-7 3 3 15,-7 1 0-15,-3-1-2 16,-6 8 9-16,-7-3-7 16,-4 1 0-16,0 2 0 15,1-1 1-15,-3 2-1 0,0-1 0 16,-5-2 0-16,-5 3 6 15,-6 0-5-15,-7 2 9 16,-2-3-7-16,-4 3 27 16,2 0-23-16,-2 0 8 15,0 0 14-15,0 0-8 16,0 0 9-16,0 0-13 16,0 0-13-16,0 0-4 15,0 0 0-15,0-1-78 16,-2-9-81-16</inkml:trace>
  <inkml:trace contextRef="#ctx0" brushRef="#br0" timeOffset="693427.5954">30878 3182 6 0,'0'0'76'0,"0"0"-2"15,0 0 14-15,0 0-22 16,0 0-34-16,0 0 8 16,0 0-28-16,0 0-11 15,0 0-2-15,0 3-6 16,-3 6-2-16,1 7-10 15,-2 6 19-15,-5 6-3 16,4 3 3-16,-1 1 0 16,1 1 2-16,5 3 2 0,0 2-4 15,0-3 0-15,0 5 4 16,0 4-4-16,5 11 0 16,17 7-9-16,7 11-18 15,0 4-73-15,-6-13-94 16</inkml:trace>
  <inkml:trace contextRef="#ctx0" brushRef="#br0" timeOffset="694005.7272">30726 4872 5 0,'0'0'73'15,"0"0"-27"-15,0 0-36 16,0 0 5-16,0 0-4 15,0 0-9-15,116 5 4 16,-116 17-4-16,0 6 16 16,0 10 16-16,-18 4-7 15,-11 6-4-15,-2 1-10 16,-3 0-11-16,1-1-2 0,2-6 6 16,8-6-6-1,10-13 0-15,7-11 0 0,6-9-10 16,0 0 9-16,0-1 1 15,0-2 1-15,13 3 1 16,16 1 25-16,16-4-3 16,13 5-21-16,11-3-3 15,6 4-31-15,4 0-118 16</inkml:trace>
  <inkml:trace contextRef="#ctx0" brushRef="#br0" timeOffset="695147.8796">30840 6370 98 0,'0'0'172'16,"0"0"-108"-16,0 0-46 16,0 0 1-16,0 0 23 15,0 0 17-15,-25-109-11 16,23 97-16-16,2-1 15 15,0 3-47-15,0-2-5 16,4 1-28-16,23-4-22 16,13 1 30-16,14 2-15 15,4 7 18-15,0 5 17 16,-7 0-22-16,-9 0 25 0,-10 14-9 16,-6 9 1-16,-3 3 5 15,-6 4 5-15,-7 2 0 16,-8 2-4-16,-2 0-7 15,-16 2-4-15,-17-4 5 16,-5-5-23-16,2-11 10 16,10-6 8-16,10-7 15 15,9-3 5-15,5 2-2 16,2-2-1-16,0 0-2 16,0 0-10-16,9 3-3 15,17 1 13-15,12 1 1 16,9 2 35-16,5 1-32 0,-8 0 2 15,-4 1 11 1,-7-2 29-16,-10-2-6 0,-9 4-22 16,-6 3-8-16,-6 6-10 15,-2 6 3-15,0 8-3 16,0 3 11-16,-13 0-11 16,-9-3 23-16,-1 0-21 15,-6-5 4-15,-4-3 7 16,-5-4-8-16,3-8 4 15,-4 0 4-15,6-5-11 16,4 0 4-16,5-2-6 16,2-2-11-16,10-1-3 15,3-2-33-15,7 0 20 0,2 0 7 16,0 0-44 0,0 0-79-16</inkml:trace>
  <inkml:trace contextRef="#ctx0" brushRef="#br0" timeOffset="706685.5694">27398 3712 104 0,'0'0'26'0,"0"0"20"16,0 0 52-16,0 0-11 15,0 0-11-15,0 0-39 16,0 0 10-16,5-19 10 16,-5 19-43-16,0 0-4 15,0 0-10-15,0 0-10 16,0 0 6-16,0 0-30 15,0 0 11-15,0 0 0 16,-12 0 9-16,-21 0 14 0,-16 5 0 16,-21-2 1-16,-13-3-2 15,-21 0 1 1,-4-3-6-16,-2-14-6 0,10-2 12 16,19 0 5-16,17 3 13 15,17 1 0-15,13 7-13 16,10 1 0-16,9 2-5 15,10 5 0-15,3 0 0 16,2 0-7-16,0 0-1 16,0 0 1-16,0 0 1 15,0-5 7-15,0-2-1 16,4-6 0-16,9-3-18 16,3-4 16-16,2 2-2 15,2 0 4-15,-4 2-3 0,-3 0 8 16,0 0-5-16,-1 1 0 15,-1 1 8-15,-5 5-8 16,-1 5 0-16,-2 2 1 16,-3 2 23-16,0 0-20 15,0 0 15-15,0 0-19 16,0 0-3-16,-32 2 3 16,-19 18 0-16,-14 8 3 15,-1 2-10-15,5 0 12 16,14-4-5-16,12-5 0 15,10 0 7-15,12-7-17 16,9 0 10-16,4 1-14 16,0-1 13-16,0-2-7 15,21 5 8-15,15-3 2 16,9-2 5-16,3 1 2 16,-5-3-9-16,-7-1-2 0,-14 4 0 15,-11 5-68-15,-11 0-68 16,0-3-111-16</inkml:trace>
  <inkml:trace contextRef="#ctx0" brushRef="#br0" timeOffset="707330.3523">25465 3459 266 0,'0'0'118'0,"0"0"-117"16,0 0 4-16,0 0 67 16,0 0-15-16,0 0-39 15,0-4-18-15,0 4-13 16,0 1 8-16,0 16-1 15,0 3 6-15,-6 4-7 16,-14-2 14-16,-5-2-7 16,-2-2 0-16,-2-8-27 15,0-5 2-15,5-5 12 16,2 0 13-16,-1-9-7 16,6-14 11-16,5-3-4 15,4 3 0-15,5-3 0 16,1 8 13-16,2 4-6 0,0 3 1 15,0 8 23-15,0 1-21 16,0 2 8-16,0 0-18 16,0 0-8-16,0 0 8 15,0 0-19-15,-2 14-14 16,-8 14 29-16,-3 14-1 16,-7 6 5-16,-9-2 2 15,-2-4 5-15,-2-11-14 16,-7-7 1-16,2-9-49 15,-1-7-92-15,6-8-82 16</inkml:trace>
  <inkml:trace contextRef="#ctx0" brushRef="#br0" timeOffset="707594.1627">25721 2956 286 0,'0'0'149'16,"0"0"-110"-16,0 0 6 15,0 0 32-15,0 0-10 16,0 0-67-16,-60-5-5 16,12 28 5-16,-17 5-13 15,-11 8 6-15,-13 2-22 0,-9-1-34 16,-2 0-15-16,8-7-27 15,16-2 11-15,20-6 1 16,21-6-40-16</inkml:trace>
  <inkml:trace contextRef="#ctx0" brushRef="#br0" timeOffset="708499.962">27476 5017 62 0,'0'0'106'16,"0"0"-18"-16,0 0-30 16,0 0-2-16,0 0-30 15,0 0 24-15,-78 62-18 0,27-37-31 16,-11 2 14-16,-13 1-15 16,-2-3-6-16,-1-8 5 15,11-1-15-15,9-5 12 16,12-6 3-16,7-3-11 15,12-2 7-15,8 0 2 16,5 0-21-16,7-4 8 16,5-11-6-16,2 0-5 15,0-4-17-15,4-1-2 16,17-3 21-16,1 1-18 16,0 2 20-16,-4 4 23 15,-3 6 6-15,-1 5 13 0,-3 0 5 16,-1 3-12-16,-6 2 21 15,-4 0-2-15,0 0-12 16,0 0 4-16,0 0-20 16,0 0-1-16,-2 0-2 15,-25 22 0-15,-16 10 0 16,-8 2 15-16,4-4-4 16,9-6 17-16,12-9-8 15,9-6 19-15,9-3-31 16,6 3 1-16,2-2-15 15,0 3 6-15,6 3-7 16,27-1 5-16,10-3-33 16,-1 0-4-16,-4-4-48 15,-13 4-51-15,-19-1-9 0</inkml:trace>
  <inkml:trace contextRef="#ctx0" brushRef="#br0" timeOffset="709057.7705">25181 5127 97 0,'0'0'33'0,"0"0"-33"15,0 0-7-15,0 0-16 0,0 0-60 16</inkml:trace>
  <inkml:trace contextRef="#ctx0" brushRef="#br0" timeOffset="709380.5103">25181 5127 98 0</inkml:trace>
  <inkml:trace contextRef="#ctx0" brushRef="#br0" timeOffset="709686.2122">25181 5127 98 0,'-27'57'122'0,"27"-57"-89"0,0 0-28 15,0 0-2-15,0 0 19 16,21-117-19-16,6 93-2 0,2 1-1 15,-2 8 2-15,-2 5 2 16,-1 3-4-16,-4 7 0 16,-2 0-4-16,-3 0-5 15,1 3 5-15,-5 19 1 16,-1 11-2-16,-8 13 5 16,-2 9 5-16,-12 9 15 15,-26 4 7-15,-13-1 3 16,-7-11-16-16,7-10-12 15,10-15 3-15,16-16 7 16,11-7 22-16,7-4-19 16,5-4-15-16,2 0-9 0,0 0 9 15,4 0 0 1,32 0 0-16,15-2 12 0,14-10-6 16,4 2-5-16,-5 0 3 15,2 8-4-15,-6 2-27 16,-10 0-88-16</inkml:trace>
  <inkml:trace contextRef="#ctx0" brushRef="#br0" timeOffset="710586.4001">27993 6916 325 0,'0'0'105'0,"0"0"-47"16,0 0 18-16,0 0 4 16,0 0-66-16,0 0 0 0,-54-14-14 15,4 14-21 1,-35 2 20-16,-33 21-25 0,-25 0-17 15,-18-1 14-15,-5-2-30 16,2-6 15-16,11-4 29 16,17-4 15-16,18-4 12 15,20-1-2-15,15-1-6 16,5 0-4-16,13 0-5 16,9-1 5-16,12-12 0 15,11 1-1-15,8-5 0 16,7 0-36-16,14 0-11 15,4-3 30-15,0-2 2 16,22-4-1-16,28-5 4 16,12-1-22-16,13-1-11 0,4 1-20 15,-13 4 12-15,-14 6 35 16,-24 11 19-16,-14 7 7 16,-14 4-5-16,-4 0-2 15,-37 4-2-15,-16 14 2 16,-13 8 6-16,-10 9 33 15,-5 2 9-15,1 5 5 16,-1 1-7-16,7-3-5 16,14-5 25-16,21-3-42 15,18-13-21-15,19-3-3 16,6-2-21-16,20-2 21 16,31 0 1-16,20-2 2 15,5-6-3-15,-2-2-3 0,-16 0-18 16,-16 3 3-1,-17 3-38-15,-17 2-62 0,-8-1-59 16</inkml:trace>
  <inkml:trace contextRef="#ctx0" brushRef="#br0" timeOffset="711170.8142">24924 6912 154 0,'0'0'186'16,"0"0"-154"-16,0 0-27 16,0 0 8-16,-23-126 0 15,35 94-10-15,15-2-6 16,6-1 6-16,7 5 10 15,0 4-13-15,3 8 0 16,-6 8-2-16,1 4 2 16,-5 6 0-16,-4 0-8 15,-6 0 8-15,-7 9-12 16,-10 11-3-16,-6 9-1 16,0 12 14-16,-20 10 4 0,-13 7 8 15,-5 0 10 1,3-3-16-16,8-15-8 0,6-12-1 15,13-12-16 1,5-10 21-16,3-4-5 0,0 1-10 16,0-3 3-16,27 0-34 15,15 3 46-15,14-3 12 16,2 4-11-16,0 0 30 16,-7 8-27-16,-6 2 5 15,-10 2 23-15,-8 4-28 16,-9 2 8-16,-7 3 7 15,-8 5-6-15,-3 8 24 0,0 8 1 16,-32 8 11 0,-11 1-14-16,-15 2-30 15,-6-10 2-15,-1-6-7 16,9-11 0-16,14-7-11 0,18-11-3 16,15-2-74-16,7-9-68 15,2-1-70-15</inkml:trace>
  <inkml:trace contextRef="#ctx0" brushRef="#br0" timeOffset="789862.7282">24694 14055 10 0,'0'0'28'15,"0"0"0"-15,0 0-8 16,0 0-20-16,0 0 5 16,0 0-11-16,0 0-23 15</inkml:trace>
  <inkml:trace contextRef="#ctx0" brushRef="#br0" timeOffset="985416.7325">24504 12256 162 0,'0'0'80'0,"0"0"5"0,0 0-8 15,0 0 16-15,0 0 17 16,0 0-39-16,5-102-15 16,-5 99-27-16,0 3-16 15,0 0-11-15,0 0-2 16,0 0-4-16,0 0-13 16,0 9-27-16,0 22 26 15,0 28 18-15,0 30 8 16,2 27 27-16,3 30-34 15,-1 25 11-15,-4 23-12 16,3 16 9-16,-3 5-7 16,2 1-2-16,4-5 0 15,10-8-8-15,4-12 8 16,9-8-1-16,2-3-1 0,4-15-13 16,0-10 9-16,-4-16 0 15,-2-14 2-15,-7-22-5 16,-6-14 12-16,-6-4-3 15,-3-19 0-15,-2-7 3 16,-3-9-10-16,0-16 7 16,3-6 0-16,-3-15-7 15,0-8-1-15,2-1 0 16,-1-4-19-16,1 0-43 16,6-18-14-16,-4-12-29 15,-6-2-280-15</inkml:trace>
  <inkml:trace contextRef="#ctx0" brushRef="#br0" timeOffset="986271.358">23522 14904 194 0,'0'0'44'15,"116"0"-37"-15,-10-3-4 16,35-17 36-16,26-4-1 16,25-4-5-16,18-4-9 15,17 1-16-15,24 4 22 16,23 2-20-16,35 5 60 0,25 0-30 15,16 0-39 1,13-1 4-16,-6 2 17 0,0 5-8 16,-10 6 23-16,-15 3-18 15,-15 2-16-15,-34-3 5 16,-27 3-8-16,-24-6 0 16,-18 1-5-16,-14-2 17 15,-1 0-13-15,-5 1 1 16,-9 2-2-16,-9 1-10 15,-18 6 9-15,-24 0 3 16,-25 0-5-16,-33 0 10 16,-28 0-3-16,-29 0-2 15,-15 0 0-15,-4 0 64 16,0-4 19-16,0 0-29 0,-10-2-26 16,-9-6-21-16,-2-2-4 15,-8-3-3-15,-2-3 0 16,-6-1-9-16,-3-2-1 15,0-3-2-15,5 7 5 16,8 2 7-16,11 12 2 16,14 0-2-16,2 3-9 15,0 2-36-15,8 0-59 16,29 0 74-16,14 4 26 16,11 8 8-16,6 1 7 15,-8 2-11-15,-18-1 4 16,-15 4-5-16,-14-2 1 15,-11 7 0-15,-2 12 19 0,-20 16 36 16,-23 9 13-16,-7 8-52 16,-2-10-10-16,5-4-12 15,3-5-14-15,4-14-44 16,3-16-100-16,-2-19-373 16</inkml:trace>
  <inkml:trace contextRef="#ctx0" brushRef="#br0" timeOffset="988131.9319">25399 12064 141 0,'0'0'135'0,"0"0"-96"15,0 0 30-15,0 0-4 16,0 0-23-16,0 0-19 16,6-3-23-16,-4 3-6 15,1 0 3-15,1 0 3 16,2 10 3-16,4 8-3 15,1 8 0-15,3 10 17 16,1 9-7-16,5 6 4 0,0 10 6 16,4 3-10-1,5 5 21-15,0 3-18 0,3 2-8 16,-1 4 15 0,-2-2-20-16,2 2 9 0,2-4-6 15,3 4 6-15,2-3-6 16,4 7-3-16,6 4 0 15,-2-2 0-15,3 1 6 16,0-9-6-16,0-6 0 16,1-2 6-16,-2-2-4 15,4 1-2-15,-1-1 0 16,-2-4-5-16,2-4 12 16,-1 1-7-16,0-5 0 15,4-7 6-15,-2 2-6 16,2-8 0-16,0-4 0 15,0-5 14-15,-3-6-11 0,-2-3 4 16,0-6 11-16,-2-2-16 16,2-3 13-16,0-3-14 15,-2-1-1-15,0 2 11 16,-3-6-8-16,1 2 5 16,1 3-2-16,0-9 0 15,0 0 1-15,1 3-3 16,5-3-4-16,5 0 22 15,3 0-18-15,-2 0 15 16,-2 0-13-16,-7-3-1 16,0-2 3-16,0 0-8 15,3-2 0-15,4-5 8 16,1-4 0-16,1-4-6 0,0-2 0 16,-2 0 5-16,-3-4 14 15,1-6-17-15,-3-2-2 16,5-6 3-16,-3-6 5 15,8-3-10-15,-3-2 0 16,0-2 3-16,-6 2-6 16,-2 5 5-16,-8 0-2 15,-1 2 1-15,-6 5 9 16,-2 1-10-16,-1-3 0 16,1-1 4-16,0-4-3 15,6-7 0-15,1-5-1 16,0-3 0-16,3-1 8 15,-8 4-8-15,-4 3 0 0,-2 6 6 16,-9 5-3 0,0 1 1-16,0 2-4 0,2 4 0 15,5-7 9-15,2-2-9 16,2-5 0-16,0-1 0 16,-4 4-4-16,0 2 7 15,-2 0-3-15,-3 6 0 16,0-6 10-16,-2 0-10 15,1 2 0-15,-4-3 2 16,1 1-6-16,-1 0 7 16,2-2-3-16,-1-1 0 15,1 0 7-15,4 1-9 0,-1-3 2 16,1 5 0 0,-2-2-3-16,0 2 4 0,-1 3-1 15,-5-1 0-15,-1-2 11 16,-1 3-12-16,0-6 1 15,1 0 0-15,-5 4-3 16,-1 6 3-16,2 5 0 16,-6 9-3-16,1 5 19 15,-3 4-16-15,2 2 0 16,-4 2 0-16,4 0 1 16,2 2 1-16,-2 0-2 15,2-3 0-15,-1 6 7 16,-3 1-7-16,0 3 4 15,-2 1-3-15,0 2 25 16,0 0-23-16,0 0-1 0,0 0-2 16,0 0-22-16,0 0-8 15,14 0-102-15,1 0-292 16</inkml:trace>
  <inkml:trace contextRef="#ctx0" brushRef="#br0" timeOffset="989969.7051">29304 13152 120 0,'0'0'81'0,"0"0"-46"16,0 0 3-16,0 0 3 15,0 0-35-15,0 0-2 16,2 0-4-16,-2 0 0 16,0 0 1-16,0 0-6 15,0 0 5-15,0 0-10 16,0 0 3-16,-5 0 7 16,-7 0 1-16,-2 0-1 15,3 0-11-15,7 0 3 16,-3 0 11-16,-3 0-3 15,2 0 4-15,-1 0-1 16,3 0 3-16,-2-7-6 16,2-8-15-16,-1-2 8 0,5-6-40 15,0 1 46 1,2 4 0-16,0 2-5 0,0 2 6 16,0 2 0-16,11 0 0 15,3 4-5-15,1 2 5 16,1 2 0-16,3 2 5 15,2 2-2-15,-1 0 1 16,0 0-4-16,0 2 4 16,-3 10 8-16,1 0-11 15,-2 2 18-15,-5-1 2 16,-2-2-12-16,-5-1 11 16,-4-2-7-16,0 0-10 0,0 1 26 15,-17 3 15-15,-14 5-1 16,-5 1-43-16,-2 2 0 15,2 2-8-15,9-4-79 16,6-4-175-16</inkml:trace>
  <inkml:trace contextRef="#ctx0" brushRef="#br0" timeOffset="990772.2055">29195 13029 20 0,'0'0'68'15,"0"0"-9"-15,0 0-28 0,0 0-20 16,0 0-6-16,0 0 5 15,106-32-7-15,-101 32-1 16,-3 7 3-16,-2 11 6 16,0 0 57-16,0 2-42 15,0-5-26-15,0-3 0 16,-13-3-8-16,-7-9-46 16</inkml:trace>
  <inkml:trace contextRef="#ctx0" brushRef="#br0" timeOffset="999125.1917">26323 15526 204 0,'0'0'102'15,"0"0"-82"-15,0 0 48 16,0 0 6-16,0 0-34 15,0 0-27-15,0 0-5 16,-2-2-2-16,2 2 23 16,0 0-29-16,0 10 0 15,0 26 0-15,2 17 0 16,12 24 22-16,4 0-18 16,0 11 18-16,-1-3-12 0,1-9-3 15,-5 0 1 1,-3-10-8-16,-8-8 0 0,-2-12-1 15,0-7 1-15,0-20-1 16,0-3-4-16,-4-11-2 16,-14-5 7-16,-12 0 0 15,-7-8-24-15,-6-24 23 16,5-7-24-16,9-1 25 16,14-1 9-16,9 10-2 15,6 4-2-15,0 6-5 16,6 5 1-16,23 4-9 15,11 3 1-15,9 0 7 16,0 5-2-16,-4 4-11 16,-7 0 4-16,-12 0-79 15,-6 4-34-15,-6 5-35 0</inkml:trace>
  <inkml:trace contextRef="#ctx0" brushRef="#br0" timeOffset="999674.692">26812 15735 312 0,'0'0'122'15,"0"0"-93"-15,0 0-7 16,0 0-2-16,0 0-12 16,0 0-6-16,-13-12-2 15,13 12-26-15,19-2 9 16,22-2 13-16,15-1 4 15,6-7 5-15,-2-1 0 16,-11 5 3-16,-14 2-8 16,-12 6 2-16,-15 0-6 15,-2 0 4-15,-6 0-6 16,0 4-4-16,0 28-9 0,-8 17 19 16,-21 9 12-16,-11 13-2 15,-4-3 13-15,3 3-12 16,10-10 13-16,10-10-12 15,11-12-4-15,10-8-15 16,0-13 7-16,0-7-2 16,10-4-3-16,19-7-12 15,17 0 17-15,10-4-3 16,2-13 6-16,-4-12-6 16,-14 3-19-16,-9 3-31 0,-13-2-34 15,-18 1-112 1</inkml:trace>
  <inkml:trace contextRef="#ctx0" brushRef="#br0" timeOffset="999869.6406">26821 15994 350 0,'0'0'22'0,"0"0"-17"16,125-23 3-16,-63 15 21 15,7 0 20-15,2 3-28 16,3-4-14-16,-1 5-7 16,-10-1-20-16,-10 0-96 15,-11 1-104-15</inkml:trace>
  <inkml:trace contextRef="#ctx0" brushRef="#br0" timeOffset="1.00292E6">28043 15770 257 0,'0'0'157'0,"0"0"-74"16,0 0-67-16,0 0-8 16,0 0 22-16,0 0-1 15,0-17-27-15,0 22-4 16,0 27-16-16,0 17 18 15,-19 18 44-15,-3 0-31 0,-2 0 2 16,4-5-14 0,3-14 5-16,5-12-12 15,5-4 5-15,3-13-24 0,2-7-3 16,2-12-52-16,0 0-15 16,0-5 34-16,0-31 9 15,0-16-166-15</inkml:trace>
  <inkml:trace contextRef="#ctx0" brushRef="#br0" timeOffset="1.0031E6">27908 15887 26 0,'0'0'150'16,"0"0"-6"-16,0 0-45 15,0 0-36-15,0 0-1 16,0 0-48-16,-4-12-14 16,4 12-3-16,16 16 3 15,13 11 23-15,4 5-14 0,5 4 2 16,4 0-11-1,-1-4-3-15,1-2-25 0,5-12-65 16,-3-8-56-16,-1-10-72 16</inkml:trace>
  <inkml:trace contextRef="#ctx0" brushRef="#br0" timeOffset="1.00375E6">28526 15833 187 0,'0'0'114'15,"0"0"-83"-15,0 0 9 16,0 0-5-16,0 0 12 15,0 0-36-15,-29-58-8 16,29 41 8-16,0-4-10 16,0 3-1-16,9 2 0 15,0 4 5-15,0 4-3 16,-2 2-2-16,-3 6 0 16,-2 0-11-16,5 0 3 0,0 9-5 15,4 22 13 1,-3 10 4-16,-1 5 46 0,-7 7-10 15,0 3-8-15,0-1 16 16,-9-1-35-16,-2-10-9 16,5-12-4-16,3-6 9 15,3-17-18-15,0 0 9 16,0-9-20-16,0 0 17 16,0 0-7-16,0 0 10 15,12-26 0-15,23-15-13 16,12-22-9-16,8-9-11 15,-5 6 7-15,-8 8 4 0,-11 9 10 16,-13 23 12 0,-9 12 7-16,-5 6-1 0,-4 8 60 15,0 0-18-15,0 0-41 16,0 0-7-16,0 2 0 16,0 22 0-16,-4 10 18 15,-5 6 7-15,5 0 7 16,4-2-13-16,0 1-15 15,0-4 5-15,0-3-9 16,17-1-3-16,10-7-18 16,8-4-59-16,8-11 3 15,1-9-65-15,-5 0-191 16</inkml:trace>
  <inkml:trace contextRef="#ctx0" brushRef="#br0" timeOffset="1.00946E6">25844 16883 88 0,'0'0'118'0,"0"0"-75"16,0 0-38-16,0 0 29 15,0 0 15-15,0 0-38 16,0 0 5-16,33-31-16 16,-30 31 1-16,-3 0-1 15,0 0 0-15,7 0-1 16,8-4 0-16,10-2 1 16,22 1-4-16,20-7 8 15,33-5-4-15,34-7 20 16,37-15-16-16,36-7 11 15,18-6 9-15,5 6-24 16,-2 2 3-16,-12 12 0 0,-6 2-3 16,-6-3 2-1,-9 4 0-15,-12 0-4 0,-21 3 0 16,-26-1-2-16,-27 5-2 16,-26 4 7-16,-27 5-1 15,-25 3 18-15,-14 6-9 16,-15 4 19-16,0 0 3 15,-2 0 4-15,0 0 9 16,0 0-27-16,0 0-8 16,0 0-9-16,0 0-1 15,0 0 0-15,0 0-18 16,0 0-16-16,0 0 9 16,0 0-15-16,0 0 5 15,0 0 18-15,0 0-23 16,0 0 16-16,-8 0 3 0,-5 0-51 15,-5-3-28-15,3-2-60 16</inkml:trace>
  <inkml:trace contextRef="#ctx0" brushRef="#br0" timeOffset="1.01032E6">29063 15767 241 0,'0'0'78'15,"0"0"-41"-15,0 0 42 16,0 0-21-16,0 0-14 15,0 0-25-15,0 0-15 16,0 8-8-16,0 14 3 16,0 10 1-16,0 4 11 15,0-2-10-15,2-1-1 16,3-6 0-16,4-5 8 16,0-3-12-16,0-7 4 15,0-2 0-15,-3-6-11 16,5-4 13-16,5 0-2 0,13-4 16 15,11-28-9-15,12-22 25 16,6-13-28-16,4-12 1 16,-4 1-4-16,-7 8 1 15,-8 16-2-15,-12 14 0 16,-9 12 2-16,-4 12-11 16,-7 2 6-16,-2 6-7 15,-3 6 8-15,3-2-40 16,3 4-54-16,-1 0-54 15,-7 0-78-15</inkml:trace>
  <inkml:trace contextRef="#ctx0" brushRef="#br0" timeOffset="1.04623E6">24041 15877 637 0,'0'0'88'16,"0"0"-81"-16,0 0 0 16,0 0 8-16,0 0-5 15,0 0-10-15,0 0-1 16,0 0 1-16,18 99 0 15,8-19 15-15,3 14 16 16,-4 8-22-16,-3-1-8 16,-3-7 7-16,-4-12-3 15,-4-13-5-15,-2-11 0 16,-2-15-3-16,-5-6 0 16,-2-11-2-16,0-2-19 15,-7-2 14-15,-15 0-17 16,-7 0 22-16,-5 0-2 0,-1-4-34 15,2-8-3-15,8-6 11 16,4-4 24-16,4 0-2 16,3-23 7-16,1-16-28 15,7-1 27-15,6-2 5 16,0 3 26-16,8 7-23 16,17 11 5-16,6 10-16 15,7 11-2-15,4 0 0 16,7 4 10-16,1 16-3 15,-2 2-1-15,-5 1 4 16,-9-6-27-16,-8 0-44 0,-11-7-122 16</inkml:trace>
  <inkml:trace contextRef="#ctx0" brushRef="#br0" timeOffset="1.04674E6">24511 16356 554 0,'0'0'99'0,"0"0"-99"15,0 0-20-15,0 0 11 16,0 0 9-16,0 0 24 16,29 152 6-16,-24-94-29 15,-3-9-2-15,0-5-3 16,-2-12-36-16,3-14-8 0,-1-9-20 15,0-9 15-15,2 0 47 16,5 0 6-16,9-32 30 16,9-21 29-16,6-19-42 15,1-4 11-15,-7 18 0 16,-9 18-19-16,-10 22-3 16,-3 18-6-16,-3 0-16 15,4 6 2-15,10 23 2 16,2 8 12-16,0 3 18 15,-5-1-11-15,-4-2 3 16,-2-7-9-16,-5-5-2 16,0-13-4-16,-2-12-24 0,5 0 22 15,9-5 7 1,11-48 20-16,25-40 10 0,16-34-24 16,9-11-1-16,-4 22 17 15,-16 27-2-15,-19 41 38 16,-18 29-11-16,-13 15-47 15,-5 4-3-15,0 0-50 16,0 5-30-16,0 29-100 16,0 3 42-16,0 3-192 15</inkml:trace>
  <inkml:trace contextRef="#ctx0" brushRef="#br0" timeOffset="1.04827E6">25624 16495 471 0,'0'0'60'15,"0"0"-46"-15,0 0 17 0,0 0 81 16,0 0-18-16,0 0-50 15,0 0 2-15,0 0-9 16,0-4 11-16,-5-14-14 16,-1-19-24-16,-6-9-15 15,-3-10 5-15,-3-8-20 16,-4-15 15-16,2-2-17 16,4-7 9-16,7-14 11 15,5-2-13-15,4-12 10 16,0-9-1-16,2-9-3 15,9 9 1-15,0 3-10 16,-2 6 18-16,-5-5-8 16,3 1 17-16,-5 13-1 15,-2 10-8-15,0 26 6 0,0 17-8 16,0 12 2-16,0 12 0 16,0 14 0-16,0 9 10 15,0 3-15-15,0 3 5 16,0 1-13-16,0 0 7 15,0 0-18-15,0 0-3 16,0 0 8-16,0 0-20 16,0 0 22-16,-4 15-11 15,-7 12 26-15,-2 11-7 16,-7 10 9-16,-7 16 0 16,-5 15 3-16,-1 12 5 15,2 4-5-15,4-7-3 16,2-7 0-16,8-6-3 0,1-7 3 15,5-5 0-15,4-12 0 16,2-12 11-16,5-18-19 16,0-10 8-16,0-10-7 15,0-1 3-15,0 0 8 16,0-15 20-16,21-31 29 16,10-24-53-16,9-15-4 15,3-1 4-15,-1 1 0 16,0 8-12-16,1 3 4 15,-6 11 3-15,-3 15 0 16,-7 10 5-16,-7 18 5 16,-7 6 5-16,-3 8-8 15,-8 3 20-15,0 3-22 0,0 0-5 16,7 3-9-16,7 19-2 16,5 11 16-16,10 8 0 15,5 6 0-15,3 3 24 16,-2 0-22-16,3 1 14 15,-1 4-6-15,-4-3-2 16,-2 4-8-16,-1-4 0 16,-5-7-9-16,-6-2 6 15,-3-6-78-15,-5-5-41 16,-7-9-64-16,-2-18-73 16</inkml:trace>
  <inkml:trace contextRef="#ctx0" brushRef="#br0" timeOffset="1.05446E6">29260 13126 118 0,'0'0'35'0,"0"0"15"15,0 0 32 1,0 0-10-16,0 0 1 0,0 0-29 15,0 0-3-15,0-10 20 16,0 10-34-16,0-2-8 16,0 1-19-16,0-4 11 15,0 3-14-15,0 0 3 16,0 2 0-16,0 0-6 16,0 0 11-16,0 0-5 15,0 0 0-15,0 0 7 16,0-3-12-16,0 3 5 15,0 0 0-15,0-3 11 0,0-1-8 16,0-3-3-16,0-2 0 16,0-5-8-16,-19-4 4 15,-10-2-36-15,-11-4 14 16,-7 0 13-16,-8 0-13 16,-3-3 26-16,-4 1 0 15,-3-1 11-15,-4-4-10 16,-2-1 0-16,-6-2 0 15,-2 0 4-15,-4 0-4 16,2 2-1-16,4 4 0 16,1 1 7-16,5 4-3 15,2 0-4-15,2-1 0 16,2 2 8-16,-2-2 0 16,0-2-7-16,-6 3 1 15,-10-2 7-15,-6 5-10 0,-4 3 1 16,-3 2 0-1,7 3-7-15,6 0 14 0,4 7-7 16,8-2 0-16,5 5 10 16,3 2-16-16,5 0 6 15,2 0 0-15,5 0-7 16,2 12 10-16,0 2-3 16,-5 4 0-16,2 0 4 15,-2 2-11-15,4 0 7 16,4 0 0-16,3-1-7 15,-3-3 18-15,-1-2-11 16,2-5 0-16,5-1 3 0,6-1-1 16,1-3-2-1,4-2 0-15,0 0-6 0,0 1 8 16,2 1-2-16,3 3 0 16,-3-2 4-16,3 4-11 15,1 1 7-15,8-2 0 16,1 0-10-16,6 0 4 15,1-5 6-15,3 2 0 16,-2-1 2-16,0 2-12 16,2 0 10-16,-1 0 0 15,1-2-3-15,0 0 7 16,-1-4-4-16,2 2 0 16,3-2 5-16,0 0-5 0,0 0 0 15,0 0 0 1,0 0 2-16,0 0 5 0,0 0-5 15,0 0 1-15,0 0 5 16,0 0-2-16,0 0-6 16,0 0 0-16,0 0-5 15,0 0 14-15,0 0-9 16,0 0 0-16,0 0 3 16,0 0-6-16,10 0 3 15,11-18-7-15,14-10-13 16,7-4-37-16,9-2 22 15,12-4 17-15,10-1-49 16,5 3 21-16,-2 4 2 16,-12 5 8-16,-12 4 14 15,-21 8 14-15,-15 6 8 0,-10 7 6 16,-6 0 2-16,0 2 34 16,0 0-24-16,-8 0-17 15,-27 20 8-15,-11 8 4 16,-10 4 8-16,3 0-10 15,2-1-7-15,2-3 1 16,7-3-1-16,-1-3-4 16,3 0 20-16,4 1-20 15,3-2 16-15,4-2-9 16,4-3-4-16,7-5 4 16,7-2-7-16,9-5 0 15,2 0-1-15,0 0-4 16,0 1 5-16,0 4 0 0,2 1 0 15,13 3 8-15,10 2 4 16,4-1 6-16,7 3 20 16,7-2-17-16,-2-3 8 15,7-1-23-15,-4 2-4 16,-1-5 14-16,-8 1-16 16,-8-4-6-16,-12 1-2 15,-4 1-28-15,-1-2 3 16,0 5-23-16,7 2-21 15,0 7 21-15,10 0-58 16,2-4-24-16</inkml:trace>
  <inkml:trace contextRef="#ctx0" brushRef="#br0" timeOffset="1.06398E6">26970 16878 36 0,'0'0'45'0,"0"0"30"16,0 0-1-16,0 0-22 15,0 0-11-15,0 0-14 16,0 0 11-16,-3 0-22 15,3 0-13-15,0 0-4 16,0 0 1-16,0 0 0 0,0 0-2 16,-2 0 6-16,-4 0-11 15,-5-12 4-15,-3-17-32 16,-1-6 24-16,-1-14-15 16,3 1 19-16,1-6-25 15,8 1 27-15,4-5 0 16,0 7 3-16,0 9 2 15,0 14 43-15,0 10-19 16,0 4-3-16,0 10-19 16,0-1 3-16,-2 5 0 15,0 0-5-15,2 0-4 16,-7 0-3-16,-4 26-20 0,-7 15 27 16,-4 5 0-1,2 3 1-15,2-6 12 0,5-11-11 16,5-6 0-16,4-8 2 15,4-4-4-15,0-5 0 16,0 0 0-16,0-1 5 16,0-3-6-16,0 0 1 15,0-5 0-15,0 0 3 16,0 0-1-16,2 0 24 16,10-14 26-16,3-16 8 15,6-11-59-15,3 0-1 16,-6 5 0-16,0 6 1 15,1 0 0-15,-1 5-1 16,1 4 0-16,-6 3 3 16,-3 6-2-16,-2 5 3 0,-4 4-3 15,-2-1 3-15,1 4-4 16,3 0-8-16,3 0-8 16,7 14 4-16,2 8 11 15,-3 4-8-15,3 0 9 16,0-3 0-16,2 0 4 15,0 0-4-15,2-6 0 16,0-5-5-16,1-8-33 16,-6-4-111-16</inkml:trace>
  <inkml:trace contextRef="#ctx0" brushRef="#br0" timeOffset="1.0699E6">29114 13080 0 0,'0'0'111'0,"0"0"-37"16,0 0 33-16,0 0-33 15,0 0-13-15,0 0-61 16,0 0 0-16,-17-37 2 15,17 37 3-15,0 0 6 16,0-3-10-16,0 3 2 16,0 0-6-16,0 0-33 15,11 0 14-15,2 15 21 16,1-2-14-16,-6 1 15 0,-3-4-2 16,-5-1-7-16,0 0 4 15,0 2-12-15,0-2-2 16,-5 3 0-16,-19-2 4 15,-7-3 10-15,-1-2 0 16,10-5 4-16,7 0 1 16,8 0 12-16,7-14 2 15,0-6-14-15,0 0 1 16,22-1-1-16,9 4 0 16,8 5 2-16,0 7 12 15,-1 5-12-15,-9 0 3 16,-8 0 9-16,-13 0-5 15,-6 0-4-15,-2 0-3 0,0 0 0 16,0 0 5 0,0 11-5-16,-19 10-2 0,-12 2 25 15,-10 5-25-15,5 0-13 16,16-5-115-16,20-14-104 16</inkml:trace>
  <inkml:trace contextRef="#ctx0" brushRef="#br0" timeOffset="1.07042E6">29792 12797 90 0,'0'0'98'16,"0"0"-1"-16,0 0-26 16,0 0 26-16,0 0-23 15,0 0-49-15,0-24 10 16,0 24-35-16,-5 18-19 15,-1 23 16-15,-3 17 5 16,0 11-2-16,2 12 0 16,7-8 9-16,0-12-13 15,0-10 4-15,0-13-17 16,14-8 6-16,6-9-65 16,9-9 5-16,16-7-24 0,13-5-23 15,8-10-43-15</inkml:trace>
  <inkml:trace contextRef="#ctx0" brushRef="#br0" timeOffset="1.07069E6">30352 13217 43 0,'0'0'224'15,"0"0"-139"-15,0 0-14 16,0 0-13-16,0 0-22 16,0 0-36-16,-100-35 10 15,77 25-5-15,9-6-5 16,10-7 2-16,4-2-7 15,0-5-27-15,2 0 16 0,23 4 7 16,4 8 6 0,2 8 2-16,2 10-8 0,3 0 4 15,-5 6 1-15,-4 16-4 16,-4 4 8-16,-11 6-2 16,-4 2-5-16,-6 0 2 15,-2-2 3-15,0 2-4 16,-33-1-7-16,-21-8-93 15</inkml:trace>
  <inkml:trace contextRef="#ctx0" brushRef="#br0" timeOffset="1.07251E6">24803 12773 128 0,'0'0'95'0,"0"0"-24"16,0 0-19-16,0 0-30 15,0 0 23-15,0 0-21 16,-49-68-14-16,47 54 11 16,2 0 0-16,0 0 8 15,0-7-29-15,16-4-3 16,26-8 1-16,11-3-23 0,5 4 9 16,-6 5 9-16,-8 6 1 15,-10 8 6-15,-8 4 0 16,-5 9-7-16,-6 0 5 15,1 4-12-15,-3 26 8 16,-9 19 0-16,-4 13 6 16,-2 15 0-16,-33 13 17 15,-14 7-12-15,-14 10 17 16,-6-1-22-16,4-8 1 16,10-20 3-16,13-24-3 15,17-26-1-15,12-13 0 16,8-10 6-16,5-5 1 15,0 0 4-15,0 0-2 0,20-3 10 16,18-24-7-16,20-5-3 16,8-3-9-16,11-6-21 15,1 5-44-15,-5 6-48 16,-4 2-60-16</inkml:trace>
  <inkml:trace contextRef="#ctx0" brushRef="#br0" timeOffset="1.07282E6">25546 12971 289 0,'0'0'126'0,"0"0"-39"16,0 0-8-16,0 0-43 0,0 0-30 16,0 0-9-1,-141-44 3-15,110 42-7 0,9-1-3 16,9-3 0-16,5-5 10 15,8-4-1-15,0-8-3 16,3-1-6-16,17 0 6 16,4 1 4-16,8 6-7 15,1 8 7-15,2 2 0 16,2 7-3-16,-9 0 7 16,-8 7-4-16,-6 12 0 15,-9 6-6-15,-5 4-3 16,-12 9-20-16,-24-1-56 0,-3-14-94 15</inkml:trace>
  <inkml:trace contextRef="#ctx0" brushRef="#br0" timeOffset="1.07435E6">23350 8446 34 0,'0'0'63'15,"0"0"-17"-15,0 0-16 16,0 0-25-16,0 0-5 15,0 0 0-15,0 0-34 0,0 2-32 16,0 6-12 0</inkml:trace>
  <inkml:trace contextRef="#ctx0" brushRef="#br0" timeOffset="1.07484E6">23350 8446 59 0,'-23'118'84'16,"23"-118"-67"-16,0 0-13 15,0 0 42-15,0 0 16 16,0 0-3-16,0 0 7 0,-4 0-36 16,-20 0-30-16,-15 0-8 15,-11 0-37-15,-20 6 27 16,-10 4 11-16,-18 2 4 15,-9-3-4-15,-7-6 14 16,8-1-3-16,9-2 24 16,11 0-18-16,1 0-5 15,-2 0-5-15,-7-3-15 16,-1-8 3-16,-1 1-11 16,-1 4 7-16,6-1 6 15,7 2-2-15,3 3 9 16,10-2 3-16,4 3 0 15,7-4 2-15,9 1-2 16,10 1 0-16,10-2 4 0,7 3 0 16,6 0-4-1,0 2-7-15,5 0-17 0,-3 0 11 16,3 0-32-16,4 0 39 16,2 0 3-16,2 0 6 15,3 0-2-15,2 0-1 16,0 0-4-16,0 0 0 15,0 0-22-15,0 0-42 16,0 0-48-16</inkml:trace>
  <inkml:trace contextRef="#ctx0" brushRef="#br0" timeOffset="1.07583E6">23557 4600 44 0,'0'0'68'0,"0"0"17"16,0 0-19-16,0 0-42 15,0 0 4-15,0 0-12 16,-6 0-16-16,6 0-2 15,8-7-8-15,21 1 10 16,19-6-1-16,10 1 0 16,15-1 1-16,14-1 0 15,9-1-2-15,1-2-2 16,-1 0-2-16,-17 1-42 16,-21 0 41-16,-23 8-2 15,-22 0 9-15,-13 7 1 16,-4 0-1-16,-43 0-4 15,-15 18-59-15,-2 3-1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1:20:05.914"/>
    </inkml:context>
    <inkml:brush xml:id="br0">
      <inkml:brushProperty name="width" value="0.05292" units="cm"/>
      <inkml:brushProperty name="height" value="0.05292" units="cm"/>
      <inkml:brushProperty name="color" value="#FF0000"/>
    </inkml:brush>
  </inkml:definitions>
  <inkml:trace contextRef="#ctx0" brushRef="#br0">24199 6009 76 0,'0'0'97'0,"0"0"-84"16,0 0-7-16,0 0 35 16,0 0 18-16,0 0-33 15,0 0 15-15,0 0-13 16,0 0-8-16,0 0 9 16,0 0-25-16,0 0 5 15,0 0-5-15,0 0-3 0,0 0 14 16,0 0-15-16,0 0-6 15,0 0 4-15,0 5-14 16,12 5 11-16,14 5 1 16,12 3 8-16,18 0 5 15,22 1-4-15,22-5 10 16,22-4 9-16,15-3-23 16,6 0 6-16,-6-3-6 15,-8-4 5-15,-15 0-3 16,-20 0-3-16,-22 0 0 15,-22 0 13-15,-7 0-13 16,-9 0 8-16,-3 0-8 16,4-8 10-16,10 0-5 0,6-4-3 15,7-2 0 1,-2-1 9-16,-4 3-8 0,-13 2-2 16,-10 5-1-16,-8 1 5 15,-8-1-10-15,-7 5 5 16,-4 0 0-16,-2-2-5 15,3 2 6-15,-3 0-1 16,0 0 0-16,0 0 4 16,0 0-6-16,7-2 2 15,6 2-40-15,5-3-54 16,2-9-127-16</inkml:trace>
  <inkml:trace contextRef="#ctx0" brushRef="#br0" timeOffset="18844.8038">16631 9068 61 0,'0'0'55'16,"0"0"-33"-16,0 0-22 16,0 0-95-16</inkml:trace>
  <inkml:trace contextRef="#ctx0" brushRef="#br0" timeOffset="19989.2719">16538 8770 314 0,'0'0'99'15,"0"0"-46"-15,0 0 34 16,0 0-14-16,0 0-6 16,0 0-51-16,0-5-11 15,0 5-10-15,0 10-9 16,8 22 14-16,9 18 11 16,-5 11-10-16,-5 11 23 15,-5-1-21-15,-2-1 0 16,0-5-2-16,0-12-1 15,0-18-7-15,0-12-3 16,0-16-30-16,0-5 22 16,0-2-2-16,2 0 20 15,10-20-1-15,1-20 1 16,5-18 0-16,9-9-4 16,-3 5 11-16,0 8-3 0,-1 12-4 15,-3 10 0-15,0 10 0 16,-6 9 6-16,-3 8-6 15,-5 5 0-15,4 0-22 16,0 22 19-16,7 10 3 16,-2 8 4-16,-5 4 29 15,-4 4-28-15,-6 1 11 16,0-1-6-16,0-4-2 16,0-8-7-16,-8-10-1 15,6-11-28-15,0-10 21 0,2-5-2 16,0 0 9-1,0-14 0-15,2-28-6 0,18-18 6 16,14-16 0 0,1 1 0-16,1 13 8 0,-5 20 0 15,-15 22 3-15,-7 14 4 16,-5 6-15-16,1 0 0 16,4 17-26-16,4 12 26 15,3 7 11-15,1 5-7 16,-3 3 19-16,1 0-10 15,-1 4-7-15,-3 0-6 16,3-4 0-16,-3-6-21 16,4-10-9-16,9-14-75 15,10-14-135-15,11-8-77 16</inkml:trace>
  <inkml:trace contextRef="#ctx0" brushRef="#br0" timeOffset="20170.2591">17547 9138 147 0,'0'0'215'16,"0"0"-138"-16,0 0-37 16,0 0-1-16,0 0 26 15,154-10-34-15,-94 1-25 16,-4 4-2-16,-16-1-4 16,-17 4-2-16,-13 0-5 0,-10-3-37 15,0 0-53 1,-21-6-183-16</inkml:trace>
  <inkml:trace contextRef="#ctx0" brushRef="#br0" timeOffset="20336.0238">17626 8979 279 0,'0'0'242'16,"0"0"-141"-16,0 0-32 16,0 0 18-16,0 0-87 15,0 0-2-15,48-20-11 16,15 20 13-16,17-4 0 15,7-7-1-15,-7-8-113 16,-18 3-118-16,-21 0-150 16</inkml:trace>
  <inkml:trace contextRef="#ctx0" brushRef="#br0" timeOffset="20590.2644">18392 8497 672 0,'0'0'115'15,"0"0"-105"-15,0 0-3 16,0 0-7-16,0 0 0 16,0 0-5-16,32 167 5 15,-22-87 4-15,2 4 9 16,-5-3-17-16,-3-2 4 15,2-11-13-15,4-13 11 0,3-9-80 16,5-14-95-16,11-18-195 16</inkml:trace>
  <inkml:trace contextRef="#ctx0" brushRef="#br0" timeOffset="20878.1374">18905 9152 534 0,'0'0'205'0,"0"0"-188"16,0 0 21-16,0 0 18 16,0 0-53-16,0 0-6 0,-78-26-14 15,60 8 17 1,9 0-7-16,7-7-9 0,2-1-31 16,0-2 30-16,14 0-13 15,9 4 28-15,4 6 1 16,4 4-4-16,1 8-4 15,-1 6-4-15,-2 0 6 16,-4 6 6-16,-5 16-29 16,-5 8 19-16,-3 4-9 15,-8 6-17-15,-4-1 10 16,2-9-164-16</inkml:trace>
  <inkml:trace contextRef="#ctx0" brushRef="#br0" timeOffset="21147.4647">19259 9133 285 0,'0'0'269'16,"0"0"-183"-16,0 0-56 15,0 0 15-15,0 0-40 16,-138-9-5-16,118 4 19 16,11-4-15-16,5-5-4 15,4-11-4-15,0-5-21 16,17-4 13-16,12 3-1 15,5 2 12-15,0 7-3 16,-5 12 4-16,-5 6-8 16,-6 4-1-16,-5 0-20 15,-1 21 18-15,-6 12-27 16,1 4 38-16,-5 0-7 0,7-3-55 16,4-13-205-16</inkml:trace>
  <inkml:trace contextRef="#ctx0" brushRef="#br0" timeOffset="21455.8265">19622 9017 594 0,'0'0'128'0,"0"0"-121"16,0 0 63-16,0 0-54 15,0 0-15-15,-133 48 12 16,106-40-4-16,7-6-8 15,7-2 3-15,0 0 5 0,5-7-5 16,6-20-4-16,2-7-30 16,0-6 19-16,18 0-5 15,7 6 16-15,-3 8 0 16,0 10 1-16,-1 12-12 16,-2 4 8-16,6 0-19 15,0 10 20-15,-3 14-23 16,-3 4 11-16,-2 7 8 15,-7-3-26-15,-7 3-5 16,-3-5-205-16</inkml:trace>
  <inkml:trace contextRef="#ctx0" brushRef="#br0" timeOffset="22464.888">19928 9051 179 0,'0'0'177'0,"0"0"-138"16,0 0 19-16,0 0 62 15,0 0-60-15,0 0-35 16,-9 9 13-16,-6-12-33 0,-1-11 5 16,1-4-10-16,1-4 5 15,7 0-7-15,5-6 2 16,2 0 0-16,0 2 7 15,0 4-2-15,5 2 12 16,15 2-17-16,9 7 2 16,4-1-9-16,7 10 2 15,-2 2 4-15,-7 0-9 16,-9 0 5-16,-5 11-3 16,-11 13-2-16,-4 4-2 15,-2 4 12-15,0 0 31 16,-2 0-10-16,-14-3 12 0,-1-7-28 15,-4-5-10 1,-1-7-4-16,0-8-141 0,0-2-407 16</inkml:trace>
  <inkml:trace contextRef="#ctx0" brushRef="#br0" timeOffset="25833.9491">20916 9087 260 0,'0'0'71'16,"0"0"-65"-16,0 0-6 15,0 0 13-15,0 0 34 16,0 0 23-16,91 14-28 16,-42-14 8-16,10 0 3 15,5 0-21-15,7-9-25 16,7-3-7-16,4 0 0 15,-5 0-21-15,-11-1-56 0,-16-1-82 16,-25 0-234-16</inkml:trace>
  <inkml:trace contextRef="#ctx0" brushRef="#br0" timeOffset="26050.5263">21007 8947 598 0,'0'0'69'0,"0"0"-69"15,0 0 0 1,0 0 5-16,0 0 12 0,154-17-17 16,-49 14-8-16,6 1 1 15,1-2-91-15,-14-4-84 16,-16-6-184-16</inkml:trace>
  <inkml:trace contextRef="#ctx0" brushRef="#br0" timeOffset="26318.2375">21952 8638 649 0,'0'0'120'0,"0"0"-120"15,0 0-49-15,0 0 43 16,0 0 2-16,150 101 8 16,-84-49 5-16,-1 6-9 15,-9 2 2-15,-16 0-13 16,-16 3 1-16,-22-1 10 16,-2 0 7-16,-46 0-4 15,-37 1 20-15,-21-5 3 16,-21-3-26-16,-5-3 0 15,1-8-100-15,11-16-301 16</inkml:trace>
  <inkml:trace contextRef="#ctx0" brushRef="#br0" timeOffset="29463.6716">24240 7914 181 0,'0'0'30'15,"0"0"-23"-15,0 0 41 16,0 0 42-16,0 0-27 0,0 0 12 15,0 0-32-15,0-1 16 16,0 1 2-16,-10 0-45 16,-12 15-1-16,-18 22-15 15,-16 18 0-15,-13 15 8 16,-6 25-5-16,-1 16-3 16,9 3 2-16,15-10 3 15,30-22-10-15,22-21-8 16,3-18-41-16,39-14 28 15,16-18 0-15,9-11 13 16,9-14 8-16,-5-26 2 16,-13-11-3-16,-16-6 6 15,-20-3-17-15,-17 2 10 0,-5 2-18 16,-15 3-38 0,-22 3 18-16,-3 10-28 0,1 7 73 15,7 8 18-15,8 11 22 16,10 7 12-16,5 2-40 15,3 5-12-15,-3 0-2 16,-3 6-117-16,-3 12-170 16</inkml:trace>
  <inkml:trace contextRef="#ctx0" brushRef="#br0" timeOffset="30009.5784">23060 9172 191 0,'0'0'205'16,"0"0"-205"-16,0 0-9 15,0 0 9-15,145 4 53 16,-23-4-35-16,25-2-9 16,19-10-9-16,10 2 0 0,2 0-4 15,0-1 4 1,-4 4 0-16,-16-2 0 0,-15 0 9 15,-20-3-9-15,-19-2 0 16,-21-1 0-16,-16 1 6 16,-18 2 0-16,-18 2-3 15,-12 6-3-15,-15 1-2 16,-4 0-20-16,0 3-215 16</inkml:trace>
  <inkml:trace contextRef="#ctx0" brushRef="#br0" timeOffset="33728.5945">23965 9421 153 0,'0'0'264'0,"0"0"-232"15,0 0-20-15,0 0 9 16,0 0 57-16,0 0-59 16,0 0-6-16,0-5-25 15,0 5 12-15,0 0-12 16,0 9 9-16,0 16 6 16,0 18 2-16,0 13 22 15,-5 8-14-15,1 3 19 16,0-5-29-16,4-11-3 0,0-4 0 15,2-11-5 1,12-8 4-16,3-10-12 0,3-4-51 16,0-11-71-16,2-3-150 15</inkml:trace>
  <inkml:trace contextRef="#ctx0" brushRef="#br0" timeOffset="34047.9212">24336 9835 439 0,'0'0'33'0,"0"0"-26"0,0 0-7 16,0 0 8-16,0 0 16 15,0 0-24-15,-94-75-6 16,94 62 1-16,0-3 5 15,0 6 5-15,15-2-2 16,5 4 6-16,2 1-6 16,3 4-3-16,2 3 0 15,-5 0-5-15,1 0 5 16,-4 6 0-16,-3 8 0 16,-3 1-16-16,-3 2 16 15,-8 7-52-15,-2-2-93 16,0 0-83-16</inkml:trace>
  <inkml:trace contextRef="#ctx0" brushRef="#br0" timeOffset="34388.7636">24720 9803 230 0,'0'0'100'15,"0"0"-100"-15,0 0-24 16,0 0 22-16,0 0 2 16,0 0-11-16,-54-96 3 15,54 78-3-15,0 0 11 16,10 4 14-16,5 4-2 0,2-1 7 16,3 6-14-16,-1 3 9 15,4 2 10-15,-1 0-22 16,0 7 3-16,1 10 3 15,-3 1-3-15,-5 0 32 16,-1 0-7-16,-5-2 1 16,-5-1 8-16,-2-4-33 15,-2 1-6-15,-4 6 0 16,-34 4-13-16,-13 5-65 16,0-6-231-16</inkml:trace>
  <inkml:trace contextRef="#ctx0" brushRef="#br0" timeOffset="38026.6121">15234 10525 398 0,'0'0'110'0,"0"0"-110"15,0 0-23-15,0 0 18 16,0 0 5-16,0 0-8 15,29 86 1-15,-16-49 7 16,-2 1 0-16,-6 0 8 16,-3-1-6-16,0 4 23 15,-2-1-23-15,0-5 8 16,0-10-14-16,0-10 4 16,2-7-11-16,0-8-8 0,5 0-16 15,5-11 35-15,7-21 0 16,6-16 10-16,8-12-5 15,-2-6-5-15,5 1 0 16,-3 9 14-16,1 15-10 16,-5 12 14-16,-7 15-13 15,-2 10 1-15,-4 4-12 16,-3 11 5-16,6 29 1 16,-4 16 14-16,-7 7 14 15,0 3 4-15,-6-8-12 16,2-11-18-16,1-15 2 15,1-12-4-15,-2-10-13 0,-1-8 6 16,-1-2-52-16,0 0 49 16,3-32 3-16,8-16-23 15,5-9 12-15,9 0 3 16,-1 15 15-16,-5 16 0 16,-5 15 7-16,-6 11-3 15,3 0-4-15,6 19 2 16,3 13 21-16,3 4-5 15,-1 4-3-15,-2 0 16 16,-1-4-16-16,-6-2 17 16,-1-8-30-16,-8-8 5 15,-2-4-8-15,1-8 1 16,-3 1-6-16,2-7 0 0,10 0-72 16,6 0-60-16,6-22-178 15</inkml:trace>
  <inkml:trace contextRef="#ctx0" brushRef="#br0" timeOffset="38200.9416">16295 10747 415 0,'0'0'116'0,"0"0"-94"16,0 0 21-16,0 0-27 16,0 0 2-16,0 0 23 15,22 116-33-15,-17-79 6 16,-1-5-14-16,0-9-19 0,3-14-27 15,5-9-139 1,-4-7-110-16</inkml:trace>
  <inkml:trace contextRef="#ctx0" brushRef="#br0" timeOffset="38356.6509">16148 10418 254 0,'0'0'206'15,"0"0"-160"-15,0 0-39 16,0 0-7-16,0 0-24 16,0 0 21-16,35 33-46 15,-10-11-158-15</inkml:trace>
  <inkml:trace contextRef="#ctx0" brushRef="#br0" timeOffset="38717.4652">16437 10638 465 0,'0'0'64'16,"0"0"-55"-16,0 0 7 15,0 0 49-15,0 0-47 16,63 120 2-16,-48-82-20 16,-6-4 6-16,-2-6-20 15,-4-6 0-15,-1-12-27 0,0-6 15 16,0-4 4-16,0 0 22 15,0-9 0-15,5-22 7 16,5-9-5-16,5-6 1 16,5 6 0-16,1 8 2 15,-4 12 2-15,-5 12-1 16,-5 6-6-16,2 2 0 16,3 0-6-16,1 14 12 15,7 7-2-15,1 6 33 16,-1 3-26-16,2 0 16 15,1-2-27-15,4 0-7 16,-2-4 4-16,-3-10-105 16,-3-8-175-16</inkml:trace>
  <inkml:trace contextRef="#ctx0" brushRef="#br0" timeOffset="39100.5712">17164 10782 521 0,'0'0'125'15,"0"0"-118"-15,0 0 28 16,0 0 1-16,0 0-34 15,0 0-3-15,51 8 1 0,-13-8-1 16,0 0-29 0,-2-10-156-16,-9-10-124 15</inkml:trace>
  <inkml:trace contextRef="#ctx0" brushRef="#br0" timeOffset="39556.1109">17427 10399 474 0,'0'0'149'0,"0"0"-116"16,0 0-29-16,0 0-4 16,0 0 0-16,0 0-19 15,33 96 19-15,-17-22 0 16,-7 7 8-16,-7-1-20 15,-2-5 12-15,0-12 0 0,0-17-6 16,0-14-4-16,0-16-24 16,0-10-36-16,0-6-18 15,0 0 86-15,0-24-18 16,0-11-107-16,4-10 97 16,13-5 30-16,4 3 6 15,4 6-2-15,4 11 12 16,2 10 16-16,5 8-21 15,4 5 10-15,0 7 23 16,-4 0-22-16,-10 3 7 16,-3 14 17-16,-6 6-22 15,-7 1 30-15,-10 1-19 16,0 6-5-16,-18 1-19 16,-24 2-2-16,-10-3 16 0,-4-9-25 15,14-7-36-15,13-7-15 16,18-5-104-16,11-3-69 15</inkml:trace>
  <inkml:trace contextRef="#ctx0" brushRef="#br0" timeOffset="40194.6556">18046 10800 237 0,'0'0'81'0,"0"0"-51"16,0 0-4-16,0 0 54 0,0 0-12 15,52-106-39 1,-52 92 6-16,0 3-8 0,0 8-23 16,-2 1 39-16,-3 2-27 15,1 0 3-15,-5 0-19 16,-7 4 1-16,-8 22-1 16,-5 10 4-16,0 4 2 15,2 0-4-15,12-4-2 16,8-5-8-16,7-8-5 15,0-5-25-15,4-10 37 16,21-8-10-16,13 0-17 16,6-12 26-16,8-20-27 15,-3-8 29-15,-5-4 1 0,-13 7 7 16,-8 11-6-16,-12 12 4 16,-9 8 6-16,-2 6 25 15,0 0-35-15,0 0 1 16,0 11-3-16,0 15 1 15,0 4 21-15,-2-2-18 16,2-4 6-16,0-7-20 16,0-8 8-16,0-9-15 15,22 0 13-15,5-16-22 16,6-23 12-16,7-19-13 16,3-12-6-16,-3-10 22 15,-2 7-90-15,-14 13 100 0,-10 17 1 16,-12 19 35-1,-2 12 44-15,0 8 11 0,0 2-21 16,0 2-35-16,0 0-34 16,0 28-21-16,0 18 17 15,-5 18 8-15,3 6 10 16,2-3-14-16,0-7 7 16,0-13-16-16,0-8 9 15,0-13-4-15,0-10-5 16,0-10-57-16,0-6-34 15,0 0-84-15,-4-16-72 16</inkml:trace>
  <inkml:trace contextRef="#ctx0" brushRef="#br0" timeOffset="40330.4935">18370 10680 273 0,'0'0'176'0,"0"0"-124"0,0 0-18 15,0 0 27-15,0 0-47 16,174-51 2-16,-114 48-16 15,-6 3-24-15,-14 0-66 16,-13 0-146-16</inkml:trace>
  <inkml:trace contextRef="#ctx0" brushRef="#br0" timeOffset="40598.6912">18961 10619 375 0,'0'0'198'0,"0"0"-122"16,0 0-48-16,0 0 2 0,0 0-30 16,0 0 0-16,-99 10 0 15,59 21 0-15,3 3 0 16,8 4-14-16,8 0 14 16,13-6-4-16,8-4 4 15,0-7-27-15,11-4 23 16,20-8 3-16,14-9-22 15,9-3-17-15,6-31-47 16,6-18-32-16,1-22 70 16,0-22-41-16,-1-15-111 0</inkml:trace>
  <inkml:trace contextRef="#ctx0" brushRef="#br0" timeOffset="40922.6586">19344 10138 244 0,'0'0'208'0,"0"0"-115"0,0 0-78 16,0 0-2-16,0 0-5 15,-15 116-6-15,3-47 1 16,1 7 7-16,-5 8-3 16,-1 2-7-16,1-7 0 15,3-17 5-15,4-18-15 16,5-18 10-16,4-13-20 16,0-13-10-16,0 0-25 15,4 0 55-15,23-26 15 16,11-11-15-16,4-1 36 0,-5 6-19 15,-8 10 7-15,-10 12 28 16,-9 8-19-16,2 2-19 16,-1 0-14-16,3 19-5 15,-3 12-3-15,-5 5 16 16,-2-1-6-16,-1-2 11 16,-1-6-4-16,3-4-16 15,2-5 7-15,1-3-65 16,10-10-171-16</inkml:trace>
  <inkml:trace contextRef="#ctx0" brushRef="#br0" timeOffset="41424.6576">19902 10844 296 0,'0'0'188'16,"0"0"-133"-16,0 0-7 15,0 0 11-15,0 0-59 16,0 0-1-16,0 7 0 16,0-7-6-16,0 0-7 15,0 0 5-15,0 0 12 16,0 0-3-16,0 0 17 15,0 0-15-15,0 0 21 16,0 0-23-16,0 0 5 16,8 0-13-16,10 0 12 15,6 0-4-15,5 0 6 16,3 0 0-16,-3 0 1 0,-5 0-7 16,-1 0-14-16,-6 0 2 15,-5-3-79-15,-10-3-56 16,-2 0-57-16</inkml:trace>
  <inkml:trace contextRef="#ctx0" brushRef="#br0" timeOffset="42385.3182">20035 10684 308 0,'0'0'90'16,"0"0"-73"-16,0 0 52 16,0 0 32-16,0 0-97 15,0 0-4-15,16 0-6 16,1 10-6-16,6 6 12 16,4-2-2-16,0 0 12 15,2 0-10-15,0 1 0 0,-1-4 2 16,-1 1 10-1,-9-4-7-15,-5 1-2 0,-6-2-1 16,-7 5 11-16,0 2-24 16,-14 9 22-16,-19 4-11 15,-9 1 34-15,-3 0-34 16,10-6-33-16,8-9-160 16</inkml:trace>
  <inkml:trace contextRef="#ctx0" brushRef="#br0" timeOffset="43448.9989">20644 10686 484 0,'0'0'117'15,"0"0"-89"-15,0 0-11 16,0 0-8-16,0 0-9 16,0 0-17-16,8 61 17 15,-2-15 4-15,0 1 4 16,-6-5-15-16,0-12 7 16,0-6-20-16,0-12 14 15,0-3-40-15,0-8-14 0,0-1 7 16,2 0 27-1,3-5 24-15,1-20 2 0,3-6 0 16,7-10 2-16,6 1 1 16,0 2 14-16,3 9 23 15,-7 12-27-15,-3 7 4 16,-1 3 5-16,1 7-22 16,1 0 7-16,3 0-7 15,2 7 0-15,-3 11 3 16,-1 2 3-16,-3 0 3 15,-3 0-9-15,-7-1 5 16,-4-4-11-16,0-3-4 16,0-4-6-16,0-6-6 15,0 0-30-15,0-2 52 16,0 0 0-16,0-4 18 0,0-18-18 16,10-5 0-1,9-4 3-15,6 4 21 0,0 4-12 16,-3 9 18-16,-4 5-21 15,-5 6 0-15,-2 1 21 16,-2 2-27-16,3 0-2 16,1 2 13-16,1 14-6 15,-4 5 12-15,3 4-2 16,-1 3-16-16,-1 2 13 16,0 0-15-16,-2 0 0 15,2-4 1-15,0-2 3 16,5-2-8-16,4-4-2 0,11-3-42 15,9-9-61-15,4-6-222 16</inkml:trace>
  <inkml:trace contextRef="#ctx0" brushRef="#br0" timeOffset="43661.3872">21591 10925 498 0,'0'0'108'0,"0"0"-108"16,0 0 64-16,0 0-8 16,0 0-53-16,0 0 11 0,145-3-14 15,-107 2 2 1,-7-2-11-16,-9-1-6 0,-11-4-57 16,-6-1-43-16,-5-6-89 15,-9-2-126-15</inkml:trace>
  <inkml:trace contextRef="#ctx0" brushRef="#br0" timeOffset="43800.6963">21513 10764 375 0,'0'0'124'16,"0"0"-112"-16,0 0 43 16,0 0-18-16,0 0-37 15,169-22-2-15,-113 20-72 16,-6 0-107-16,-11-1-109 15</inkml:trace>
  <inkml:trace contextRef="#ctx0" brushRef="#br0" timeOffset="44073.7815">22070 10476 485 0,'0'0'76'0,"0"0"-66"16,0 0 12-16,0 0-2 15,0 0-20-15,0 0-12 0,25 92 12 16,-16-38 8-16,-1 4-2 16,0 4 15-16,-2-4-15 15,-1-7 2-15,-1-3-8 16,2-12 0-16,4-4-13 15,1-13-37-15,5-11-212 16</inkml:trace>
  <inkml:trace contextRef="#ctx0" brushRef="#br0" timeOffset="44366.9338">22523 10910 101 0,'0'0'507'15,"0"0"-453"-15,0 0-54 16,0 0 7-16,0 0 13 16,0 0-20-16,-45-13-11 15,30 1 11-15,-1-2-8 16,7-3 2-16,3-1-1 16,3-2-9-16,3 6 16 15,0 2 7-15,0 4-7 16,0 6-5-16,18 2 3 15,6 0-20-15,3 0 16 16,0 13-24-16,-2 6-36 16,-6 1 22-16,-3-1-15 0,-3-2-54 15,-1-5-107 1</inkml:trace>
  <inkml:trace contextRef="#ctx0" brushRef="#br0" timeOffset="44641.2218">22849 10914 334 0,'0'0'70'0,"0"0"-55"15,0 0 74-15,0 0-86 16,0 0 0-16,0 0 2 16,-96-36-5-16,82 22 3 15,5 1-3-15,9-2 0 0,0 1 9 16,0-1-6-1,3 6 3-15,10 1 5 0,0 4-6 16,0 2 25 0,-1 2-30-16,-1 0 2 0,0 9-8 15,0 8 0-15,-2 5 4 16,-5 2-7-16,-1-6-72 16,-3-7-172-16</inkml:trace>
  <inkml:trace contextRef="#ctx0" brushRef="#br0" timeOffset="45254.7793">23818 10921 63 0,'0'0'263'16,"0"0"-186"-16,0 0-11 16,0 0 74-16,0 0-57 15,0 0-37-15,0 0 13 16,-14-3-45-16,14 3-2 15,0 0-12-15,27 0-22 16,23 0 22-16,21 4 0 16,16 4-4-16,-2-3 1 15,-14-4-70-15,-11-1-17 0,-16 0-59 16,-15 0-84-16</inkml:trace>
  <inkml:trace contextRef="#ctx0" brushRef="#br0" timeOffset="45465.9322">23642 10782 499 0,'0'0'72'0,"0"0"-55"15,0 0-22-15,176-4 10 0,-105 4-1 16,0 0-4-16,-3 6 9 15,-8 3-14-15,-1-4 5 16,-3-3-49-16,0-2-160 16</inkml:trace>
  <inkml:trace contextRef="#ctx0" brushRef="#br0" timeOffset="45734.9266">24454 10596 562 0,'0'0'122'0,"0"0"-75"16,0 0-47-16,0 0-5 15,0 0-8-15,0 0 13 0,162 86 19 16,-89-47-19-16,-1-4 0 16,-9 2 4-16,-13-8 3 15,-11 3-7-15,-14-1 0 16,-19-2 2-16,-6 1-10 15,-23 1-8-15,-30-2 16 16,-18-3 26-16,-6-1-26 16,9-5-1-16,16-8-81 15,23-10-321-15</inkml:trace>
  <inkml:trace contextRef="#ctx0" brushRef="#br0" timeOffset="49220.301">26624 9622 124 0,'0'0'161'16,"0"0"-133"-16,0 0 59 16,0 0-2-16,0 0-8 15,0 0-29-15,0 0-43 16,3-25 20-16,-3 25-25 15,0 13-34-15,-29 28 29 16,-11 19 5-16,-12 20 39 0,-6 7-28 16,-2 3 1-1,4-8 2-15,12-8-14 0,11-9 0 16,14-7-6-16,15-6 6 16,4-6 0-16,0-8-6 15,23-8 8-15,14-6-11 16,13-12 9-16,3-6-8 15,0-6-2-15,-8 0 5 16,-9-4 5-16,-9-15 0 16,-8-4 9-16,-7-9-2 15,-8-10-7-15,-4-4 0 16,0-3-3-16,-18 5 3 16,-8 0-3-16,-1 10 2 15,5 5 1-15,5 9 7 16,9 7-1-16,6 5-3 15,0 3 22-15,2 5-25 0,0 0-3 16,0 0-52-16,0 5-227 16,-5 16-63-16</inkml:trace>
  <inkml:trace contextRef="#ctx0" brushRef="#br0" timeOffset="49723.5676">25715 10754 366 0,'0'0'34'15,"0"0"-34"-15,0 0 0 16,0 0 54-16,141 0 7 16,-48 0-41-16,14 0 16 15,9 0-27-15,9 0 23 16,1-7 2-16,0 2-30 16,-15 1 24-16,-20 1-28 15,-19 0 1-15,-25 3 5 16,-23 0-2-16,-13 0-4 15,-11 0 0-15,0 0 2 16,0 0-11-16,0 0-28 16,0 0-73-16,0 0-177 15</inkml:trace>
  <inkml:trace contextRef="#ctx0" brushRef="#br0" timeOffset="51200.4847">26076 11129 323 0,'0'0'168'0,"0"0"-165"0,0 0 12 15,0 0 55-15,0 0-59 16,0 0-11-16,9-4-2 16,0 21-5-16,2 12 0 15,-2 9 14-15,0 4-5 16,2 0 13-16,-4 2-15 16,1 2 23-16,0 3-22 15,-6-1 4-15,0-2-3 16,0-6-2-16,3-8-5 15,-1-6-20-15,4-12-131 16,6-10-145-16</inkml:trace>
  <inkml:trace contextRef="#ctx0" brushRef="#br0" timeOffset="51510.5446">26587 11546 569 0,'0'0'72'0,"0"0"-71"16,0 0 26-16,0 0-18 15,0 0 11-15,0 0-20 16,-74-86-3-16,74 62 3 0,9 0 0 16,11 4 0-1,7 1-9-15,-1 7 4 0,3 2-7 16,0 5 9-16,-4 2-21 15,-8 3 22-15,-3 0-10 16,-5 4-7-16,-5 14 13 16,-4 5-8-16,0 3 0 15,0 6 14-15,-19 0-4 16,-10-4 0-16,0-16-174 16</inkml:trace>
  <inkml:trace contextRef="#ctx0" brushRef="#br0" timeOffset="56016.2309">25582 8959 26 0,'0'0'87'0,"0"0"-76"16,0 0 9-16,0 0 2 15,0 0-1-15,0 0-15 16,0 0 4-16,93-41-8 15,-68 24 0-15,6 2 16 16,2-2-7-16,9-3-10 16,8-4-1-16,2 0 0 15,2 0-5-15,-9 3 3 16,-9 8 2-16,-16 6-2 16,-9 6 5-16,-5 1-3 0,3 0 0 15,-1 4-6 1,-4 27 5-16,2 10 2 0,-1 13 0 15,3 8 30-15,4 1-20 16,3-2 10-16,-3-2 3 16,-3-5-7-16,-5-3 12 15,-4-2-20-15,0-1-8 16,0-4 12-16,0-6-11 16,-2-9-2-16,0-16 0 15,2-5 4-15,0-8-4 16,0 0 1-16,0 0 4 15,0-4 33-15,0-15-28 16,12-10-9-16,9 0-2 0,-1-2 4 16,0 4-12-1,4-2 8-15,1 2-8 0,0 0 5 16,0 1-9-16,-6 4 13 16,-5 5-1-16,-8 8 9 15,-1 3-2-15,-5 6-6 16,0 0-2-16,0 0 2 15,0 24-27-15,0 16 27 16,-5 6-4-16,-1 7 12 16,-1-10-8-16,4-6 0 15,3-11 0-15,-2-11-3 16,2-6 6-16,-4-8-3 16,-5-1 0-16,-13 0 0 15,-7-23-9-15,-9-8 6 0,2-3-20 16,1 2 20-16,6 4 6 15,2 6-1-15,0 3 36 16,-2 0-27-16,2 5 13 16,5 3-3-16,7 8-12 15,8 1 35-15,5 2-44 16,2 0-14-16,-2 0-87 16,-3 0-147-16</inkml:trace>
  <inkml:trace contextRef="#ctx0" brushRef="#br0" timeOffset="61182.319">27324 10740 41 0,'0'0'97'0,"0"0"-78"15,0 0-6-15,0 0 46 16,0 0-13-16,0 0-36 15,0 4 11-15,0-4-10 16,0 0 35-16,0 0 12 16,0 0-38-16,0 0 14 15,0 0-29-15,0 0 0 16,0 0-9-16,9 0 4 16,7 0 0-16,11 0-5 0,4-4 5 15,7-4 0 1,7-3 0-16,8 0 0 0,14-1-1 15,9-4 5-15,4 2-4 16,0-2 0-16,3-3 2 16,-10 4-4-16,-10-2 2 15,-15 3 0-15,-14 5-11 16,-12-1 6-16,-9 2 5 16,-3-1 0-16,-8 4 9 15,-2-2-9-15,0-1 0 16,0 1 0-16,0-7-7 15,-20-3-15-15,-5-3-25 0,-2-2 31 16,3 1 16 0,4 6 0-16,7 3 5 0,6 4 3 15,7 4 16-15,0 4-24 16,0 0-11-16,0 0 1 16,18 0-23-16,9 0 33 15,8 6 0-15,-1 4 2 16,-5 1-1-16,-3 1 4 15,1 2-5-15,-2 6 6 16,-3-1-2-16,0 3 9 16,-6 0-10-16,-1 2-3 15,-6-2 11-15,-5-1-6 16,-4-5-5-16,0 0 19 16,-26 3-18-16,-36 4 44 15,-16 3-22-15,-5-2-23 0,18-7-49 16,30-8-78-16,28-9-163 15</inkml:trace>
  <inkml:trace contextRef="#ctx0" brushRef="#br0" timeOffset="62105.8329">29284 9886 174 0,'0'0'118'0,"0"0"-22"16,0 0 15-16,0 0-43 15,0 0-14-15,0 0-44 16,-12-18 0-16,12 28-20 16,0 24-4-16,0 18 14 15,3 18-3-15,2 11 12 16,-3-2-9-16,-2 4 0 0,0-11 7 15,0-12-21 1,0-10 13-16,9-16-27 0,1-10-32 16,15-17-108-16,11-7-48 15</inkml:trace>
  <inkml:trace contextRef="#ctx0" brushRef="#br0" timeOffset="62421.8417">29723 10476 250 0,'0'0'164'15,"0"0"-144"-15,0 0-6 16,0 0-25-16,0 0 11 16,0 0 0-16,-118-90-2 15,118 67-42-15,0 0 42 16,4 4 0-16,21 3 0 0,10 5-2 15,8 4-2-15,-1 5 6 16,3 2 15-16,-5 0-14 16,-9 4 12-16,-6 12-13 15,-12 7 4-15,-7 6 7 16,-6 3-11-16,0 6 17 16,-31 0 33-16,-11 0-44 15,-16-2-6-15,-11-7-6 16,3-12-167-16</inkml:trace>
  <inkml:trace contextRef="#ctx0" brushRef="#br0" timeOffset="64866.3953">26676 8724 9 0,'0'0'76'0,"0"0"-18"16,0 0-1-16,0 0-29 16,0 0 12-16,0 0-8 15,0 0-14-15,0 2 15 16,0-2-33-16,0 0 12 16,25 0 5-16,10 0-8 15,16 0 24-15,14 0-12 16,11 0-16-16,9 0 8 15,2-5-9-15,0-5-4 16,-6 2 0-16,-9 0 3 16,-9-1-6-16,-17 5 3 15,-15 0-11-15,-10 2 7 16,-8 1-12-16,-2 1 16 16,-2-2-2-16,-3 2 4 0,-1-2-9 15,-3 2 3-15,3-5 4 16,-5 3 5-16,0 1-1 15,0-5-4-15,0-2 0 16,-7-3-22-16,-15 0-14 16,-7-3-1-16,-2 2 36 15,4-3-1-15,7 3 4 16,5 2 12-16,5 1 14 16,4 0-16-16,3 3 26 15,1 2-20-15,0 2-12 16,2 2 10-16,0 0-16 15,0 0 0-15,0 0 0 16,0 0-14-16,0 0 14 16,0 0-14-16,23 9 14 0,8 6 9 15,4 1-6-15,1 0-1 16,-1-2-1-16,1 0 7 16,-5-1-6-16,-2-4-2 15,-6 1 0-15,-5-3-5 16,-7-1 5-16,-5-5 0 15,-2 6 0-15,-4-3-1 16,0 3-8-16,0 7 5 16,-15 7 4-16,-20 2-19 15,-15 2 19-15,4-13-188 16</inkml:trace>
  <inkml:trace contextRef="#ctx0" brushRef="#br0" timeOffset="74675.5474">28595 7961 350 0,'0'0'59'16,"0"0"-1"-16,0 0 16 15,0 0 7-15,0 0-19 16,0 0-48-16,0 0-6 15,7-7-8-15,-3 7-20 16,8 20 14-16,1 14 0 16,3 15 6-16,-3 9-3 15,-7 10 8-15,-6 1-5 0,0 1 0 16,2-6 2 0,4-10-16-16,2-9 13 0,3-10-21 15,7-9-31-15,7-12-93 16,6-14-85-16</inkml:trace>
  <inkml:trace contextRef="#ctx0" brushRef="#br0" timeOffset="75006.537">29172 8572 238 0,'0'0'98'0,"0"0"-88"15,0 0-17 1,0 0 12-16,-118-52-5 0,98 31 9 16,9-2-9-16,5-5-3 15,6-2-3-15,0-6 6 16,0 1 5-16,12 8-5 16,9 5 0-16,4 7-1 15,1 9 5-15,8 6-4 16,1 0 0-16,-4 11 5 15,-1 12-9-15,-8 6 4 16,-7-1 0-16,-6 4 22 16,-9-2-20-16,-2 4 11 15,-30 1-13-15,-12-2-13 16,1-1-18-16,10-12-103 0</inkml:trace>
  <inkml:trace contextRef="#ctx0" brushRef="#br0" timeOffset="75350.5499">29700 8580 508 0,'0'0'100'0,"0"0"-94"15,0 0 51-15,0 0-5 16,0 0-50-16,0 0-4 15,-95-37-17-15,66 18-7 0,0-3 24 16,5 0-26 0,6 0 28-16,5-4-4 0,5 0-7 15,8 3 6-15,0 4 5 16,2-1-15-16,27 6-5 16,14-2-49-16,2 8 53 15,2 3 15-15,-10 5 1 16,-5 0-7-16,-8 10 7 15,-9 11-9-15,-7 11 6 16,-8 8-19-16,0 9-42 16,-10-3-83-16,4-5-103 15</inkml:trace>
  <inkml:trace contextRef="#ctx0" brushRef="#br0" timeOffset="75653.2966">30120 8610 318 0,'0'0'190'0,"0"0"-164"16,0 0-1-16,0 0 30 15,0 0-55-15,0 0 0 16,-103-40-4-16,79 25 4 16,1-8 0-16,10-5-12 15,7-6-22-15,6-4 26 16,0-6-13-16,11 5 5 15,11 10 5-15,5 7 12 16,0 12-1-16,-3 8 0 0,2 2 0 16,1 3-5-16,0 18 5 15,-4 6 0-15,-4 4-9 16,-7 3 2-16,-6 5-8 16,-6 0-55-16,0-8-145 15</inkml:trace>
  <inkml:trace contextRef="#ctx0" brushRef="#br0" timeOffset="75994.8955">30510 8564 95 0,'0'0'353'16,"0"0"-338"-16,0 0 23 15,0 0 44-15,0 0-37 16,0 0-13-16,0 0-30 15,-27-6 30-15,0-14-32 16,0-4-29-16,8-4 22 16,5-5-21-16,14-10-35 15,0-6 54-15,2 2-42 16,25 5 43-16,6 10-3 16,6 9-28-16,5 9 27 15,8 8-8-15,-4 6 20 16,-3 0-1-16,-7 8 2 15,-13 13-1-15,-10 0 2 16,-1 4 5-16,-12 3 7 16,-2 8-9-16,0 6-5 0,-34 7 0 15,-19 2-13-15,-10-13-177 16</inkml:trace>
  <inkml:trace contextRef="#ctx0" brushRef="#br0" timeOffset="84130.2666">21203 11768 31 0,'0'0'131'15,"0"0"-65"-15,0 0-8 16,0 0-13-16,0 0-6 16,0 0 4-16,0 0-10 15,-7-65 19-15,7 62-33 16,0 1-14-16,0 2 0 16,0 0-5-16,0 0-6 15,0 0 0-15,0 2-27 16,0 19 30-16,5 6-5 15,6 12 8-15,-2 13-9 0,-3 13 14 16,-1 12-5 0,-5 13 0-16,0 9 6 0,0 4-10 15,0 2 4 1,0 0 0-16,0-9-2 0,0-10 4 16,0-12-2-16,0-12 0 15,0-13 5-15,0-11-10 16,0-13 5-16,0-4-8 15,0-9 6-15,0-4-15 16,0-4 16-16,0 0-5 16,0 0-31-16,3 1 15 15,12-2 8-15,12-1 14 16,11-2 7-16,15 0-7 16,12 0 13-16,15-17 0 15,10-1-12-15,10 0 17 16,4-1-18-16,8-2 0 15,0 2-6-15,-10-2 6 0,-17 6-14 16,-25 1 3-16,-27 5-9 16,-20 3 20-16,-11-2 5 15,-2-4 5-15,0-2-1 16,0-2-6-16,0 2 5 16,-8 0-8-16,-7 0-2 15,-6-2-3-15,-8 0-4 16,-2 2-8-16,0-2 9 15,-3 4 4-15,10 4 4 16,11 0 10-16,5 6-2 0,8 2 38 16,0-2-46-1,0 2-11-15,10 0 8 0,21 0-10 16,9 0 13-16,0 12 1 16,0 0 6-16,-6 2 1 15,-9 3-4-15,-8-2-4 16,-3 9 19-16,-14 7-16 15,0 6 14-15,-5 6 22 16,-21 3-14-16,-6-6 2 16,1-5-27-16,-3 2-5 15,-4-4 2-15,-2 1-90 16,-5-5-40-16,10-9-120 16</inkml:trace>
  <inkml:trace contextRef="#ctx0" brushRef="#br0" timeOffset="85212.3646">22884 12421 212 0,'0'0'156'0,"0"0"-70"16,0 0-20-16,0 0 16 16,0 0 9-16,0 0-51 0,0-11-14 15,0 11-26 1,0 0-8-16,0 14 8 0,7 24-28 16,9 18 28-16,1 13 5 15,3 3-1-15,1-5-8 16,-2-12 0-16,2-4-41 15,-4-11-1-15,5-4-19 16,3-7-71-16,6-12-49 16</inkml:trace>
  <inkml:trace contextRef="#ctx0" brushRef="#br0" timeOffset="85488.7779">23451 12939 191 0,'0'0'183'0,"0"0"-104"16,0 0 2-16,0 0-76 16,0 0-5-16,-126-3-8 15,84-1-34-15,7-8 26 16,8-7 2-16,11-4 0 16,7-8 11-16,9-2 6 15,0-2-2-15,31 2 1 16,9 4 8-16,7 12-18 15,3 6 8-15,-4 11-3 16,-1 0-1-16,-7 11-3 0,-11 18 1 16,-12 9-8-1,-8 4-46-15,-7 3-74 0</inkml:trace>
  <inkml:trace contextRef="#ctx0" brushRef="#br0" timeOffset="85780.6374">23900 12922 361 0,'0'0'171'0,"0"0"-149"15,0 0 43-15,0 0-31 16,0 0-34-16,0 0-18 16,-127-48-45-16,96 32 51 15,11-3 7-15,11-2 10 0,9-4 20 16,0-3-25-16,23 1 1 15,21 3-8-15,9 7 4 16,8 9 3-16,-3 8 0 16,-7 0-4-16,-11 0 0 15,-13 11-8-15,-12 8-3 16,-7 8 13-16,-8 2-29 16,0 5-24-16,-10-1-46 15,-14-8-107-15</inkml:trace>
  <inkml:trace contextRef="#ctx0" brushRef="#br0" timeOffset="88617.5656">25125 12941 34 0,'0'0'140'0,"0"0"-140"0,0 0-39 15,0 0 39-15,0 0 70 16,135-50-19-16,-88 42-6 15,2 1-6-15,0-2-3 16,5 4 9-16,4-2-12 16,4 3-7-16,12 3-6 15,2-3-13-15,-5-5-8 16,-7 2 1-16,-20-5-28 16,-19-1 12-16,-13-1 6 15,-12-4-2-15,0 0-2 16,-29 1-72-16,-18-2 19 15,-2 0 33-15,4 6 34 16,12 1 29-16,15 2 15 16,11 6 22-16,5 2 8 15,2 2-55-15,0 0-19 16,27 0-12-16,17 0 12 0,12 9 6 16,0 6-6-16,-7 5 1 15,-5 3 6-15,-10 0 0 16,-10 1 0-16,-10 0 5 15,-14 7-10-15,-5 5 14 16,-48 8 14-16,-27 4 15 16,-10 2-45-16,10-4-5 15,29-14-98-15,37-18-131 16</inkml:trace>
  <inkml:trace contextRef="#ctx0" brushRef="#br0" timeOffset="88970.1859">26618 12187 420 0,'0'0'162'15,"0"0"-89"-15,0 0-71 16,0 0 33-16,0 0-35 0,0 0 14 16,0 83-2-16,6-11 9 15,-3 8 3-15,1-1-22 16,-2-7 11-16,0-11-26 15,-2-8-6-15,3-11-45 16,4-8-31-16,6-16-120 16,12-15-70-16</inkml:trace>
  <inkml:trace contextRef="#ctx0" brushRef="#br0" timeOffset="89247.3587">27124 12689 254 0,'0'0'230'0,"0"0"-127"16,0 0-14-16,0 0-67 16,0 0-22-16,-118-55-6 15,89 38 3-15,11-1-4 16,7-5-6-16,11-3 7 16,0-2-4-16,15 3-7 15,18 0 15-15,6 11-17 16,-1 9 13-16,-1 5 6 15,-3 0-10-15,-7 9 3 16,-5 12-7-16,-9 4 1 16,-9 5 4-16,-4 7-12 15,0 3-9-15,-2 0-49 0,2-10-129 16</inkml:trace>
  <inkml:trace contextRef="#ctx0" brushRef="#br0" timeOffset="89533.3201">27648 12627 365 0,'0'0'170'0,"0"0"-126"15,0 0-4-15,0 0-30 16,-132-31-17-16,85 31 11 0,12-3-4 16,15-1 0-1,11-9 2-15,7-6-2 0,2-9 0 16,15-7 7-16,28-1-18 15,7 8 14-15,2 8-3 16,2 10 0-16,-8 8 2 16,-3 2-7-16,-10 0 5 15,-8 23-8-15,-12 4 1 16,-13 8-8-16,0 7-7 16,-20 4-25-16,-20-7-100 15,0-8-163-15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1:29:34.702"/>
    </inkml:context>
    <inkml:brush xml:id="br0">
      <inkml:brushProperty name="width" value="0.05292" units="cm"/>
      <inkml:brushProperty name="height" value="0.05292" units="cm"/>
      <inkml:brushProperty name="color" value="#FF0000"/>
    </inkml:brush>
  </inkml:definitions>
  <inkml:trace contextRef="#ctx0" brushRef="#br0">25715 1509 23 0,'0'0'67'0,"0"0"-14"16,0 0-15-16,0 0-1 16,0 0-7-16,0 0-18 0,0 0-12 15,0 0 1-15,0-7-1 16,0 7 2-16,0 0 3 16,0 0 19-16,0 0-15 15,0 0 16-15,0 0 5 16,0 0-30-16,0 0 1 15,0 0-1-15,0 0-8 16,0 0 4-16,0 0-2 16,0 7 6-16,0 18-3 15,0 5 6-15,2 4 1 16,2 4-4-16,1 0 0 16,2 0-3-16,0 1 11 15,-1-1-8-15,1 1 9 0,-5 5-9 16,5 5 14-1,2 1-14-15,-1-2 1 0,9-2 1 16,-5 2 2-16,5-4-2 16,-2 0-1-16,1-1 3 15,-1-5-4-15,1 4 0 16,-1-3 0-16,1 2 2 16,-1 1 2-16,1-2-4 15,2-3 0-15,2-1 3 16,2-5-3-16,5 0 0 15,2-1 0-15,-2-1 3 16,1 0 2-16,3-3-5 16,-2 0 0-16,0 0 4 15,3-3-4-15,-1 2 0 0,3-1 0 16,4-2 0 0,-3 0 2-16,3-4-2 0,-3-1 0 15,4-4 7-15,1 1-6 16,2 1-1-16,3-3 0 15,-1 0 8-15,1-2-5 16,-5-3-2-16,-2 0 6 16,-5-3-7-16,-2-2 11 15,-2-2-10-15,-6 0 1 16,-5 0 17-16,-5 0-18 16,-3 0 8-16,-6 0 1 0,-2 0-5 15,0 0 22 1,0 0-7-16,7 0-11 0,7-11 13 15,9-8-21 1,6-5 7-16,2-3-8 0,-2 1 7 16,-1-1-7-16,-9 6 0 15,-3 1 0-15,-3 0 3 16,-3 0 3-16,1-3-6 16,-1 2 0-16,1-2 5 15,-2 2 0-15,3-1-5 16,-2-2 1-16,5-2-3 15,-2 3 4-15,-4 1-2 16,-2 9 0-16,0-1 5 16,-5 3 18-16,-1 1-12 0,-3 3 3 15,0 0 5 1,0 3-14-16,0 0 9 0,2 2-14 16,-2 1 5-16,2-1-8 15,-2-3 3-15,0-3 0 16,0 0-4-16,3-2 9 15,-1 3-5-15,0-4 0 16,-2 2 5-16,2-2-10 16,2-1 5-16,1 4 0 15,-3 2-6-15,-2 0 12 16,0 6-6-16,0-3 0 16,2 3 7-16,-2 0-11 15,0 0 4-15,0 0 0 16,0 0-4-16,0 0 6 15,0 0-2-15,0 0 7 0,0 0-6 16,0 0 21-16,0 0-14 16,0 0 5-16,0 0 17 15,0 0-19-15,0 0 12 16,0 0-10-16,0 0-11 16,0 0 9-16,0 0-11 15,0 0 0-15,0 0-5 16,0 0 10-16,2 0-5 15,-2 0 0-15,0 0 3 16,0 0 11-16,0 0-14 16,0 0 0-16,0 0-4 15,0 0 10-15,0 0-6 0,0 0 0 16,0 0 2 0,0 0-1-16,0 0 1 0,0 0-2 15,0 0 0-15,0 0 5 16,0 0-5-16,0 0 0 15,0 0 2-15,0 0-6 16,0 0 4-16,0 0 0 16,0 0-3-16,0 0 4 15,0 0-2-15,0 0 1 16,0 0 0-16,0 0-6 16,0 0 6-16,0 0 0 15,0 0-5-15,0 0 7 16,0 9-2-16,0 2 0 0,0 1 1 15,5 5-6 1,0 0 5-16,-1 0 0 0,0 4-2 16,1-1 9-16,-3-1-7 15,2 0 0-15,1-2 1 16,-2 1-6-16,1-2 5 16,2 0 0-16,-1 2-2 15,1 1 8-15,4 1-6 16,-8-1 0-16,2-2 1 15,1 1-5-15,-3 0 4 16,4 2 0-16,-1 4-2 16,0-2 8-16,1 0-7 0,-1 2 1 15,-1-2 0 1,0 4-5-16,-2 1 5 0,1 2 0 16,4 4 0-16,-3 1 5 15,1 3-5-15,1 2 0 16,3-3 1-16,0 2-5 15,2-1 4-15,-2-4 0 16,3 5-2-16,-2 0 6 16,-3 0-4-16,0 3 0 15,-2-1 1-15,-3 0-8 16,-2 0 7-16,0 1 0 16,0-3-1-16,0-3 8 15,0 0-7-15,2-1 0 0,2-3 0 16,1 4-11-1,-1-1 11-15,0-4-1 0,1 0-3 16,-2-2 4-16,1-3 0 16,-2 0 0-16,2-1 0 15,5 1-6-15,-2-2 6 16,2 1 0-16,4 2-1 16,1-1 0-16,1-1-4 15,-1 0 4-15,1-2-2 16,-1 0-6-16,-1 0 9 15,1-4 0-15,-1 0-1 16,0-2 5-16,1 0-4 16,1 0 0-16,3 1 0 15,2-3-10-15,0 7 9 0,5 2 1 16,-3-1 0 0,3 0 2-16,-4-4-5 0,-2-3 3 15,-1-2 0-15,-7-6-4 16,-1 0 4-16,7-2 0 15,2 3 0-15,8 2 5 16,6-1-8-16,4-2 3 16,-2-5 0-16,-4 1-5 15,-2-1 5-15,-6 0 0 16,-2-2 0-16,2 0 5 16,2 0-6-16,4 0 1 15,4 0 0-15,3 0-3 16,-3 0 3-16,2-4 0 0,-3-1 0 15,-3 0 3 1,-5-2-4-16,-3 2 1 0,-6-1 0 16,-3-1 0-16,0-1 1 15,-1-2-1-15,10-1 0 16,1-5 7-16,5-3-8 16,2 4 1-16,-5-4 0 15,-2 5-6-15,-6 1 6 16,-3 1 0-16,-4 1 0 15,-2 1 7-15,0-2 0 16,-1-1-7-16,1 1 1 16,3-5 0-16,-6 0 5 15,2-2-6-15,1-1 0 0,-1 1 6 16,2-1-10-16,-4 5 4 16,-2-1 0-16,2 4-2 15,-4 0 6-15,3 2-4 16,-3 2 5-16,0 0-1 15,2-2 8-15,-2-3-12 16,2-2 3-16,2-6-10 16,4 2 10-16,-4-3-3 15,5 1 0-15,-3 4 3 16,-2-3-8-16,2 3 5 16,-4 3 0-16,-2 4 2 15,0 0 2-15,0 0-4 0,2 1 0 16,-2 0 7-16,2-2-1 15,0-3-6-15,1-3 0 16,1-3-7-16,-2-1 7 16,2 4 0-16,-2 2 0 15,1 4 8-15,-3 3-11 16,0 1 3-16,0 4 0 16,0 1 4-16,0-3-3 15,3 2-1-15,-1-4 0 16,-2 3 4-16,2-1-7 15,0 0 3-15,-2 4 0 16,0-2-4-16,0 3 6 16,0 0-2-16,0 0 0 15,0 0 9-15,0 0-8 0,0 0-1 16,0 0 1-16,0-1 10 16,0-2-11-16,0 3 16 15,0 0-4-15,0 0-7 16,0 0 8-16,0 0-13 15,0 0 2-15,0 0-4 16,0 0 7-16,0 0-5 16,0 0 0-16,0 0 9 15,0 0-11-15,0 0 2 16,0 0 0-16,0 0-2 16,0 0 6-16,0 0-4 15,0 0 0-15,0 0 6 16,0 0-11-16,0-1 5 15,0 1 0-15,0 0-5 16,0 0 8-16,0 0-3 0,0 0 0 16,0 0 6-16,0 0-7 15,0 0 1-15,0 0 0 16,0 0-7-16,0 0 9 16,0 0-2-16,0 0 0 15,0 0 1-15,0 0-6 16,0 0 5-16,0 0 0 15,0 0-6-15,0 0 7 16,0 0-1-16,0 0 0 16,0 0 5-16,0 0-10 0,0 0 5 15,0 0 0-15,0 0-4 16,0 0 8-16,0 0-4 16,0 0 0-16,0 0-6 15,0 0 0-15,0 0-6 16,0 0-9-16,0 0 20 15,0 0-13-15,0 0 14 16,0 0 0-16,0 0 5 16,0 0-11-16,0 0 6 15,0 0 0-15,0 0-6 16,0 0 3-16,2 0 3 16,-2 0-2-16,0 0-3 15,0 0-1-15,0 0 6 0,0 0 0 16,0 0-6-1,0 0 9-15,0 0-3 0,3 0 0 16,-3 0 5-16,0 0-7 16,0 0 2-16,0 0 0 15,0 0-6-15,0 0 10 16,0 0-4-16,0 0 0 16,0 0 4-16,0 0-9 15,0 0 5-15,0 0 0 16,0 0-4-16,0 0 6 15,0 0-2-15,2 0 0 16,-2 0 2-16,6-3-9 16,6-2 7-16,3-5 0 15,5 0-4-15,-2-1 6 0,-9 4-2 16,4 4 0-16,-4-2 4 16,5-2-7-16,-3 2 3 15,-3-2 0-15,0 5-4 16,-2-1 8-16,3-2-4 15,3-1 0-15,0 0 3 16,1 2-12-16,-1 0 9 16,-5 3-3-16,1-2 0 15,-3 3-5-15,2 0 7 16,0 0 1-16,-1-2 0 16,3 0-9-16,2 2 9 15,0-1 0-15,5 1-5 16,2 0 6-16,0-3-1 15,1 1 0-15,-1 2-2 0,1 0-5 16,-9 0 7-16,-1 0 0 16,3 0-3-16,-1 0 9 15,3 0-6-15,3-2 0 16,3 0 2-16,2-1-7 16,0 3 5-16,3 0 0 15,-2-5-2-15,1 3 7 16,-4 0-5-16,2-1 0 15,-1 0 1-15,-2-1-4 16,1 2 3-16,5-3 0 16,2-1-2-16,0 3 10 0,-3-3-8 15,-2 1 0-15,-1-2 1 16,-2 2-2-16,-1-2 1 16,0 1 0-16,-2 2 2 15,-4-4 5-15,2 1-3 16,5 0-4-16,2-5 6 15,8 0-8-15,-2-4 2 16,0 3 0-16,-2 1 0 16,-3-4 7-16,-2 7-7 15,0-5 0-15,-3 2 1 16,2 0-4-16,-3-3 3 16,1 5 0-16,-1-1-1 15,3-4 6-15,2 0-5 0,6-8 0 16,0 1 2-1,2 0-6-15,-6 2 4 0,0 2 0 16,-3 0-1-16,-5 4 6 16,-1 0-5-16,-1 0 0 15,3 0 3-15,-1 0-7 16,4 0 4-16,-2 0 0 16,1-2-1-16,0-2 7 15,2 0-7-15,2-1 1 16,-1 2 0-16,-4 0-4 15,1 0 5-15,-3 0-1 16,4-1 0-16,-1-2 6 16,-3 2-6-16,3 1 0 15,-5 0 0-15,3-1-4 0,-1-2 4 16,3 3 0-16,-2-4 0 16,0 5 5-16,-3 0-7 15,3-1 2-15,3 0 0 16,1-1-3-16,-1-2 3 15,4-5 0-15,6 0-2 16,5-4 9-16,4 0-10 16,-4 0 3-16,-7 1 0 15,-3 1-7-15,-4 0 7 16,4 3 0-16,1 0-4 16,-2 4 6-16,0-1-3 15,-2-2 1-15,4-1 0 16,-1-4-6-16,-2-1 7 0,3 0-1 15,-5-2 0 1,-3 8 5-16,1-3-5 0,-5-3 0 16,1 0 1-16,1-6-10 15,-1 1 10-15,1-1-1 16,2 3 0-16,0-1 6 16,3-4-12-16,1 6 6 15,-2-3 0-15,-1 7-8 16,-5 8 8-16,-1-1 0 15,-1 5-2-15,-3-1 9 16,0 0-11-16,-2 2 4 16,1 2 0-16,-1 1-6 0,2-1 9 15,0-3-3 1,1 1 0-16,-3 2 2 0,6-2-5 16,-3 2 3-16,2-2 0 15,-2 2-5-15,0 1 6 16,-3 2-1-16,4-2 0 15,-6 6 7-15,1-4-8 16,-1 4 1-16,-2-2 0 16,0 4 2-16,0 1 0 15,-2-3-2-15,2 2 0 16,1 1 6-16,-1 0-15 16,-2 2 9-16,5 0-71 15,6 0-127-15,-3 0-115 0</inkml:trace>
  <inkml:trace contextRef="#ctx0" brushRef="#br0" timeOffset="2136.8958">27692 4580 23 0,'0'0'69'0,"0"0"-37"15,0 0-3-15,0 0 5 0,0 0-8 16,0 0-13-16,0 0-4 15,20 6-7-15,12 1 25 16,10 1-16-16,16 1 8 16,16-3-5-16,19-4 7 15,18-2 6-15,19 0-17 16,8 0 4-16,3 0-7 16,-10 0-1-16,-13 0-5 15,-18-2 0-15,-15-1 2 16,-11 3 34-16,-7 0-16 15,2-3-4-15,-1-1-11 16,2-2 0-16,-7-2-5 16,-13 2-1-16,-13 2 0 0,-14 2-4 15,-11 2 6-15,-5 0-2 16,-3 0 0-16,-2 0-5 16,0 0 4-16,0 0-38 15,3 0-10-15,9 0-5 16,-4 0-88-16</inkml:trace>
  <inkml:trace contextRef="#ctx0" brushRef="#br0" timeOffset="7648.2711">25758 2089 31 0,'0'0'30'0,"0"0"7"15,0 0 20-15,0 0-23 0,0 0-9 16,0 0 10-16,0 0-18 15,0 0 0-15,-3-4-17 16,3 4-8-16,0 0-4 16,3 0-1-16,3 0 13 15,3 0-1-15,0 4 8 16,-7 2-7-16,3 0 0 16,-5 0 0-16,0-2-3 15,0 0 3-15,0-1-5 16,0-2 5-16,0 1-7 15,0 0 7-15,0-2 6 16,-7 0 11-16,2 0 17 16,-1 0-13-16,6-8-4 0,0 2 9 15,0 3-23 1,0 1-6-16,0 2 0 0,2-3-6 16,16 1 7-16,-1 2-3 15,4 0-5-15,-6 0 0 16,1 0-12-16,-5 0 14 15,-2 12 0-15,-2-2-2 16,-3 0 4-16,-2-2 4 16,-2-4-3-16,0 3-7 15,0-2-29-15,-6-1 41 16,-14 1-4-16,4-5 4 16,5 0 4-16,6 0-3 15,3-7-1-15,2-7 0 16,0-2-11-16,0 0 0 0,13 6-109 15</inkml:trace>
  <inkml:trace contextRef="#ctx0" brushRef="#br0" timeOffset="12438.4817">25773 2127 48 0,'0'0'52'16,"0"0"-20"-16,0 0 0 15,0 0 5-15,0 0-9 16,0 0-8-16,0 0-20 16,0 0-1-16,0 0-5 0,0 0 11 15,0 0-5 1,2 0 3-16,-2 0-2 0,4 0 9 15,6-1-9-15,5-10 1 16,8 0 10-16,6-4-11 16,2-3 7-16,4 4-7 15,5 0 6-15,10 0-6 16,1 2-1-16,9-3 0 16,1-2 0-16,-4 1 2 15,-1 2-2-15,-3 1 0 16,-3 1 4-16,-6 3-2 15,-1 1 0-15,-6-2-1 16,3 2 12-16,2-4-11 16,3 0 2-16,5 0-4 15,-4 0 3-15,3-2 2 0,-4 2-3 16,-2 0 0-16,-6 1 11 16,1 0-13-16,-1-1 12 15,4 1 7-15,3-2-18 16,-1 0 11-16,4 1-12 15,-2-2 0-15,3-2 1 16,2 0 1-16,-2-2-2 16,-1 2 0-16,-5 2 5 15,1 2-8-15,6 0 3 16,4 0 0-16,5-3-2 16,3 3 6-16,1-5-4 15,0 0 0-15,5-2 3 0,3-1-4 16,-1 1 1-1,-1 4 0-15,-3 1-5 0,-5 1 10 16,0 4-5-16,3-3 0 16,3 3 2-16,4-1-4 15,-1 0 2-15,2 2 0 16,5-1-6-16,2-3 5 16,0 3 1-16,-1-1 0 15,-11 4 2-15,-1-2-8 16,1 2 6-16,9-1 0 15,6 0 0-15,6 0 2 16,0 0-2-16,1-3 0 16,-4 0-9-16,-2 2 8 15,-1-1-11-15,-6 6 4 16,-5-1 3-16,-8 4-4 0,1 0 9 16,-3 0 0-16,4 0 1 15,5 0-1-15,8 0 0 16,0 0 0-16,4 4-1 15,-6-4 3-15,-3 0-2 16,-10 0 0-16,-4 0 2 16,-2 0 3-16,-3 0-4 15,9 0 2-15,4 3-3 16,3-3 2-16,-3 0-5 16,-8 3 3-16,-8-1-2 15,-10-2-4-15,-3 0 6 16,-1 2 0-16,-1 0-1 0,0 1 4 15,-6 2-3-15,2-1 0 16,0 0 1-16,2 0-2 16,1 2 1-16,-3 0 0 15,-4-1-3-15,-6-2 4 16,2 1-1-16,-9-2 0 16,-4 1 2-16,-3-3-5 15,-3 0 3-15,4 3 0 16,-4-3 5-16,0 0 0 15,-2 0 3-15,-2 0 6 16,0 0 2-16,0 0 17 16,0 0-13-16,0 0 15 15,0 0 8-15,0 0-33 16,3 0 9-16,-3 0-5 16,2 0-6-16,0 2 20 0,2-2-23 15,-2 0 7-15,1 0 1 16,-3 0-9-16,0 0 0 15,0 0-4-15,0 0 2 16,0 0-11-16,0 0-15 16,0 0-92-16,-5 0-173 15</inkml:trace>
  <inkml:trace contextRef="#ctx0" brushRef="#br0" timeOffset="13535.3735">31691 1608 35 0,'0'0'88'0,"0"0"-2"15,0 0-18-15,0 0 3 16,0 0-45-16,0 0-15 16,0 0 0-16,61-74-4 15,-51 60 16-15,0 0-21 16,-4 0-1-16,5-2 28 15,-4 2-27-15,5-4 4 16,-2 0 19-16,2-1-23 16,1 0 3-16,0-1-5 15,1-1 0-15,-1 1-7 0,-1 3 8 16,-2 0-1 0,1 1 0-16,3-2 7 0,-3 2-6 15,1-1 0-15,-2-3 0 16,1 3 22-16,1 1-11 15,1 0 5-15,1 0-15 16,-6-1 10-16,3 6-14 16,-6-1 2-16,2 3 0 15,-3 2-1-15,1-4 10 16,-1 6-9-16,-2-1 4 16,0-1 4-16,0 2-8 15,-2-4 0-15,3 1 0 16,-1-6-8-16,0 2 6 15,3-2 1-15,-3 1 1 0,3-1-22 16,-1-1 20 0,-2 3-2-16,2 0 4 0,-1-2 1 15,1 2 3-15,1 0-4 16,0-1 0-16,1 4-6 16,-2 1 5-16,-2 2 1 15,3 0 0-15,-3 2 0 16,3 0 6-16,-3-2-6 15,1 0 0-15,-1 2 3 16,0-1-5-16,0 2 2 16,0-1 0-16,0 0 9 15,3-2-6-15,-5 0-1 16,4-2-2-16,0-2 6 0,2 2-11 16,-2-2 5-1,-2 6 0-15,-2 0-6 0,0 1-9 16,0 3-16-16,0 0-34 15,0 0-110-15,0 19-57 16</inkml:trace>
  <inkml:trace contextRef="#ctx0" brushRef="#br0" timeOffset="14338.0213">31704 1247 103 0,'0'0'0'15,"0"0"0"-15,0 0 57 16,0 0 21-16,0 0-59 15,0 0 23-15,50 0 16 16,-32 0-21-16,-1 0 17 0,4 2-5 16,-1 1-35-16,4-3 13 15,3 0-21 1,-5 0-2-16,-1 0 2 0,-8 0-1 16,-5 0-5-16,-6 0 0 15,-2 3-4-15,0-3 0 16,3 0-12-16,4 2-8 15,-1 2 20-15,3-1 5 16,3 0-1-16,-1-1 0 16,-1 0-1-16,2-2-2 15,-3 0-34-15,-3 0-42 16,-6 0-62-16</inkml:trace>
  <inkml:trace contextRef="#ctx0" brushRef="#br0" timeOffset="14800.7765">31702 1269 10 0,'0'0'65'16,"0"0"-36"-16,0 0-21 16,0 0-8-16,0 0 1 0,0 0 1 15,-2 2-2-15,2-2 0 16,0 0 0-16,0 2 0 15,0-2 0-15,0 2-11 16,0 0-17-16,8 0 13 16,7 0 15-16,5 1 1 15,-3-2 9-15,1 1 0 16,0 0 19-16,-4 0 5 16,-4-2-13-16,-3 5-6 15,-2-3-12-15,-3-1-1 16,-2-1-2-16,3 0 3 15,-3 0-6-15,0 2 1 0,0 2-27 16,0 4-7-16,0-2-14 16</inkml:trace>
  <inkml:trace contextRef="#ctx0" brushRef="#br0" timeOffset="15102.209">32135 1180 206 0,'0'0'96'15,"0"0"-96"-15,0 0-1 16,0 0-5-16,0 0 0 15,0 0 6-15,-67 89 4 16,36-53-1-16,-1-2-3 16,9-5 2-16,-6-6 4 15,4-2-12-15,-2-3 6 16,-2-4-17-16,2-7-75 16,5-2-48-16</inkml:trace>
  <inkml:trace contextRef="#ctx0" brushRef="#br0" timeOffset="15447.2023">31832 1177 211 0,'0'0'66'0,"0"0"-37"16,0 0 11-16,0 0-4 15,0 0-30-15,0 0-6 16,0-2-6-16,5 4-5 16,3 15-7-16,6 8 18 15,3 3 0-15,4 0 2 16,0-2 11-16,-2 0-13 16,1-2 17-16,-3-2 2 0,4-2-16 15,-3-4 5-15,-5-4-8 16,3 1 0-16,-3-6 2 15,-5 0-2-15,4-2-7 16,-5-2-15-16,-1-1-16 16,1-2 25-16,2 0-26 15,2 0-83-15</inkml:trace>
  <inkml:trace contextRef="#ctx0" brushRef="#br0" timeOffset="19429.0778">24866 812 174 0,'0'0'0'0,"0"0"-32"16,0 0 24-16,0 0 8 15,0 0 2-15,6 143 44 16,12-90-24-16,9 13 11 15,7 15 0-15,5 16-4 16,-5 24-4-16,-7 38-5 16,-14 47-16-16,-10 37 17 15,-3 23-21-15,4 12 0 16,16-14 3-16,18 4 2 16,18 13-6-16,13 2 1 15,2 10 0-15,1 4-5 0,-17-12-1 16,-10 6-25-1,-21-3-14-15,-15-15-21 0,-9-30 13 16,0-43 8-16,0-52 21 16,0-34 24-16,-4-25 8 15,-1-19 8-15,5-12 22 16,-2-12-25-16,2-12 25 16,0-7-17-16,0-8-2 15,0-1 13-15,7-2-25 16,6-1-4-16,-2-6-3 15,0-2-3-15,0-6-15 16,7-1-16-16,7-15-20 0,6-32-72 16</inkml:trace>
  <inkml:trace contextRef="#ctx0" brushRef="#br0" timeOffset="20312.6894">23889 5187 351 0,'0'0'70'0,"0"0"-69"16,0 0-1-16,0 0-84 0,0 0 75 15,196-24 9-15,-1 2 58 16,54-8-3-16,56-6-48 16,52-2 3-1,36 1-10-15,28 8-10 0,16 3 7 16,-5 8-17-16,-11 4-11 16,-22 0 26-16,-26-6-28 15,-25-10 19-15,-23-10 14 16,-9-8 1-16,-6-7 6 15,-5 1-7-15,-8 3-58 16,-31 5-15-16,-34 5 37 16,-34 5 36-16,-33 1 1 0,-25 5 3 15,-20 3 7-15,-22 0 1 16,-15 7-4-16,-16 2-3 16,-7 4-5-16,0 3-1 15,-2 2 0-15,-2 1-4 16,-4 4 4-16,-2 2 1 15,0 0 0-15,-8 2 2 16,-8-1 2-16,-13 1-4 16,-2 0 6-16,1-3-5 15,-3 3 8-15,6 0-7 16,2-3 1-16,-2 3 1 16,-2-1-2-16,-3-1 5 15,-7 0 25-15,-5 0 4 0,-6 2 27 16,2-4 3-1,1 0-9-15,2-7-24 0,-1-2-33 16,0-5-5-16,-1 0 1 16,-3-3-9-16,0 3 10 15,0-3-15-15,-7-3 18 16,-13-5 10-16,-5 1-6 16,-2 0-4-16,-2 4 43 15,8 4-15-15,0 6 10 16,8 8-28-16,4 3-1 15,4 3-18-15,5 0 8 16,0 0-12-16,0 0-27 16,0 0-39-16,23 11 51 15,12 9 24-15,10 4 4 0,4-4 0 16,0-2 0 0,-13-4-1-16,-9 0 0 0,-12 3-7 15,-6 5 4-15,-9 10-11 16,0 15 15-16,-36 16 7 15,-19 12 6-15,-17 4 7 16,-10-3-15-16,-5-6-5 16,-2-12-40-16,-2-12-147 15</inkml:trace>
  <inkml:trace contextRef="#ctx0" brushRef="#br0" timeOffset="21132.8371">23299 926 68 0,'0'0'345'0,"0"0"-318"15,0 0-27-15,0 0-59 16,0 0 49-16,0 0 10 16,36 159 10-16,-19-81 13 15,-3 11 2-15,-8 6-11 16,-6-1 19-16,0-7-33 16,0-14-1-16,0-18 0 15,5-17-45-15,13-20-26 16,24-18-131-16</inkml:trace>
  <inkml:trace contextRef="#ctx0" brushRef="#br0" timeOffset="21448.6838">24014 1356 276 0,'0'0'189'0,"0"0"-169"16,0 0-20-16,0 0-44 15,-127 0 29-15,90 0 15 16,5 0 11-16,12 0-7 16,9 0 35-16,4-7-5 0,7 0-21 15,0-8 12-15,0-5-12 16,0-6-9-16,31-3-4 16,14-2-16-16,13 7 3 15,2 4 0-15,-6 10 1 16,-6 7 5-16,-12 3-7 15,-3 0-7-15,-10 21-7 16,-7 13-14-16,-7 8 26 16,-9 7-16-16,0-3-23 15,0-11-89-15</inkml:trace>
  <inkml:trace contextRef="#ctx0" brushRef="#br0" timeOffset="21808.3103">24598 909 276 0,'0'0'147'16,"0"0"-96"-16,0 0-5 15,0 0-42-15,0 0-1 16,0 0 9-16,-123-55-12 16,88 71-1-16,2 12-19 15,6 6-18-15,12 1 17 16,9-4-21-16,6 1 8 15,0-2 26-15,29-2-2 16,12-1 10-16,5-6 7 16,8 0 6-16,-2-1 22 15,-8 0-19-15,-9 0 21 0,-10 1-3 16,-11 2-29-16,-12 3 10 16,-2 8-5-16,0 4-7 15,-29 5 19-15,-6-4-20 16,-8-3-2-16,1-9 0 15,1-10-60-15,13-8-21 16,5-9-18-16,17-7 5 16,6-28-58-16</inkml:trace>
  <inkml:trace contextRef="#ctx0" brushRef="#br0" timeOffset="22138.3921">25064 844 56 0,'0'0'257'15,"0"0"-195"-15,0 0 19 16,0 0 8-16,0 0-20 16,0 0-69-16,-38-38-18 15,-11 51-2-15,-11 26 10 16,4 13 9-16,7 5-13 16,16-8-24-16,13-9-2 15,13-9 4-15,7-5 29 16,0-6-2-16,18-2 3 15,15 2 6-15,9 0 5 16,8 2-2-16,1 0 13 16,-2 2 8-16,-4 4 17 0,-12 0-5 15,-10 6-17-15,-13 5 21 16,-10 8-24-16,-4 12-2 16,-45 7 29-16,-20 4-37 15,-12 2-6-15,10-4-68 16,31-25-177-16</inkml:trace>
  <inkml:trace contextRef="#ctx0" brushRef="#br0" timeOffset="23419.9671">32073 4903 237 0,'0'0'137'0,"0"0"-55"16,0 0 8-16,0 0 5 16,0 0-54-16,0 0-15 15,0 0-26-15,-3-14-13 16,3 41-4-16,-2 30-28 16,-5 33 45-16,-10 22 7 15,-8 13-7-15,-10-9-6 16,-4-21-16-16,10-23-44 15,10-24 17-15,9-20-20 16,10-14 4-16,0-10 34 16,5-4 22-16,35-23 9 0,18-25 45 15,11-16-41 1,-9 1 1-16,-12 10-5 0,-22 22 33 16,-15 14 9-16,-6 13-22 15,-5 4 9-15,0 0-29 16,0 0-27-16,2 24 14 15,0 10 13-15,2 10 0 16,-2 5 31-16,0 0-31 16,4-6 6-16,-4-11-6 15,2-10-4-15,1-13 2 16,-1-4-4-16,2-3 6 16,6-2 0-16,13-12 16 15,17-32 67-15,16-25-46 16,6-23-32-16,3-22 33 15,-2-4-1-15,-14-1-8 0,-7 17 14 16,-9 20 9-16,-14 14 10 16,-3 13-32-16,-7 11-24 15,-4 14 14-15,-2 9-20 16,-5 4 2-16,2 5-3 16,0 0 1-16,0 4-1 15,1 2-4-15,-1 3-26 16,-2 3 6-16,0 0-53 15,6 0-55-15,10 0-51 16,-1 9-2-16,1 7-43 16</inkml:trace>
  <inkml:trace contextRef="#ctx0" brushRef="#br0" timeOffset="25783.8318">24953 5043 115 0,'0'0'84'16,"0"0"-19"-16,29-111-47 15,-16 90 26-15,-2 5 20 16,2 5-24-16,6-1-10 15,3 3-17-15,4 1-6 16,1 2 8-16,2 2-12 16,-4 4-3-16,1 0 0 15,-3 0 6-15,-8 0-9 0,-1 4 3 16,-7 3 0-16,-7 0-7 16,0 7-2-16,0 4 9 15,-5 10 3-15,-28 14 0 16,-25 10 4-16,-14 9-7 15,-3-12-143-15,8-17-101 16</inkml:trace>
  <inkml:trace contextRef="#ctx0" brushRef="#br0" timeOffset="40774.2563">25871 2109 5 0,'0'0'21'0,"0"0"-9"0,0 0-2 16,0 0-10-16,0 0 14 16,0 0-3-16,0 0-10 15,0 0 16-15,0 0 1 16,0 0 1-16,0-3 13 15,0-2-24-15,0-1 5 16,0 3-13-16,0 0-1 16,0 1 0-16,0 2-17 15,0-2-4-15,4 2 11 16,1 0-7-16,2 0 12 16,-1 0 2-16,3 0-2 0,-3 0 3 15,0 0-2-15,0 0 0 16,1 10-2-16,-3 4-17 15,0 3 19-15,2-2 1 16,-2 1 4-16,2 3-4 16,-3 1-1-16,1-3 1 15,0 1 2-15,-4 3-7 16,2 0 5-16,-2 2-3 16,0-2 5-16,0 0-1 15,0-3 2-15,0 0 1 16,0-3 0-16,0 2 0 15,0-5 0-15,0 0 0 16,0-4 0-16,0 0 0 16,-2-2 0-16,0-6 0 15,0 3 0-15,2-3 1 0,0 0 28 16,0 0 7-16,0 0-14 16,0 0-7-16,0 0-15 15,0 0 2-15,0 0-2 16,0 0-14-16,0 0-26 15,0 0-11-15</inkml:trace>
  <inkml:trace contextRef="#ctx0" brushRef="#br0" timeOffset="41922.8834">26018 2348 9 0,'0'0'27'16,"0"0"7"-16,0 0-30 15,0 0-3-15,0 0-2 16,0 0-6-16,56-34 4 16,-43 34-6-16,1 0-5 15,-3 0 14-15,-5 0 0 16,-1 0 2-16,-5 0-1 16,3 0 0-16,-1 0 10 15,0 0-11-15,2 0 6 16,1 5-8-16,-3 7 2 15,-2 8 0-15,0-1 4 16,0 9-2-16,0 4 10 16,-7 2-5-16,1 0-6 0,4-4 0 15,2-7-1-15,0-5 0 16,0-4 4-16,0 0-4 16,0-2 0-16,2 0 3 15,2-2 2-15,-4-2-5 16,2 4 0-16,-2-3 1 15,0-1-3-15,0-1 4 16,0-2-2-16,2-5 0 16,-2 0 3-16,3 0-2 15,-1 0 0-15,0 0-1 16,0 0 0-16,2 0 0 16,4 0 0-16,7-9 1 15,7-7 0-15,3-3-2 0,2 2-1 16,-1-1-4-16,1 0 5 15,4 1-2-15,-4 2 3 16,-3 3-2-16,-5 1 5 16,-4 6 2-16,-3 0 0 15,-6 3-4-15,-2 2 9 16,3 0-10-16,5 0 0 16,1 0 0-16,2 0 0 15,1 4-1-15,-1 6 1 16,3 4 0-16,-4 1 0 15,-1 2 3-15,-2 2-3 16,-2 3 7-16,-2 2 3 16,-3 2 8-16,0 1-4 0,-1 4-8 15,-1 1 3-15,-2-5-5 16,0 2-3-16,0-3-1 16,0-3 1-16,0-4-4 15,0-2 3-15,-5-3-1 16,1-3-3-16,0-4 4 15,4-2 0-15,0-2-2 16,0-2-3-16,0-1 4 16,0 0 2-16,0 0 0 15,0 0 14-15,0 0 8 16,0 0 13-16,0-4-7 16,15-12-29-16,7-5-2 15,7-4-15-15,5 3 1 0,1 1 5 16,-4 1-20-16,-4 6 23 15,-4-1 1-15,-5 3 6 16,-3 6 1-16,-6 0 1 16,-2 1-1-16,2 3 3 15,-3 2-2-15,3 0-2 16,3 0 1-16,1 0-9 16,-5 0 8-16,2 5-15 15,-4 9-2-15,-3 6 18 16,-3 1 0-16,0 6 1 15,0-2 7-15,0-2-6 16,-7 1 5-16,-1-2-3 0,-2 0-2 16,1-3 8-16,3-6-7 15,2-1-3-15,-2-5 0 16,4-5 3-16,0-1-2 16,-2 4-1-16,-1 1 0 15,-1 1 8-15,-1 0-4 16,4-4-4-16,3 1 0 15,0 0-13-15,0-1-20 16,0-3-5-16,0 0-32 16</inkml:trace>
  <inkml:trace contextRef="#ctx0" brushRef="#br0" timeOffset="42125.2328">26984 3032 20 0,'0'0'77'0,"0"0"-73"16,0 0-4-16,0 0 0 16,0 0-6-16,0 0 2 15,-56 35-21-15,41-30-28 16</inkml:trace>
  <inkml:trace contextRef="#ctx0" brushRef="#br0" timeOffset="42582.3066">26984 3032 25 0,'84'-47'41'0,"-84"47"-2"15,0 0-15-15,0 0-15 16,-105 107 0-16,88-95-8 16,3-8-1-16,5-4 0 15,1 0 1-15,0 0 7 16,2-12-8-16,4-6-20 16,2-5-1-16,0 6 3 15,0 2 7-15,0 8 8 0,6 0-2 16,6 4-2-16,1 3-11 15,1 0 13-15,1 0 4 16,-4 0-3-16,-4 0 4 16,-5 0 0-16,-2 0 1 15,0 3 11-15,0 11 0 16,-9 6 11-16,-19 6-2 16,-11 3-2-16,1-2-9 15,3-6-10-15,10-8-3 16,10-6-2-16,5-7-18 15,10 0 23-15,0-12 13 16,0-10-11-16,0-4 1 0,12-2-3 16,10 2-16-16,7 4-2 15,4 4-34-15,-2 5 9 16</inkml:trace>
  <inkml:trace contextRef="#ctx0" brushRef="#br0" timeOffset="51027.2406">31926 1423 14 0,'0'0'20'0,"0"0"27"16,0 0-27-16,0 0-20 15,0 0 27-15,0 0 12 16,0 0-11-16,0 0-4 16,0 0-23-16,0 0 1 15,0 0-1-15,0 0-1 16,0 0 0-16,0 0-10 0,-8 0-23 15,-2 0 25-15,-1 0 4 16,-3 0 4-16,1 0-2 16,4 0-4-16,-3 0 6 15,4 0 0-15,-8 0 2 16,1 7-8-16,-8 4 5 16,-2 4-1-16,-4 5-1 15,-6 3 4-15,-7 6-1 16,-5 3 5-16,5 0 56 15,2-2-16-15,6-4-41 16,6 2 4-16,1 2 26 16,0 7-23-16,0 4 1 15,7 6 6-15,7-1-16 16,1-6-1-16,8-6-1 16,1-9 0-16,3 1-3 0,0-11 3 15,0 2-5-15,0 0-8 16,0-5-39-16,3-6-41 15,13-6-43-15</inkml:trace>
  <inkml:trace contextRef="#ctx0" brushRef="#br0" timeOffset="51418.3667">31261 2043 64 0,'0'0'0'15,"0"0"-2"-15,0 0 2 16,0 0 83-16,0 0-3 16,0 0-38-16,-6-4 1 15,-2 2-8-15,-2 2-34 16,-9 0 15-16,-4 0-16 15,-14 14 0-15,-9 10-4 16,-1 2 9-16,3 0-5 16,2-1 0-16,5 0 1 15,-1 8-2-15,3 4 1 16,2 8 0-16,6 3 6 16,2-2-1-16,10-2-4 0,3-4-1 15,4-6-9 1,5-4-15-16,-1-4-5 0,-2-3-40 15,-6 3 1-15,-5-3 3 16,-6 0-46-16</inkml:trace>
  <inkml:trace contextRef="#ctx0" brushRef="#br0" timeOffset="51749.0384">30595 2588 63 0,'0'0'91'0,"0"0"-90"16,0 0-2-16,0 0 2 15,0 0 16-15,-143 109-14 16,103-83 11-16,-5 1 21 15,-1 4-5-15,-2 1-7 16,0 0-13-16,-1 4-9 16,-1 4 4-16,2-2-5 15,3 2 0-15,7-5-4 16,5-3 9-16,8-4-12 16,5 0 7-16,7-2-17 0,4-3-28 15,2 0-70-15</inkml:trace>
  <inkml:trace contextRef="#ctx0" brushRef="#br0" timeOffset="52109.8593">29729 3116 185 0,'0'0'27'16,"0"0"-27"-16,0 0 0 16,0 0 33-16,0 0-3 15,0 0-17-15,-97 98 3 16,63-60-1-16,-3 6 17 15,-4 7-22-15,-1 2-6 16,0 3-3-16,1 1-1 16,8-3 0-16,4-3-2 15,4-7-1-15,8-15-8 16,8-8-6-16,2-9-21 0,7-9-26 16,0-3-64-1</inkml:trace>
  <inkml:trace contextRef="#ctx0" brushRef="#br0" timeOffset="52446.8369">29322 3392 60 0,'0'0'41'0,"0"0"-30"16,0 0 20-16,0 0 31 15,0 0-10-15,0 0-49 16,-96 4 16-16,65 17-9 16,-4 11 11-16,-6 7 11 15,-1 14-17-15,-3 1 0 16,5 1-15-16,4-6 3 15,5-10-4-15,9-6 1 16,7-8-10-16,3-5-31 16,5-5-39-16,5-3 11 15,0-4-37-15</inkml:trace>
  <inkml:trace contextRef="#ctx0" brushRef="#br0" timeOffset="52814.9515">28763 3892 19 0,'0'0'72'0,"0"0"-28"16,0 0-17-16,-64 112-3 16,54-79-4-16,-1-2-7 15,-1 4-8-15,3-6-4 16,1-1 3-16,1-3-1 15,-2-3-3-15,-2-3 1 16,0 0 3-16,-1-1-8 16,-3-2-12-16,4-2-71 15</inkml:trace>
  <inkml:trace contextRef="#ctx0" brushRef="#br0" timeOffset="53114.2152">28464 4267 128 0,'0'0'108'0,"0"0"-108"15,0 0-5-15,0 0 0 16,0 0 1-16,0 0 4 0,-31 90 0 16,21-68 0-16,4-1 6 15,-3-5-5-15,0 0 1 16,2-7-2-16,3-1-1 16,4-4-59-16,0-4-65 15</inkml:trace>
  <inkml:trace contextRef="#ctx0" brushRef="#br0" timeOffset="53661.4068">28344 4493 38 0,'0'0'37'0,"0"0"6"16,0 0-32-16,0 0-2 15,0 0-3-15,0 0-5 16,0 9 11-16,0-9-12 16,0 0-12-16,0 0-29 15,0 0 24-15,4 0 8 16,7 0-6-16,5 0 14 15,-3 0-1-15,1 0 2 0,-1 0 0 16,-3 0 1 0,-2 2-1-16,-6 8-4 0,-2 4 3 15,0 1-2-15,0 4 3 16,0-1 2-16,-4-2 0 16,-8-2 11-16,1-6-9 15,-1-2 7-15,1-5-1 16,1 2-10-16,-2-3 6 15,5 0 3-15,-1 0-8 16,4-12-2-16,4-4 0 16,0 0-11-16,0 2-10 15,0 4 22-15,0 5 0 16,0 5 0-16,0 0-3 16,0 0 0-16,4 0 2 15,2 0 1-15,-1 0 8 0,-1 7-6 16,0 5 10-1,-1 1-12-15,-3 0-4 0,0-3-46 16</inkml:trace>
  <inkml:trace contextRef="#ctx0" brushRef="#br0" timeOffset="484547.2646">1239 3987 31 0,'0'0'57'0,"0"0"15"15,0 0-22-15,0 0-9 0,0 0-20 16,0 0-16-16,0 0 12 16,-12-32 4-16,12 30 9 15,0 2 10-15,0 0-10 16,0 0-6-16,0 0-24 15,0 0-3-15,0 0 1 16,0 0-16-16,0 0-2 16,0 0 13-16,0 0 1 15,14 9 6-15,7 8 0 16,8 3 2-16,6 1-5 16,5 7 3-16,7 2 0 15,4 5 2-15,7 1 2 0,4 2-1 16,5-4-3-1,3 0 9-15,3-5 0 0,3 0-5 16,4-3-1-16,5-4 5 16,0-2-5-16,2-1-1 15,2-6-2-15,4 1 4 16,14-2-4-16,5-2 0 16,-4 0 0-16,2-2-1 15,-10-1 4-15,-3-1-3 16,-2-3 0-16,-1 2 5 15,2-5-5-15,1 0 0 16,-1 0 0-16,1-5 1 16,-4-7 5-16,1 4-6 15,-3 1 8-15,3 2-3 16,2 2 23-16,1 1-18 0,13-1-8 16,4-5 0-16,3-4 4 15,4-8-6-15,3-4 0 16,6-6 5-16,2 0-7 15,-3 2 2-15,-9 4 0 16,-13 4-2-16,-13 4 8 16,-19 3-6-16,-14 4 0 15,-21 3 2-15,-13 0-1 16,-12 1-1-16,-4 0 9 16,3-5 38-16,1-3-23 0,3-2 2 15,1-2-6 1,-2 3-16-16,-1 1 11 0,-1-1-15 15,3 1 0-15,2 3-8 16,0 1 9-16,3 0-1 16,-3 5 0-16,-5-1 1 15,-2 2-7-15,-1-1 6 16,-6 2 0-16,-4 2-5 16,1-2 14-16,-3 2-9 15,0 0 12-15,0 0-12 16,0 0 6-16,0 0-6 15,0 0-27-15,8 0-29 16,8-7-85-16,3-12-51 16</inkml:trace>
  <inkml:trace contextRef="#ctx0" brushRef="#br0" timeOffset="500746.7515">23009 13566 50 0,'0'0'45'0,"0"0"17"16,0 0-12-16,0 0-14 16,0 0 4-16,0 0-29 15,0 0 2-15,0-5-10 16,0 5 0-16,0 0 11 15,0 0-14-15,0 0-7 0,0 0 4 16,0 0-10 0,0 8 13-16,0 6-3 0,0 7 7 15,0 1-3-15,0 6 0 16,0 2 4-16,0 7 27 16,0 4-25-16,0 2 8 15,-2-4-7-15,-3-3-6 16,5-10 5-16,-2-8-7 15,2-8 0-15,0-8-2 16,0-2 10-16,0 0-8 16,0 0 21-16,0-22-14 15,2-16-7-15,20-13-14 16,10-8 6-16,6-6 0 16,4 7 5-16,-2 7 3 0,3 6 0 15,-6 11 5 1,3 6-9-16,-1 8 4 15,-13 8 0-15,-6 6 8 0,-14 6-8 16,-6 0 3-16,4 20-2 16,-4 28 16-16,0 20 76 15,-12 17-40-15,-13 6-18 16,1 1 14-16,2-13-49 16,10-5 5-16,10-7-5 15,2 3 10-15,0-8 3 16,16-4-9-16,4-8 2 15,0-11-7-15,0-10 12 16,1-7-11-16,-4-5 0 0,1-8 4 16,-1 0-7-16,10-8 3 15,11-1 0-15,13 0-8 16,16-17 7-16,16-20-27 16,19-9-29-16,14-16-101 15,0-6-119-15</inkml:trace>
  <inkml:trace contextRef="#ctx0" brushRef="#br0" timeOffset="501054.835">24166 13851 51 0,'0'0'83'0,"0"0"-57"15,0 0 27-15,0 0 19 16,0 0-13-16,0 0-22 15,76 3-8-15,-43-3-29 16,-1-10-14-16,-11-4-49 16,-11-4-180-16</inkml:trace>
  <inkml:trace contextRef="#ctx0" brushRef="#br0" timeOffset="501209.1866">24161 13668 250 0,'0'0'146'15,"0"0"-120"-15,0 0-13 16,0 0-13-16,146-72 1 16,-78 59 6-16,8-1-14 15,-2 4 5-15,-8-2-39 16,-14-6-102-16</inkml:trace>
  <inkml:trace contextRef="#ctx0" brushRef="#br0" timeOffset="505124.2409">25378 13941 22 0,'0'0'59'15,"0"0"17"-15,0 0-14 16,0 0 2-16,0 0 8 15,0 0-59-15,0 0 36 16,-53-67 6-16,53 57-43 16,0 2-3-16,0-4-9 15,14-2-15-15,10 0 12 16,2 0-24-16,3 2 19 16,-4 6 8-16,0 6-12 0,-3 0 11 15,3 0-9-15,-4 0 9 16,2 14-8-16,-10 6 4 15,-3 4 0-15,-6 5 4 16,-4 4 2-16,0-3 9 16,-9 0-4-16,-15-4-3 15,-10-5 13-15,-7-3-14 16,-11-9-4-16,-4-4-11 16,2-5-58-16,10 0 17 15,17 0 2-15,25-10-18 16</inkml:trace>
  <inkml:trace contextRef="#ctx0" brushRef="#br0" timeOffset="505456.5618">26279 13476 188 0,'0'0'56'0,"0"0"-50"0,0 0-6 16,0 0 68-16,-91 143-24 15,44-71 0-15,0 3-27 16,2-4 10-16,8-2 10 15,3-4-31-15,7-10 3 16,7-5-9-16,11-7-9 16,9-11-6-16,0-12-89 15,21-14-33-15,12-6-89 16</inkml:trace>
  <inkml:trace contextRef="#ctx0" brushRef="#br0" timeOffset="506009.8279">26641 13825 245 0,'0'0'48'15,"0"0"-42"-15,0 0 61 16,0 0 35-16,0 0-61 16,0 0-28-16,-121 61-8 15,85-59 5-15,8-2-18 16,1 0 8-16,6-5-11 16,8-12 7-16,10-5-15 15,3-6-3-15,0-4 15 16,23 0-11-16,10 6 12 15,8 0 4-15,-1 6-2 16,-3 8-4-16,-3 6 8 0,-7 6-1 16,-5 0 1-1,-1 6-10-15,-8 15 6 0,-5 11 1 16,-8 6 3-16,0 8 12 16,-13 0-11-16,-7-2-2 15,5-13-7-15,10-11-93 16,5-18-50-16</inkml:trace>
  <inkml:trace contextRef="#ctx0" brushRef="#br0" timeOffset="506341.9428">27102 13212 264 0,'0'0'75'15,"0"0"-75"-15,0 0-5 16,0 0 5-16,0 0 48 16,0 145-13-16,0-77 13 15,-7 6-11-15,-4 0-19 16,-2 3 28-16,-1-6-34 16,1-2 12-16,-1-8-7 15,7-6-10-15,1-6 0 16,6-10-7-16,0-7 0 15,0-3-4-15,0-9 4 16,2-4-3-16,7-6-6 16,0-3-29-16,-2-5 3 0,-1-2-16 15,5 0 3-15,3 0-9 16,1 0-137-16</inkml:trace>
  <inkml:trace contextRef="#ctx0" brushRef="#br0" timeOffset="517342.75">25225 14454 54 0,'0'0'52'0,"0"0"-2"16,0 0 14-16,0 0-17 15,0 0-12-15,0 0-22 16,0 0 3-16,0-4 27 16,0 4-17-16,0 0 3 15,0 0-10-15,0 0-15 16,0-2 3-16,0 2-7 16,0 0 0-16,0 0-5 0,0 0-2 15,0 0 0-15,18 0 4 16,13 0 3-16,13 0-3 15,12 0 3-15,6 0 0 16,14 0-2-16,11 0 7 16,12 0-5-16,11 0 0 15,7 2 6-15,5-2-8 16,1 0 2-16,6 0 0 16,1 0-5-16,-3 0 10 15,-9 4-5-15,-14-3 0 16,-12 3 7-16,-10 3-14 15,-9-2 7-15,-6-5 0 16,-11 5-1-16,-4-5 7 0,-10 0-6 16,-8 0 0-16,-8 0 4 15,-6 0-6-15,-6 0 2 16,-5 0 0-16,-5 0-2 16,-2 0 6-16,-2 0-4 15,0 0 0-15,0 0 6 16,0 0 9-16,0 0-6 15,0 0 9-15,0 0 13 16,0 0-22-16,0 0 12 16,0 0-20-16,0 0 5 15,0 0-12-15,0 2-32 16,0 0-88-16,-2 0-260 16</inkml:trace>
  <inkml:trace contextRef="#ctx0" brushRef="#br0" timeOffset="518281.1289">26504 14548 36 0,'0'0'144'15,"0"0"-100"-15,0 0 39 16,0 0-2-16,0 0-23 15,0 0-32-15,0 0-22 16,0 0 26-16,0 0-2 16,0 0-21-16,0 0-4 15,0 0-3-15,0 4-5 16,18 14-7-16,22 8 12 0,18 18 10 16,9 7-8-16,7 2 3 15,1 1 15-15,2-1-18 16,-4-9 11-16,2 0 8 15,1-7-16-15,0-2 10 16,2-3-14-16,-5-9 1 16,-3 0 4-16,-12-5-1 15,-14-1-5-15,-13-9 0 16,-8 1-3-16,-10 0-6 16,1-4 6-16,-8-1-18 15,-1 0 3-15,-1-4-35 16,-4 0 2-16,0 0-5 15,0 0-58-15,-13 0-105 16</inkml:trace>
  <inkml:trace contextRef="#ctx0" brushRef="#br0" timeOffset="518829.5137">26203 14622 107 0,'0'0'27'0,"0"0"-23"16,0 0-4-16,0 0 48 15,0 0 35-15,0 0-19 16,-27 40-3-16,-8-4 26 16,-21 18-28-16,-17 6 4 15,-19 16-28-15,-3-2-32 16,1-5 7-16,11-9-10 15,17-6-5-15,12-13 0 16,14-9-20-16,11-6-13 16,9-12-19-16,11-5-49 15,7-4-32-15,2-5-48 16</inkml:trace>
  <inkml:trace contextRef="#ctx0" brushRef="#br0" timeOffset="519314.8716">25327 14682 78 0,'0'0'28'0,"0"0"7"16,-150 120 18-16,79-67-3 15,-9 3 14-15,-12 6-22 16,-10-1-26-16,-2 6 28 15,-6-9-30-15,10-8-2 16,7-5 1-16,4-8-6 16,6-3 21-16,0-8-17 15,6 1-9-15,2-3 8 16,13-4 0-16,10-1-9 16,15-6 8-16,12-1-2 0,8-2-10 15,5-6 3-15,6 3-11 16,1-6 9-16,3 1-40 15,2 2-6-15,0-4-18 16,0 0-41-16,0 0 33 16,0 0 24-16,0 0-12 15</inkml:trace>
  <inkml:trace contextRef="#ctx0" brushRef="#br0" timeOffset="519745.1878">24041 15047 53 0,'0'0'78'16,"0"0"-70"-16,0 0 19 15,0 0 42-15,-118 125-25 16,68-69-2-16,2 0-32 0,1-3 27 16,7-2-5-1,4-9-18-15,12-8 9 0,3-4-20 16,10-12 2-16,7-6-5 15,4-2-5-15,0-4 2 16,0 2 2-16,23 1 1 16,16-4 14-16,13 3-2 15,5-3 2-15,1 3-14 16,-4 2-2-16,0 4-17 16,-3 6-54-16,4-2-60 15,1-2-56-15</inkml:trace>
  <inkml:trace contextRef="#ctx0" brushRef="#br0" timeOffset="520261.3216">25363 14971 239 0,'0'0'105'16,"0"0"-94"-16,0 0-10 15,0 0 1-15,0 0 21 16,0 0 43-16,-40 134-11 16,15-74-15-16,5-4-33 15,4-7 5-15,6-11-11 16,1-14 8-16,4-8-12 15,2-7 3-15,3-4 0 0,0 3-7 16,0 0-1-16,29-3 8 16,27 0 6-16,19-5 0 15,16 0 19-15,-5 0-21 16,-12-2 2-16,-12-1-12 16,-17 3-3-16,-12 0-56 15,-8 0-39-15,-11 0-58 16,-8 0-35-16</inkml:trace>
  <inkml:trace contextRef="#ctx0" brushRef="#br0" timeOffset="521745.1759">27822 14950 199 0,'0'0'158'0,"0"0"-106"0,0 0-48 15,0 0 18-15,0 0 1 16,0 0-18-16,-5-11 0 16,5 11-1-16,0 0-4 15,0 0 1-15,0 0 5 16,0 0 9-16,0 0-15 16,0 0 8-16,0 0-13 15,0 0 8-15,0 0-3 16,0 0 0-16,0-2 9 15,0-5-3-15,-2 0-6 16,-3-3-9-16,-1 1 0 16,-1 4-1-16,0-2 1 15,3 3 0-15,-3 3 1 16,3-5 6-16,2 2 2 16,0 2 0-16,2-1 12 0,-3 3-9 15,3 0 11-15,0 0 0 16,0 0-7-16,0 0-11 15,0 0 4-15,0 0-3 16,0 0-7-16,0 0 4 16,0 0 5-16,0 0 0 15,0 9-33-15,0 14 32 16,15 6-1-16,8 7 3 16,2 3-10-16,6-4 11 15,-2 1-1-15,0-6 0 16,-4-2 10-16,-8-6-13 15,-1-6 3-15,-7-5 0 0,-5-3-1 16,-4-7 4-16,0 4-3 16,0-1 24-16,-33 10-11 15,-46 8 39-15,-32 1-26 16,-13 0-22-16,16-5-8 16,35 3-17-16,34-9-47 15,39-3-147-15</inkml:trace>
  <inkml:trace contextRef="#ctx0" brushRef="#br0" timeOffset="523176.1869">23345 15865 299 0,'0'0'186'0,"0"0"-151"16,0 0-6-16,0 0 30 0,0 0-9 15,0 0-10-15,0 0-40 16,0-6-13-16,-8 34 13 16,-10 21-7-16,-7 18 7 15,-2 10 0-15,5 3 7 16,8-10-14-16,8-7-2 16,6-13-39-16,0-18 27 15,9-15-11-15,11-8 23 16,13-9 6-16,12-18 6 15,14-22 11-15,3-15-5 16,-9 4-3-16,-10 10 18 16,-19 17-16-16,-13 8 25 15,-9 12 3-15,0 2-36 16,-2 2 6-16,0 0-6 16,0 0-23-16,0 10 11 15,0 16-19-15,0 11 31 0,0-2 2 16,0-5 3-16,0-7-10 15,0-14-26-15,0-4-3 16,5-5 17-16,9-5 2 16,9-27 15-16,14-26 31 15,9-20-8-15,6-12 33 16,-4-1-30-16,-5 11-19 16,-12 22 49-16,-14 22-9 15,-9 14 3-15,-8 14-21 16,0 4-18-16,0 4 29 15,0 0-40-15,0 0-33 0,0 0-48 16,0 20-148 0,11 1 15-16</inkml:trace>
  <inkml:trace contextRef="#ctx0" brushRef="#br0" timeOffset="525233.5246">23904 16293 288 0,'0'0'135'0,"0"0"-135"16,0 0 4-16,0 0-4 16,0 0 36-16,0 0-34 15,4 9 1-15,-4 9 5 16,4 8 14-16,-4 6 17 15,0 5-10-15,2 3-1 16,-2 0-7-16,0 5-19 16,0-6 17-16,0-3-19 15,-2-6 1-15,2-5-8 0,0-9-30 16,0-7-37 0,15-9-57-16,23 0-139 0</inkml:trace>
  <inkml:trace contextRef="#ctx0" brushRef="#br0" timeOffset="526733.3229">25214 15851 353 0,'0'0'113'0,"0"0"-44"0,0 0-50 16,0 0 7-16,0 0 17 15,0 0-28-15,0-3-15 16,-5 20 0-16,-15 24 0 15,-7 12 19-15,-2 10-17 16,2-1 1-16,9-13-3 16,10-5 0-16,5-10-4 15,3-13-9-15,0-9-11 16,0-4 2-16,14-8-28 16,20-3 50-16,12-32 0 15,14-7 5-15,0-2 2 16,-8 8-2-16,-17 14 15 15,-16 8 9-15,-11 10-23 16,-6 4-6-16,-2 0-6 0,0 6-22 16,0 20 28-1,0 10 5-15,0 4-4 0,0 0 8 16,0-8-9-16,0-12-16 16,0-6-32-16,0-14-36 15,27-17 66-15,15-28 18 16,12-23 0-16,6-16 14 15,7-13 4-15,2-1 9 16,-6 16-15-16,-17 19 7 16,-17 34 24-16,-20 19-13 15,-7 6-30-15,-2 4-1 16,0 0-72-16,2 22-59 0,4 14 83 16,-2 0-135-16</inkml:trace>
  <inkml:trace contextRef="#ctx0" brushRef="#br0" timeOffset="527108.9798">25991 16186 136 0,'0'0'87'15,"0"0"-87"-15,0 0 0 16,0 0 65-16,0 0-2 15,0 0-49-15,-50-94-14 0,81 72-16 16,6 4 16-16,3 4 0 16,-2 5 0-16,-5 6 10 15,-6-1-7-15,-9 4 12 16,-3 0-14-16,-7 4 5 16,-8 24-6-16,0 10 24 15,-10 20 42-15,-23 10 42 16,-9 12-39-16,2 0-2 15,4-3-16-15,16-15-40 16,16-18 5-16,4-7-16 16,22-11 1-16,31-13 1 15,39-13-2-15,30 0 0 16,28-36-14-16,10-16-35 16,-9-6-84-16,-23 3-124 0</inkml:trace>
  <inkml:trace contextRef="#ctx0" brushRef="#br0" timeOffset="528823.8294">28240 15422 318 0,'0'0'140'15,"0"0"-45"-15,0 0-39 16,0 0 13-16,0 0-10 16,0 0-57-16,-8-13-2 15,6 19-5-15,-1 20-8 0,-1 15 13 16,0 15 0-1,-2 4 5-15,4 5-2 0,2-1 6 16,0-7-9-16,0-2 0 16,0-11 1-16,6-9-14 15,0-12 10-15,-2-9 3 16,1-1-3-16,-3-10-9 16,0-1 11-16,0-2-11 15,-2 0 12-15,2 0 5 16,1 0-2-16,6 0-3 15,11-10 14-15,11-13-14 16,12-8-2-16,7-1 1 16,2 6-2-16,2 0-1 15,-1 3-2-15,-9 11 6 0,-8 3 0 16,-7 3 5 0,-4 6-9-16,-9 0 4 15,-3 0-4-15,-5 0-1 0,0 4-11 16,-2 19 16-16,-4 4 3 15,-2 3 2-15,0 2 6 16,0-3 1-16,0-4-5 16,-8-2 24-16,-13-1-24 15,-3-4 5-15,-5-4 11 16,-11-7-19-16,-10 0 12 16,-8-7-16-16,-4 0 2 15,0 0 1-15,8-10-3 16,12 0 0-16,9-3 0 15,10 8 3-15,12 1-6 16,3-4-17-16,4 0-32 0,4-2 7 16,0-1-90-1,4-1-58-15,9-1-114 0</inkml:trace>
  <inkml:trace contextRef="#ctx0" brushRef="#br0" timeOffset="557218.6599">21511 8833 12 0,'0'0'64'16,"0"0"-62"-16,0 0-2 16,0 0 0-16,0 0 56 0,0 0-6 15,0 0-28-15,-14 20 17 16,14-20-17-16,0 0 0 15,0 0 0-15,0 0-19 16,0 0 8-16,0 0 7 16,0 0-10-16,0 0 2 15,0 0-7-15,0 0-3 16,0 0 12-16,0 0-10 16,0 0 18-16,0 0 4 15,0 0-4-15,0 0 13 0,0 0-28 16,0 0 0-1,0 0-5-15,0 0 2 0,0 0-2 16,0 0 0-16,0 0 0 16,0 0-7-16,0 4 7 15,0 4-5-15,0 10 4 16,0 10 2-16,0 14-1 16,0 8 6-16,0 7 0 15,2 5 5-15,3 2-9 16,0 6 3-16,-1 2 10 15,-4 2-11-15,0 3 1 16,0-4 1-16,0-3-4 16,0-1 10-16,0-3-12 15,0-2 0-15,3 7-1 0,-3-1 7 16,0-4-6 0,0-2 0-16,0-7 2 15,0-8-2-15,0 0 0 0,0-9 0 16,0-8 8-16,-3-4 0 15,1-8-8-15,0-6 0 16,2-9 2-16,-3 0-4 16,3-5 2-16,0 0-5 15,0 0-4-15,0 0-47 16,0 0-26-16,0 0-49 16</inkml:trace>
  <inkml:trace contextRef="#ctx0" brushRef="#br0" timeOffset="560595.1756">21611 8906 80 0,'0'0'59'15,"0"0"-18"-15,0 0-37 16,0 0-4-16,0 0-28 0,0 0-2 16,-31-5 20-16,29 3 1 15,0 2 9-15,0-2-15 16,-3 2-4-16,-2-2 16 15,3 0-3-15,-1 0 6 16,3-3 6-16,2 0-2 16,0 1 2-16,0 1 6 15,-2 1 24-15,2-1-11 16,0 1-8-16,-2 2-9 16,2 0 0-16,0 0-7 15,0 0 0-15,0 0 2 16,-2 0-1-16,2 0 15 0,0 0-1 15,0 0 0 1,0 0 4-16,0 0-15 0,0 0-4 16,0 0-1-16,0 0-11 15,0 0 8-15,0 0-2 16,0 0 5-16,15 0 1 16,7 0 0-16,14 2 16 15,11 12 15-15,15 4-24 16,11 2 9-16,17 0-17 15,10-4 0-15,18-2 4 16,7-2 0-16,5-5 2 16,1-4 11-16,8-1 7 15,3-2 9-15,7 0-22 16,5 0-8-16,2 0 2 0,3 0-5 16,1 0-5-16,-2-10-3 15,0 1-15-15,-2-2 21 16,-9-1-3-16,-2-2 5 15,-8 0-1-15,-8 0 6 16,-4 0-5-16,-9 3 0 16,-10-1-5-16,-10 1 4 15,-11 3-9-15,-11-2 10 16,-12 2-5-16,-13 2 14 16,-6 0-8-16,-10 2-1 15,-2-3 5-15,0-6-4 16,5-3-1-16,6-4-10 15,7-1 3-15,1-2-18 0,2 0 19 16,0 6 6-16,0-1-1 16,-2 5-6-16,-3 5 7 15,-5 1-9-15,-10 3 9 16,-8 0-6-16,-1-1 6 16,-3 1 14-16,11 1-9 15,11-4 15-15,10 0-17 16,4-2 0-16,-3 1 1 15,-4 0 2-15,-14 1-3 16,-6 2 11-16,-8-1 0 16,-8 3 17-16,-7 0-26 15,0-1-4-15,-6 2 18 0,4 1-19 16,-2 1 0 0,5 0 0-16,1-2 1 0,0 2 0 15,-2-3-1-15,-2 3 0 16,-4 0-1-16,3 0 2 15,-1 0-1-15,2 0 0 16,2 0-2-16,2 0-3 16,1 8 5-16,-3 1 0 15,-2 0-4-15,4 1 10 16,-4 4-6-16,0 2 0 16,-1 6 5-16,-1 2-8 15,-2 6 3-15,0 5 0 16,0 1-4-16,0 2 9 15,0-1-5-15,0 2 0 16,4 0 3-16,3 2-5 0,0 4 2 16,-1 2 0-16,-1 6-4 15,-3 7 4-15,0 2-4 16,0 2-2-16,0-2-8 16,1-8 11-16,4-8 0 15,2-7 3-15,-3-5 0 16,1-6 1-16,-5 0-1 15,0 0 0-15,-2-3 6 16,0 4-9-16,0 2 3 16,0 1-1-16,0 3-7 15,0 3 9-15,-2-2-1 16,2-1 0-16,0-1 4 0,0-2-9 16,0-3 5-16,0-4 0 15,0-1-4-15,2 2 8 16,3 1-4-16,2 4 0 15,-1 1 5-15,-2 2-10 16,3-1 5-16,-3-8 0 16,-1-2-7-16,0-5 9 15,-1-1-2-15,0-3 0 16,0 1 6-16,0-3-8 16,-2-2 2-16,2-3 0 15,-2-2-5-15,0-3 7 16,0-2-2-16,0 2 3 15,0-2 1-15,0 0 12 16,0 0-3-16,0 0-6 0,0 0 18 16,0 0-25-16,-4 0 0 15,-12 0-1-15,-8 0-14 16,-1-7 13-16,-6 2-23 16,-2 1 17-16,2-1 3 15,-6 2 5-15,0 3 0 16,-5 0-2-16,1 0-15 15,-1 0 14-15,2 0 0 16,1-2 3-16,0 0-10 16,-1-4 13-16,-1-1-3 15,3 4 1-15,1-3 8 0,-3 2-10 16,-1 2 1 0,-5 0 0-16,-1 2-5 0,3 0 8 15,1 0-3-15,3 0 0 16,0 0 6-16,-1 0 0 15,8 0-6-15,-1 0 0 16,5 0 11-16,0 0-5 16,-6 0-4-16,-5-2-2 15,-3 0 6-15,-1 2-6 16,-3 0 4-16,3 0-2 16,-4 0 29-16,0 0-31 15,-4 0 3-15,4 0-3 16,1 2 6-16,-1 4-8 0,2 0 2 15,-1-2 0 1,-4-1-4-16,-2 2 8 0,1-2-4 16,-4 4 0-16,6-2 6 15,-2 0-8-15,5 1 2 16,5-3 0-16,2 2-2 16,1-3 6-16,4 0-4 15,-3 0 0-15,-2-1 7 16,-5 4-3-16,-3 3-4 15,-10-1 0-15,-7 0-4 16,-5 0 4-16,2 2 0 16,3-1 0-16,9 0-5 15,10 0-1-15,1-2 6 16,3-1-5-16,-1 0-2 0,-3-1 7 16,-2-1 0-16,2-3 0 15,-6 2 6-15,1 1-3 16,2-1-3-16,-2 2 0 15,1-1-2-15,6 2 6 16,-1-3-4-16,3 2 0 16,2-4 8-16,-3 2-7 15,4 0 5-15,-3-2-2 16,-3 2-1-16,0 2-3 16,-2-2-1-16,3-2 1 15,1 2-6-15,3-2 4 16,3 0 2-16,0 2 0 15,2-2-4-15,-5 2 4 0,0 1 0 16,-3-3 0 0,-1 0-2-16,-1 0 0 0,-1 0-9 15,-2 0 11-15,6 0-9 16,3 0 11-16,4-3-2 16,6-1 1-16,6-1 5 15,-2 0-1-15,0 1-5 16,3 0 0-16,0 2-5 15,2 0 6-15,-1 2-1 16,4-3 0-16,3 3 5 16,3 0-7-16,3 0 2 15,-4 0 0-15,3 0-8 16,-5 0 8-16,1 0-16 16,0 0 14-16,-1 0-2 0,4 0 2 15,-2 0 2-15,1 0 0 16,0 0 0-16,-3 0 0 15,4 0 0-15,-4-3 0 16,5 3 4-16,-2 0-7 16,3 0 3-16,-2 0 0 15,-1 0-4-15,3 0 7 16,-4 0-3-16,5 0 0 16,1 0 3-16,-2 0 2 15,2 0-5-15,0 0 0 16,-1 0-1-16,3 0 2 15,-4 0-1-15,0 0 0 16,-1 0 1-16,0 0-4 16,2 0 3-16,3 0 0 0,2 0-4 15,2-2 8-15,0 2-4 16,0 0 9-16,0 0-7 16,0 0 18-16,0 0-20 15,0 0 4-15,0 0-3 16,0 0 2-16,0 0-3 15,0 0 0-15,0 0 4 16,0 0-4-16,0 0 0 16,0 0 0-16,-3 0 11 15,3 0-8-15,-4 0-3 16,0 0 0-16,-1 0-6 0,3 0 3 16,0 0-2-16,2 0 5 15,0 0-4-15,0 0 4 16,0 0-2-16,0 0 1 15,0 0 2-15,0 0 6 16,0-2 6-16,0 2-4 16,0 0-6-16,0 0-3 15,0 0-5-15,0-2-11 16,0 2-62-16,0-5-67 16</inkml:trace>
  <inkml:trace contextRef="#ctx0" brushRef="#br0" timeOffset="583024.2176">24119 9691 11 0,'0'0'70'0,"0"0"-26"15,0 0-10-15,0 0-13 16,0 0-12-16,0 0 15 16,0 0-23-16,0 0 9 15,0 0-3-15,0 0 0 16,0 0 4-16,0 0-11 0,0 0 2 15,0 0 13-15,0 0-11 16,0 0 12-16,0 0-2 16,0 0-13-16,0 0 24 15,0 0-12-15,0 0 5 16,0 0 13-16,3 0-19 16,-3 0 14-16,2-2 15 15,-2-7 5-15,0-10-11 16,2-3-35-16,0-4 0 15,5-4-6-15,-3-1 8 16,2-1-2-16,0 1 0 16,0-1 4-16,-2 0-11 15,3-1 0-15,1 1-2 16,2 4 3-16,-1 3 4 16,-1 2 2-16,0 7 0 0,-2 0 10 15,-1 6-6 1,-1 0-4-16,-2 4 0 0,0 2 23 15,-2 4-19-15,0 0 6 16,0 0-10-16,0 0 5 16,0 0-16-16,0 0 10 15,0 0-16-15,2 0 4 16,6 0-43-16,0 13 52 16,5 1 0-16,6 7 6 15,3 2-4-15,0 0 2 0,2 0 0 16,1-2 0-1,0 4 5-15,0-1-5 0,0-1 0 16,0 0 8 0,0-6-13-16,-3-3 5 0,-2-3 0 15,-2-5-2-15,-2-3 4 16,-5 2-2-16,-2-5 0 16,-5 0 6-16,0 0-12 15,-1 0 6-15,0 0 0 16,1 0-3-16,0 0 6 15,0 0-3-15,-1 0 0 16,-3 0 6-16,0 0-6 16,0 0 1-16,0 0-1 15,0 0 31-15,0 0 2 16,0 0-1-16,-7 0-30 16,-7-5 10-16,-3 0-17 15,-3-3 5-15,0 4-2 0,-2 0-5 16,-5 2-5-1,0 2 12-15,-6 0 0 0,-1 0 5 16,-6 0-14-16,-3 0 9 16,4 0-9-16,-4 0 8 15,5 0-13-15,0 0 14 16,5 0 0-16,2 0-27 16,2 0 24-16,4 0-6 15,3 0 9-15,4 0-6 16,4 0 13-16,1 0-7 15,2 0 0-15,2 0 8 16,0 0-5-16,5 0-3 0,0 0 7 16,4 0 0-16,-2 0-7 15,2 0 0-15,0 0 0 16,0 0-19-16,0 0 19 16,0 0-21-16,0 0 10 15,0 0 3-15,4 0-6 16,18 0 10-16,9-9-4 15,7-7 4-15,4 1 0 16,-2-3-1-16,3 2 4 16,1-1-11-16,-1 3 4 15,-1 3-1-15,-2-2 7 16,1 1-8-16,3 0 3 16,-1-2 7-16,-6 3-16 0,-1-1 12 15,-5 0-9 1,0 1 13-16,-4 2-1 0,-6 2 0 15,-6 0-2-15,-7 0 3 16,4 5 0-16,-5-1-3 16,-1 0 6-16,-2 1-3 15,1 0 0-15,0 0 3 16,-1 2-7-16,3-2 4 16,-1 2 0-16,-2 0-7 15,-4 0 7-15,3 0 0 16,-3 0 0-16,0 0 4 15,0 0-6-15,0 0 2 0,0 0 0 16,0 0-3 0,0 0 1-16,0 0-3 0,0 0 1 15,0 0-15-15,-7 11 18 16,-12 6 1-16,-6 5 0 16,-4 0 5-16,2 1-2 15,-4 2-3-15,-2-1 0 16,-1 0 10-16,1-2-8 15,2 0-2-15,4-3 0 16,2-3-3-16,7-2 9 16,3-2-6-16,3-3 0 15,1 2 3-15,-2 1-4 16,-1 0 1-16,-1 2 0 16,-3 2-1-16,3-2 4 15,1 0-3-15,1-3 10 0,4-4-2 16,0-2-7-16,5 2-1 15,-3 0 4-15,3 0 3 16,-4-3-3-16,4 0 1 16,2 1-5-16,0-4 6 15,0 1-6-15,-3 2 3 16,3 1-1-16,-2-2 8 16,2 1-3-16,-2 1-6 15,2-3-1-15,0-2 7 16,2 0-2-16,0 0-5 15,0 0 1-15,0 0 10 16,0 0-9-16,0 0 1 0,0 0-3 16,0 0 9-16,0 0-15 15,-2 0 6-15,2 0 0 16,0 0-7-16,0 0 10 16,0 0-3-16,-2 0 0 15,2 0 4-15,-2 0-10 16,2 3 6-16,0-3 0 15,0 0-6-15,0 0 8 16,0 0-2-16,0 0 0 16,0 0 6-16,0 0-10 15,0 0 4-15,0 0-13 16,0 0 9-16,0 0-10 16,0 0 14-16,0 0 0 0,0 0 7 15,0 0-7-15,0 2 0 16,0-2 0-16,0 2-6 15,0-2 10-15,0 0-4 16,0 0 0-16,0 0 3 16,0 0-8-16,0 0 5 15,0 0 0-15,0 0 3 16,0 0 1-16,0 0-4 16,0 0 0-16,-2 0 3 15,2 0-8-15,0 0 5 16,-3 2-1-16,1 1-7 15,2 2 9-15,-2-3-1 16,0-2 0-16,2 0 8 16,-2 0-10-16,2 0 2 0,0 0 0 15,-2 0 1-15,-2 0 2 16,4 0-3-16,0 0 0 16,0 0 5-16,0 0-7 15,0 0 2-15,0 0 0 16,0 0 16-16,0 0-13 15,0 0-2-15,0 0-1 16,0 0 8-16,0 2-14 16,0-2 6-16,0 0 0 15,0 0-9-15,0 0 9 16,0 0 0-16,0 0-1 0,0 0 10 16,0 0-5-1,0 0-4-15,0 0 0 0,0 0 3 16,0 0 3-16,0 0-6 15,0 0 0-15,0 0 7 16,0 0-9-16,0 0 2 16,0 0 0-16,0 0-3 15,0 0 5-15,0 0-2 16,0 0 0-16,0 0 9 16,0 0-10-16,0 0 1 15,0 0 0-15,0 0-6 16,0 0 11-16,0 0-5 15,0 0 0-15,0 0 3 16,0 0-7-16,0 0 4 0,0 0 0 16,0 0-10-16,0 0 10 15,0 0 0-15,0 2-1 16,0-2-5-16,0 0 1 16,0 0 5-16,0 0 0 15,0 0-4-15,0 0 5 16,-2 0-1-16,2 0 0 15,0 0 10-15,0 0-12 16,-2 0 2-16,2 0 0 16,0 0-1-16,0 0 6 15,0 2-5-15,0-2 0 16,0 0 2-16,0 0-9 16,-2 0 7-16,2 0 0 15,0 0-4-15,0 0 8 16,0 0-4-16,-2 0 0 0,2 0 7 15,0 0-8-15,0 0 1 16,0 0 0-16,0 0-7 16,0 0 10-16,0 0-3 15,0 0 0-15,-2 2 4 16,2 0-8-16,0 1 4 16,-2-2 0-16,2 1-5 15,-3-2 9-15,1 2-4 16,2 0 0-16,0-2 4 15,0 0-9-15,0 0 5 16,0 0 0-16,0 0 2 16,0 0 5-16,0 0-6 0,0 0 5 15,0 0 4-15,0 0-4 16,0 0-6-16,0 0 1 16,0 0 6-16,0 0-2 15,0 0-5-15,0 0 0 16,0 0-25-16,0 5-51 15,0-2-141-15</inkml:trace>
  <inkml:trace contextRef="#ctx0" brushRef="#br0" timeOffset="585666.4197">21825 10181 11 0,'0'0'46'0,"0"0"-29"16,0 0-3-16,0 0 22 15,0 0-18-15,0 0 8 16,0 0 12-16,0 0-16 16,0 0 11-16,0 0-24 15,0 0-3-15,0 0-12 16,0 0 4-16,0 0 2 16,0 0 0-16,0 0 4 15,-2 0-1-15,2 0-3 0,-2 0 0 16,2 0 2-1,0 0 1-15,0 0-3 0,0 0 12 16,0 0-8-16,0 0 7 16,0 0-8-16,0 0-2 15,0 0 18-15,0 0-12 16,0 0 4-16,0 0-11 16,0 0-8-16,0-6 7 15,0-3-40-15,0 3 20 16,0 0 19-16,6 1 0 15,1-2 2-15,5 3 0 16,1 2-11-16,3 2 11 16,-3 0-8-16,-1 0 3 15,-2 0-2-15,-6 0-4 0,-1 0 5 16,-3 11 4-16,0 1-5 16,0-3 7-16,0 4 0 15,0-5 2-15,0-3 2 16,0-1-1-16,0 1-3 15,0-3 0-15,0-2 5 16,0 0 0-16,0 0 5 16,-11 0 11-16,-5 0-21 15,1 0-5-15,1 0 5 16,5 0-4-16,5 0 10 16,2 0-6-16,2 0 3 15,0 0 0-15,0 0 5 16,0-5-8-16,0-2-9 0,0-4 4 15,2 2-10 1,6 0 10-16,1 4 5 0,1-4 0 16,0 3-10-16,3 0 12 15,1 0-2-15,-5 2 0 16,0 3 1-16,-4 1-2 16,-3 0 1-16,0 0-2 15,-2 0-1-15,4 0-8 16,1 0 10-16,-1 8-1 15,0 4-8-15,-1-3-10 16,-3-3-67-16</inkml:trace>
  <inkml:trace contextRef="#ctx0" brushRef="#br0" timeOffset="589633.3421">21894 10135 5 0,'0'0'12'0,"0"0"-6"15,0 0-4 1,0 0 12-16,0 0-14 0,0 0-1 16,0 0-12-16,0 0 11 15,0 0 1-15,0 0 1 16,0 0 0-16,0 0 7 15,0 0-5-15,0 0 29 16,0 0 17-16,0 0-13 16,0 0 8-16,0 0-22 15,0 0-7-15,0 0 10 16,0 0-21-16,0 0 8 16,0 0 11-16,0 0-17 15,0 0 28-15,0-3-9 16,0-1 11-16,0-2-6 15,0-1-22-15,0-7 0 0,-2 3-2 16,-5-3 3-16,-1-2-9 16,-2-1 1-16,2 2 0 15,1 3 1-15,5-2 4 16,0 2 14-16,0 0 3 16,2-4-16-16,-3 2 23 15,0-2-18-15,-1 0-11 16,0 2 13-16,-1 0-9 15,1 0-2-15,0 4-2 16,2 2 6-16,-1-1-10 16,3 4 4-16,0-2 0 15,-2 2-10-15,-1 0 11 0,3 1-1 16,-2-2 0-16,0 1 9 16,2-2-17-16,0 2 8 15,0 0-4-15,0 1-2 16,0-1-7-16,0-4 12 15,0 3-1-15,0-2-14 16,0 3 14-16,0-2 2 16,-2 1 0-16,2 1-2 15,0 0 6-15,-3-2-4 16,3 0 0-16,-2-1-4 16,2-2 1-16,0 3-10 15,0-2 5-15,0 1-1 16,0 2 13-16,-2 0-4 15,2 2 0-15,0 0 7 16,0 3-11-16,0-2 4 0,-2-1 0 16,2 2-3-1,0 0 6-15,0 2-3 0,0 0 0 16,-2 0 4-16,2 0-9 16,0 0 5-16,0 0 0 15,0 0-1-15,0-2 8 16,0-2-7-16,0-2 0 15,0 0 1-15,0-2-8 16,0-1 7-16,0 2 0 16,0-3-3-16,0 2 3 15,0 1 0-15,0 0-2 16,0 2 0-16,0 3-3 0,0 2 5 16,-2 0 0-16,2 0-8 15,0 0 9-15,0 0-1 16,0 0 0-16,0 0-17 15,0 0 12-15,0 0-12 16,0 0 17-16,0 0-6 16,0 0 9-16,0 0-3 15,0 0 0-15,0-3 0 16,0 1-5-16,0 0 5 16,0 2 0-16,0 0-6 15,0 0 13-15,0 0-7 16,0 0 1-16,0 0 9 15,0 0-5-15,0 0-1 0,0 0-1 16,0-2 13-16,0-1-13 16,0 2 0-16,0-1 4 15,0 2-4-15,0 0 8 16,0 0-11-16,0 0 0 16,0 0-6-16,0 0-7 15,-2 0 0-15,-1 0 0 16,1 0-23-16,-3 0 32 15,-2 10-3-15,1 4 7 16,0-2 3-16,-4 4 0 16,1 2-3-16,1-1 0 15,-1 3 6-15,-1-5-10 0,6-1 4 16,-2-2 0 0,-1-2-2-16,3-2 2 0,2 0 0 15,-1-5 0-15,0 0-5 16,3-1-1-16,0-2 6 15,0 2 0-15,0-2-9 16,0 0 12-16,0 0-3 16,0 0 0-16,0 0-4 15,0 0-3-15,0 0 4 16,0 0-19-16,0 0 13 16,0 0-17-16,0 0 18 15,0 0 4-15,0 0-17 16,0 0 19-16,0 0-11 0,0 0 5 15,0 0 8 1,12-12 0-16,1-2 0 0,1-4-1 16,-1 2 4-16,-2-1-7 15,3-3 4-15,-6-1 0 16,4 3-1-16,-3 4-4 16,-1 2 0-16,-1 5-5 15,-3 0 3-15,1 2 4 16,-2 5 3-16,-3 0 0 15,0 0-2-15,0 0 4 16,0 0-2-16,0 0 11 16,0 0-9-16,0 0 12 15,0 0-14-15,0 0 0 16,0 0 2-16,2 0-1 0,-2 0-1 16,0 0 0-16,2 0 5 15,-2 0-14-15,2 0 3 16,0 0 4-16,3 12-4 15,-1 7 12-15,5-1-2 16,-2 0 10-16,2-1-11 16,-1-6 12-16,2 1-15 15,-2-3 0-15,-1-4 7 16,1 2-4-16,-2-2-3 16,-2-3 0-16,0 5-15 15,5-4-1-15,3-1-30 16,3 0-91-16</inkml:trace>
  <inkml:trace contextRef="#ctx0" brushRef="#br0" timeOffset="591288.7222">21908 10190 61 0,'0'0'54'0,"0"0"-6"16,0 0-12-16,0 0-4 15,0 0-3-15,0 0-15 16,0 0 13-16,0 0-18 16,0 0-8-16,0 0 6 15,0 0-6-15,0 0-1 16,0 0 0-16,0 0-7 15,2-1 7-15,15-3 11 0,8 0-4 16,6-2 3-16,7-3-2 16,5-1-7-16,3 1 0 15,4 0 6-15,-3-1-5 16,-3 2-2-16,-6 3 0 16,-1 0 5-16,-2 5-5 15,-2 0 0-15,5 0-1 16,1-2 8-16,0 0-13 15,-4 0 6-15,-1-1-1 16,-5 3-6-16,2-3 9 16,-2 1-2-16,-4 0 0 15,-6-2 4-15,2 3-5 16,-4-4 1-16,-1 1 0 16,-1 0 11-16,-3 2-6 0,-6 0-1 15,-4-1 9-15,-2 3-4 16,0 0 30-16,0 0-16 15,0 0-6-15,0 0 7 16,0-3-21-16,0-1 3 16,-4-1-6-16,-7-2-6 15,-3 3-8-15,-3-4 13 16,-1 1-1-16,-3-2-6 16,0-2 8-16,-4 2-11 15,0-5-1-15,-1 2 0 16,1 0 12-16,3 1-15 15,4 4 15-15,7 0-6 16,4 4 10-16,3 1-4 0,4 0 0 16,-3 2 0-16,3 0-5 15,0 0-34-15,-2 0-22 16,2 0 14-16,0 0 3 16,0 0 44-16,0 0 6 15,0 0 7-15,0 0 21 16,0 0-16-16,0 0-8 15,0 0 9-15,0 0-16 16,0 0-6-16,0 0 1 16,0 0-25-16,0 0-3 15,0 0 7-15,5 0 23 16,4 0-6-16,0 7 13 0,4-2-5 16,3 2 7-16,-1 2-9 15,5-4 15-15,-1 6-13 16,0-5-2-16,-1 2 24 15,-1-1-20-15,2 0-4 16,-6 0 4-16,1-2 1 16,-1-3 8-16,-4 0-13 15,-2 0 6-15,-3 0 8 16,-2-2-9-16,-2 2-5 16,0-2 0-16,0 6 4 15,0-2-8-15,0 3 5 16,0 2-1-16,0-1 5 15,0 1 0-15,0 2-3 16,0 1 4-16,-4 0-3 16,-12 4 13-16,-2-1-16 0,0-1 1 15,-4-1-2-15,2 1 1 16,-2-1-5-16,3-4-8 16,2 1-8-16,3-1 13 15,3-4 8-15,5-1-12 16,4 1-11-16,0-1-27 15,2-3 5-15,0 2-20 16,0 1-11-16</inkml:trace>
  <inkml:trace contextRef="#ctx0" brushRef="#br0" timeOffset="623292.1439">20787 4650 166 0,'0'0'79'0,"0"0"-44"15,0 0-35-15,0 0 0 16,0 0 9-16,0 0 3 16,0 0 27-16,8 145 55 15,-3-24-6-15,-3 42-24 16,-2 25-15-16,0 27-47 15,0 7 16-15,0-1-18 16,6-1 0-16,6-2 4 16,3-8-4-16,8-13-22 15,-1-19 18-15,1-13 8 16,-6-13-14-16,-1-11 6 16,-7-14-99-16,-5-24 59 0,-4-21 17 15,0-19-44-15,0-20 24 16,0-14-16-16,0-15 38 15,0-14-38-15,14-7-8 16,10-33-38-16</inkml:trace>
  <inkml:trace contextRef="#ctx0" brushRef="#br0" timeOffset="624154.2556">19556 6675 235 0,'0'0'101'15,"0"0"-33"-15,0 0 6 16,0 0-74-16,0 0-10 16,0 0-11-16,66-13 21 15,57 13 25-15,49 0 3 16,54 0-3-16,38 0-13 16,33-5-8-16,24 3-4 15,6 2 0-15,13 0 1 0,-1 0-2 16,3 4 1-16,-3 7-10 15,-17-8 6-15,-29 3-57 16,-29-1 44-16,-28-5 10 16,-31 0-2-16,-34 0 5 15,-32-17 4-15,-39 3 0 16,-35 0-5-16,-25 6 13 16,-20 4-8-16,-11 1 0 15,-4 0 1-15,-3 1-7 16,0 0 6-16,-2 0 0 15,2 0-7-15,-2 0 14 16,2 2-5-16,-2-2 10 16,2 0-3-16,-2 2 34 0,3-3-10 15,-3 3-30 1,2 0-3-16,-2 0-3 0,0 0 3 16,0 0 3-16,0 0 6 15,0 0 1-15,0 0-9 16,0-3 8-16,0-3 27 15,-9-6-16-15,-11-5-20 16,-9-3 0-16,0-1 3 16,-5-1-11-16,-3 0-22 15,-1 0-9-15,3 2 1 16,3 4 38-16,14 6 29 16,10 6 18-16,3 4-43 0,5 0-8 15,0 0 0-15,0 0-14 16,0 0 2-16,0 5-49 15,9 16 51-15,13 6 6 16,10-1 7-16,3-1-6 16,-2-4 5-16,1-2 2 15,-7-6-3-15,-3 4 8 16,-6 1-5-16,-5 6 0 16,-8 8-2-16,-5 10-2 15,-16 6-3-15,-33 8 7 16,-17-1-2-16,-17-4-26 15,-11-7-76-15,-1-23-174 16</inkml:trace>
  <inkml:trace contextRef="#ctx0" brushRef="#br0" timeOffset="625355.2162">21348 4763 26 0,'0'0'54'16,"0"0"34"-16,0 0-13 15,0 0 26-15,0 0-35 16,0 0-26-16,-15-57-31 15,15 57 16-15,0 0-25 16,0 0-3-16,0 4-6 16,0 24-24-16,4 14 33 15,9 16 19-15,5 11-8 0,-3 12 19 16,6 9-18 0,-1 2-3-16,5 5 24 0,1-1-32 15,5 1 13 1,1 2-14-16,4-4 10 0,-3 1-12 15,5-4 2-15,1-9 0 16,4-4-3-16,4-9 10 16,-2-6-7-16,1-6 0 15,1-4 2-15,-3-2 3 16,4-5-5-16,0-4 0 16,2-7-1-16,3-3 4 15,7-9-3-15,3-6 0 16,1-8 6-16,3-3-3 15,7-7-3-15,4 0 0 16,6 0 7-16,6-20 0 16,-1 3-7-16,-4-7 1 0,-6-7 7 15,0-2-1-15,-4-9-5 16,-3-7 3-16,-3-5 9 16,-2-2-8-16,-7-2-5 15,-6-3 5-15,-10 2-1 16,-8 2 4-16,-5-2-8 15,-7 6-1-15,-3-3 38 16,-1 0-37-16,-3-1 7 16,-3 1 6-16,1-4-3 15,1-2 12-15,2-4-23 16,-2-2 0-16,-1 0 21 16,-1 1-18-16,-4 2 18 15,2 3-21-15,-3 7 9 0,-3 6-5 16,1 6-4-16,0 2 0 15,-2 6 3-15,1-1 9 16,0 1-12-16,3 5 0 16,1 2 3-16,-4 6 5 15,-1 4-6-15,-1 4-1 16,0 0 10-16,1 1-4 16,-2 6-7-16,1-1 0 15,-2 0 12-15,0 5 2 16,0-2-12-16,1 3-1 0,-3 0 29 15,0 2-29 1,0 0 19-16,0 0-20 16,0 0-6-16,0 0-4 0,0 0-16 15,0 0-37-15,2 0-11 16,6 12-116-16,6 6-46 16,1-2-92-16</inkml:trace>
  <inkml:trace contextRef="#ctx0" brushRef="#br0" timeOffset="626520.0782">23720 5446 18 0,'0'0'1'0,"0"0"-2"15,0 0 0-15,0 0-7 16,0 0 6-16,0 0-5 15</inkml:trace>
  <inkml:trace contextRef="#ctx0" brushRef="#br0" timeOffset="626742.461">23720 5446 1 0,'2'-40'19'0,"-2"40"9"15,0 0-27-15,0 0 4 16,0 0 1-16,0 0-6 16,-26 8 0-16,26-22-24 15,0-4 1-15</inkml:trace>
  <inkml:trace contextRef="#ctx0" brushRef="#br0" timeOffset="627088.2041">23811 5374 24 0,'0'0'46'0,"0"0"-30"15,0 0 16-15,0 0-27 16,0 0 3-16,0 0-8 15,-73 98-8-15,52-98-15 16,4 0 20-16,1-10 3 16,5-8 0-16,1 0 2 15,4-2-2-15,6 2 8 16,0 0-4-16,0 4-4 16,0 4 0-16,18-2-13 0,9 3 6 15,7 1 2-15,-1 7 5 16,-2 1 7-16,-4 0-3 15,-12 0 4 1,-3 0-8-16,-6 0 4 0,-3 8 5 16,-3 4-2-16,0 1 28 15,-11 10-9-15,-23 3-26 16,-4-6-37-16</inkml:trace>
  <inkml:trace contextRef="#ctx0" brushRef="#br0" timeOffset="628565.2191">24064 4995 23 0,'0'0'41'15,"0"0"5"-15,0 0-17 0,0 0 2 16,0 0 24-1,0 0-17-15,0-2 5 0,0 2-9 16,0 0-34-16,0 0 4 16,0 0-4-1,0 0 4-15,0 0-12 0,-3 0 8 16,-4 0-22-16,-2 12 9 16,1 12 13-16,-8 10 10 15,0 7-10-15,-4 2 6 16,3 1-2-16,-1-4-4 15,2-1 0-15,3-5-2 16,0-2 10-16,-1-8-9 16,1-1 1-16,1 0 0 15,1-1-3-15,3 0 3 16,-4 0 0-16,3 0-1 16,1 0 7-16,-6 4-6 15,3 1 0-15,2-1 6 0,0-1-4 16,2-3-2-16,1-1 0 15,1-4-1-15,1-2 7 16,2-3-6-16,-1 0 0 16,1 0 5-16,-3 0-7 15,3 3 2-15,-2 2 0 16,-1-1 0-16,1 0 5 16,0 0-5-16,-4-2 0 15,4-2 0-15,-2 0-2 16,-1-2 2-16,3-2 0 15,-1-1-1-15,0 0 3 16,3 0-2-16,0-2 0 16,2 2 4-16,0-2-7 0,-2-1 3 15,0 0 0-15,2-2-4 16,-3 0 5-16,3-2-1 16,0 0 0-16,0 0 2 15,0 0 4-15,0 0-3 16,0 0 0-16,0 0 7 15,0 0-6-15,0 0 9 16,0 0-7-16,0 0-3 16,0 0 10-16,0 0-7 15,0 0 1-15,0 0 14 16,0 0-20-16,0 0 14 16,0 0-12-16,0 0 3 0,0 0-5 15,0 0 1 1,0 0-2-16,0 0 10 0,0 0-3 15,0 0-10-15,0 0 3 16,0 0-31-16,0 0-42 16,11 0-100-16,3-8-23 15</inkml:trace>
  <inkml:trace contextRef="#ctx0" brushRef="#br0" timeOffset="629706.7012">24101 5046 12 0,'0'0'63'16,"0"0"-14"-16,0 0-37 15,0 0-12-15,0 0-11 16,0 0 11-16,0-3 1 0,0 3 1 16,0 0 26-1,0 0 29-15,0-2-16 0,-2 0 6 16,0 2-21-16,2 0-4 15,0 0-3-15,0 0-15 16,0 0 1-16,0 0-5 16,0 0-21-16,0 0-23 15,0 0-71-15,0 0-21 16</inkml:trace>
  <inkml:trace contextRef="#ctx0" brushRef="#br0" timeOffset="629878.8854">24101 5046 113 0</inkml:trace>
  <inkml:trace contextRef="#ctx0" brushRef="#br0" timeOffset="630567.1348">24101 5046 113 0,'-37'-19'63'0,"37"19"-52"0,0 0-11 16,0 0 50-16,0 0-34 16,0 0-16-16,0 7 0 15,0 10 7-15,0 3 15 0,4 4-19 16,0 0 13 0,3 7 10-16,4 4-17 0,0 1 5 15,2 7-14-15,-1 0 0 16,-6 10 3-16,-1 3 6 15,-1 2 4-15,-2 0-6 16,0-2 1-16,0-3-5 16,4-5-3-16,-2-8 0 15,0-8-2-15,3-4 6 16,-3-8-4-16,0-1 0 16,0-5 3-16,0-7-10 15,-2 3 7-15,0-4 0 16,-2 0-1-16,0 0 6 15,0 3-9-15,0-2 4 0,0 3 0 16,0 3-8-16,0-4 9 16,0 1-1-16,0-4 0 15,0-1-4-15,0-5 4 16,0 0 0-16,0 1 2 16,0-1 10-16,0 0-10 15,0 0 17-15,0 0 29 16,-2 0-30-16,-8 0 9 15,0 0-27-15,-9 0 4 16,0 0-12-16,-6 0 4 16,-4 0 4-16,-2 0-6 15,0 0 16-15,-5-3-7 16,1-4-3-16,-2 5 2 16,0 1-5-16,1-1 3 15,5 2 0-15,4 0-2 0,3-3 9 16,4 3-7-16,2-2 0 15,1 2 3-15,1-2-10 16,3 2 7-16,3 0 0 16,4 0 1-16,1 0 6 15,5 0 0-15,-2 0-7 16,2-2 5-16,0 2-8 16,0-2 3-16,0 2 0 15,0 0 2-15,0 0 3 16,0 0-5-16,0 0 0 15,0 0-4-15,0 0-3 16,0 0-14-16,0 0-35 0,0 0-61 16,0 0-94-16,0 0 96 15</inkml:trace>
  <inkml:trace contextRef="#ctx0" brushRef="#br0" timeOffset="638554.4573">23713 5414 51 0,'0'0'41'16,"0"0"1"-16,0 0 13 15,0 0-18-15,0 0 1 16,0 0-19-16,0 0-16 16,0-5 0-16,0 2-3 15,0-1 0-15,0 0-6 16,0 1 3-16,0 0-1 16,-2 1 2-16,0 0 2 0,0 2-5 15,-1-2 5-15,1 2 0 16,2-3-3-16,0 2 6 15,-2-1-3-15,0 2 0 16,0 0-7-16,-3-2 0 16,-2 2-19-16,1-3-23 15,-3 3 48-15,3 0 0 16,-4 0 1-16,1 0 0 16,-2 0 4-16,-2 0 2 15,0 0-6-15,-3 0 0 0,3 0 4 16,-1 0-3-1,5 3 3-15,0 1-2 0,2 2 3 16,-2 1-6-16,3 0 2 16,-5 3-1-16,-1 2 1 15,-3 5 3-15,-1 0 4 16,-3-1 3-16,3 0-9 16,3-2 5-16,-1-4-7 15,3 1 0-15,-1-2 1 16,-3 2 3-16,3 1 2 15,-3-3 6-15,2 3-11 16,-1 5 6-16,1-2-7 16,0 2 0-16,-3 1-2 15,2-2 4-15,2 1-2 16,-5 0 0-16,7-1 7 0,-6-3-10 16,3 1 3-1,2-2 0-15,-3 1 1 0,3-1 1 16,-5 0-2-16,-1 2 0 15,-1 4 6-15,-5-2-10 16,6 3 4-16,-4-2 0 16,1 1-3-16,3-2 6 15,-2 0-3-15,4 0 0 16,-1-2 4-16,3 1-8 16,-1-3 4-16,1 2 0 15,1-4-1-15,-5 4 5 16,1-2-4-16,1 3 0 15,-5 4 3-15,0-2-9 16,-4 8 6-16,-3-1 0 0,-2 4 2 16,0-2 2-16,2-5 8 15,8-2-12-15,2-7 11 16,9-2-17-16,0-2 7 16,0 1-1-16,1 0 0 15,-1 3 5-15,-4 1-5 16,3 1 0-16,-1-1 6 15,-2-1-6-15,3-1 0 16,0-3 0-16,2-1-1 16,3 0 7-16,-3-2-6 15,5 0 0-15,0-3 4 16,0 0-7-16,0 1 3 16,-3-1 0-16,1 4-4 0,-1-2 8 15,-2 4-4 1,1 1 0-16,1-1 2 0,1-2-5 15,-1-3 3-15,5-1 0 16,-2 1-7-16,0-1 9 16,2-2-2-16,0 0 0 15,-3 0 2-15,3 2-3 16,0 0 1-16,0-1 0 16,-2 2-7-16,2-3 7 15,0 0 0-15,0 0-2 16,0 0-19-16,0 0 20 15,0 0-13-15,0 0-1 0,0 0 15 16,0 0-14 0,0 0 11-16,0 0-11 0,0 0-8 15,0 0 11-15,0 0-16 16,0 0 27-16,0 0-9 16,7 0 7-16,0-3-13 15,0 2-3-15,-5 1 10 16,2-2 7-16,-2 0-5 15,0 0 6-15,1-3-2 16,-1 3-12-16,3-1-11 16,-3-4-28-16</inkml:trace>
  <inkml:trace contextRef="#ctx0" brushRef="#br0" timeOffset="639059.5646">22554 6416 1 0,'0'0'11'0,"0"0"-11"15,0 0 0-15,0 0-3 16,0 0 7-16,0 0-8 16,114 0-5-16</inkml:trace>
  <inkml:trace contextRef="#ctx0" brushRef="#br0" timeOffset="645757.2056">21910 10182 3 0,'0'0'42'16,"0"0"16"-16,0 0 2 16,0 0-34-16,0 0-14 15,0 0-12-15,0 0-26 16,-18 0-1-16,14 0 1 16,-3 0-2-16,5 0-6 15,-2 0-14-15,1 0 36 16,0 0 12-16</inkml:trace>
  <inkml:trace contextRef="#ctx0" brushRef="#br0" timeOffset="645968.1492">21910 10182 44 0,'-74'69'23'0,"74"-69"-23"16,0 0-4-16,0 0-36 16</inkml:trace>
  <inkml:trace contextRef="#ctx0" brushRef="#br0" timeOffset="677093.6566">22247 10421 44 0,'0'0'42'16,"0"0"3"-16,0 0-2 15,0 0 6-15,0 0 26 16,0 0-37-16,0 0-18 0,-5-24-10 15,3 24-10 1,0 0-13-16,-1-2-9 0,1 2-28 16,2 0 29-16,0 0-23 15,0 0 34-15,0-2 10 16,0 2 31-16,0 0 13 16,0 0-5-16,0 0-17 15,0 0 7-15,0 0-11 16,0 0-9-16,0 0 15 15,0 0-24-15,0 0 0 16,0 0 0-16,7 8 2 16,6 16-2-16,3 10 9 0,-3 6-8 15,-4 3 23-15,0-2-22 16,-2-6 1-16,-3-8-3 16,0-6-3-16,-4-11-5 15,3-4 8-15,-3-6-4 16,0 0 4-16,0 0 2 15,0 0 19-15,0-22-21 16,2-10-11-16,0-4 11 16,2-3-8-16,4 5 8 15,0 5 21-15,5 6-20 16,5 0 1-16,3 9-2 16,0-1-17-16,-2 7 17 15,-6 6-1-15,-2 2 1 16,-4 0-10-16,-1 0 4 15,4 18 6-15,1 10 18 16,0 9-15-16,2 4 31 16,0 3-16-16,-4 2-12 0,3-3 27 15,-1-4-29-15,0-5 0 16,2-2 13-16,0-9-1 16,1-8-5-16,-1-2-11 15,-1-5 0-15,-1 0-1 16,-3-3 5-16,4-2-4 15,-1-1 0-15,0 0 3 16,3 0-6-16,1 1 3 16,3-3-21-16,-2 0 11 15,-1 0-60-15,3 0-14 0,0 0-16 16,-5 0-98 0</inkml:trace>
  <inkml:trace contextRef="#ctx0" brushRef="#br0" timeOffset="678083.1244">21943 9535 260 0,'0'0'0'15,"0"0"-15"-15,0 0 15 16,0 0 55-16,0 0-4 16,0 0-12-16,21 126-5 15,-17-102-15-15,0 0-14 16,-1-4 13-16,-3 0-18 15,0 0 0-15,0-3-6 16,0-5-6-16,0-7-13 16,0-1-1-16,0-4-7 15,0 0 33-15,0 0 7 0,0-18 29 16,4-15-36-16,2-9-14 16,6-1 14-16,3 3 1 15,1 8 0-15,2 4 23 16,0 8-23-16,-3 1 1 15,5 7 4-15,-1 3-5 16,0 1-1-16,-1 6 0 16,-5-2-1-16,1 4-3 15,-7 0 4-15,-1 0-17 16,1 26 14-16,-5 10 6 16,1 8 16-16,1 6 24 15,-2-4-41-15,5-5 11 16,4-7-13-16,0-7 7 0,4-7 0 15,4-1-3-15,-6-5-1 16,3-4-3-16,-1-2-36 16,1-2 20-16,1-3-35 15,1 2-30-15,-3-5-29 16</inkml:trace>
  <inkml:trace contextRef="#ctx0" brushRef="#br0" timeOffset="680227.3746">21482 9775 361 0,'0'0'0'16,"0"0"-18"-16,0 0-5 15,0 0 23-15,0 0 20 0,0 0-17 16,42 106 0-16,-35-83 2 16,-3-5-5-16,-4-6-8 15,0-7 8-15,0-5-18 16,3 0 18-16,-3 0 52 15,7-15-1-15,8-23-20 16,12-16-29-16,14-11-2 16,9 7 37-16,-1 14-24 15,-13 18 20-15,-16 18-33 16,-13 8-10-16,-7 14-121 16,-2 23-102-16</inkml:trace>
  <inkml:trace contextRef="#ctx0" brushRef="#br0" timeOffset="680773.8158">22452 9980 157 0,'0'0'141'16,"0"0"-56"-16,0 0-85 15,0 0-3-15,0 0 1 16,0 0-8-16,-5 14 10 15,5 14 17-15,0 5-12 0,-3-6 5 16,1-8-10-16,2-7-6 16,0-8 2-16,0-4 4 15,0 0 1-15,23-7 3 16,24-27 30-16,24-16 2 16,10-8-33-16,-6 2 7 15,-17 12 5-15,-22 18-13 16,-22 17-2-16,-14 9-43 15,-19 2-242-15</inkml:trace>
  <inkml:trace contextRef="#ctx0" brushRef="#br0" timeOffset="692960.5501">22014 10131 3 0,'0'0'0'0,"0"0"0"0,0 0-3 16</inkml:trace>
  <inkml:trace contextRef="#ctx0" brushRef="#br0" timeOffset="694308.0294">22014 10131 32 0,'-155'118'75'16,"155"-118"-12"-16,0 0-5 16,0 0-47-16,0 0 29 15,0 0 0-15,-7-6 17 16,7-1 4-16,0 0-33 15,0-3-5-15,0-1-2 16,0 3-18-16,0 1 22 16,0-1-14-16,0-2-10 0,0-1 5 15,4-1-1-15,7 0-5 16,3-1 0-16,3-1 2 16,4-1-6-16,-3 1 5 15,1 2-1-15,-3 0 1 16,2 0 5-16,-2 0-6 15,-3 2 0-15,1 2 3 16,-1 1-6-16,1-5 3 16,1 5 0-16,3-5-2 15,1-3 6-15,0 6-4 16,1-6 0-16,1 6 5 16,0-1-6-16,1-5 1 0,5 3 0 15,0-2-5 1,2 1 9-16,5-4-4 0,-1 1 0 15,2-1 3-15,3-1-10 16,0 2 7-16,-4 1 0 16,1 2 0-16,-3 2 7 15,-3 6-7-15,0 0 0 16,0 3 1-16,2 2-12 16,2 0 11-16,-2 0 0 15,3 0-4-15,-1 0 12 16,-2 0-8-16,-2 0 0 15,0 0 4-15,3 0-3 16,3 0 0-16,3 7-1 0,0 0 0 16,-2 6 7-1,-1 1-7-15,-1-1 0 0,-3 3 2 16,-2 0-5-16,0 5 3 16,-2 0 0-16,4 6-4 15,0 1 13-15,2 0-9 16,1 2 0-16,-3-5 4 15,-2 0-8-15,-4-3 4 16,-5 1 0-16,-1-2-4 16,2 2 12-16,-4-1-8 15,1-3 0-15,-2-2 0 16,-3-3 0-16,-2-5 0 16,-3-3 0-16,-6 1-1 15,-2-7 11-15,0 0-7 0,2 0 8 16,-2 0-7-16,0 0 42 15,2 0-21-15,-2 0-8 16,0-9-10-16,0 0 5 16,0-5-12-16,0 1 0 15,0 0 1-15,0-4-10 16,2 2 7-16,-2-4-10 16,0-3 12-16,0 1-29 15,0-2 29-15,0 2 0 16,0 0 2-16,0-1-7 15,-4 2 5-15,0 2 0 16,-2 4 5-16,4 4 0 16,0 4 2-16,0 1 3 0,2 5 0 15,0 0-15-15,-2 0 5 16,2 0-14-16,0 0-6 16,0 7-49-16,0 17 53 15,0 8 15-15,0 2 1 16,6 2-5-16,4 0 5 15,-4-2 0-15,3-1-1 16,-5-5 11-16,2-6-10 16,-2-5 0-16,-4-3 3 15,0-2-6-15,0-5 3 16,0-2 0-16,0 2-3 16,0-1 11-16,-16 1 0 15,-20 2 4-15,-13-4-7 0,-9 2-6 16,7-5 1-16,13-2-6 15,16 0 3-15,20 0-8 16,2 0-36-16,35 0-206 16,26 0-41-16</inkml:trace>
  <inkml:trace contextRef="#ctx0" brushRef="#br0" timeOffset="695232.092">23624 10256 75 0,'0'0'98'0,"0"0"-14"16,0 0-31-16,0 0-33 15,0 0-16-15,0 0 0 0,0 0-4 16,0-2-2 0,0-1-7-16,0-1 1 0,0 0-11 15,0 0 18-15,12 0-28 16,1 0 2-16,5-1 14 15,1 5 11-15,-1 0-6 16,-5 0 8-16,-3 0 0 16,-6 0-1-16,-4 0-12 15,0 0 10-15,0 0 0 16,0 5-5-16,-2 3 7 16,-14-3 2-16,1 0 0 15,1-5-1-15,1 0 5 16,5 0 0-16,-2-9-4 15,8-2 0-15,2-6 43 0,0-1-26 16,0 5-8-16,0-2-8 16,8 8 1-1,8 0-6-15,5 4-1 0,-2 3-14 16,2 0 5-16,-8 5-61 16,-11 14-6-16</inkml:trace>
  <inkml:trace contextRef="#ctx0" brushRef="#br0" timeOffset="696550.7586">23651 10235 76 0,'0'0'52'0,"0"0"17"16,0 0 3-16,0 0-16 16,0 0-17-16,0 0-26 0,0-11-6 15,0 11 41-15,0 0-20 16,0-5 12-16,0-2-22 16,0-2-8-16,0-4-7 15,0-1 1-15,-5-3 2 16,-1-4-5-16,-4 0-1 15,2-2 0-15,-3-2-3 16,-1-4 8-16,1 0-5 16,1-2 0-16,-2 2 1 15,5 0-4-15,1 0 5 16,2 1-2-16,4-2 9 16,0 1-1-16,0-5-1 15,0 2-7-15,0 1 1 0,0 7 6 16,2 4-7-16,2 2 0 15,0 4 0-15,3-2-3 16,0 0 3-16,2 2 0 16,0 0-12-16,-3 2 12 15,1 0-32-15,0 2 32 16,-1 2 2-16,1 0 7 16,-1 0-9-16,0 1 0 15,-2 5 0-15,-2-1-12 16,-2 3 12-16,0 0-6 15,0 0 6-15,0 0-35 16,2 0 13-16,-2 0-13 16,2 0 18-16,3 0 6 0,-5 0 11 15,0 0-5-15,0 3 4 16,0-3-18-16,0 2 19 16,0-2 0-16,0 0 3 15,0 0 8-15,0 0-8 16,0 0 3-16,0 0 1 15,0 0 3-15,0 0-8 16,-7 0-2-16,1 0 0 16,1 0-9-16,0 0 9 15,-1 0 0-15,1 0-1 16,-1 0-13-16,-1 0 10 16,-2 0-10-16,5 0-14 15,-1 0 17-15,5 0-13 0,0 0-3 16,0 0 10-16,0 0 14 15,0 0 3-15,0 0 8 16,0 0 4-16,0 0 3 16,0 0-15-16,0 0 0 15,5-2-4-15,8-3-12 16,0-2 13-16,-2 6 3 16,1 1-5-16,-6 0-1 15,-1 0-6-15,-1 0-7 16,-2 0 6-16,-2 10-10 15,0 0 23-15,0 0-6 16,0-1 6-16,0 0 2 0,-6-1 1 16,-9-2-3-16,-6-2 6 15,3-4-1 1,1 0 0-16,1 0-2 0,3 0-2 16,6-8 11-16,2-2-12 15,5-2 3-15,0 1-6 16,0 6 7-16,0-2-7 15,0 2 3-15,3 1-4 16,8 4-2-16,4 0 3 16,-1 0 2-16,-1 0 0 15,-1 0-8-15,-4 6 9 16,-1 2 0-16,-3-1 4 16,-2 2-1-16,-2-4-2 15,0 2-1-15,0-2 0 16,-19 3-5-16,-12-1 5 0,-1-2-50 15,10-5-51-15,11 0 59 16,11 0 23-16,0-3 19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07:21.388"/>
    </inkml:context>
    <inkml:brush xml:id="br0">
      <inkml:brushProperty name="width" value="0.05292" units="cm"/>
      <inkml:brushProperty name="height" value="0.05292" units="cm"/>
      <inkml:brushProperty name="color" value="#FF0000"/>
    </inkml:brush>
  </inkml:definitions>
  <inkml:trace contextRef="#ctx0" brushRef="#br0">8954 6423 31 0,'0'0'48'0,"0"0"-14"16,0 0-5-16,0 0-24 15,0 0-1-15,0 0-1 16,0 0 0-16,0 0 3 0,0-7 3 16,0 7-6-16,0 0 0 15,0 0 8-15,0 0-11 16,0 0 21-16,0 0-5 16,0 0-3-16,0 0 17 15,0 0-22-15,0 0 7 16,0 0-3-16,0 0-11 15,0 0 11-15,0 0-12 16,0 0 0-16,0 0 2 16,0 0 2-16,0 0-4 15,0 0 0-15,0 0 3 16,0 0 1-16,0 0-3 16,0 0 1-16,0 0 20 0,0 0-16 15,0 0 9 1,0 0-2-16,0 0-11 0,0 0 0 15,-2 5-2-15,-9 16 0 16,-3 6 10-16,-1 1-10 16,1 0 0-16,-3 0 0 15,1 0 7-15,-2 0-2 16,0-4-5-16,4 0 0 16,-1-2 1-16,7-7-1 15,0-4 0-15,4-5-1 16,4-6-11-16,0 0-1 15,0 0-19-15,0 0 13 16,0 0 11-16,0-14 2 16,4-4 6-16,8-2 0 0,-1-3 2 15,5-4-2-15,-3 1 0 16,3-4 3-16,-1 2-8 16,3-2 5-16,-1-3 0 15,0 6-1-15,0 1 3 16,-5 3-2-16,-4 7 0 15,-1 4 3-15,-3 7 4 16,-2 5-7-16,-2 0 14 16,0 0-14-16,0 0-4 15,3 5 4-15,-1 18 4 16,5 5 5-16,-3 2 8 16,5 0-16-16,3-2 2 15,-2-5-3-15,3 0 5 16,1-3 7-16,-1-2-12 15,-1 0 3-15,-3-2-1 0,-1-4-2 16,-3-3 0-16,0-2-1 16,-3-3 8-16,-2-1-9 15,0 0 2-15,0-3 0 16,0 2 13-16,0-2-12 16,-12 0 14-16,-5 0-9 15,-3 0-2-15,-3 0-1 16,4-8-3-16,-2-8 0 15,1-2 2-15,3 0 3 16,-4 1-5-16,4 0 5 0,1 5-2 16,3 2 2-16,-1 2-5 15,5 0 3-15,1 2-7 16,0 2 5-16,4 4-1 16,4-2 0-16,0 2 3 15,0 0-7-15,0 0 4 16,0 0-4-16,0 0 0 15,0-3-13-15,0 3-8 16,0-1-7-16,9-1 12 16,9 0 20-16,7-2 0 15,-1-2-4-15,3-2-1 16,-1-1 5-16,1 0 0 16,-5 1-5-16,-1 2 13 15,-6 2-8-15,1 4 0 16,-3 0 0-16,-1 0-8 0,-2 0 8 15,-1 0 0-15,3 4 5 16,-4 5 0-16,1 0-2 16,0-1-3-16,-4-1 1 15,-3-3-2-15,-2 1 1 16,0 5 0-16,-12 5 13 16,-23 6-5-16,-11 4 10 15,-4 1-18-15,1-3-8 16,7-2 4-16,6-4-28 15,10-5-4-15,3 0 13 16,10-4-21-16,-1 1 7 16,5-1-28-16,1-2-34 0</inkml:trace>
  <inkml:trace contextRef="#ctx0" brushRef="#br0" timeOffset="9142.581">7326 5599 11 0,'0'0'24'0,"0"0"1"16,0 0-23-16,0 0 3 16,0 0-10-16,0 0-2 15,0 0-16-15,0 0-9 16</inkml:trace>
  <inkml:trace contextRef="#ctx0" brushRef="#br0" timeOffset="10688.0163">7326 5599 1 0,'-4'-3'4'0,"4"3"1"16,0 0 13-16,0 0-4 15,0 0-12-15,0 0 7 16,2 0 8-16,10-1-6 15,1-2 8-15,3 3-15 16,-1 0 1-16,6-1 4 16,-4-2-8-16,5 1-1 15,3 0 0-15,-2 1 6 0,-4-1-8 16,-1 2 2-16,-1 0 0 16,2-3 2-16,1 3 1 15,-3-2 0-15,-1 2 1 16,-3 0 5-16,1 0-9 15,1 0 0-15,4 0 0 16,-2 0 1-16,1 0 2 16,0 0-3-16,2 0 2 15,2 0 2-15,-1 0-1 16,0 0-3-16,0 0 0 16,1 0 9-16,-2 0-8 0,4 0 4 15,-1 0 10-15,-1 0-10 16,3 0 10-16,-1 0-6 15,1 0-7-15,-1-2 8 16,-1 1-8-16,-2-1-2 16,0 0 0-16,-1 2 2 15,-2 0-4-15,-2 0 2 16,1 0 0-16,-1 0-5 16,4 0 6-16,2 0-1 15,0 0 0-15,3-3 5 16,0 1-6-16,4-2 1 15,4 1 0-15,1-2-2 16,1-1 4-16,-2 2-2 16,1 0 1-16,-3-2 4 0,0 2-5 15,-2-2 0 1,-2 2 0-16,-2 2-3 0,-1-1 3 16,1-2 0-16,-3 3 0 15,5 0 6-15,-1 0-6 16,1 2 5-16,4-2-5 15,-4 1 13-15,5-2-9 16,-3 1-4-16,-3 0 0 16,3 0 6-16,-7 2-7 15,3 0 1-15,-1 0 0 16,1 0 4-16,0 0-1 16,-1 0 0-16,0 0-2 0,1 0 3 15,2 0 2-15,-5 0-6 16,2 0 1-16,-1 0 7 15,-1 0-3-15,-5-2-1 16,2 0 1-16,-3 2 0 16,1 0 3-16,1 0-8 15,2 0 2-15,0 0-4 16,-4 0 5-16,-3 0-3 16,-2 0 0-16,1 0 5 15,-2 0-6-15,4 0 1 16,-5 0 0-16,2 0-1 15,-2 0 2-15,0 0-1 16,-2 0 0-16,-1 0 3 16,4 0-4-16,-4 0 1 15,-2 0 0-15,1 0 0 16,-3 0 2-16,-2 0-2 0,0 0 16 16,0 0-5-16,0 0 26 15,0 0-6-15,-2-2-20 16,-17-6-11-16,0-1-30 15,-3 0 13-15,-3-1-7 16,0 0 13-16,-1 2 9 16,4-1 2-16,3 4 0 15,6 1 1-15,5 1 0 16,0 0 0-16,6-1 1 16,-2 2 7-16,2 2-9 15,0-2 0-15,-1-1 2 0,1 3-8 16,0 0 6-16,0-3 0 15,2 3-2-15,0 0 8 16,0 0-10-16,0 0 4 16,0 0 0-16,0 0-7 15,0 0 9-15,0 0-2 16,-2 0 0-16,2-2 3 16,-5 0-4-16,0 0 1 15,-1-2 0-15,-1 0-7 16,1 0 6-16,-2 0-2 15,2 0-1-15,2 1 8 16,-1 3 3-16,5 0 5 16,0 0-11-16,0 0-1 0,0 0-1 15,0 0-15-15,0 0 5 16,5 0 3-16,11 9 8 16,3-1 0-16,1-2 2 15,3 0 5-15,1 0-6 16,-2 2 11-16,3 2 1 15,0 2-6-15,-3 1-4 16,0-1-3-16,0 2 3 16,-1-2-5-16,-6 3 2 15,-3-5 0-15,-8-1-2 16,-4 0-2-16,-8 7 4 16,-44 10 0-16,-31 13-23 0,-33 7-89 15,-9 0-112-15</inkml:trace>
  <inkml:trace contextRef="#ctx0" brushRef="#br0" timeOffset="12817.5296">6350 5828 20 0,'0'0'44'15,"0"0"-11"-15,0 0-21 16,0 0 9-16,0 0-14 16,0 0 11-16,0 0 6 15,0 0-15-15,0 0 15 16,0 0-14-16,0 0-7 15,0 0 2-15,0 0-5 0,0 0 0 16,2 0-1 0,10 0 5-16,1 0-6 0,3 0 2 15,4 0 0-15,2 0-3 16,-2 0 7-16,4-5-4 16,3 1 0-16,0 2 4 15,6 1-4-15,1-4 0 16,2 5 0-16,0-2 5 15,-1 0 1-15,1 2-6 16,-1 0 2-16,-2 0 2 16,2 0 4-16,-2 0-7 15,0 0 5-15,-1 0-6 16,-1-2 5-16,2-2-5 16,0 2 1-16,1-1 4 0,1 3-3 15,-4 0-2-15,1-3 0 16,-3 3-1-16,-2-4 4 15,-5 2-3-15,-2 2 0 16,-2-3 5-16,-4 3-7 16,-1 0 2-16,0-2 0 15,5 2 0-15,2 0 0 16,0 0 0-16,2 0 0 16,3 0 8-16,0 0-8 15,-4 0 0-15,-3 0 0 16,-2 0 1-16,-5 0 3 15,-2 0-4-15,-5-1 0 16,0 1 6-16,2-2-5 0,-2 2-1 16,0 0 0-1,1-2-1-15,-1 2 1 0,-2 0 0 16,0 0-1-16,-2 0 8 16,0 0 0-16,0 0 9 15,0 0 15-15,0-4 18 16,0-2-36-16,-2 0-13 15,-11-5-5-15,-5 6-15 16,1-2 13-16,-6 0-20 16,3 0 27-16,0 0-2 15,4 1 10-15,1 2-4 16,3 0-2-16,4 1 3 16,4 0-3-16,1 3 0 15,3 0 3-15,0 0-5 0,-2 0 0 16,2 0 0-16,0 0-1 15,0 0-2-15,0 0 1 16,0 0-4-16,0 0-19 16,0 0 17-16,0 0-9 15,11 7 17-15,7 8 0 16,4-1 5-16,2-2-5 16,3 0 0-16,0-2-5 15,-2-2 3-15,2-2-3 16,2-3 5-16,-1 2 7 15,1-1-2-15,-2-1-4 16,-7-3-1-16,-7 5 1 16,-3-5-7-16,-10 2 6 0,0 0-9 15,0 4-1 1,-2 6 6-16,-19 4 4 0,-4 4-3 16,1 0-6-16,4 1-20 15,4-5-72-15,3-5-49 16</inkml:trace>
  <inkml:trace contextRef="#ctx0" brushRef="#br0" timeOffset="22933.3531">4815 5900 3 0,'0'0'11'16,"0"0"1"-16,0 0 11 16,0 0-8-16,-39 104 2 15,33-74-13-15,-1 0-4 16,1-2 1-16,-2 0 3 15,2-3-4-15,-1 1 0 16,-1-3 2-16,1-3-3 16,0 2 1-16,0-4 0 15,1 0-3-15,4 1 7 16,0-3-4-16,-3-1 0 16,2 1 1-16,-1-1 0 0,2 0 0 15,0 1 2-15,-1 3 6 16,-1 3-9-16,0 3 8 15,-3 1-5-15,2 1 1 16,-2-3-1-16,1-2-3 16,2-2 0-16,-1 0-2 15,1-5 7-15,2 2-5 16,-1-5 0-16,1-2 2 16,-1 0-6-16,1-4 4 15,0 2 0-15,0 0-2 16,0 2 8-16,0 7-4 15,-3-2 5-15,3 6-2 0,-2 0-5 16,1-5 0-16,3-2 0 16,-2-5-1-16,2-4 6 15,0-1-5-15,0 1 0 16,0-3-4-16,-3-2 3 16,3 0-25-16,0 0-15 15,0 0-26-15</inkml:trace>
  <inkml:trace contextRef="#ctx0" brushRef="#br0" timeOffset="24523.3331">5291 5537 6 0,'0'0'20'0,"0"0"-10"16,0 0-9-16,0 0 0 15,0 0 14-15,0 0-14 16,-46 87 7-16,36-69 2 0,2-1-6 16,1-1 17-16,1 1-14 15,-1-2-6-15,0-3 4 16,-2 2-5-16,3-2 0 15,-1-2 2-15,-2 2-1 16,2-2 3-16,-1 2-4 16,-2 2 1-16,-1-1-1 15,0-1 0-15,0 2 0 16,2-2 0-16,2-3 4 16,-1 2-4-16,3-2 0 15,-2-1 0-15,1 1-3 16,-3 3 3-16,2-1 0 15,0 1 0-15,1 0 3 0,-1 2-3 16,-1-1 0-16,0 1 0 16,2 0-2-16,-1-2 2 15,3-5 0-15,-1 1-1 16,0 1 5-16,1-1-4 16,0 1 1-16,-1 2 0 15,3-2 2-15,-2 0-3 16,2 1 0-16,-1 0-2 15,1-3 6-15,-1 2-4 16,-1-4 0-16,2 0 1 16,0-2-4-16,-1 0 3 15,3-1-8-15,0 0-13 16,0-2-41-16</inkml:trace>
  <inkml:trace contextRef="#ctx0" brushRef="#br0" timeOffset="34518.116">5729 6817 73 0,'0'0'19'0,"0"0"-19"16,0 0 0-16,0 0 34 15,0 0 3-15,0 0 20 16,0 0 27-16,0 15-38 15,0-15-12-15,0 2-18 16,0 4-10-16,0 0-2 16,0 4-4-16,-8 4 3 15,0 6 4-15,-3 2-6 16,-1 6 8-16,-3 2 6 0,-1-1-15 16,1 0 13-16,-1-3-13 15,3-2 0-15,0-3-3 16,3-5 6-16,2-3-3 15,1-5 0-15,3 1-17 16,-2-1 13-16,2-4-19 16,2 0-29-16,-2-1 8 15,-1-3-50-15,-1 0-15 16</inkml:trace>
  <inkml:trace contextRef="#ctx0" brushRef="#br0" timeOffset="34916.6248">5467 6907 63 0,'0'0'101'16,"0"0"-92"-16,0 0 3 15,0 0 56-15,0 0-39 16,0 0-12-16,0-1-14 15,0 1 5-15,0 0-5 16,0 0 2-16,11 1 21 16,8 10 14-16,3 5-21 15,5 3 8-15,0 6-5 0,4 1-16 16,0 2 8 0,0-1-14-16,1-6 0 0,-1-2 1 15,-2-8 1-15,-2-3-2 16,-2-4 0-16,-6-2 7 15,-6 1-10-15,-4-3 3 16,-7 1-4-16,1-1-2 16,-3 3-8-16,2-3-7 15,2 0-7-15,3 0-20 16,4 0 7-16,-2 0-71 16,2 0-62-16</inkml:trace>
  <inkml:trace contextRef="#ctx0" brushRef="#br0" timeOffset="42790.5884">5715 7070 29 0,'0'0'32'15,"0"0"5"-15,0 0 2 0,0 0-19 16,0 0-3-16,0 0-9 15,0 0-6-15,-2 0 8 16,2 0-9-16,0 0 5 16,-3 0 12-16,1 0-5 15,2 0 9-15,0 0 10 16,-2 0-16-16,-2 0 5 16,0 0-21-16,-1 0 0 15,-2 0 3-15,0 0 1 16,1 0-4-16,-1-4 13 15,0-2-11-15,-2-4 5 16,-2 0 0-16,0-2 14 16,2-2 15-16,-2-6-33 15,-3 0 11-15,4-4-4 16,-3-2-10-16,1 4 26 0,1-5-22 16,1 1-4-16,4-1 8 15,0-2 2-15,-1 0-3 16,3-2 0-16,-2 0-1 15,2 0-3-15,0 1-2 16,-3 0 10-16,1 2-2 16,-4-2-4-16,4 0-4 15,-1 0-1-15,-1 4 8 16,3-2-11-16,0 2 3 16,3-3 0-16,2 1-5 15,0-2 2-15,0-1 3 16,0 0 0-16,0-4 3 15,0 2-10-15,0 1-1 0,0 1 1 16,2 6 0-16,1-1 13 16,-1 4-6-16,1 0 0 15,1 0 1-15,0-1-2 16,0 4 1-16,3 0-1 16,0-2-3-16,2 3 0 15,-2-3 4-15,3 0 0 16,4-6 4-16,1 1-12 15,4-2 8-15,-1 0 0 16,-1 4-6-16,-1 0 9 16,1 2-5-16,2 2 2 15,-6 2-9-15,3 2 5 16,-3 4-2-16,1 1 3 16,-2-1-3-16,2 2 1 0,1-3 5 15,6 1-1-15,0-2-12 16,6-1 8-16,2 1-3 15,-4 2 3-15,0 0-1 16,-5 4 7-16,-7 2-1 16,-4 2 0-16,-5 2 0 15,-4 2-6-15,3 0 4 16,-3 0-5-16,0 0 5 16,0 0 3-16,0 0-1 15,0 0 9-15,0 0-8 0,0 0 21 16,0 0-16-1,0 0-4-15,0 0 3 0,0 0-3 16,0 0-2-16,2 0 0 16,-2 0 5-16,0 0-8 15,0 0 3-15,0 0 0 16,0 0 9-16,0 0-5 16,0 0-4-16,0 0 0 15,0 0 5-15,0 0-7 16,0-2 2-16,0 2 0 15,0 0 1-15,0 0 1 16,0 0-2-16,0 0 0 16,0 0 5-16,0 0-14 15,0 0 9-15,0 0-16 16,0 0 10-16,0 0-14 0,0 0 18 16,0 0-5-16,0 0-14 15,0 0 12-15,0 0-13 16,0 0 8-16,0 0 14 15,0 0-22-15,0 0-6 16,0 0-16-16,0 0 0 16,0 0 18-16,0 0-26 15,0 0-6-15,0 0 33 16,0 0 8-16,0 0 9 16,0 0-13-16</inkml:trace>
  <inkml:trace contextRef="#ctx0" brushRef="#br0" timeOffset="43040.3786">5938 5482 10 0,'0'0'13'0,"0"0"1"15,0 0-13-15,0 0 2 16,0 0-6-16,0 0 3 15,0 0 0-15,0 0-1 16,0 0-11-16,0 0 12 16,0 0-3-16,0 0-3 15,0 0 4-15,0 0-8 0,0 0 6 16,0 0 4 0,0 0 0-16</inkml:trace>
  <inkml:trace contextRef="#ctx0" brushRef="#br0" timeOffset="43394.2005">5938 5482 9 0</inkml:trace>
  <inkml:trace contextRef="#ctx0" brushRef="#br0" timeOffset="43757.7036">5938 5482 9 0,'0'0'21'0,"0"0"-8"0,0 0 6 0,0 0 6 15,0 0-12-15,0 0-7 16,0 0-6-16,0 0 3 15,0 0-7-15,0 0 4 16,0 0-1-16,0 0-5 16,0 0 9-16,0 0-3 15,0 0 0-15,0 0 5 16,0 0-7-16,0 0 2 16,0 0 0-16,0 0-3 15,0 0 3-15,0 0-1 16,0 0 0-16,0 0-11 0,0 0 12 15,0 0-12-15,0 0-1 16,0 0 4-16,0 0-10 16,0 0 11-16,0 0 4 15,0 0-2-15,0 0 4 16,0 0 0-16,0 0-3 16,0 0 2-16,0 0-1 15,0 0 4-15,0 0 0 16,0 0 0-16,0 0 0 15,0 0 0-15,0 0 0 16,0 0 0-16,0 0 0 16,0 0 0-16,0 0 0 15,0 0 0-15</inkml:trace>
  <inkml:trace contextRef="#ctx0" brushRef="#br0" timeOffset="115338.4147">8763 6695 0 0,'0'0'91'15,"0"0"-79"-15,0 0 23 16,0 0 43-16,0 0-25 16,0 0-7-16,0 0-16 15,0 0-5-15,0 0 27 0,0 0-16 16,0-6 1-16,2-8-5 15,9-8-32-15,9-12 0 16,5-7 0-16,1 0 1 16,0-3-12-16,1 4 6 15,-4 3 5-15,-3 5-3 16,-2 8 5-16,-5 6-5 16,-4 4 3-16,0 5 0 15,-3 2-1-15,-1 2 2 16,2-2-1-16,-3 2 0 15,-2 2 7-15,1 2-7 16,-1-2 0-16,-2 3 5 16,0 0-10-16,0 0-1 15,0 0-30-15,0 14-21 0,2 14 47 16,-2 7 8-16,0 0 2 16,0 2 0-16,2-2-2 15,2 0 2-15,6-1 0 16,1 0 0-16,3-2 2 15,-1-3-2-15,0 2 0 16,0-7 0-16,0-4-8 16,-1-3 8-16,-3-7 0 15,-3-6 2-15,-1-1 4 16,-3-1-2-16,-2-2 2 16,0 0 3-16,0 0 43 15,0 0-1-15,0 0 5 16,-5-5 2-16,-14-13-58 0,-12-7 0 15,-6 1-7-15,-5-6-11 16,0 2 15-16,2-2-15 16,2 2 18-16,5 1 2 15,4 2 7-15,6 4-9 16,4 6 0-16,5 1 3 16,3 4-13-16,4 4 10 15,2 2 0-15,3 2-2 16,2 2 5-16,-2 0-8 15,2 0 1-15,0 0-32 16,-2 0 24-16,2 0-19 16,0 0 18-16,0 0 10 15,0 0-18-15,0 0 16 0,0 0-17 16,0 0-11-16,0 0 14 16,11 0-14-16,11 0 30 15,9 0-3-15,8 0 10 16,1 2-4-16,-1 0 0 15,2 4 2-15,-1-2-4 16,-4-3 2-16,-1 2 0 16,1-3-2-16,-2 0 9 15,-3 0-8-15,-9 0 1 16,-6 0 0-16,-12 0 0 16,-2 0 4-16,-2 0-1 15,0 0 3-15,0 0-6 16,0 0-4-16,-8 0-13 15,-13 9 17-15,-10 10 11 0,-9 3-11 16,-5 2 1-16,-3 6 4 16,-10 2 1-16,-3 4-6 15,-1 2 0-15,4-2 4 16,11-2-10-16,11-6 7 16,12-5-2-16,8-11-1 15,7-1-31-15,4-4-23 16,5-4-29-16,0-3-2 15,0 0 7-15</inkml:trace>
  <inkml:trace contextRef="#ctx0" brushRef="#br0" timeOffset="125470.3742">5902 5583 39 0,'0'0'14'0,"0"0"-3"16,0 0 9-16,0 0 3 15,0 0-23-15,0 0-19 16,0 0 19-16,3 17-1 15,-3-11 1-15,-7-2 13 16,-4 1 3-16,-3-2 7 16,3-1-21-16,0-2-1 15,2 0 8-15,0 0-7 16,5 0-2-16,2 0 0 16,2 0-19-16,0 0 17 15,0-10-7-15,6 0-16 16,17-4 9-16,3 1-6 0,1 2 22 15,0 3 0-15,-3 6 1 16,-4 2-7-16,-4 0 6 16,-5 0 0-16,-4 14-1 15,-7 8 3-15,0 5 2 16,0 4 9-16,-3 0-4 16,-9-5 2-16,-7-5-9 15,-1 0 1-15,1-9 8 16,-4-4-11-16,3-6-12 15,2-2-29-15,4-9-6 16</inkml:trace>
  <inkml:trace contextRef="#ctx0" brushRef="#br0" timeOffset="142576.9578">8844 6472 84 0,'0'0'11'0,"0"0"4"15,0 0 12-15,0 0-22 16,0 0 6-16,0 0-3 16,0 0-3-16,0 0 28 15,29 0-14-15,-29 0 6 16,0 0-6-16,0 0-17 0,0 0 3 16,0 0-5-1,0 0 0-15,0 0-6 0,0 0-15 16,-12 0-73-16</inkml:trace>
  <inkml:trace contextRef="#ctx0" brushRef="#br0" timeOffset="142759.2244">8844 6472 63 0,'-151'0'57'16,"151"0"-14"-16,0 0 1 15,0 0-34-15,0 0 5 16,0 0-15-16,-96-19-7 16,65 19-9-16,-7 0-69 0,-4 1-21 15</inkml:trace>
  <inkml:trace contextRef="#ctx0" brushRef="#br0" timeOffset="142923.2209">8321 6465 19 0,'0'0'117'16,"0"0"-30"-16,0 0-17 16,0 0-33-16,0 0-6 15,0 0-31-15,-31-16-24 16,12 16-20-16,-6 5-32 16,-9 8-22-16,-7-1 11 0</inkml:trace>
  <inkml:trace contextRef="#ctx0" brushRef="#br0" timeOffset="143064.3799">7791 6515 9 0,'0'0'16'16,"0"0"20"-16,0 0-34 15,0 0-2-15,0 0-40 16</inkml:trace>
  <inkml:trace contextRef="#ctx0" brushRef="#br0" timeOffset="143282.8979">7187 6520 59 0,'0'0'4'15,"0"0"1"-15,0 0 3 16,0 0-8-16,0 0 0 16,-130-9 0-16,112 9-13 15,0 0-14-15,3 0 3 16,1 0 12-16,3 0 12 0</inkml:trace>
  <inkml:trace contextRef="#ctx0" brushRef="#br0" timeOffset="143446.8975">6716 6472 0 0,'0'0'69'15,"0"0"-31"-15,0 0 0 16,0 0-2-16,0 0-31 16,0 0 2-16,-107-19-7 15,95 19-18-15,0 0-13 16,-5 0-39-16</inkml:trace>
  <inkml:trace contextRef="#ctx0" brushRef="#br0" timeOffset="143583.2794">6286 6428 31 0,'0'0'18'16,"0"0"-18"-16,0 0-21 15</inkml:trace>
  <inkml:trace contextRef="#ctx0" brushRef="#br0" timeOffset="143981.7884">5492 6391 50 0,'0'0'38'0,"0"0"-10"15,0 0-28-15,0 0-63 16,0 0 10-16</inkml:trace>
  <inkml:trace contextRef="#ctx0" brushRef="#br0" timeOffset="147001.9499">5789 6409 63 0,'0'0'55'15,"0"0"6"-15,0 0 10 0,0 0-29 16,0 0 41-16,0 0-5 16,0 0-32-16,-39-25-16 15,39 25-30-15,0 0-7 16,0 0-28-16,19 0-55 16,18 0 77-16,10 0-9 15,7 2-13-15,-5 3 19 16,-4-4-3-16,-5 2-7 15,-1-3 18-15,0 0 5 16,-1 0-5-16,-3 0 2 16,-4 0-78-16,-4-3 20 15</inkml:trace>
  <inkml:trace contextRef="#ctx0" brushRef="#br0" timeOffset="147125.6246">6275 6367 32 0,'0'0'38'0,"0"0"-5"15,0 0-20-15,0 0 9 16,156-26-21-16,-87 21-1 16,2 3-44-16</inkml:trace>
  <inkml:trace contextRef="#ctx0" brushRef="#br0" timeOffset="147280.5765">6869 6304 117 0,'0'0'97'16,"0"0"-94"-16,0 0 13 0,0 0 8 16,0 0-24-16,125-2-2 15,-94 2-22-15,-2 2-35 16,0-2-79-16</inkml:trace>
  <inkml:trace contextRef="#ctx0" brushRef="#br0" timeOffset="198321.4095">5729 6872 39 0,'0'0'20'15,"0"0"14"-15,0 0 14 16,0 0-10-16,0 0-3 15,0 0-4-15,0 0-21 0,0 0-10 16,0 6 0-16,0 11 11 16,0 4 12-16,0 1-5 15,0 7 9-15,-5 3 9 16,-6-3-16-16,-2 0-12 16,-1-6 0-16,1-4-4 15,-3-1 7-15,-2-4 0 16,2-4-1-16,-5-2 0 15,-2-4 1-15,-1-4 1 16,-1 0-8-16,0 0 2 16,1-12 16-16,2-2 8 15,1-3-19-15,4 2-10 0,1-3 9 16,3-7 5 0,1-3-11-16,2-6-4 0,-1-6-4 15,-1-3-1-15,3-1 0 16,1 1 5-16,0-2 0 15,0 1 0-15,1 2 0 16,1 0 1-16,-2 4 1 16,4 0-2-16,2 1 5 15,0 2-5-15,2-2-1 16,0 2 1-16,0 3-2 16,0 0 1-16,0 2 1 15,2-1 0-15,4 4 0 16,2 1-3-16,-2-3 3 15,1 0 1-15,-1 0-1 16,2-3-5-16,-2 1 3 0,1 4 1 16,-3 1-4-16,2 0 3 15,-1 3 0-15,2 1 1 16,0-2-2-16,1 0-1 16,4-3-2-16,-1-4 5 15,6-3-2-15,1 2 0 16,3-1 1-16,-4 4 0 15,3 3-1-15,-5 2 3 16,2 6 0-16,-7 4-1 16,0 1 1-16,-4 3 1 15,3 3-1-15,1-4 0 16,-2 3-2-16,1 1 1 0,2 0-2 16,0-1 0-16,5 1 0 15,4-3 2-15,0-1-3 16,2-1-1-16,0-2-1 15,-5 2 6-15,0 1 1 16,-5 0-1-16,-4 3 1 16,1-2-1-16,3 2 0 15,-2 1 0-15,1-2-1 16,1 1 0-16,1 0 0 16,-2 2 0-16,0 2-2 15,0 4 1-15,-4 0-5 16,0 0 0-16,2 0 0 15,-3 0 2-15,6 0 5 0,-3 0 0 16,1 0 0 0,2 0 0-16,-3 0 1 0,-1 0 0 15,1 0-1-15,1 0 0 16,-2 2 0-16,3 5-1 16,1-2 1-16,1 2-1 15,1 7-3-15,-1-5 3 16,-3 1-1-16,2 0 2 15,-1 0 0-15,1-2-1 16,-4 0 1-16,1 0 0 16,-3 0-2-16,2 0 1 15,-4 5-3-15,3 1 4 0,-3 4-4 16,0 1 4 0,1 3-1-16,-3 3-2 0,1-2 3 15,-3 1-2-15,0 3 4 16,0-5-4-16,0 0-1 15,0-1 1-15,0-6 2 16,0 2 4-16,0 4-4 16,0-1 3-16,0 6-3 15,-5 0-2-15,-4 4 2 16,3 2 4-16,-3 2-3 16,-1-1-1-16,4-4 0 15,-3-4 1-15,5-5-1 16,2-2-1-16,-1-1 1 0,3 2 1 15,0-3-1 1,0 2 0-16,0-1 0 0,0 0 1 16,0 1-1-16,0 0 0 15,-3 0-1-15,-1 3 1 16,0 0 0-16,-3 2 0 16,3-2 0-16,-2 0-1 15,-4-3 1-15,6-2 0 16,-5 0-3-16,3-1 3 15,0 3 2-15,2 0-2 16,0 5 0-16,-1-1 0 16,1-2 0-16,0-1 0 15,-6 4-2-15,1-2-2 16,1 5 0-16,-2-3 1 0,2-3 1 16,1 0 1-16,1-2-9 15,1 0 5-15,-2-1 5 16,0 1 0-16,3 1-2 15,-2 2 0-15,-3 3-4 16,-1-2 5-16,0 2 1 16,1-3 0-16,-1-7 4 15,4-2-4-15,-1-1-4 16,1-1 3-16,4-2-2 16,-4 0-10-16,6-4-6 15,0 2-22-15,0-6-62 16,0 0-114-16</inkml:trace>
  <inkml:trace contextRef="#ctx0" brushRef="#br0" timeOffset="200556.6862">6566 7608 36 0,'0'0'58'0,"0"0"-57"16,0 0 33-16,0 0 48 15,0 0-24-15,0 0-15 16,0 0-18-16,0 2 2 16,0-1 0-16,0-1-9 15,0 4 3-15,-6 3-10 16,-7 2-5-16,-8 0-4 15,-1 1-1-15,0 0 2 16,0-2-2-16,-1-2 3 16,3-3-2-16,3-3 4 15,-2 0-5-15,6 0 6 16,-1 0 3-16,-1 0 4 0,-1-6-8 16,-1-5-5-16,-1-1 1 15,-5-4 2-15,2 2 4 16,-4 0-7-16,2-3 6 15,1 4 18-15,5-5-17 16,-4 0 6-16,6-3-3 16,-5-1 0-16,-1 1 5 15,4-4-6-15,-5 1-8 16,3 5 10-16,2-1-4 16,-1-1-8-16,3-2 0 15,-1 4 0-15,3-5 1 16,-1 0 0-16,1-4-1 0,-3-2 0 15,3-2 7-15,-1-3-7 16,-1 0 0-16,4 0 3 16,-5 0-2-16,3 1 6 15,-1 2-7-15,1 1 1 16,-1 3 0-16,3 3 2 16,3-2-2-16,0 1 0 15,2-1-1-15,-1 1 5 16,-1 1-4-16,0 1 2 15,0-1 1-15,-1 1-3 16,3 0 1-16,-2-2-1 16,2-2-2-16,-1 2 2 15,-1 0-1-15,-2-1 0 0,1 4 1 16,3-2-1 0,-1 1 2-16,0 3 2 0,0-2 0 15,1 1-1 1,-1 3-2-16,3-4-1 0,-3 2 0 15,2-3 0-15,1 2 1 16,2 1-1-16,0 1-1 16,2 0 1-16,-2-3 0 15,2 2 0-15,-3 1 4 16,1 0-4-16,0 0 0 16,2 4-1-16,0-4-1 15,0 1 1-15,0 0-1 16,0-1 0-16,0-2 2 15,0-1 0-15,0 1 1 16,0-2 0-16,0 3-1 0,0-4-1 16,0 1 1-16,0 2 1 15,0 2 0-15,2 2-1 16,0 2 0-16,1-2-2 16,1 2 1-16,0-3 0 15,3 5-2-15,-2 1 1 16,1-1-2-16,1-1 1 15,4-1-3-15,3-1 0 16,1-3-1-16,1 1 3 16,1 4-1-16,1-2 5 15,1 3-3-15,-7 4-1 16,2 2 3-16,-1 3-3 0,0 2-2 16,3 3-12-16,5 0-4 15,0 0 10-15,6 0-1 16,2 0 5-16,-4 0 6 15,-2 0 1-15,-4 0-2 16,-3 0 1-16,-1 0-1 16,-1 0-1-16,1 0-1 15,-1 3-2-15,1 1 4 16,1 3-3-16,-3 3 2 16,3 1 3-16,1 0 0 15,2 1 1-15,-4 0-3 16,1 0 3-16,-3 0 0 15,-1 1 0-15,-2-1-1 0,1 4 1 16,3 2-1-16,-1 6 1 16,1 4-1-16,-1 2 0 15,3 2 1-15,-5 2-3 16,1 1 2-16,-4 0-5 16,-1 3 4-16,-5 0-4 15,0-2 4-15,-2 3 2 16,0 0 0-16,2 0 1 15,0-3-1-15,0 0 1 16,6-2-1-16,-2-3-1 16,1-4-1-16,-1-3-1 15,4-1 3-15,-1-2-1 0,-1 1 3 16,-1 2-4 0,4 2 2-16,-2 3 0 0,0 3 0 15,-2-1 0-15,0 0 0 16,-1-1 0-16,1 0 2 15,-3-2-2-15,3-4 3 16,2-2-3-16,0 0 0 16,2 0 0-16,0 1-1 15,0 0 1-15,1 3 0 16,-4 1 0-16,-1 3 0 16,-5 4-2-16,-2 6-5 15,0 2 6-15,0 2 0 0,0-7 1 16,0-6 3-1,0-4-3-15,0-5 0 16,2-7 0-16,2-1 0 0,0-3 0 16,-2-3 4-1,0-1-4-15,-2 6-2 0,0 5 0 16,0 5 0-16,0 8 2 16,0 1 4-16,0-2-2 15,-12 0-2-15,6-4-4 16,-3-4 3-16,3-6 0 15,2-4 1-15,2-4 0 16,0 2-1-16,0-2 1 16,-2 2-1-16,1-4 1 15,1 2 0-15,0 1-1 16,-2-1 1-16,-3 1-4 0,-2 6-9 16,-2-2 13-16,-1 1 4 15,-1 1-4-15,2-3 0 16,2 0-4-16,0-4 4 15,5-2-1-15,0-1-6 16,-1-2 0-16,1 1 7 16,-1-2 0-16,2-2 2 15,1 3-2-15,2-3-2 16,0 0-9-16,0 0-15 16,0 0-28-16,0 0-19 15,0 0-48-15</inkml:trace>
  <inkml:trace contextRef="#ctx0" brushRef="#br0" timeOffset="263735.225">7465 14534 135 0,'0'0'39'15,"0"0"-20"-15,0 0 56 16,0 0 6-16,0 0-60 15,0 0-20-15,0 0 3 16,0 4-4-16,0-4-3 16,0 2 0-16,0-1 6 0,0 4 6 15,2-3-6 1,0 5 0-16,3 2 11 0,3 5-14 16,2 6 15-16,1 0 11 15,3 4-12-15,-1 2 6 16,3-3-8-16,-1 4-6 15,3-1 11-15,-3 2-16 16,3 2 5-16,0 1 11 16,2 1-14-16,0-9 4 15,0 2-7-15,0-5 0 16,3-3 10-16,-4-12-10 16,4-5 3-16,1 0 13 15,3-10-5-15,7-24 9 16,-1-7-9-16,-4 0-11 0,-7 0 17 15,-2 7-14 1,-6 10 3-16,-3-2 16 0,-3 6-21 16,-5 4 18-16,2 2-12 15,-3 2 0-15,0 3 15 16,2 4-22-16,3-5 0 16,1-1 0-16,2-4 5 15,1 3-5-15,-5 7 3 16,0 0-2-16,-6 1 10 15,0 4-11-15,0 0-7 16,0 0-70-16,-10 0-313 16</inkml:trace>
  <inkml:trace contextRef="#ctx0" brushRef="#br0" timeOffset="580293.9412">8190 14618 56 0,'0'0'62'16,"0"0"-7"-16,0 0-14 16,0 0-1-16,0 0 1 15,0 0-15-15,0 0-17 16,-21-36 16-16,19 34 10 16,2 0-22-16,0 2 3 15,-2 0-13-15,2 0-1 16,0 0 6-16,0 0-8 15,0 0-2-15,0 0 1 16,0 0-11-16,0 14 9 16,0 4 2-16,11 8 1 15,11 6-7-15,7 3 9 0,2 2-2 16,9 3 0 0,3-4 5-16,8-1-5 0,3-7 0 15,1-8 0-15,3-8 3 16,-2-8 0-16,2-4-3 15,3 0 7-15,1-11-1 16,3-2-4-16,-5-1-2 16,4-5 0-16,-4 4 0 15,-4 1 0-15,-2-4 0 16,-12 4-1-16,-4-3 7 16,-7-1-4-16,-6 5-2 15,-1-6 0-15,-1 1-6 16,-2-3 4-16,4 2-10 0,0-8 7 15,0 6-13-15,-4 7 13 16,-5-2-1-16,-5 9 4 16,-9 7-5-16,-2-3 9 15,0 3-2-15,0 0 0 16,0 0-8-16,0 0-44 16,0 0-113-16</inkml:trace>
  <inkml:trace contextRef="#ctx0" brushRef="#br0" timeOffset="580888.1004">8887 15284 1 0,'0'0'27'16,"0"0"-26"-16,0 0 4 15,0 0-2-15,0 0 2 16,44-114 6-16,-27 103 0 16,2 3 11-16,-3 4 2 15,1 4-10-15,2 0 7 0,-1 0-5 16,-3 0-1 0,-1 3 14-16,-3 10-6 0,-1 1 5 15,-2 9-3-15,-8-5-2 16,0 0 6-16,0 4-26 15,0-8-2-15,-2 2 7 16,-17 1-7-16,-7 3-2 16,-8-3-15-16,-3-2-71 15,1-10-56-15</inkml:trace>
  <inkml:trace contextRef="#ctx0" brushRef="#br0" timeOffset="584455.5272">10987 14901 43 0,'0'0'77'15,"0"0"-55"-15,0 0-15 16,0 0-3-16,0 0 41 16,0 0-10-16,0 0-14 15,0-4 20-15,0 2-12 16,0 2 4-16,0 0-22 16,0 0-10-16,0 0-2 15,2 0-19-15,14 0 4 0,6 0 10 16,9 4 12-16,5 8-2 15,9 4 12-15,6-2-3 16,7 2 10-16,9 2-11 16,8-2-9-16,8 1 9 15,6-8-11-15,7-6-1 16,4 2 0-16,5-5 8 16,2 0-9-16,-2 0 1 15,-5-5 0-15,2-2 0 16,1-3 4-16,2 2-4 15,0-2 0-15,2 1 1 16,-6 2-7-16,-4-3 6 16,1-4 0-16,0-2-6 15,-2-4 6-15,0-2 0 16,-9-8 0-16,-7-2 5 0,-4-5-6 16,-2 1 1-16,-3 1 0 15,1 4-3-15,-1 1 5 16,0 7-2-16,-6 0 0 15,-8 0 4-15,-8 6-5 16,-7 1 1-16,-10 3 0 16,-12 6 14-16,-8 2-13 15,-8 5 29-15,-2 0-2 16,-2 0-24-16,2 0 17 16,-2 0-12-16,0-3-1 15,0 3 19-15,0 0-18 0,0 0 18 16,0 0 4-16,0 0-20 15,0 0 12-15,0 0-23 16,0 0 5-16,0 0-2 16,0 0-3-16,0 0 0 15,0 0 0-15,0 0 7 16,0 0-10-16,0 0 3 16,0 0-22-16,0 0-2 15,0 0-42-15,0 0-21 16,0 0-46-16,0 0-139 15</inkml:trace>
  <inkml:trace contextRef="#ctx0" brushRef="#br0" timeOffset="589902.249">15194 9597 78 0,'0'0'106'0,"0"0"-60"15,0 0-45-15,0 0 3 16,0 0 38-16,0 0-6 15,0 0 14-15,-23 0-11 16,23 0-17-16,0 0 17 16,0 0-14-16,0 0-13 15,0 0-5-15,0 0-3 16,0 0-8-16,0 0-1 0,0 0-39 16,9 0 22-16,16 0 1 15,12 0 21-15,17 0 5 16,17 0-2-16,18 0 2 15,19-10-5-15,10-6 4 16,2 0-3-16,-9 2-1 16,-13-2 0-16,-9 2-6 15,-15 4 8-15,-9-2-2 16,-11 4 0-16,-15 1 4 16,-9 2-8-16,-12 3 4 15,-10 0 0-15,-1-1 11 16,-5 3-10-16,-2 0 7 15,0 0-8-15,0 0 6 0,0 0-6 16,0 0 1-16,0 0 5 16,0-2 26-16,0-3 2 15,-13-4-2-15,-12-2-32 16,-4-1-9-16,0 0 9 16,5 0 1-16,6 1 3 15,4 5 21-15,8 1-24 16,4 2 10-16,2 3-11 15,0 0-7-15,0 0 1 16,0 0-36-16,0 0-20 16,2 0 23-16,21 0 28 15,0 4 11-15,6 4 0 0,0 0 3 16,-2-2-5 0,-2 3 2-16,-3-2 0 15,-4 2-4-15,0 1 9 0,-5 3-5 16,1 1 0-16,-3 5 0 15,-2 3 20-15,-7 2-5 16,-2 8 0-16,0 2 16 16,-9 4-23-16,-18-1 6 15,-9 2-14-15,-1-6-85 16,-5-6-75-16</inkml:trace>
  <inkml:trace contextRef="#ctx0" brushRef="#br0" timeOffset="594296.2524">15672 8740 315 0,'0'0'79'16,"0"0"-70"-16,0 0 40 16,0 0 20-16,0 0-4 15,0 0-46-15,0 0-18 16,14-4 14-16,-14 4-15 15,0 0-2-15,0 0 0 16,0 25-9-16,5 15 11 16,-3 12 21-16,4 4-19 15,1-4 14-15,0-6-16 0,4-7-1 16,0-5-10 0,1-13-93-16,-6-16-111 0</inkml:trace>
  <inkml:trace contextRef="#ctx0" brushRef="#br0" timeOffset="595735.6582">16678 10314 13 0,'0'0'49'0,"0"0"24"16,0 0 3-16,0 0 9 15,0 0-30-15,0 0-15 16,0 0 21-16,-29 0-27 0,29 0 5 16,0 0-3-1,0 0-31-15,0 0 8 0,0 0-13 16,0 0 0-16,0 0 13 16,0 0-10-16,0 0-2 15,0 0-1-15,0 0-10 16,0 0 7-16,20 0-22 15,23 0 25-15,14-7-11 16,15-1 11-16,8-4-8 16,2 0 8-16,3-2-8 15,2-3-3-15,0 2 11 16,-5-2-2-16,-6 1-4 16,-7 5 12-16,-6 1-6 15,-7 3 2-15,-1 1 9 16,1 0-8-16,-3 0-3 15,1 0 0-15,-7 0-10 16,-5 0 10-16,-11 2 0 0,-6-2 0 16,-12 4 7-16,-6 0-4 15,-4 1 2-15,-3 1 4 16,0 0 32-16,0 0-34 16,0 0 3-16,0 0-1 15,0 0-4-15,0-7 19 16,-3-5-12-16,-13-2-2 15,-6-4-19-15,-2-2 15 16,-3 2-6-16,0 1 0 16,5 5 3-16,4 3 13 15,7 4-13-15,4 0-1 16,3 1 11-16,4 4-10 0,0-2 2 16,0 2-5-16,0 0-9 15,0 0 5-15,0 0-7 16,0 0-18-16,0 0 22 15,0 0-14-15,0 0 21 16,0 0 0-16,0 0 7 16,0 0-14-16,0 0 7 15,0 0-4-15,0 0 1 16,0 0-12-16,0 0 15 16,6 0-3-16,5 11 7 15,5 1-9-15,1 5 5 16,2 1 0-16,-1 5 6 15,-1-4 0-15,-1 3-6 16,-3-1 2-16,1-3 4 16,-1-1-1-16,-2-3-5 0,-4-5 0 15,0-2 1-15,-5-3 3 16,-2-1-4-16,0 2 0 16,0 1 5-16,0 6 10 15,0 2-1-15,-16 4 0 16,-1 1-2-16,1-5-12 15,0 0-15-15,3-3-34 16,-3 3-49-16,2-5-108 16</inkml:trace>
  <inkml:trace contextRef="#ctx0" brushRef="#br0" timeOffset="597731.5618">17055 9543 130 0,'0'0'73'0,"0"0"-47"0,0 0 20 15,0 0 31-15,0 0 11 16,0 0-50-16,-29-60-9 16,29 46-8-16,0-5-17 15,11 0-8-15,16-3-6 16,8-2 5-16,8 4-8 16,8-1 2-16,0 7-2 15,1 6 4-15,-10 5-6 16,-9 3 11-16,-10 0-4 15,-13 17-10-15,-10 19 17 16,0 13 2-16,-26 13 16 16,-21 6 18-16,-2-2-34 0,5-12 24 15,8-14-25 1,14-11 5-16,9-12 9 0,5-7-14 16,6-2 12-16,2-4-12 15,0 1-10-15,0 0 9 16,16 2-14-16,26-3-27 15,16-4-4-15,11 0-25 16,-4 0-131-16</inkml:trace>
  <inkml:trace contextRef="#ctx0" brushRef="#br0" timeOffset="598435.5668">17824 9926 94 0,'0'0'94'0,"0"0"-71"15,0 0 45-15,0 0-3 16,0 0 1-16,0 0 5 16,-90-70-15-16,84 68 23 15,4-1-32-15,0 3-26 16,2 0 3-16,0 0-24 0,0 0-1 15,0 0-17 1,0 0-52-16,10 13 26 0,13 4 35 16,6 8 9-16,4-4 0 15,3 3 5-15,-1 7-5 16,2 1 7-16,-2 4-4 16,-1-2 11-16,-7-1-14 15,-6-6 0-15,-7 0 3 16,-5-8 1-16,-9 1-4 15,0 3 4-15,-3 0-4 16,-21 8 34-16,-5 1-24 16,2-2-9-16,3-5 3 15,6-2-3-15,3-7-2 16,-1 1-5-16,1-3-24 0,-6-1-9 16,-1 3-95-16,-5-4-51 15,4-4-12-15</inkml:trace>
  <inkml:trace contextRef="#ctx0" brushRef="#br0" timeOffset="608416.9341">17853 11067 34 0,'0'0'50'16,"0"0"-5"-16,0 0-1 15,0 0-35-15,0 0-9 16,0 0-1-16,0 0-10 0,0 0 8 15,0 0-1-15,6 0 4 16,10 0 17-16,11 0 2 16,6 0 10-16,9 0-12 15,8 0-15-15,8 0 1 16,6 0-2-16,3 0-1 16,2-3 2-16,7-4 0 15,5 1-2-15,7 2 3 16,7 0-3-16,0-2 8 15,1 1-8-15,-5-2 0 16,3-3-3-16,-3-2 3 16,-1-1-2-16,-10-1-5 15,-7 2 7-15,-2 1-4 0,-6-2 4 16,2 3 0 0,-4 2-2-16,-1 3 4 0,-4-3-4 15,0 3 2-15,-3 1-20 16,-3 3 8-16,-5 1 3 15,-5-2 9-15,-4-3 5 16,-5 3-3-16,-6 0 8 16,-5 0-8-16,3-2 7 15,0-1 13-15,4 0-22 16,-3-2 0-16,-2 5 3 16,-3-3 0-16,-8 3-3 15,-4 0 6-15,-7-1-1 0,-2 3 36 16,0 0-3-16,0 0 2 15,0 0 3-15,0 0-16 16,0 0 10-16,0-3-15 16,-4-3-19-16,-12-2-3 15,-2 0-8-15,-6-2-15 16,-3-1-4-16,-2 2 2 16,2 1 23-16,3 0-2 15,1 2 4-15,8 0-2 16,-1-1 2-16,3 2 0 15,4 1 9-15,2-1-7 16,3 5 9-16,-1-3-11 16,3 3 3-16,0 0-3 0,0-2 0 15,2 2 0 1,0 0 0-16,0 0-7 0,0 0 3 16,0 0-22-16,0 0-13 15,0 0 9-15,0 5 13 16,0 9 12-16,8 1 4 15,6-1-12-15,4-4 9 16,0 2-5-16,-1-6 7 16,1 2-1-16,1-2 3 15,-4-2 0-15,-1 0 1 16,-4-2 4-16,-3 2-5 16,1-2 0-16,-2 1 0 15,0 2-4-15,1 2 4 16,-3-5 0-16,-2 5-3 0,0-1 1 15,-2 2 2-15,0 0 0 16,0 4 0-16,0 0 21 16,-2 5-6-16,-19 5 10 15,-6 0-5-15,-2 2-16 16,0 0-8-16,2-3-2 16,6-5-108-16</inkml:trace>
  <inkml:trace contextRef="#ctx0" brushRef="#br0" timeOffset="613685.3765">16187 9087 112 0,'0'0'136'0,"0"0"-110"16,0 0 20-16,0 0 15 15,0 0 3-15,0 0-36 16,0 0-27-16,0 3-1 16,5 1-42-16,9 3-116 15,3-2-12-15</inkml:trace>
  <inkml:trace contextRef="#ctx0" brushRef="#br0" timeOffset="614118.5513">17115 10028 24 0,'0'0'0'15,"0"0"0"-15,0 0 38 16,0 0 0-16,0 0-23 16,0 0-2-16,0-2 13 15,0 0 40-15,0 0-7 16,0 2-24-16,0 0-13 15,0 0-22-15,0 0-16 16,0 0-31-16,0 0-46 16,0 0-19-16</inkml:trace>
  <inkml:trace contextRef="#ctx0" brushRef="#br0" timeOffset="674869.2313">14188 9432 25 0,'0'0'88'15,"0"0"-50"-15,0 0 3 16,0 0-1-16,0 0 15 15,0 0-21-15,0 0-26 16,0 0 15-16,0-7-10 16,0 7-6-16,0 0-7 15,0 0 0-15,0 1-3 0,0 19 2 16,9 8 1 0,9 4-3-16,4 11 3 0,5 1 0 15,6 4 3-15,5 2 1 16,9 1-4-16,11-4 9 15,11 4-6-15,16-3 10 16,13 3-2-16,16-5-4 16,15-5 14-16,10-5-16 15,5-2 9-15,1-6-2 16,-2 0-10-16,-3-2 3 16,-2-1-5-16,-7-6 0 15,-6-1 1-15,-7-2 5 16,-8-2-5-16,-10-2-1 15,-6-1 5-15,-1-7-7 16,4-2 2-16,7-2 0 16,6 0 2-16,-4-2 3 15,-1-10-5-15,0-3 3 0,-1 3-1 16,-1 3 9-16,-5 3-11 16,-9 2 0-16,-4 0 3 15,-9 0 1-15,-7-1-4 16,-4 0 0-16,-1-6 6 15,3-5-1-15,6-2-3 16,1-2-2-16,0-4 16 16,-7 0-12-16,-4 2 0 15,-6 0-4-15,3 1 6 16,3 6-9-16,2-2 3 16,-3-2 0-16,-6 5-1 15,-5 0 3-15,-4 0-2 0,-5 3 0 16,3-9 3-16,-3 3-7 15,2-4 4-15,5-6 0 16,5 3-1-16,0-3 6 16,-4 1-5-16,0 1 0 15,-4-1 1-15,-1 3-10 16,-3 2 9-16,-5 4-5 16,-4 1-1-16,-2 0 6 15,-7 2 0-15,-4 0 0 16,-4 2 1-16,-3-3 0 15,-2 1 2-15,-3 2-3 16,-2 1 8-16,-2 2-6 16,-1 2 17-16,-1 0 5 0,2-3 9 15,0-1 15-15,2-1-42 16,-2-2-4-16,0 1 3 16,1 5 4-16,-3 4-8 15,-2 2-1-15,0 2-1 16,0 0-6-16,0 0-5 15,0 0-6-15,0 0-11 16,2 0-45-16,2 0-55 16,6-4-99-16</inkml:trace>
  <inkml:trace contextRef="#ctx0" brushRef="#br0" timeOffset="684980.3197">14524 3659 50 0,'0'0'42'0,"0"0"-6"16,0 0 39-16,0 0-16 16,0 0-2-16,0 0-13 15,0 0-19-15,-8-47 3 16,8 47-23-16,0 0-5 16,0 0-13-16,0 0-8 0,0 1-11 15,-3 17 32-15,3 8-5 16,0 2 5-16,0 3-1 15,0-1 5-15,0 4-4 16,0 2 0-16,9 4 3 16,5 6 6-16,1 0-6 15,8 6 5-15,-1 5 19 16,3 3-23-16,4 3 6 16,-3 0-3-16,6 3-4 15,-1 0 7-15,0 2-10 16,-2-2 0-16,5 0 3 15,1-1 2-15,3-5 2 0,9 3 6 16,6-5-13-16,5 0 16 16,2 0-16-16,2-2 0 15,3 4 7-15,-3 2 0 16,2 0-5-16,0-1-2 16,3-8 5-16,2 4-2 15,3-5-3-15,-1-6 0 16,2-2 3-16,-1-12 3 15,1-4-6-15,3-4 0 16,2-3 6-16,2-3-6 16,2-2 0-16,-4-3 0 15,-1-1-1-15,-6-3 4 16,-2-6-3-16,5-1 0 0,1-2 6 16,12 0-3-1,2 0-3-15,3 0 0 0,1-11 6 16,-4-1-1-16,1-2-5 15,-3 0 2-15,-2 0 7 16,-1-3-6-16,-2-3-3 16,-3 0 0-16,-2-4 20 15,0-2-4-15,0-3 16 16,8-6-13-16,2-2-17 16,-2-4 13-16,-3-3-15 15,-2-2 0-15,-3-2 0 16,-2-2 5-16,-2-1-5 0,-3 2 0 15,-3 3 7 1,-5-1-5-16,-2 1-2 0,0-2 0 16,-2 0 5-16,-2-5 2 15,-3 1-7-15,1-3 0 16,-1-3 5-16,1 5-11 16,-5-1 6-16,-2 1 0 15,-5 3-3-15,-1 2 8 16,-2-2-5-16,-3 2 0 15,-3 0 2-15,-4-2-3 16,2-4 1-16,1-5 0 16,1 3-6-16,-2 0 12 15,-2 4-6-15,-2 8 0 16,0 2 1-16,-2 0-4 16,-1 1 3-16,-4-1 0 0,-2-2-2 15,-3-3 9-15,1-4-7 16,-1 1 0-16,-1 6 2 15,-1 1-6-15,1 7 4 16,1 3 0-16,-1 1-4 16,1-1 10-16,3 4-8 15,0-6 2-15,0 0 0 16,-2 1-5-16,-3 3 5 16,-2 1 0-16,1 0 1 15,-4 3 2-15,1 1-3 16,3 4 0-16,-2 2 4 15,3-2-9-15,3 0 5 0,-1-2 0 16,-1 0-3 0,1 0 7-16,-3 2-4 0,-3 2 0 15,-5 6 5-15,0 6 20 16,-4 1 0-16,0 5 14 16,4 1 0-16,-4 1-22 15,2 0 16-15,-2 0-33 16,0 0-4-16,2-2-10 15,7 0-65-15,6 0-42 16,1-6-128-16</inkml:trace>
  <inkml:trace contextRef="#ctx0" brushRef="#br0" timeOffset="685825.2176">14168 2781 153 0,'0'0'69'0,"0"0"-69"16,0 0 0-16,0 0 10 15,-2 112 6-15,2-43 35 0,0 8-27 16,0 9 3-16,0 13 3 16,0 19-28-16,0 28 5 15,0 29 14-15,0 34 4 16,0 29 27-16,0 13-26 16,-12 12-13-16,4-1 7 15,3-12-18-15,5-14-2 16,3-9 12-16,23-25-10 15,10-15 11-15,6-18-13 16,3-14-1-16,-3-14-5 16,-1-11-15-16,-8-14 16 15,-6-12 3-15,-10-12-12 16,-6-22 12-16,-6-15-22 16,-5-15-13-16,0-14-2 15,0-12-36-15,0-11-27 0,2-3-29 16,3-33 45-16</inkml:trace>
  <inkml:trace contextRef="#ctx0" brushRef="#br0" timeOffset="686665.0347">13363 6110 195 0,'0'0'161'15,"0"0"-161"-15,0 0-18 16,0 0 18-16,0 0 2 15,183-18 24-15,-80 12 25 16,20 4-40-16,24 2 9 16,24 0 11-16,23 0-17 15,27 0 24-15,35 0-18 16,40-10-13-16,41-4 23 16,35-5-16-16,18-6-8 0,19-3-6 15,0-7 9-15,4-5-11 16,-16 1 2-16,-21-7-17 15,-30 0 11-15,-23 2-26 16,-22-3 3-16,-27 2-4 16,-21 5-24-16,-35 8 31 15,-29 6-25-15,-26 8 8 16,-23 2 41-16,-19 4-6 16,-23-2 8-16,-18 2 12 15,-13-2-9-15,-9-2 1 16,-4 0-4-16,-6 0 0 15,-5 2-6-15,-10 4 6 0,-8 0 0 16,-12 5 0 0,-9 2-22-16,-4 1-13 0,0 0-12 15,-2 0 36-15,-27 2 11 16,-11-3-17-16,-7 3 17 16,-6-3 0-16,-7-3 3 15,-5-2-7-15,-4-6 0 16,4-6-9-16,3-6 13 15,10 1 5-15,15-1 28 16,12 11 15-16,14 3-35 16,11 3 18-16,0 6-31 15,27-2-22-15,22 1-3 16,6 4 11-16,8 0 14 0,-7 0 0 16,-7 0 4-1,-7 4-3-15,-9 13-1 0,-6 0 3 16,-6 3 23-16,-8 5-14 15,-5 1 7-15,-8 3 17 16,0 9-22-16,-8 5 6 16,-34 9-7-16,-23 10-3 15,-20 6 6-15,-8 1-16 16,1-4-7-16,18-14-54 16,24-23-178-16</inkml:trace>
  <inkml:trace contextRef="#ctx0" brushRef="#br0" timeOffset="687891.5852">19928 3178 18 0,'0'0'93'16,"0"0"-54"-16,0 0 15 16,0 0 30-16,0 0-27 15,0 0-41-15,-2-62 26 16,2 59-18-16,0 3-8 15,0 0 6-15,0 0-22 16,0 0-2-16,0 0-6 16,0 0-14-16,0 0-26 15,0 0 44-15,0 5-3 16,0-1-6-16,-3-1 7 16,-3-1 12-16,-3 1-6 0,-3-3 10 15,6 0-7-15,0 0 17 16,1 0-4-16,5 0 19 15,0 0 12-15,0 0-22 16,0-8-14-16,0-4-11 16,13 0 3-16,3 4-10 15,-3 5 0-15,-1 3-8 16,-3 0 13-16,-3 0-43 16,-2 14 18-16,-1 12 8 15,-1 3 14-15,-2-1 2 16,0-4 3-16,0-8-8 15,0-3-9-15,0-8-38 0,-15-3 13 16,-6-2 13-16,2 0-20 16,3 0 43-16,14-12-44 15,2-3-45-15</inkml:trace>
  <inkml:trace contextRef="#ctx0" brushRef="#br0" timeOffset="689509.0996">19964 3208 62 0,'0'0'35'15,"0"0"47"1,0 0 9-16,0 0-16 0,0 0-27 15,0 0-15-15,7-37 28 16,-7 30-6-16,0-3-41 16,0 0 15-16,0-2-24 15,-5-2 17-15,-6 4-22 16,-2-2 1-16,-1 4-9 16,5 4 5-16,0-2 3 15,3 4 0-15,-2 0 4 16,2-3-5-16,-5 3 1 15,-1-1 0-15,-3 1-5 0,-1 0 6 16,3 2-1 0,3 0 1-16,-4 0 4 0,-1 0-9 15,-2 0 4-15,-2 0-3 16,-4 9-3-16,1 3-1 16,2-1 5-16,2-2-2 15,4-2-13-15,1-2 14 16,3 2 0-16,-2-3 3 15,1 4-9-15,-1 2 9 16,-1 0 0-16,3 4-3 16,-2-4-2-16,3 5 4 15,-2-1 0-15,2 1 1 16,0 3-11-16,-2 0 11 16,2 4 0-16,-2 2-1 15,2 0 8-15,-2 5-12 0,2 0 5 16,-2 5 0-1,-1 3 6-15,4 3 0 0,-1 2-5 16,0 2-1-16,2-4 6 16,3-2-6-16,-1-4 0 15,5-6 0-15,0-2-3 16,0-3 5-16,0 0-2 16,0-2 1-16,0-1 5 15,0 0-4-15,0 1-2 16,0 6 2-16,0 3 5 0,0 2-5 15,3 0 4 1,-1-3-6-16,0-8 5 0,0-1-7 16,0-3 2-16,0-8 0 15,1-1-5-15,0-2 5 16,-1-3 0-16,-2-3-4 16,2 0 9-16,-2 0-6 15,2 0 1-15,-2 0 0 16,2 0 3-16,3 0 1 15,3-10-2-15,6-11-2 16,3-5-4-16,6-1-3 16,0-2 7-16,3-3-1 15,-2 3-8-15,1 3-4 16,-3 3 13-16,-7 5-1 0,-3 1 7 16,-7 6-6-1,-1 2 3-15,-4 6-2 16,0-1 18-16,0 4-19 0,0 0 15 15,0 0-11-15,0 0 1 16,0 0-10-16,0 1-7 16,-13 22-2-16,-12 13 2 15,-4 6 15-15,0 2-3 16,4 0 0-16,6-6 6 16,3-7-6-16,5-4 0 15,2-10 0-15,2-5-5 16,3-5 8-16,2-3-3 15,-3 0 0-15,1-1 7 0,-6-3-3 16,-3 2 1 0,-3-2 0-16,-3 0 24 0,1 0-24 15,0 0 11-15,-2-14-3 16,0-7-4-16,-3-7 1 16,4-2-4-16,-2 2-6 15,6 4 20-15,3 6-17 16,2 6 4-16,5 7-7 15,1 0 1-15,2 3-8 16,-1 2-14-16,-2 0-30 16,-3 0-12-16,-3 7-115 15,-1 4-63-15</inkml:trace>
  <inkml:trace contextRef="#ctx0" brushRef="#br0" timeOffset="692014.198">19427 4217 72 0,'0'0'172'0,"0"0"-142"16,0 0-27-16,0 0 50 16,0 0 13-16,0 0-9 15,0-6-19-15,0-6-14 16,0-2 17-16,-5-3-12 15,-9-2-26-15,-1-3 16 16,-5-2-19-16,-3-3 0 16,0 6-1-16,0-2 4 15,3 4-3-15,2 2 0 0,0 1 0 16,1 6 11-16,1 0-7 16,0 0-2-16,1 2 18 15,-4 0-20-15,0-2 12 16,-6 4-12-16,-4 0 0 15,2 3-13-15,-2 0 12 16,5 3-5-16,-3 0 6 16,3 0-21-16,-3 8 16 15,3 8 0-15,-1 0 1 16,0 2-4-16,-2 6 2 16,1 2 6-16,-1 5-4 15,-2 0 7-15,5-1-5 16,-1 3 2-16,0-1 0 15,6 0-11-15,-1 3 11 16,1 2 0-16,4-1 0 0,1-2 4 16,3 0-4-16,3 0 0 15,-2-1 1-15,2-1-5 16,-1-3 6-16,0 2-2 16,2-3 0-16,0-1 2 15,3 0-3-15,2-1 1 16,0-1 0-16,2 0-6 15,0 1 6-15,0-2 0 16,0 2 1-16,0-6 6 16,0-2-5-16,0-2-2 15,0 0 0-15,0 0-4 16,2 5 6-16,2-4-2 16,1 0 0-16,-3-3 6 0,0-4-7 15,-2-2 1-15,0-3 0 16,2-1-8-16,-2-1 5 15,3-1-4-15,-3-2 7 16,2 0-7-16,0 0 7 16,1 0 1-16,-3 0 2 15,0 0 14-15,0 0-17 16,0 0 14-16,6 0-2 16,3 0-6-16,5-10-1 15,7-7-5-15,6-2 0 16,2-5-3-16,2-5 4 15,0 0-1-15,-1 0 0 0,-6-1 0 16,-1 4 0 0,-8 4 0-16,-1 4 0 0,-3 4-2 15,-5 6 7-15,-4 4-5 16,-2 2 18-16,0 2-18 16,0 0 20-16,0 0-20 15,0 0-5-15,0 0-3 16,0 16-27-16,-11 10 30 15,-9 12-1-15,-2 6 12 16,-4 3-8-16,-1 0 2 16,0-2 0-16,2-5-3 15,6-6 4-15,1-8-1 16,5-6 0-16,1-6 1 16,3-4-8-16,1-3 7 0,-2-4 0 15,-3-1-2-15,-5-2 5 16,-2 0-3-16,-7 0 2 15,1-16 8-15,3-2-6 16,3-6-2-16,2-2 0 16,4-4 28-16,6 0-28 15,-3 2 6-15,5-1-6 16,-2 5 10-16,2 7-12 16,-1 4 0-16,3 5 1 15,0 5-6-15,0 0 8 16,2 1-3-16,0 0 0 0,0 2-23 15,0 0 12-15,0 0-14 16,-1 0-9-16,-3 0 17 16,-3 0-69-16,0 7-63 15,2 0-136-15</inkml:trace>
  <inkml:trace contextRef="#ctx0" brushRef="#br0" timeOffset="692502.4541">18561 5059 41 0,'0'0'78'0,"0"0"-6"16,0 0-43-16,0 0-11 15,0 0 13-15,23-102-11 16,-7 87 11-16,-1 8-27 15,-9 2-2-15,2 5-4 16,-6 0-1-16,-2 7-24 16,0 25-32-16,-18 6-28 15</inkml:trace>
  <inkml:trace contextRef="#ctx0" brushRef="#br0" timeOffset="696167.762">18625 5089 28 0,'0'0'69'0,"0"0"-46"15,0 0 21-15,0 0-11 16,0 0 32-16,0 0-15 15,0-30-13-15,0 28 16 16,0-4-13-16,0-2 0 16,0-4-17-16,-10-6-17 15,-7-7-12-15,-8-1-6 16,-6-4-28-16,0 5 33 16,-3-1 2-16,5 5 5 15,7 6 7-15,3 3-5 16,4 0 20-16,5 0-13 0,-4 3 14 15,3 0 19 1,-1-2-29-16,-3 3 4 0,1-3 9 16,-5 0-25-16,-2 1 17 15,-1 2-18-15,0 2 0 16,0 2 20-16,1-1-18 16,2 5 3-16,1 0-5 15,1 0-3-15,5 0-6 16,-7 0 9-16,2 3-1 15,-6 11-6-15,-3 4 2 16,-1 2 5-16,-2 3 0 16,0-4 1-16,3 3-10 15,1 0 7-15,0 1-4 16,5-4-1-16,3-5 5 0,3-3 2 16,3-4 0-16,-1 2 3 15,4-3-4-15,-3 0 1 16,-1 2 0-16,3-2-6 15,1 0 11-15,-1 0-5 16,0 0 0-16,0 0 4 16,-2 0-8-16,-1 4 4 15,-1 3 0-15,2 1-5 16,-2 1 6-16,0 2-1 16,1-5 0-16,-1 2 1 15,1-2-8-15,2 3 7 16,-1 2 0-16,1 0-3 15,-3 1 7-15,-3 2-4 0,1 0 0 16,-3 4 2-16,1 0-5 16,-4 3 3-16,6-6 0 15,1 1-6-15,1-2 9 16,-3 1-3-16,3-1 0 16,-3 4 3-16,1-2-6 15,-3 2 3-15,0 0 0 16,2-4-4-16,0-2 10 15,3-3-6-15,3-4 0 16,0 0 2-16,1 1-5 16,3 0 3-16,-5 0 0 15,1-1-2-15,2 0 6 16,1-1-4-16,0-5 0 16,3 4 1-16,-1-1-3 0,-1 2 2 15,-3 2 0-15,0-3-1 16,-2 3 4-16,2-1-3 15,-3-2 0-15,6 1 4 16,-1-1-8-16,3-5 4 16,2-1 0-16,0-3-1 15,0 3 8-15,2-3-7 16,0 0 2-16,0 0 1 16,0 0 10-16,0 0-12 15,0 0 4-15,0 0 15 16,0 0-17-16,0-15 13 0,6-7-16 15,5-4-8 1,3-2-1-16,-1-5 2 0,0 0 1 16,-1-1 1-16,3 0-19 15,-1 2 17-15,-2 1-6 16,5 4 5-16,-4 5 1 16,-2 4 3-16,0 6 4 15,-4 1-6-15,-3 6 15 16,0-2-9-16,-2 5 0 15,-2 1 1-15,0 1 9 16,0 0-9-16,0 0 4 16,0 0-5-16,0 0 4 15,0 0-8-15,0 0 4 16,0 0-17-16,0 0 15 0,0 12-26 16,-4 11 20-16,-9 3 2 15,-1 6 11-15,3-6-5 16,3-1 0-16,-1-3 0 15,2-4-4-15,0 0 4 16,1 1 0-16,1-2-2 16,1 0 8-16,1 0-7 15,1-1 1-15,2 1 0 16,0-4-2-16,0 1 2 16,0-2 0-16,0-4-1 15,0 1-2-15,0-3 0 16,0-2 2-16,9-1-2 15,6 1-1-15,8-1 8 0,2-1-4 16,2 0 9 0,-4-2-2-16,-2 2-6 0,-3 1-1 15,-1 0-13-15,1 3 4 16,0 2-63-16,0 2-47 16,0 0-53-16</inkml:trace>
  <inkml:trace contextRef="#ctx0" brushRef="#br0" timeOffset="696633.781">17167 5738 62 0,'0'0'73'0,"0"0"-73"0,0 0-5 15,0 0 0 1,0 0-1-16,0 0-23 0,-3 23 6 16,-6-23 23-16,-2 0 21 15,5-11-17-15,0-8 20 16,6-3 27-16,0 0-14 16,6-1-16-16,15 4 5 15,10 1-11-15,3 4 17 16,2 7-28-16,-5 7 4 15,-5 0-8-15,-5 0 0 16,-10 4-3-16,-8 17-2 16,-3 7-15-16,-10 5 15 15,-23-4-84-15</inkml:trace>
  <inkml:trace contextRef="#ctx0" brushRef="#br0" timeOffset="699580.9346">18542 5073 3 0,'0'0'53'0,"0"0"-24"15,0 0-14-15,0 0 38 16,0 0 0-16,0 0-11 15,0 0 5-15,0 0-23 16,0-2-1-16,0-8-13 16,0 0-3-16,0-4 2 15,0 4-5-15,0-2 2 16,0 2 17-16,0 0-15 16,0 0 0-16,0 1 24 15,0 2-1-15,0-1 17 0,-2 0-29 16,-10-4-13-1,1 1 20-15,0-1-18 0,0 1 17 16,0-4-13-16,-3-3-5 16,1 2 19-16,0-6-24 15,-5 0 3-15,-3-1 4 16,4-4-3-16,-5 3-6 16,-1-2 0-16,1 3 10 15,2 0-17-15,-3 3 7 16,1 0 0-16,2 2-4 15,-2 0 7-15,-3 1-3 16,3 4 0-16,-4-1 4 16,-3 2-15-16,-2-3 11 15,-8 5 0-15,-1 3-8 0,0-1-5 16,2 1 13 0,2 3-3-16,7 0 6 0,5 1-6 15,0-1 3-15,1 0 0 16,1 1 1-16,-3-1 5 15,1 2-6-15,-1-1 0 16,-1 3 5-16,1-2-11 16,-2 2 6-16,5 0 0 15,-2 0-7-15,-1 0 11 16,-2 0-4-16,-4 0 0 16,0 0 4-16,-3 0-8 15,1 0 4-15,-2 5 0 16,-4 1-3-16,4 1 6 15,-1-1-3-15,5-1 0 16,0 2 6-16,4-2-10 0,-4 4 4 16,-1-4 0-16,-3 4-5 15,-5 0 10-15,-1 1-5 16,-1 1 0-16,7-1 4 16,-2-3-10-16,4 4 6 15,4-2 0-15,2-3-7 16,3 5 12-16,4-5-5 15,2 0 0-15,3 2 2 16,-6 0-9-16,4 5 7 16,-3-2 0-16,-3 4-4 15,-2 0 7-15,-6 4-3 0,0 0 0 16,-2 3 3-16,4 0-8 16,2-3 5-16,3-1 0 15,4-4-6-15,1-2 11 16,7-5-5-16,-5 4 0 15,7-2 1-15,-5 1-4 16,1 3 3-16,-1 1 0 16,-2 0-3-16,0 2 9 15,-1 0-6-15,0 4 0 16,0 0 1-16,2-2-10 16,3 3 9-16,-1-7 0 15,6-2-2-15,-1 3 3 16,3-7-1-16,-2 2 0 15,2-2 6-15,-3 4-11 0,3 2 5 16,-4 0 0 0,2 0-4-16,-1 0 9 0,-1 2-11 15,2 2 6-15,1 1-1 16,1-3-7-16,-4-2 8 16,6-5 0-16,-3-2-4 15,3 0 9-15,0 2-5 16,-1-4 0-16,0 6 0 15,-1-4-1-15,-1 2 2 16,-1 3-1-16,1-2 0 16,-3 0 1-16,4-2-1 15,2-1 0-15,-1 2-2 0,1-1-6 16,-1 0 7 0,0 1 1-16,-1 0-3 0,2-1 3 15,-1 1-3-15,1-4 3 16,-1 5 0-16,0-4-8 15,1 2 8-15,0 0 0 16,2-1 0-16,-3 4 2 16,3-1-3-16,-2 0 1 15,-2 2-1-15,4-4-5 16,-2 1 6-16,2-4 0 16,0-3-3-16,0-2 4 15,2 2-1-15,0-2 0 16,0 0 3-16,0 0 4 15,0 0-5-15,0 0-2 16,0 0 11-16,0 0-7 0,0 0 7 16,0 0-5-16,0 0-6 15,0 0 15-15,0 0-14 16,0 0 8-16,0 0-1 16,0 0-8-16,0-11 0 15,-3-10-8-15,3-2-3 16,0-6 6-16,0-5-26 15,0 0 20-15,0 1 11 16,0 3-20-16,5 1 17 16,3-2 0-16,2 0-12 15,-1 0 7-15,-1 5-2 16,-1 0 10-16,2 6-4 0,-4 4 8 16,1 0-4-16,-4 6 0 15,-2 0 0-15,2 0-1 16,-2 2 1-16,3-1 0 15,-1 0 0-15,-2 1 8 16,2 2-6-16,1 0 0 16,-3 4 0-16,0-1 15 15,0 3-14-15,0 0 8 16,0 0-11-16,0 0-3 16,0 0 2-16,0 0-13 15,0 0-12-15,0 8 21 16,0 7-8-16,0 5 13 15,0 0 0-15,0 2 3 0,-5 4-3 16,0 1 0 0,-1-2 0-16,2 3-5 0,-3 1 8 15,0-6-3-15,2 4 0 16,-1-4 1-16,2 0-1 16,-1-5 0-16,3 2 2 15,0-8-6-15,0 0 5 16,2-2-1-16,0-3 0 15,0 2 2-15,0-1-7 16,0 1 5-16,0 0 0 16,0 2-3-16,0-4 3 15,0 1 0-15,0-2-2 0,0-1 5 16,2 0-5 0,2-1 2-16,-2 2 0 0,-2-4-6 15,3-2 7-15,-3 0-1 16,0 0 0-16,0 0 6 15,2 2-11-15,-2 0 5 16,2 2 0-16,2 0-2 16,6 2 3-16,-2 0-1 15,3 0 4-15,1-2 3 16,-3 0 0-16,-1-4-7 16,-3 3 0-16,-1-3 4 15,-1 0 1-15,-3 0-5 16,2 0 0-16,-2 0 4 15,2 0-7-15,1 0 3 16,3 0 0-16,0 0 1 0,1 0-1 16,3 0 0-1,-4 3 0-15,0-1 2 0,-1 0-8 16,-1-2 3-16,-2 0-17 16,-2 2-2-16,0 1-43 15,3-2-1-15,0 3-1 16,3 0-40-16,-2 0 4 15</inkml:trace>
  <inkml:trace contextRef="#ctx0" brushRef="#br0" timeOffset="702632.875">18533 4766 4 0,'0'0'70'16,"0"0"-9"-16,0 0 14 16,0 0-22-16,0 0-4 15,0 0-34-15,0 0-13 16,-51 2 3-16,13 17-3 16,-11 6-2-16,-16 12 2 15,-22 5 5-15,-15 9-1 16,-21 10-6-16,-15 7 0 0,-10 0 0 15,-1 1 7-15,2-3-1 16,9-8 12-16,11-7-13 16,9-6 15-16,4-9-14 15,6-6 9-15,11-4 25 16,5-4-40-16,17-2 5 16,10-1-4-16,14-1 5 15,9-4-5-15,7 0-1 16,10-2 0-16,0-1-6 15,7-2 10-15,5-4-4 16,5-3 0-16,8 0-17 16,0 1-35-16,18-3-121 15,34-7-4-15</inkml:trace>
  <inkml:trace contextRef="#ctx0" brushRef="#br0" timeOffset="703421.5846">18236 4257 205 0,'0'0'103'16,"0"0"-54"-16,0 0 35 16,0 0-32-16,0 0-16 15,0 0 11-15,-18-93-20 16,18 63 10-16,0-12-7 0,5-9-23 15,28-11-13 1,27-13 6-16,29-9-8 0,32-11-12 16,22-6-34-16,13-3 12 15,4 5-16-15,-9 12-27 16,-14 21 43-16,-23 15-6 16,-35 18 32-16,-23 8 10 15,-22 12 9-15,-16 6-3 16,-9 4 0-16,-7 3 5 15,-2 0-3-15,2 0-2 16,0 0 0-16,5 0-3 16,0 0 6-16,-1 0-7 15,-3 0 4-15,-3 0-51 16,0 2-43-16,0 8 28 0,0 4 43 16,0-2-22-16</inkml:trace>
  <inkml:trace contextRef="#ctx0" brushRef="#br0" timeOffset="705219.152">16259 5583 57 0,'0'0'28'16,"0"0"-28"-16,0 0 0 15,0 0 6-15,0 0-3 16,0 0 1-16,0 3 13 16,0-3 27-16,0 0 3 0,-2 0-29 15,-12 0-18 1,1 0-14-16,6 0 7 0,5 0-3 16,2 0 3-16,0 0-26 15,0 0 21-15,24 0 2 16,5-2 10-16,5-4-6 15,-3 6 3-15,-4 0 3 16,-7 0-2-16,-5 0 7 16,-7 3-8-16,-4 15 3 15,-4 1 0-15,0 9 3 16,-18 3-2-16,-11 1 7 16,-7-3-8-16,3-4-25 15,4-13 16-15,9-8 9 16,7-4 7-16,6-4 60 0,5-21-24 15,2-3 8-15,0-5 4 16,6 1-49 0,16 4-4-16,3 5-2 0,-1 8 0 15,-1 5-6-15,-6 5 2 16,-5 3 0-16,-5 2-9 16,-5 0-22-16,-2 0 16 15,0 2-2-15,0 14 2 16,0 5 10-16,-9 0-8 15,-7-2-29-15,-1-8-8 16</inkml:trace>
  <inkml:trace contextRef="#ctx0" brushRef="#br0" timeOffset="707222.749">16254 5653 57 0,'0'0'66'0,"0"0"8"16,0 0-22-16,0 0-26 16,0 0-22-16,0 0-4 15,0-11-11-15,0 5-8 16,0-1-19-16,0-5 20 15,0-2 11-15,0-1 2 16,0-2 2-16,0-2-7 16,0 1 6-16,8-3 2 15,0-4-1-15,1 1-2 0,3 2-19 16,-4 1 24-16,3 2 0 16,-1 3 2-16,0 2 5 15,1 0-5-15,1 0 1 16,-1-2 23-16,-3 0-18 15,4 2-8-15,-1 0 0 16,-3 1 3-16,2 3 10 16,-3 3-9-16,-3-2-2 15,0 4 18-15,0-2-16 16,4 2 7-16,1-6-3 16,6 2-6-16,3-3-2 15,4 0 0-15,-2 3 0 0,0 1 0 16,1 4 0-16,-4 0 0 15,1 4 0-15,-5 0 3 16,5 0-6-16,-3 0 3 16,4 0 0-16,1 0 0 15,-1 4 0-15,4 4 0 16,0-2-3-16,-4-1 9 16,1 0-6-16,-1-3 0 15,-2 0 0-15,-1 3 3 16,3-2-3-16,-3 1 2 15,0 1-2-15,2 0 1 16,-2 2-1-16,-1 1 0 16,1 2 1-16,1-1-2 0,-1 1 1 15,2 3 0 1,0-4-1-16,-3 1 6 0,1 1-5 16,1-1 0-16,-1-3 0 15,-3 1-1-15,3 1 1 16,-5-1 0-16,3-2 0 15,-3 2 5-15,1-1-7 16,-4 2 2-16,1-1 0 16,0 0 1-16,-2-1 0 15,2-4-1-15,-1 5 0 16,-1-2 2-16,0 0-2 16,0-3 0-16,-3 4 2 15,2-1-6-15,-1 1 6 16,2-4-2-16,-5 1 0 0,5 1 5 15,-3-2-5-15,1 1 0 16,-1 3 0-16,0-4 0 16,4 6 1-16,-4-4-1 15,2 1 0-15,1 3 4 16,-3-4-5-16,1 2 1 16,0-2 0-16,-1-1-1 15,0-2 2-15,1 1-1 16,-3 0 0-16,0-3 3 15,-2 0-3-15,2 0 0 16,-2 0 0-16,0 0 7 16,0 0-5-16,0 0 12 15,0 0 11-15,0 0-12 0,0 0 20 16,0 0-5 0,0 0 7-16,0 0 31 0,0 0-31 15,0-8-23-15,0-6-12 16,-4 0 7-16,2-2-8 15,0 0 1-15,2-3 0 16,-3 2-3-16,3 2 3 16,-4-2 0-16,2 3-1 15,-2-1 7-15,1 0-9 16,3 3 3-16,-3 0 0 16,1 2-7-16,2 3 8 15,-2 5-1-15,2 1 0 16,0 1 3-16,0 0-10 15,0 0 4-15,0 0-18 0,0 0 2 16,0 0-38-16,0 12 33 16,0 6 24-16,0 2-4 15,4 1 1-15,4 2 3 16,-2-5 0-16,1 2-2 16,-3-3 2-16,3-3 0 15,-2 3 0-15,-3-5 8 16,0-2-11-16,0-2 3 15,-2-2-3-15,0-1-4 16,0 2 8-16,0-2-1 16,0 0 0-16,0 1 3 15,-2 3-3-15,-16-2 8 0,-2 2-3 16,-2-4 10-16,2 1-13 16,0 1-2-16,4-3 0 15,3-3 2-15,1 3-6 16,4-1-12-16,3 0-51 15,5 1-40-15,0-1-43 16</inkml:trace>
  <inkml:trace contextRef="#ctx0" brushRef="#br0" timeOffset="940801.4076">22474 3264 66 0,'0'0'107'0,"0"0"-94"16,0 0-4-16,0 0 20 15,0 0-22-15,0 0-7 16,0 0 0-16,0 0-15 15,-3-6 15-15,19 6 4 16,4 0 0-16,7 0 28 16,11 0 1-16,17 0 5 15,19 0 5-15,22 0-18 16,20 0 20-16,20 0-6 16,15-4-16-16,7 0 6 0,4 0-29 15,4 0 1-15,8 4 2 16,5 0 3-16,4 0-6 15,4 0 0-15,-2 0 0 16,0 0-2-16,-1 0 2 16,-1 0 0-16,10 0-1 15,7-8-10-15,1-2 3 16,0-2-4-16,-8-2 10 16,-4 4-6-16,1 0 9 15,6 6-1-15,2 4 0 16,5 0 2-16,1 0-5 0,-7-3-23 15,0-9-9 1,3-1 27-16,1-6-11 0,2-4 12 16,2 0-17-16,-6 2-31 15,-10-1 24-15,-9 4 5 16,-3 4-14-16,-7 4-22 16,-8-2-4-16,-8 2-3 15</inkml:trace>
  <inkml:trace contextRef="#ctx0" brushRef="#br0" timeOffset="940975.5852">30878 2865 10 0,'0'0'87'0,"0"0"-12"16,0 0-23-16,0 0 3 16,0 0-11-16,0 0 3 0,0 0-1 15,101-11-27-15,-101 11 6 16,0 0-24-16,0 0-1 15,0 0-24-15,0-9-207 16</inkml:trace>
  <inkml:trace contextRef="#ctx0" brushRef="#br0" timeOffset="941582.0321">25510 3612 217 0,'0'0'262'0,"0"0"-185"0,0 0-73 15,0 0 7 1,0 0-11-16,0 0 12 0,0-3-12 16,0 42 0-16,0 16 6 15,2 12-2-15,3 3 16 16,-3 4-6-16,3 0-7 16,1-2-10-16,3-3 3 15,5-7-33-15,5-10-13 16,10-16-115-16,7-16-131 15</inkml:trace>
  <inkml:trace contextRef="#ctx0" brushRef="#br0" timeOffset="941865.7771">26118 4223 402 0,'0'0'89'16,"0"0"-42"-16,0 0-38 15,0 0 0-15,-120-10-9 16,92-3 5-16,12 0 7 16,7-7 14-16,7-2-24 15,2-1 16-15,0 1-11 16,6 5-2-16,12 2-9 16,4 9 4-16,3 4-3 15,0 2-5-15,-1 0-1 16,-2 14-2-16,-2 11 11 15,-7 0-21-15,-3 8 21 0,-10-1-21 16,0 2-44-16,0-8-90 16</inkml:trace>
  <inkml:trace contextRef="#ctx0" brushRef="#br0" timeOffset="942175.9508">26566 4245 281 0,'0'0'158'0,"0"0"-109"16,0 0-15-16,0 0 43 15,0 0-17-15,0 0-47 16,-42-16-13-16,9 2-7 0,8-2 7 16,9-3 19-16,12-8-7 15,4-2-10-15,6 0-2 16,23 2-13-16,8 9 12 15,1 6-10-15,-1 11-2 16,-1 1 11-16,-7 0-15 16,-4 11 10-16,-7 7-1 15,-5 3-8-15,-9 2 12 16,-4 6-1-16,0 0-15 16,0 2-41-16,0-12-170 15</inkml:trace>
  <inkml:trace contextRef="#ctx0" brushRef="#br0" timeOffset="942473.6713">27227 4257 502 0,'0'0'92'16,"0"0"-73"-16,0 0 45 15,0 0-48-15,0 0-16 16,0 0-11-16,-108 0 2 15,97 0 9-15,11-14 0 16,0-8-4-16,9-8-10 16,24 2 14-16,4 2-9 15,0 6 9-15,1 9 0 16,-3 5 0-16,-5 6-3 16,-8 0 1-16,-4 0-4 0,-9 10-6 15,-3 12-8-15,-3 6 18 16,-3 9 2-16,-3 4-6 15,-28 2 6-15,-20-7-171 16</inkml:trace>
  <inkml:trace contextRef="#ctx0" brushRef="#br0" timeOffset="943091.4863">22708 2889 517 0,'0'0'129'0,"0"0"-117"16,0 0-7-16,0 0 11 16,0 0-15-16,-67 108 35 15,18-27-5-15,-5 0-22 16,6-6-8-16,2-11 6 16,2-10-14-16,5-8-1 15,0-5-16-15,3-4 3 16,5-6-67-16,9-13-54 15,7-18-88-15</inkml:trace>
  <inkml:trace contextRef="#ctx0" brushRef="#br0" timeOffset="943323.1318">22211 3072 217 0,'0'0'108'0,"0"0"12"15,0 0 9-15,0 0-70 16,0 0-20-16,0 0-15 15,9-17-19-15,6 22-10 16,10 22 10-16,15 11-5 16,13 13 36-16,9 3-30 15,13 0 14-15,10-1-16 16,6-8 6-16,0-4-8 16,-7-8-2-16,-8-6-11 15,-13-13-18-15,-12-12-115 16,-13-2-248-16</inkml:trace>
  <inkml:trace contextRef="#ctx0" brushRef="#br0" timeOffset="944715.1052">29426 3012 78 0,'0'0'35'16,"0"0"22"-16,0 0 41 0,0 0-55 16,0 0-29-16,0 0 41 15,132 13-29-15,-81-8 4 16,7-3 10-16,10 1-8 16,13 1 16-16,15 3-24 15,9 2-22-15,7-2 9 16,1 0-9-16,-7 0-2 15,-6-2 0-15,-18 2 4 16,-13-5-5-16,-11 0 1 16,-16-2 0-16,-5 0 9 15,-12 0-3-15,-4 0 21 16,-5 0 5-16,-7 0-22 0,-3 0 18 16,-4 0-28-16,-2 0 1 15,2 0-8-15,1 0 2 16,-1 4-61-16,0-2-81 15,-2-2-270-15</inkml:trace>
  <inkml:trace contextRef="#ctx0" brushRef="#br0" timeOffset="945421.3858">30911 2862 375 0,'0'0'66'16,"0"0"-61"0,0 0-4-16,0 0 26 0,0 0-17 15,0 0-10-15,14 97 15 16,-14-49-15-16,0 0 15 15,0-7-15-15,0-10 0 16,0-6 4-16,-2-6-1 16,2-8-3-16,0-5 10 15,0-2-2-15,0-2 0 16,0-2 0-16,0 0 20 16,0 0 37-16,0 0-14 15,27-20 19-15,21-18-40 16,28-20-20-16,22-13-17 15,2-2 7-15,0 4 0 16,-3 5-7-16,-15 12 14 0,-8 8-7 16,-10 7 0-1,-12 12 2-15,-17 6-3 0,-12 8 2 16,-10 4 0-16,-7 2 10 16,1 3-6-16,-5 0-5 15,1 0 0-15,-1 2 11 16,-2-3-16-16,0 3 5 15,0 0 0-15,0 0-9 16,0 0 1-16,0 0 3 16,0 0 2-16,0 0-23 15,0 0 26-15,0 0-16 16,0 0-20-16,5 0-29 0,5 0-106 16,6 0-95-16</inkml:trace>
  <inkml:trace contextRef="#ctx0" brushRef="#br0" timeOffset="948232.6926">22400 2974 107 0,'0'0'0'15,"0"0"11"-15,0 0-9 0,0 0 16 16,0 0 19-16,83-125-25 16,-56 103-10-16,1-2-2 15,1 0 4-15,8 0 0 16,2-2-3-16,5 0-1 16,4 3 0-16,-2-2-3 15,-5 4 7-15,-6 4-4 16,-4 5 7-16,-2-1-1 15,-4 6 31-15,-5 3-4 16,0 1-16-16,3 3 9 16,-4 0-17-16,6 0 5 15,2 0-6-15,6 19-7 0,6 3 24 16,7 2-3-16,3 4-12 16,0-2 2-16,-2-2-10 15,-7-2 2-15,-7-4-4 16,-6-2 4-16,-7-2 5 15,-2-2-9-15,-4-2 0 16,-4 0 16-16,2-2-12 16,-1 3 9-16,-3-4-9 15,4 1 1-15,-1-2 1 16,-2 0-6-16,-3-4 0 16,-1 0-4-16,0-2-3 15,-5 0 7-15,2 0-2 16,-2 0 0-16,0 0-5 0,6 0 5 15,5 0-14 1,14 0-7-16,2-19-119 0</inkml:trace>
  <inkml:trace contextRef="#ctx0" brushRef="#br0" timeOffset="969901.8555">22293 1801 459 0,'0'0'103'0,"0"0"-52"0,0 0-42 16,0 0-9-16,0 0 0 15,0 0-26-15,0 0 26 16,27 104-1-16,-9-50 9 15,-1 0-4-15,-3 0-3 16,-1-3-1-16,-5-3 1 16,-2 1-1-16,1 2-15 15,-1-3-81-15,10-11-97 16,11-14-112-16</inkml:trace>
  <inkml:trace contextRef="#ctx0" brushRef="#br0" timeOffset="970166.2488">22766 2261 101 0,'0'0'52'0,"0"0"-52"16,0 0-56-16,0 0 56 16,-40-118 27-16,44 84 12 15,30 5-2-15,10 2-31 16,3 15 1-16,-3 8-6 15,-3 4 4-15,-10 2 2 16,-6 19 8-16,-8 2-14 16,-3-2 11-16,-5 1 21 15,-5-7-1-15,-4 6 6 0,0 2-38 16,-4 2-5 0,-19-8-166-16</inkml:trace>
  <inkml:trace contextRef="#ctx0" brushRef="#br0" timeOffset="972197.2611">23675 2875 39 0,'0'0'77'16,"0"0"-74"-16,0 0 27 15,0 0 45-15,0 0-17 16,0 0 8-16,0 0-10 15,0 0 7-15,0 0 5 16,0 0-29-16,0 0 8 0,0 0-25 16,0 0-20-1,0-6-4-15,0-8-6 0,11-4-29 16,7-4 34-16,3 3-7 16,8-2 6-16,9 3-1 15,8-1 5-15,12 0-7 16,9 1 7-16,0 2 0 15,-4 4-3-15,-9-1 3 16,-4 8 0-16,-1 5 0 16,0 0 2-16,0 0-11 15,-3 2 9-15,2 14-3 16,-11 3-1-16,-1 4-4 16,-5 0 5-16,-4 3 0 15,0 3 3-15,0 1-6 0,-3 2 6 16,3 1 0-16,-4-4 0 15,-2 2 7-15,-2-5-7 16,-4-4 0-16,1-6 0 16,-5-5-2-16,-2 0 2 15,0-6 0-15,2 2 1 16,-2-1 5-16,4 2-6 16,0-1 0-16,5 2 2 15,5 3-11-15,6-6-31 16,6-6-112-16</inkml:trace>
  <inkml:trace contextRef="#ctx0" brushRef="#br0" timeOffset="972910.6238">24797 2999 24 0,'0'0'113'0,"0"0"-91"15,0 0 20-15,0 0 29 16,0 0-32-16,104-122-18 16,-63 94-21-16,7-4-5 15,6 2-3-15,0 4-9 16,-4 5 15-16,2 4 1 15,4-1-4-15,-2 4-1 16,-6 3 4-16,-5 6 2 16,-8 3 15-16,-3 2-2 15,-3 0 5-15,2 2-11 16,4 17-6-16,1 10 7 16,-1 3-5-16,4 6-3 15,-1-1 11-15,-1 1-10 0,4-6 27 16,3 2-19-1,-2-6-8-15,1-5 26 0,-1-1-13 16,-1-4-2-16,-3 0-1 16,1-4-11-16,1 3 0 15,-3-3-37-15,-4 2-32 16,-6-2-5-16,-10-5-89 16</inkml:trace>
  <inkml:trace contextRef="#ctx0" brushRef="#br0" timeOffset="973712.481">26192 3072 36 0,'0'0'88'15,"0"0"10"-15,0 0 17 0,0 0-9 16,0 0-12-16,0 0-41 16,0 0 8-16,0 0-16 15,0 0-12-15,0 0 2 16,0-6-35-16,11-8-7 15,16-8-19-15,18-6-13 16,10-4 29-16,10-3-13 16,2 0-31-16,4 0 44 15,-4 5-33-15,-7 5-8 16,0 8 31-16,-6 8-5 16,-3 2 11-16,-4 7 1 15,-4 0 6-15,-6 0 0 0,-1 0 12 16,-5 4-5-16,-2 6 0 15,0 2 6-15,-2 2 4 16,2 2 0-16,2 5-7 16,2 4 21-16,-1 5-23 15,-1 2 7-15,-2 2-5 16,-2 0 4-16,2-1-7 16,0-3 0-16,-2-8-1 15,2-3-2-15,0-8-22 16,4-5-21-16,3-6-45 15,3 0-163-15</inkml:trace>
  <inkml:trace contextRef="#ctx0" brushRef="#br0" timeOffset="974389.0989">27331 3030 24 0,'0'0'111'16,"0"0"-95"-1,0 0 0-15,0 0 78 0,0 0-16 16,91-111-49-16,-66 85-29 16,4-2 4-16,2 2-4 15,2 0 11-15,1 4-1 16,9 2-10-16,1 4 0 15,3 1-3-15,-1 8-4 16,-3 5 9-16,1 2-2 16,2 0 29-16,0 7-7 15,3 16 5-15,-5 3-18 16,-3 2-3-16,-1 2 2 0,0 2-3 16,1-2-1-1,1 1 3-15,-3-4-1 0,0 0-2 16,-1-5-4-16,-5-2 3 15,0-2 0-15,-4 2-2 16,0-2-1-16,-2-2 0 16,4 0-2-16,5-4-34 15,2-10-122-15</inkml:trace>
  <inkml:trace contextRef="#ctx0" brushRef="#br0" timeOffset="980933.2282">30400 3067 222 0,'0'0'79'0,"0"0"-69"15,0 0 45-15,0 0 53 16,0 0-60-16,0 0-19 16,0 0 1-16,-2-5-6 15,2 3 20-15,0-1-24 16,0 1-1-16,0-10 2 0,0 1-16 16,8-5-4-1,5-8-1-15,5-9-7 0,9-5 5 16,6-8-8-16,9-8-9 15,5-3 18-15,2 2-18 16,7 3 19-16,-5 5-4 16,0 10 11-16,0 8-9 15,9 5 2-15,9 2 0 16,16 6 4-16,13 1-2 16,1 6-2-16,-3 7 0 15,-15 2-2-15,-9 0-5 16,-9 11 7-16,-1 16-4 15,0 11-6-15,1 1 6 16,-7-1 1-16,-5-4-2 16,-7-4 5-16,-8-4 0 0,-3-6 0 15,-6-1 4-15,-11-10 6 16,-5-1-8-16,-5-4 9 16,-3-4 2-16,-3 2-11 15,0-2 12-15,2 0-14 16,-2 2 0-16,3-2-6 15,-3 1 6-15,2-1 0 16,-2 0 0-16,0 0-8 16,0 0 3-16,0 0 2 15,2 0 3-15,-2 0 0 16,0-17 0-16,0-4-71 16,0 1 48-16,2 3-42 0,-2 3-3 15,2 2 21-15,1-3 34 16,-3 6 13-16,2 2 0 15,-2 2 19-15,2 2 28 16,-2 1 2-16,0 2 7 16,0 0-14-16,0 0-12 15,0 0-26-15,0 0-4 16,4 0-11-16,3 23-30 16,5 12 23-16,3 4 13 15,1 1 5-15,-1-3 0 16,1-10 1-16,-5-8 5 15,-5-4-5-15,-1-9 15 16,-5-4-16-16,0-2 22 0,0 0-3 16,-5 0-5-1,-37 0 9-15,-18 0-17 0,-21 0-6 16,4 4-7-16,8 2-14 16,17 4 9-16,23-10-131 15,27 0-277-15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15:31.785"/>
    </inkml:context>
    <inkml:brush xml:id="br0">
      <inkml:brushProperty name="width" value="0.05292" units="cm"/>
      <inkml:brushProperty name="height" value="0.05292" units="cm"/>
      <inkml:brushProperty name="color" value="#FF0000"/>
    </inkml:brush>
  </inkml:definitions>
  <inkml:trace contextRef="#ctx0" brushRef="#br0">12063 14439 16 0,'0'0'94'16,"0"0"-54"-16,0 0-9 16,0 0 13-16,0 0 18 15,0 0-4-15,0 0-2 16,-15-16-29-16,15 16 6 15,0 0 13-15,0-1-25 16,0 1 11-16,0 0-31 16,0 0 4-16,-2 0-2 15,2 0 2-15,0 0-5 16,0 0 0-16,-2 0 6 0,2 0-11 16,0 0 5-16,0 0-6 15,0 0 2-15,0 1-16 16,0 13 13-16,0 7-3 15,15 3 19-15,8 6-15 16,3-4 6-16,6 6 0 16,-3-1 17-16,4 4-12 15,2 3 2-15,3 2 12 16,7 4-17-16,4 0 11 16,7 5-13-16,11-8 0 15,6 3 13-15,8-7-11 16,-1-2-2-16,-4-12 0 15,-5 0-3-15,-7-8-1 16,-6-5 3-16,-2-6 1 16,0-4-1-16,4 0 13 0,5 0-11 15,8-8-1-15,8-6 9 16,4-7-9-16,4-4 0 16,0 4 0-16,0-2-2 15,-3 2 2-15,-1-2 0 16,-6 0-1-16,-6 0 5 15,1-3-5-15,-1 0 1 16,-2-3 0-16,-1 1 0 16,-3 0 2-16,-5 2-2 15,-4-1 0-15,-6 4 0 16,-13 5-3-16,-7 1-1 16,-12 2 4-16,-7 7-1 0,-2-4 8 15,-2 6-7 1,2-8 0-16,2 0 11 0,5-2-3 15,5 2-8-15,-6 2 0 16,-1 2 15-16,-5 4-13 16,-5 0 18-16,0 3 3 15,-4 1-18-15,0 2 32 16,-2 0-19-16,0-1-13 16,0 1 25-16,0 0-28 15,2 0 14-15,-2 0-13 16,0 0 9-16,0 0-17 15,0 0 5-15,2 0 0 16,-2 0-9-16,0 0 9 16,0 0-22-16,0 0-38 0,0 0-59 15,0 0-60-15,0-9-44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26:02.584"/>
    </inkml:context>
    <inkml:brush xml:id="br0">
      <inkml:brushProperty name="width" value="0.05292" units="cm"/>
      <inkml:brushProperty name="height" value="0.05292" units="cm"/>
      <inkml:brushProperty name="color" value="#FF0000"/>
    </inkml:brush>
  </inkml:definitions>
  <inkml:trace contextRef="#ctx0" brushRef="#br0">15657 3254 1 0,'0'0'63'16,"0"0"5"-16,0 0 24 15,0 0 4-15,0 0-51 16,0 0-15-16,0 0-16 16,0 2-4-16,0-2-5 15,2 0 1-15,-2 0 0 16,0 0 4-16,0 0-8 15,0 0 10-15,0 7-12 16,0 12-2-16,3 20 2 0,1 24 7 16,5 34 13-1,2 37 16-15,2 26-3 0,3 18 1 16,-1 8-33 0,2-8 0-16,-2-12-1 0,7-11-8 15,1-15 8-15,0-9 0 16,0-1-14-16,-7 8 0 15,-12-8-9-15,-4-9-10 16,0-12-10-16,0-24 14 16,-6-15 25-16,-4-7 3 15,6-11 1-15,4-8-5 16,0-9 5-16,0-4 0 16,4-9-6-16,15-8-3 15,5-9-40-15,10-5-48 16,-3-11-52-16</inkml:trace>
  <inkml:trace contextRef="#ctx0" brushRef="#br0" timeOffset="1281.3443">15740 3273 119 0,'0'0'11'0,"0"0"-11"15,0 0-2-15,0 0 2 16,0 0 13-16,0 0 19 16,67 14 19-16,-34-10 1 15,11-3 8-15,16-1-13 0,23 0-9 16,31 0-14-16,26-17-14 16,28-2-5-16,21-3-5 15,14 0 0-15,13 2-2 16,11 2-3-16,3-2-2 15,2 2-7-15,-7 0-5 16,-13 1-22-16,-9 0 2 16,-18-1 0-16,-18 0 6 15,-25 2 32-15,-21 2 1 16,-21 0 0-16,-17 4 7 16,-17 1 2-16,-18 4 33 15,-15-1-3-15,-11 4-3 16,-6 0 0-16,0-1-19 15,-3 3 2-15,3 0-19 0,3-2 8 16,4 2-12-16,1-3 4 16,3-1-7-16,-1-1 7 15,1 0-23-15,0-2 20 16,0 4 1-16,0 0-2 16,-5 2-3-16,-7-2 7 15,-1 3 0-15,-3 0-3 16,-7 0 4-16,-2 0-1 15,-2 0 0-15,0 0-20 16,0 0 4-16,0 10 5 16,0 12 11-16,0 9-3 15,-13 9 9-15,-3 7-6 16,-1 11 18-16,1 9-17 0,10 9 9 16,3 9-10-1,3 11 0-15,0 12 1 0,3 9 2 16,15 7-3-16,1 2 0 15,-1 12 5-15,-2 4-13 16,-5-5-5-16,-2-9 9 16,-5-21-2-16,1-15-10 15,-3-8 0-15,-2-4 13 16,0-8 0-16,0-2-1 16,0-9 4-16,0-6 0 15,0-6-3-15,0-4 6 16,0-5-3-16,0-7 3 0,0 1 0 15,0-3 13-15,0-4-6 16,0 10 6-16,0-3 1 16,0-1-16-16,2 2 1 15,3-12-2-15,0-2 5 16,1-3-7-16,-2-1 2 16,1-2 0-16,-1 2 6 15,1 1-2-15,0-4 7 16,-1 0-11-16,0-2-4 15,-2-6-22-15,-2-6-66 16,0 0-202-16</inkml:trace>
  <inkml:trace contextRef="#ctx0" brushRef="#br0" timeOffset="4498.1766">16135 2601 216 0,'0'0'25'0,"0"0"-25"16,0 0 0-16,0 0 19 16,0 0 36-16,0 0-44 15,0 0 13-15,0 0 13 16,2 9-11-16,0 0-4 15,2 6-10-15,5 14 2 16,2 9 22-16,3 11-24 16,1 8 18-16,1 1-5 15,-3-4-23-15,-4-8 11 16,2-5-13-16,-4-9 1 16,2-6-5-16,0-6-1 15,2-6-54-15,7-4-55 0,-1-5-112 16</inkml:trace>
  <inkml:trace contextRef="#ctx0" brushRef="#br0" timeOffset="5525.8896">17375 2564 331 0,'0'0'82'16,"0"0"-80"-16,0 0 30 0,0 0 38 15,0 0-9-15,0 0-17 16,0 0-35-16,-19-97 3 15,32 85-2-15,12-3-7 16,8-1-3-16,9 1 0 16,9 6 2-16,3 1-9 15,-2 4 7-15,-8 4-2 16,-9 0-5-16,-6 0-1 16,-10 6 4-16,-6 21-11 15,-11 14-17-15,-2 22 31 16,-7 17 0-16,-28 12 1 15,-3 2 12-15,0-8-7 0,12-15-5 16,10-20 0 0,7-16 3-16,7-14-9 0,2-10 6 15,0-3 0-15,0-6-5 16,0 0 10-16,0 0-5 16,0-1 0-16,4-1 0 15,21 0-7-15,21 0 4 16,23 0-20-16,18-21-15 15,9-9-121-15,-7-4-144 16</inkml:trace>
  <inkml:trace contextRef="#ctx0" brushRef="#br0" timeOffset="7544.1757">18878 2394 326 0,'0'0'67'16,"0"0"-56"-16,0 0 71 0,0 0 0 16,0 0-43-16,0 0 7 15,-14-43-41-15,14 34-4 16,0-2 13-16,0-1-11 15,14 0-6-15,20-2 2 16,13 3-41-16,10 0 27 16,8 8-24-16,-2 3 9 15,-5 0 16-15,-10 2-10 16,-10 13 14-16,-9 5 4 16,-11-3-17-16,-5 3 23 15,-5 4-14-15,-8-1 14 16,0 6 3-16,0 1-1 0,-8-2 3 15,-11-3 1 1,-4-6-3-16,-1-5 9 0,-1-4-10 16,3-3-2-16,4-6 11 15,5-1-8-15,8 0 0 16,5 0-3-16,0 0 4 16,0 3-9-16,0 1-19 15,12 1-37-15,21 4 49 16,11 3 12-16,8 0 7 15,1 1 6-15,-9-1-11 16,-10 0 28-16,-12 2-14 16,-6-2-10-16,-9 3 15 15,-7 4-14-15,0 6 19 16,-21 6 12-16,-23 6-4 16,-14-5 7-16,-6-2-26 0,-1-6-12 15,7-8-3-15,11-5-1 16,9-8-19-16,11-3-12 15,5 0-23-15,7-3-41 16,1-16-56-16,7-3-121 16</inkml:trace>
  <inkml:trace contextRef="#ctx0" brushRef="#br0" timeOffset="13898.7899">16368 3953 205 0,'0'0'0'0,"0"0"-14"0,0 0 14 16,-80-123 9-16,71 98 65 16,2 9 2-16,3 5-41 15,4 4-19-15,-2 0 9 16,2-1-19-16,0-5-4 15,2-3-2-15,23-2-6 16,6-3-2-16,2 3 2 16,1 1-4-16,-8 5 6 15,-11 9 4-15,-7 0 0 16,-4 3-5-16,1 0-1 16,-1 22 2-16,-2 14 3 15,-2 6 2-15,0 3 9 16,0-1-10-16,-11-2-2 15,-13 1-6-15,-12-11-101 0</inkml:trace>
  <inkml:trace contextRef="#ctx0" brushRef="#br0" timeOffset="14477.2483">16571 4586 195 0,'0'0'69'15,"0"0"-69"-15,0 0 0 0,0 0 34 16,-122 0 48-16,101 0-30 16,4-6-10-16,-1-7 6 15,3 1-41-15,1-5 18 16,3-1-10-16,3 2-4 16,4 0 11-16,2 3-16 15,2 1-6-15,0 0 4 16,6 0-4-16,19 0 0 15,8 1-3-15,6 4-4 16,-3 3 0-16,-5 4 7 16,-9 0-5-16,-4 2-2 15,-7 14-2-15,-11 12 0 16,0 14-11-16,-24 8-58 16,-24 3-57-16,0-9-197 0</inkml:trace>
  <inkml:trace contextRef="#ctx0" brushRef="#br0" timeOffset="14834.985">16482 5166 275 0,'0'0'43'0,"0"0"-37"0,0 0 3 16,0 0-9-16,0 0 41 15,0 0 0-15,-56-55-36 16,56 23-5-16,0 2 3 16,0 1 1-16,14 6 9 15,5 7-8-15,2 2-3 16,3 6-2-16,-2 6 5 15,-2 2-8-15,3 0 3 16,-6 4 0-16,4 11-4 16,-5 8 8-16,-8 3-4 15,-3 8 0-15,-5 11-7 16,-11 1-39-16,-26 3-155 0</inkml:trace>
  <inkml:trace contextRef="#ctx0" brushRef="#br0" timeOffset="15175.8334">16520 5809 269 0,'0'0'38'16,"0"0"-33"-16,0 0-5 15,0 0 9-15,0 0 2 0,0 0-11 16,-78-39-15-16,93 0 15 16,14 0 15-16,-2 8-3 15,0 6 19-15,-4 11 10 16,-8 7-14-16,-1 2 16 16,-4 5-32-16,1 0-4 15,1 3-6-15,-3 16 6 16,-5 12 1-16,-2 1-7 15,-2 6 6-15,0 2 19 16,-15 3-26-16,-16-5-26 16,-10-6-177-16</inkml:trace>
  <inkml:trace contextRef="#ctx0" brushRef="#br0" timeOffset="16284.3818">15931 5749 3 0,'0'0'102'0,"0"0"-44"16,0 0-41-16,0 0-17 16,0 0-21-16,0 0 21 15,-6 0 4-15,6 0 15 0,0 0 0 16,0 0-8-16,0 0 28 16,0 0 4-16,0 0-8 15,0 4-5-15,0 8-26 16,0 10 8-16,0 14 23 15,0 16-13-15,-2 10 31 16,2 15-29-16,-3 6 6 16,3 6 14-16,-2 0-28 15,2 3 2-15,-3-5 3 16,3-2-21-16,0-5 12 16,0-2-12-16,0-5 0 15,0-7 3-15,0-7 6 16,0-10-6-16,0 1 3 15,0-6-4-15,0-4 7 16,0-3-9-16,0-10 0 0,0-1 0 16,0-2 5-1,0-1-5-15,0 0 0 0,0 0 5 16,0-3-11-16,0 1 6 16,0-7-7-16,0 3 2 15,0-5-13-15,0 0 7 16,0-2 0-16,0 0-28 15,0-1-9-15,0-2-96 16,0-7-183-16</inkml:trace>
  <inkml:trace contextRef="#ctx0" brushRef="#br0" timeOffset="17393.7678">16675 5999 188 0,'0'0'125'0,"0"0"-113"16,0 0 38-16,0 0 38 15,0 0-44-15,0 0-30 16,-2 0-14-16,2 0 5 16,0 0-12-16,0 0 7 15,-2 0-18-15,2 0 2 16,0 3-14-16,-2-3 28 0,2 0-3 16,0 0 2-16,0 0-1 15,0 0 4-15,0 0 0 16,0 0 1-16,0 0 3 15,0 0-4-15,0 0 2 16,0 0 5-16,0 0 4 16,0 0-5-16,0 0 2 15,0 0 32-15,0 0-12 16,0 0 18-16,0 0-5 16,0 0-23-16,0 0 16 15,0 0-34-15,0 0 6 16,0 2-14-16,0 1 3 0,0 7-1 15,0 11 3 1,0 8 3-16,-2 14 3 0,-2 4-1 16,-1 8-2-16,1-1 11 15,-1-1-4-15,2-7-7 16,1-8 0-16,2-11 2 16,0-8-12-16,0-9 9 15,0-7-31-15,0 2-27 16,0-5-81-16,0 0-39 15,8 0-90-15</inkml:trace>
  <inkml:trace contextRef="#ctx0" brushRef="#br0" timeOffset="17717.4053">16892 6423 262 0,'0'0'107'16,"0"0"-107"-16,0 0-36 15,0 0 36-15,0 0 31 16,0 0-4-16,-65-60 16 16,65 46-38-16,0-1 17 15,8 2-15-15,9-1-4 16,7 2-3-16,1 4 7 0,-8 1-5 15,2 5 27 1,-9-1-25-16,-5 3 3 0,-2 0-13 16,-1 0 9-16,-2 9-3 15,0 17 0-15,-10 14-2 16,-27 6-12-16,-13-3-137 16</inkml:trace>
  <inkml:trace contextRef="#ctx0" brushRef="#br0" timeOffset="18302.9593">16887 6852 274 0,'0'0'132'16,"0"0"-132"-16,0 0-30 16,0 0 26-16,0 0-4 15,-133 66 2-15,113-66 5 0,4 0 1 16,2-20 11 0,4-8-8-16,5-5 30 0,5-1 16 15,0 6-34-15,0 5 38 16,3 6-25-16,14 10-22 15,5 3-6-15,5 4-16 16,7 5-32-16,-8 33-39 16,-7 12-75-16</inkml:trace>
  <inkml:trace contextRef="#ctx0" brushRef="#br0" timeOffset="18616.662">16800 7407 519 0,'0'0'79'0,"0"0"-75"15,0 0-3-15,0 0 53 16,0 0-19-16,-117-47-1 16,112 29-20-16,5 4-10 15,0 5 3-15,0 3-7 16,11 1-28-16,16 4 18 15,4 1-12-15,3 0 22 16,-3 0 0-16,-4 0 3 16,-8 4-5-16,-3 4 2 15,-9 1 0-15,-5 2 0 16,-2 10 2-16,-2 5-2 16,-36 3 0-16,-11 5-59 0,0-12-134 15,8-15-200-15</inkml:trace>
  <inkml:trace contextRef="#ctx0" brushRef="#br0" timeOffset="20566.0896">17964 3338 289 0,'0'0'211'0,"0"0"-186"0,0 0-23 16,0 0 80-16,0 0-31 15,0 0-17-15,-68-4-34 16,18 4-30-16,-4 0 28 16,10 0-5-16,6 0 3 15,12 0-6-15,10 0 10 16,3 0 0-16,3 0-1 16,6 0-6-16,4 3 2 15,0-2-16-15,0 3-27 16,4 4 17-16,21 6 29 0,0 3 2 15,2 5 0-15,-8 7 11 16,-5 10-10-16,-8 7 15 16,-6 4-3-16,0 4 26 15,-4-4-32-15,-12-5 6 16,1-14-12-16,6-8 0 16,2-11-2-16,7-9-18 15,0-3-3-15,0 0 17 16,0 0 10-16,0-1 2 15,9-19-4-15,20-6 4 16,11 0-12-16,7 3 5 16,0 10-13-16,-5 7 11 15,-8 6-15-15,-10 0 13 16,-6 0 0-16,-3 15-3 16,-3 3 5-16,-4 3 4 0,-3 2-2 15,-5 1 23-15,0 3-16 16,0 0 24-16,-27 6-5 15,-22 1-8-15,-17 2 17 16,-19-2-35-16,-4-6-27 16,6-5-52-16,23-8-71 15,24-11-109-15</inkml:trace>
  <inkml:trace contextRef="#ctx0" brushRef="#br0" timeOffset="21180.384">18049 4296 497 0,'0'0'134'0,"0"0"-134"16,0 0-37-16,-114 131 37 15,65-62 9-15,5 2-6 16,3 2 6-16,15-10-12 15,10-16 3-15,12-15-19 16,4-12 13-16,2-10-30 0,33-10 17 16,19 0 19-16,13-34 0 15,9-18 15-15,-9-10-6 16,-13 2 20-16,-21 8 34 16,-20 11-26-16,-13 10 14 15,0 7-25-15,-15 5-23 16,-16 7 18-16,-6 7-21 15,4 5-3-15,2 0-8 16,4 7 1-16,9 17-82 16,14 0-71-16,4-3-113 15</inkml:trace>
  <inkml:trace contextRef="#ctx0" brushRef="#br0" timeOffset="22470.5613">17980 4416 1 0,'0'0'177'0,"0"0"-169"15,0 0 49-15,0 0 46 16,0 0-16-16,0 0-21 16,0-25-18-16,0 25-1 15,0-3 3-15,0-8-22 16,7-5-13-16,10-8-15 0,10-8 0 16,6-6-2-16,1-3 6 15,-1 7-4-15,-8 5 6 16,-9 12-5-16,-7 8 34 15,-7 6-29-15,-2 1 1 16,2 2-14-16,-2 0-1 16,0 0-6-16,0 0-13 15,0 0-58-15,0 0 0 16,0-3-10-16,6-4 6 16,6-1-35-16</inkml:trace>
  <inkml:trace contextRef="#ctx0" brushRef="#br0" timeOffset="23549.1778">17784 5159 430 0,'0'0'92'0,"0"0"-75"0,0 0-7 16,0 0-7-16,0 0-3 15,151-106 2-15,-97 73-2 16,-3 1 0-16,-10 9 8 16,-16 7-4-16,-11 9-4 15,-9 4 8-15,-5 3 34 16,0 0-41-16,0 0 3 15,0 0-4-15,0 0-21 16,0 22 11-16,0 17-8 16,0 24 18-16,0 12 21 15,-13 7-21-15,-3-2 9 16,1-10-8-16,5-10 10 16,6-11-15-16,1-6 4 0,3-6 0 15,0-8-2-15,0-4 2 16,0-6-3-16,0-1-17 15,0-4-60-15,0-3 1 16,0-1-17-16,0-6-40 16,-6-4-5-16</inkml:trace>
  <inkml:trace contextRef="#ctx0" brushRef="#br0" timeOffset="23755.2273">17871 5386 455 0,'0'0'144'0,"0"0"-117"15,0 0-12-15,0 0-8 16,189-66 10-16,-104 53-17 16,-3 6 5-16,-10 7-12 15,-18 0-43-15,-29 10-127 16,-25 14-167-16</inkml:trace>
  <inkml:trace contextRef="#ctx0" brushRef="#br0" timeOffset="24269.1221">17991 5985 588 0,'0'0'0'16,"0"0"-8"-16,0 0 3 15,-89 163 5-15,60-91 25 16,7 6-23-16,11-2 12 15,9-1-14-15,2-11 0 0,0-12-2 16,8-13-5-16,13-16-19 16,2-14 10-16,6-9 16 15,8 0 4-15,3-32 6 16,-1-13-8-16,-3-11 9 16,-13-5-4-16,-19 3-5 15,-4 7 9-15,-29 9-9 16,-25 5 0-16,-5 7-2 15,-7 9 0-15,11 2 20 16,10 3-16-16,16 4 22 16,16 4 42-16,9-2-28 15,4-6-9-15,17-9-31 16,31-6-46-16,16-3 35 16,9 6-6-16,-4 12-3 0,-11 9 10 15,-19 7-27-15,-18 0-6 16,-19 28-72-16,-2 6-59 15,-21 2-98-15</inkml:trace>
  <inkml:trace contextRef="#ctx0" brushRef="#br0" timeOffset="25375.1641">19383 3359 6 0,'0'0'55'0,"0"0"-15"15,0 0-16-15,0 0-24 16</inkml:trace>
  <inkml:trace contextRef="#ctx0" brushRef="#br0" timeOffset="27398.1198">19385 1983 94 0,'0'0'56'0,"0"0"-51"0,-14 144-5 15,-13-47 40-15,-6 19 26 16,-9 23 3-16,-14 18-17 16,-9 16 2-16,-9 12-32 15,1-8 4-15,8-6-26 16,16-20 0-16,16-37-2 16,12-33 4-16,10-35-2 15,7-28 0-15,2-18-17 16,-5 0 17-16,-9-43-2 15,-4-37-20-15,-4-38-123 16,-3-29-33-16,3-15 76 16,3-1 84-16,2 3 18 15,1 10 44-15,5 11 34 16,3 25 6-16,6 27 53 16,4 32-22-16,0 26 5 0,0 20-49 15,33 9-71-15,32 21-13 16,31 39-3-16,27 35 16 15,10 32-10-15,8 29 13 16,-3 24-3-16,-4 23 0 16,-11 19 3-16,-10 3-7 15,-12-10 4-15,-6-25-14 16,-12-38-1-16,-16-33-49 16,-15-33 18-16,-15-26-17 15,-12-21 1-15,-10-15-17 16,-7-14-14-16,0-10 30 15,0 0 22-15,1 0-31 0</inkml:trace>
  <inkml:trace contextRef="#ctx0" brushRef="#br0" timeOffset="28943.6894">18459 3127 113 0,'0'0'141'16,"0"0"-123"-16,0 0-16 15,0 0 51-15,0 0-44 16,0 0 1-16,14 37-3 16,-8-3-4-16,3 14 21 15,-5 19 6-15,-4 23 1 16,0 27 26-16,0 25-31 15,0 20-13-15,0 14-1 16,0 4-8-16,9 7-4 16,5-2 0-16,-3-8 11 15,5-7-14-15,-1 0 3 16,3-11 0-16,5-7 0 0,0-7 7 16,2-13-7-16,2-5 0 15,-2-2 4-15,-7-9-15 16,-5-3 8-16,-9-2 0 15,-4-7-6-15,0-10 12 16,-4-9-3-16,-5-8 0 16,2-13 5-16,5-6-6 15,2-10 1-15,0-10 0 16,0-11-6-16,0-8 7 16,0-4-1-16,0-5 0 15,11-3 8-15,-4-2-19 16,2 1 11-16,-3 0-1 15,4-2-6-15,-4 1-8 0,5 2 5 16,1-3-10 0,-2-2-20-16,6-2 9 0,2 0-40 15,-2-7-90-15</inkml:trace>
  <inkml:trace contextRef="#ctx0" brushRef="#br0" timeOffset="35265.2112">22915 2534 362 0,'0'0'123'0,"0"0"-90"16,0 0 8-16,0 0 27 16,0 0-37-16,0 0-20 15,0 0-21-15,5-2 10 16,-5 2-9-16,0 20 5 15,0 23-1-15,0 22 5 16,0 20 2-16,-7 12 5 16,1 7-4-16,0-2-3 15,6-2 0-15,0-10-8 0,0-9-2 16,0-16 4-16,0-10-4 16,0-19-22-16,0-11 31 15,-4-12-20-15,-2-6 5 16,-5-6 15-16,-10-1 2 15,-8 0 12-15,-4-14-6 16,0-8-4-16,4-1 31 16,6-4-26-16,8 1 22 15,8-4 12-15,7-2-37 16,0-5-1-16,29 0-4 16,9-2-15-16,4 10 15 15,3 8-32-15,-9 11-20 16,-9 10-29-16,-17 0-56 0,-10 22-67 15</inkml:trace>
  <inkml:trace contextRef="#ctx0" brushRef="#br0" timeOffset="35721.16">23123 2935 334 0,'0'0'48'0,"0"0"-48"15,0 0-29-15,0 0 29 16,0 0 5-16,118-28-5 15,-56 12-1-15,5 0-4 16,4 0 5-16,-4 2 0 16,-11 2 0-16,-16 6 6 15,-18 4-6-15,-10 2 0 16,-10 0-9-16,-2 5 2 16,0 27-2-16,-25 18 9 15,-17 18 35-15,-11 12-19 16,-10 10-4-16,1 2 26 15,8-1 7-15,16-11-27 0,20-14-18 16,18-18-15 0,0-16 5-16,9-11-2 0,29-20 6 15,25-1 2-15,19-18-18 16,11-22-36-16,-6-7-50 16,-17 1-91-16</inkml:trace>
  <inkml:trace contextRef="#ctx0" brushRef="#br0" timeOffset="35927.5326">23196 3136 527 0,'0'0'55'0,"0"0"-55"16,134-36 0-16,-34 24 8 15,16 2-8-15,9 1-4 16,0 6 0-16,-17 3-72 16,-20 0-91-16</inkml:trace>
  <inkml:trace contextRef="#ctx0" brushRef="#br0" timeOffset="36713.0842">24732 3023 380 0,'0'0'141'0,"0"0"-141"15,0 0-12-15,0 0-5 16,0 0 13-16,0 0 4 15,-20 133 23-15,-7-72-5 16,-2 4-6-16,0-5 2 16,2-7-14-16,10-9-10 15,5-10-14-15,6-12-56 16,6-12-15-16,0-10-95 16</inkml:trace>
  <inkml:trace contextRef="#ctx0" brushRef="#br0" timeOffset="36939.094">24565 3134 398 0,'0'0'109'16,"0"0"-98"-16,0 0-10 15,0 0 1-15,0 0 21 16,0 0-14-16,109 37 2 15,-73-6-9-15,-1 5 6 16,-1 4-8-16,-3 3 0 16,4-4-12-16,8-7-41 0,7-17-113 15</inkml:trace>
  <inkml:trace contextRef="#ctx0" brushRef="#br0" timeOffset="38287.3188">25397 2999 76 0,'0'0'130'0,"0"0"-120"15,0 0 31-15,0 0 59 16,0 0-16-16,0 0-18 16,0 0-17-16,0 0 12 15,0 0-32-15,0 0 7 16,0 0-2-16,0-3-26 16,-2-13-6-16,-4-5-2 15,2-7-33-15,4-3 16 16,0 0-9-16,2 1-4 15,18 1 17-15,3 8-16 0,-1 3 24 16,0 8 1-16,-4 6-1 16,0 4-4-16,2 0-1 15,-2 0-11-15,-3 18 18 16,-6 10-14-16,-7 11 10 16,-2 8 4-16,0 15 6 15,-15 8 35-15,-8 5-35 16,2-5 0-16,7-12 1 15,5-14 0-15,9-14-4 16,0-12 0-16,0-6 0 16,0-6-7-16,0-6-20 15,9 0 13-15,24-13 6 0,19-26 8 16,10-13-15 0,1-12-27-16,-3-6-9 0,-6 4 36 15,-10 10 3-15,-13 16 12 16,-13 6 8-16,-14 15 3 15,-1 7 41-15,-3 6 24 16,0 5-25-16,0 1 19 16,0 0-41-16,0 0-17 15,0 0-12-15,0 7-5 16,-9 24-6-16,-11 13 11 16,-3 8 0-16,8 4-2 15,6 0 2-15,9-2 0 16,0-4-6-16,11-4 3 15,18-8-10-15,11-10-33 16,9-10-49-16,2-13-52 0</inkml:trace>
  <inkml:trace contextRef="#ctx0" brushRef="#br0" timeOffset="38506.767">26361 3309 528 0,'0'0'82'0,"0"0"-82"15,0 0 0-15,0 0 16 16,0 0-8-16,8 109 0 0,-6-46 15 16,0 5-23-16,0 1-6 15,7-2-19-15,9-18-98 16,7-16-114-16</inkml:trace>
  <inkml:trace contextRef="#ctx0" brushRef="#br0" timeOffset="39607.159">20575 2823 598 0,'0'0'61'0,"0"0"-61"0,0 0-31 16,0 0-8-1,0 0 37-15,27 142 2 0,-12-40 35 16,-13 16-14-16,-2 16-15 16,0 2 19-16,-13-6-25 15,-1-17 0-15,3-27 0 16,1-27 3-16,-2-24-3 16,-1-17 0-16,-3-10 4 15,-4-8 10-15,-13-8 7 16,-8-30-17-16,4-24-4 15,5-14-4-15,14-6 4 16,14 10 0-16,4 17 1 16,0 20 14-16,14 21-15 15,19 3-11-15,15 11-12 16,22 0-20-16,6 0-6 0,2 8-13 16,-7 4-53-16,-13-10-94 15</inkml:trace>
  <inkml:trace contextRef="#ctx0" brushRef="#br0" timeOffset="40034.7202">21005 3238 273 0,'0'0'168'16,"0"0"-168"-16,0 0-18 16,0 0 2-16,0 0 16 15,44 117 29-15,-26-47 2 16,0 7 3-16,-5 2-29 0,0-12 7 15,-1-17-12 1,-1-18-23-16,-5-16 2 0,2-13-34 16,3-3 2-16,9-18 53 15,9-36 8-15,11-26-6 16,2-10-2-16,-1 13 2 16,-8 18 27-16,-10 29 20 15,-11 17-10-15,-5 11-35 16,-1 2-4-16,4 2-21 15,1 20 14-15,5 12 7 16,-1 9 9-16,3 3-7 16,-1 1-2-16,0-8 0 15,-5-13-1-15,-2-14-11 16,-3-12-5-16,3-5 17 0,11-36 82 16,6-22-50-16,6-8-24 15,-2 1 40-15,-4 11-29 16,-5 17-7-16,-6 20-12 15,-6 10-12-15,7 12-13 16,2 0-227-16</inkml:trace>
  <inkml:trace contextRef="#ctx0" brushRef="#br0" timeOffset="40231.8386">22021 3580 125 0,'0'0'331'0,"0"0"-306"16,0 0-8-16,0 0 40 16,7 101 23-16,-2-43-4 15,3 5-49-15,3 5-25 16,5 8-4-16,7 6-22 16,-2-5-92-16,-2-15-270 15</inkml:trace>
  <inkml:trace contextRef="#ctx0" brushRef="#br0" timeOffset="40786.3587">20926 4598 582 0,'0'0'169'0,"0"0"-138"0,0 0-31 16,0 0-11-16,0 0-24 15,0 0 29-15,25 138 0 16,-2-58 6-16,-1 8 9 16,-7 3-4-16,-8-1 1 15,-7-5-6-15,0-12 3 16,0-9-7-16,-22-11 4 15,-11-11-12-15,-4-10 4 16,-2-10-31-16,3-11 14 16,5-11 16-16,0 0 9 15,2-39 15-15,4-17-15 16,12-14 0-16,13-7 23 0,0 9-10 16,17 12 16-16,21 14-29 15,7 14 6-15,11 12-14 16,-2 9-9-16,-2 7-16 15,-4 0-42-15,-13 23-102 16,-12 1-54-16</inkml:trace>
  <inkml:trace contextRef="#ctx0" brushRef="#br0" timeOffset="41265.0963">21447 4809 651 0,'0'0'55'16,"0"0"-54"-16,0 0-2 0,0 0-20 15,0 0 21-15,50 112 7 16,-29-52-4-16,-1 5 3 16,-7-2-6-16,-2-6-25 15,-4-12-22-15,-2-16-36 16,-1-15 11-16,5-14 17 15,4 0 32-15,11-29 23 16,7-19 5-16,4-4 1 16,-2 6 10-16,-7 13 4 15,-4 18-11-15,-5 11-9 0,-5 4-10 16,-3 4-8-16,1 26-2 16,-4 13 20-16,3 3 0 15,-3 0 3-15,2-7-3 16,0-13 3-16,-1-9 6 15,-3-9-8-15,4-8-1 16,5 0 1-16,7-34 85 16,9-24-34-16,11-21-25 15,7-9 68-15,-1 2-55 16,-4 12 7-16,-7 23 1 16,-16 23-34-16,-9 15 12 15,-6 8-26-15,-4 5-20 16,4 0-72-16,3 0-118 15,-1 2-43-15</inkml:trace>
  <inkml:trace contextRef="#ctx0" brushRef="#br0" timeOffset="41730.8018">22244 3435 304 0,'0'0'157'16,"0"0"-124"-16,0 0-6 15,0 0 16-15,0 0 1 0,0 0-44 16,-6 0 7 0,30 0 6-16,14-10-11 0,13-6 13 15,7-4-15-15,-4 0-25 16,-17 1 4-16,-14 2-43 16,-19-3-17-16,-4 1-65 15</inkml:trace>
  <inkml:trace contextRef="#ctx0" brushRef="#br0" timeOffset="41871.6226">22233 3150 166 0,'0'0'179'0,"0"0"-98"16,0 0-29-16,145-78 9 16,-116 68-51-16,0 3-10 15,-2 7-50-15,-9 0-173 16</inkml:trace>
  <inkml:trace contextRef="#ctx0" brushRef="#br0" timeOffset="42343.4818">22172 5257 207 0,'0'0'55'16,"0"0"-45"-16,0 0 41 15,0 0 24-15,0 0-60 16,108-138 27-16,-73 94-13 15,-8 10 39-15,-6 13-17 16,-11 9-38-16,-3 9 13 16,-5 3-10-16,-2 0-16 0,4 0 0 15,2 10-38 1,2 21 17-16,1 27 18 0,-7 8 6 16,-2 9 3-16,0 0-6 15,0-9 0-15,-13-8 8 16,1-12-5-16,6-11-3 15,4-12 0-15,2-11 5 16,0-8-11-16,31-4 6 16,23-5 0-16,24-29-5 15,14-9-2-15,1-5-36 16,-13 0-28-16,-20 4-53 16,-25 6-116-16</inkml:trace>
  <inkml:trace contextRef="#ctx0" brushRef="#br0" timeOffset="42519.1902">23071 4949 722 0,'0'0'60'16,"0"0"-60"-16,0 0 0 15,123-57-13-15,-78 42 12 16,-5 1-41-16,-9-3-47 15,-20-1-166-15</inkml:trace>
  <inkml:trace contextRef="#ctx0" brushRef="#br0" timeOffset="42651.3642">23080 4664 338 0,'0'0'269'0,"0"0"-261"16,0 0-8-16,163-66-39 15,-81 42-56-15,9-4-125 16</inkml:trace>
  <inkml:trace contextRef="#ctx0" brushRef="#br0" timeOffset="43007.246">24088 4149 548 0,'0'0'226'15,"0"0"-171"-15,0 0-54 16,0 0-1-16,0 0-13 16,0 0-17-16,0 184 20 15,0-71 20-15,-3 5-20 16,-3-2 9-16,3-14-29 16,1-12 25-16,0-15-19 15,-6-15 15-15,-4-12 9 16,-5-11-31-16,-10-12 11 15,-9-11-17-15,-2-7 15 16,2-7 22-16,7-5 0 16,10-24 31-16,7-14 24 15,7-10-45-15,5-6 17 16,11 1-3-16,26 8-16 0,11 9-8 16,4 13-8-16,4 12-23 15,0 10-40-15,-6 6-103 16,-3 0-91-16</inkml:trace>
  <inkml:trace contextRef="#ctx0" brushRef="#br0" timeOffset="43370.8008">24451 4446 514 0,'0'0'179'0,"0"0"-136"0,0 0-42 15,0 0 13-15,0 0-14 16,118-33-10-16,-60 23 6 16,2 2-15-16,-4 2 17 15,-14 3 2-15,-15 0-20 16,-15 3 18-16,-12 0-34 16,0 5 8-16,0 27 5 15,-29 18 17-15,-23 18 6 16,-15 10 1-16,-7 11-1 15,1 1 17-15,6 4-6 16,12-2 0-16,15-14 13 16,19-18-23-16,21-17 2 15,0-21-3-15,23-8 0 0,31-14 11 16,17 0-6 0,14-16-5-16,-2-21-15 0,-4-9-34 15,-17-2-30-15,-22 0-129 16</inkml:trace>
  <inkml:trace contextRef="#ctx0" brushRef="#br0" timeOffset="43552.7919">24400 4791 448 0,'0'0'183'16,"0"0"-164"-16,0 0-19 0,0 0-7 15,176-61 7 1,-80 48 0-16,11 8-14 0,-2 1-56 16,-12-4-175-16</inkml:trace>
  <inkml:trace contextRef="#ctx0" brushRef="#br0" timeOffset="47300.8038">25885 4645 507 0,'0'0'101'15,"0"0"-101"-15,0 0-66 0,0 0 66 16,0 0 0-16,0 0 13 16,-36 130 6-16,2-50 8 15,-4 4-21-15,1 2 8 16,3-7-14-16,5-12-8 15,7-18-39-15,9-20-45 16,3-12 14-16,6-17-50 16,4 0-65-16</inkml:trace>
  <inkml:trace contextRef="#ctx0" brushRef="#br0" timeOffset="47494.8019">25655 4717 256 0,'0'0'174'0,"0"0"-46"16,0 0-73-16,0 0-9 16,0 0-27-16,0 0-19 15,29 12-8-15,11 20-2 16,11 12 20-16,7 7-20 16,0 6-23-16,-2-3-87 15,4-6-38-15,1-14-59 16</inkml:trace>
  <inkml:trace contextRef="#ctx0" brushRef="#br0" timeOffset="48025.8022">26357 4874 59 0,'0'0'349'0,"0"0"-294"15,0 0-1-15,0 0 21 16,0 0-3-16,-71-124-37 15,71 96-6-15,4-2-27 16,21 4 2-16,0 5-8 16,4 1 3-16,2 8 1 15,-8 5-1-15,-2 2-4 16,-7 5-3-16,-8 0 1 16,1 7-21-16,-3 25 24 0,-4 16-10 15,0 18 14-15,-17 16 17 16,-12 12-11-16,-8 5 12 15,11-7-18-15,4-12 0 16,8-17-4-16,7-15 4 16,5-14-5-16,2-14-16 15,0-12-38-15,0-8 11 16,29-8 26-16,13-30 22 16,12-20 2-16,4-14 4 15,-2-5-6-15,-10 2 10 16,-7 17 4-16,-14 12 33 15,-12 17 9-15,-7 12-18 16,-2 7 28-16,-4 8-26 0,0 2 5 16,0 0-45-16,0 0-1 15,0 20-30-15,0 23-13 16,0 18 44-16,-6 4-1 16,2-2 5-16,4-12-4 15,0-9 0-15,0-7-3 16,29-10 2-16,15-9-59 15,14-9-64-15,6-7-182 16</inkml:trace>
  <inkml:trace contextRef="#ctx0" brushRef="#br0" timeOffset="48514.018">27179 5424 334 0,'0'0'12'0,"0"0"3"16,0 0-10-16,0 0 35 16,0 0 29-16,0 0 12 15,-37-22-25-15,37-2-8 16,14-5-48-16,17 2-24 15,6-2 18-15,1 6-11 16,-3 5 17-16,-3 8-7 16,-8 6 14-16,-5 4-10 0,-9 0 3 15,-3 2-3-15,-7 19-3 16,0 14 12-16,0 6 7 16,-13 10 22-16,-16 5-23 15,0 0 22-15,-2 6-27 16,4-4-7-16,4-10 8 15,8-7-6-15,6-12-2 16,6-10 0-16,3-6 6 16,0-1 15-16,0-5-14 15,0 0-5-15,12-2 20 0,3-3-18 16,12 0 1 0,6-2-5-16,10 0 8 0,8-2-16 15,3-5-3-15,2 0-46 16,-3-1-18-16,-11-3-141 15</inkml:trace>
  <inkml:trace contextRef="#ctx0" brushRef="#br0" timeOffset="55573.394">26707 3174 263 0,'0'0'179'15,"0"0"-166"-15,0 0-6 16,0 0-1-16,0 0 64 16,0 0-20-16,0 0-19 15,36 0-2-15,-12 0 7 0,14-3 3 16,14-4-17-16,19-1-20 15,16-2 0-15,15 0-2 16,5-2-19-16,-7 1-23 16,-13 4-36-16,-26-1-12 15,-32 0-60-15,-29-6-139 16</inkml:trace>
  <inkml:trace contextRef="#ctx0" brushRef="#br0" timeOffset="55780.5252">26716 2869 605 0,'0'0'0'0,"125"-24"-11"16,-28 16 9-16,17 2 2 15,9 5 0-15,2 1 3 16,-7 0-3-16,-17 5-14 15,-28 9-134-15,-44 0-160 16</inkml:trace>
  <inkml:trace contextRef="#ctx0" brushRef="#br0" timeOffset="57973.247">27667 2494 350 0,'0'0'59'0,"0"0"-53"15,0 0 52-15,0 0 35 0,0 0-29 16,0 0-29-16,-2-4-12 15,2 4 5-15,0 0 8 16,0 0-10-16,0 0-17 16,0 0-9-16,0 0-4 15,8 4-26-15,13 25-10 16,10 11 37-16,6 16 3 16,1 5-12-16,-7 9-8 15,0-3-12-15,-6-7 15 16,-6-10 10-16,-5-12 6 15,-5-11 0-15,-5-10 1 16,-4-1-4-16,0 5 4 16,-13 5 12-16,-28 8 13 15,-21 4-11-15,-16 6-11 0,-13-2-3 16,0 3-27-16,12-10-57 16,19-8-135-1</inkml:trace>
  <inkml:trace contextRef="#ctx0" brushRef="#br0" timeOffset="59699.9956">14964 3874 194 0,'0'0'101'0,"0"0"-101"16,0 0 0-16,0 0 11 15,0 0 9-15,0 0-4 16,0-2-3-16,0 2-4 16,0 0 8-16,0 0-4 15,2 0-13-15,16 0-1 0,8 0-1 16,13 0 4-16,11 0 2 15,18 0 5-15,7 0 7 16,15 0-3-16,3-2-7 16,-2-2 5-16,-3-2-11 15,-15 2 1-15,-17-1 8 16,-16 4-4-16,-14-1-4 16,-10 0-2-16,-9-1 3 15,-5 3-2-15,-2 0 3 16,0 0 3-16,0 0-6 15,0-1 2-15,0-3-2 16,0 0 7-16,0-2-7 0,0-5-2 16,-19 1-9-1,-10 1-15-15,-7 0 2 0,-5 4 1 16,1-1 13-16,7-1 10 16,4 0 5-16,11-1 3 15,7-1 4-15,5 4 14 16,6 1 11-16,0 4-5 15,0 0-32-15,0 0-4 16,0 0-30-16,13 0 1 16,9 0 33-16,7 0 1 15,2 0-1-15,3 0 1 16,-1 8-2-16,-2 5 1 16,-6 3 0-16,-6 1-1 15,-5-2 1-15,-7 2-1 16,-5-1 1-16,-2 4 0 0,0 2 1 15,-4 2 6 1,-15 0 9-16,4-1-7 0,-1-4-8 16,1 1-1-16,-3 2-12 15,-6-2-73-15,-7-6-180 16</inkml:trace>
  <inkml:trace contextRef="#ctx0" brushRef="#br0" timeOffset="62220.0612">15002 4596 274 0,'0'0'55'0,"0"0"-55"15,0 0-27-15,180-21 27 16,-91 1 6-16,14-1 5 15,8-6-5-15,5 3-6 16,-2-1 11-16,-11 4-8 16,-23 9-3-16,-27 4 0 15,-24 7-13-15,-19 1-37 16,-10 0-54-16,-10 9-2 16,-23 5 40-16</inkml:trace>
  <inkml:trace contextRef="#ctx0" brushRef="#br0" timeOffset="62616.046">14814 5087 1 0,'0'0'28'15,"0"0"54"-15,0 0-5 16,0 0-9-16,127 0-7 15,-71-9 0-15,13-2-6 16,14 1-14-16,15-4-3 16,13 0-18-16,10-2-11 15,-5 2-4-15,-10 3-5 16,-12-2-1-16,-20 5-43 16,-12 2-29-16,-15 4-15 15,-9 2-38-15,-14 0-6 16</inkml:trace>
  <inkml:trace contextRef="#ctx0" brushRef="#br0" timeOffset="63058.7815">14790 5854 54 0,'0'0'190'0,"0"0"-141"15,0 0-35-15,0 0 31 16,0 0-1-16,0 0 9 16,107 3-2-16,-38-9 2 15,22-8-17-15,17-4-13 16,14-5 13-16,14-6-19 0,3 0-9 15,-10 0-8-15,-18 7-10 16,-29 8-40-16,-26 5-28 16,-27 9-35-16,-29 0-85 15</inkml:trace>
  <inkml:trace contextRef="#ctx0" brushRef="#br0" timeOffset="63817.0572">14919 6488 157 0,'0'0'153'0,"0"0"-153"15,0 0-31-15,0 0 31 16,0 0 28-16,132-17 17 16,-41-9 4-16,20-6-4 15,17-4-13-15,5-3-13 16,-1 8-11-16,-14 6-6 16,-23 7-1-16,-20 6-1 15,-24 4-7-15,-15 4-1 0,-17 2-17 16,-9 2 12-16,-6 0 4 15,-4 0-4-15,2 0 12 16,5-2-8-16,-1 2-24 16,4-2-8-16,1-3-73 15,-5 2-77-15</inkml:trace>
  <inkml:trace contextRef="#ctx0" brushRef="#br0" timeOffset="65354.5212">25410 1427 598 0,'0'0'109'0,"0"0"-86"16,0 0-19-16,0 0 7 0,0 0 18 15,0 0-29-15,0 0-11 16,6 33-13-16,4 18 24 16,0 18 5-16,1 10-3 15,-6 0-2-15,0 4 0 16,-5 3-39-16,4-5-31 16,9-9-86-16,8-19-114 15</inkml:trace>
  <inkml:trace contextRef="#ctx0" brushRef="#br0" timeOffset="65603.1233">25700 2077 481 0,'0'0'61'0,"0"0"-59"15,0 0 0-15,0 0-1 16,-27-101 31-16,27 74-13 15,17 3-16-15,14 4-3 16,3 10-11-16,0 6 11 16,-3 4-4-16,-11 0-1 15,-6 0-5-15,-8 16-20 16,-6 12-3-16,0 13-25 16,-9-4-48-16,-11-11-145 0</inkml:trace>
  <inkml:trace contextRef="#ctx0" brushRef="#br0" timeOffset="65945.1071">26157 1191 545 0,'0'0'75'15,"0"0"-75"-15,0 0-10 16,0 0-18-16,0 0 28 15,31 189 52-15,-14-72-35 0,4 18 13 16,1 8-18-16,2-5-7 16,1-17-1-16,-5-24 0 15,-7-29-6-15,-3-25 2 16,-10-21-5-16,0-13 1 16,0-9 4-16,0 0 11 15,-14-21 80-15,-11-23-84 16,5-16 5-16,9-13-1 15,11 3-9-15,0 12-2 16,7 12-9-16,22 17-25 16,7 12-59-16,12 2-21 15,10 8-3-15,7-5-43 16</inkml:trace>
  <inkml:trace contextRef="#ctx0" brushRef="#br0" timeOffset="66330.1383">26865 1400 338 0,'0'0'199'15,"0"0"-128"-15,0 0-14 16,0 0-57-16,0 0-20 16,0 0-46-16,52-20 26 15,8 13 40-15,9-3 0 16,-2 1-4-16,-12 0-9 15,-13 6 12-15,-15-2 1 16,-13 5 0-16,-7 0-1 0,-5 0-12 16,-2 14-7-16,0 20-5 15,-11 19 25-15,-30 18 3 16,-11 16 12 0,-7 2 40-16,6 1-7 0,15-18-45 15,16-12 3-15,15-12-6 16,7-10 2-16,2-10 5 15,34-15-6-15,24-13 10 16,29-11 27-16,15-31-38 16,4-9-22-16,-15 5-43 15,-30 7-8-15,-36 4-22 16,-27 7-160-16</inkml:trace>
  <inkml:trace contextRef="#ctx0" brushRef="#br0" timeOffset="66487.6746">26847 1700 468 0,'0'0'108'0,"0"0"-101"15,178-66-9-15,-68 45 2 16,6 9-2-16,-5 7-5 16,-22 5-63-16,-29 0-5 15,-35 10-94-15</inkml:trace>
  <inkml:trace contextRef="#ctx0" brushRef="#br0" timeOffset="67063.1684">26097 2113 205 0,'0'0'0'0,"0"0"-35"15,0 0 33-15,0 0-2 16,0 0 4-16,0 0 55 15,2 2 32-15,-2-2-3 16,-14-2-53-16,-1-19-31 0,5-11 53 16,6-5-6-16,4-7-26 15,0 2 12-15,7 6-25 16,15 7 16-16,9 8-3 16,2 8-12-16,10 8-5 15,4 3-4-15,2 2 0 16,-2 0 1-16,-9 16-1 15,-9 6 0-15,-10 7-4 16,-7 12-4-16,-12 8 5 16,-20 9-16-16,-38 5-52 15,-13-10-113-15</inkml:trace>
  <inkml:trace contextRef="#ctx0" brushRef="#br0" timeOffset="68819.6031">14852 6828 188 0,'0'0'353'16,"0"0"-323"-16,0 0-30 15,0 0-43-15,0 0 40 16,0 0 3-16,150-30 21 15,-63 20 5-15,8-3-16 16,6 5 7-16,-5 5-17 16,-14 3-24-16,-17 0-23 0,-29 14-90 15,-34 13-115-15</inkml:trace>
  <inkml:trace contextRef="#ctx0" brushRef="#br0" timeOffset="69066.2051">15008 7190 229 0,'0'0'130'0,"0"0"-130"0,0 0 0 16,0 0 11-16,130 9 1 15,-70-9 14-15,13 0-25 16,14 0 3-16,11-9-8 16,8-3-7-16,-13 0-85 15,-22 5-99-15</inkml:trace>
  <inkml:trace contextRef="#ctx0" brushRef="#br0" timeOffset="69397.1424">15597 7485 86 0,'0'0'61'0,"0"0"2"15,0 0-6-15,0 0-26 0,145-11-22 16,-109 8-4-16,-7-3-5 15,-12-1-163-15</inkml:trace>
  <inkml:trace contextRef="#ctx0" brushRef="#br0" timeOffset="71496.4488">27382 5097 585 0,'0'0'34'0,"0"0"-34"15,0 0 0-15,0 0 27 16,0 0-7-16,0 0-10 0,48 2-4 16,-6-2-1-16,5-4-4 15,6-4 5-15,0 0-6 16,-1-2-16-16,-6 0-25 16,-5-3-41-16,-8 1-31 15,-8-5 4-15,-16-1-56 16</inkml:trace>
  <inkml:trace contextRef="#ctx0" brushRef="#br0" timeOffset="71678.1471">27285 4886 383 0,'0'0'213'0,"0"0"-159"15,0 0-25 1,0 0-28-16,0 0-1 0,149-48-15 15,-64 38-9-15,-5 1-41 16,-6 4 29-16,-14 0-57 16,-14-2-96-16</inkml:trace>
  <inkml:trace contextRef="#ctx0" brushRef="#br0" timeOffset="71968.9884">27971 4671 616 0,'0'0'66'0,"0"0"-22"0,0 0-8 15,0 0-3-15,0 0-33 16,0 0-15-16,132 20 7 16,-82 6-5-16,-5 11-15 15,-9 4 22-15,-11 2-19 16,-7 1 21-16,-7-3 3 15,-7-5-7-15,-4-7 7 16,0-9 1-16,0-1 0 16,-15 0 30-16,-22 2-18 15,-11 7 9-15,-10 4-21 0,-2 0-63 16,6-6-106 0,12-12-199-16</inkml:trace>
  <inkml:trace contextRef="#ctx0" brushRef="#br0" timeOffset="75274.7127">29231 4405 256 0,'0'0'165'0,"0"0"-165"16,0 0 16-16,0 0-12 16,0 0 31-16,0 0-25 15,0 0 28-15,0 0-28 16,-139 46 8-16,99-38-1 15,2-8-13-15,7 0 4 16,2 0-7-16,7-1 6 16,3-8 7-16,9 6-9 15,5-2 1-15,5 5-6 0,0 0-11 16,0 0 2-16,2 0-26 16,19 15 7-16,4 10 17 15,6 11 15-15,-5 4-4 16,-4 9 3-16,-6 4 7 15,-9 8-3-15,-7 3-7 16,0 1 4-16,0-5 1 16,-7-10-5-16,-2-16-7 15,2-12-17-15,7-12-14 16,0-8 19-16,0-2-1 16,0-4 20-16,0-28 28 15,16-14-28-15,11-10 0 16,4 0 18-16,5 5 5 15,-1 12 10-15,3 10-19 0,-3 11-14 16,-3 8 8-16,-1 10-8 16,-4 0-5-16,-3 10 1 15,3 23-7-15,-4 10 8 16,-8 8 3-16,-9 7 0 16,-6 3 20-16,0 2-18 15,-26 1 5-15,-8-12-7 16,6-16-37-16,3-18-51 15,9-18-55-15,14-25-96 16</inkml:trace>
  <inkml:trace contextRef="#ctx0" brushRef="#br0" timeOffset="75615.1209">29810 4337 336 0,'0'0'157'0,"0"0"-103"16,0 0-8-16,0 0-27 15,0 0-9-15,0 0-10 16,20 52-1-16,-7 22 1 16,1 27 30-16,-3 11-22 15,-4 0 4-15,-3-8-12 16,-4-15-6-16,0-17 3 16,0-21-16-16,0-16 5 15,-9-17 5-15,-13-12-28 16,-14-6 37-16,-4-13 0 0,-5-22 3 15,5-14 19 1,11-9 23-16,11 3-32 0,12 2 12 16,6 9 6-16,0 9 19 15,24 9-50-15,24 6-33 16,18 8-17-16,12 12-32 16,5 0-5-16,-10 0-69 15,-15 3-92-15</inkml:trace>
  <inkml:trace contextRef="#ctx0" brushRef="#br0" timeOffset="75974.3197">30348 4359 600 0,'0'0'84'0,"0"0"-84"16,0 0 0-16,0 0-4 15,0 0-7-15,137-12 11 16,-61 7 0-16,-9 0 11 16,-21 5-17-16,-11 0 6 15,-18 0-8-15,-7 0 1 16,-4 5-8-16,-2 18 7 16,-4 12 6-16,0 18-1 15,-16 18 3-15,-28 18 15 16,-16 8-8-16,-5 2 38 15,10-12-39-15,15-14-3 0,24-25-3 16,16-14-19-16,0-12 15 16,4-10-3-16,37-12 7 15,16 0-17-15,19-28 15 16,3-16-95-16,-13-8-103 16,-22 4-92-16</inkml:trace>
  <inkml:trace contextRef="#ctx0" brushRef="#br0" timeOffset="76138.3127">30559 4750 691 0,'0'0'0'0,"0"0"-27"0,0 0 27 16,181-16-11-1,-106 6 4-15,-4 3-46 0,-13 7-13 16,-19 0-80-16,-30 0-110 15</inkml:trace>
  <inkml:trace contextRef="#ctx0" brushRef="#br0" timeOffset="76611.2081">29264 5450 331 0,'0'0'251'0,"0"0"-191"16,0 0 21-16,0 0 20 15,0 0-61-15,0 0-33 16,-7 22-7-16,-19 20-8 16,-12 22-4-16,-5 12 14 15,5 5-2-15,5 0 0 16,10-11-26-16,10-12 10 16,11-14-30-16,2-16-20 0,9-12 39 15,26-16-2-15,10 0 19 16,10-26 3-16,3-19-20 15,-2-11 21-15,-11 2-11 16,-18 10 14-16,-22 10 3 16,-5 16 36-16,-34 10-9 15,-17 6-27-15,-5 2 9 16,0 0-4-16,7 18-5 16,16 10-7-16,11 4-5 15,19-6-176-15</inkml:trace>
  <inkml:trace contextRef="#ctx0" brushRef="#br0" timeOffset="77045.3134">29912 5414 384 0,'0'0'100'15,"0"0"-32"-15,0 0 15 16,0 0-40-16,0 0-36 0,0 0-7 16,10 68-7-1,-4-2 7-15,-1 15 21 0,-3 9-16 16,0 0 1-16,-2-4-6 15,0-10 0-15,0-13-7 16,0-13 4-16,0-18-9 16,0-15 6-16,0-8-5 15,0-9 11-15,0 0 5 16,-9-6 17-16,-5-22 19 16,-3-14-33-16,3-7 19 15,6-1 16-15,3 6-39 16,5 7 19-16,0 14-20 0,0 5-3 15,27 6-31 1,17 4-83-16,24 0-50 0,7 0-102 16</inkml:trace>
  <inkml:trace contextRef="#ctx0" brushRef="#br0" timeOffset="77375.4466">30508 5511 286 0,'0'0'337'0,"0"0"-295"16,0 0-42-16,0 0-5 15,0 0-17-15,0 0 22 0,95-5 7 16,-41 5-7 0,-8 0 0-16,-7 0 0 0,-14 0 11 15,-10 0-19-15,-9 0 8 16,-1 2-21-16,-5 22 9 15,0 17-16-15,-11 18 28 16,-25 13 23-16,-9 11 1 16,-1 4 14-16,-1-6-28 15,13-7-7-15,12-9 0 16,15-14-3-16,7-14-31 16,16-13-11-16,29-16-47 15,15-8 9-15,0-11-66 0,-6-21-69 16</inkml:trace>
  <inkml:trace contextRef="#ctx0" brushRef="#br0" timeOffset="77541.4468">30630 5981 480 0,'0'0'84'15,"0"0"-76"-15,0 0 36 16,0 0 17-16,172-26-61 15,-105 22-1-15,0 2-34 16,-16 0-98-16,-20 1-237 16</inkml:trace>
  <inkml:trace contextRef="#ctx0" brushRef="#br0" timeOffset="78063.6223">30506 6563 389 0,'0'0'257'0,"0"0"-257"15,0 0-15-15,0 0 12 16,0 0-6-16,0 0 0 16,58 152-8-16,-29-103-173 15,0-13-41-15</inkml:trace>
  <inkml:trace contextRef="#ctx0" brushRef="#br0" timeOffset="78202.875">30809 7062 281 0,'0'0'146'0,"0"0"-130"16,0 0-3-16,0 0 6 15,0 0-19-15,40 128-85 16,-24-94-101-16</inkml:trace>
  <inkml:trace contextRef="#ctx0" brushRef="#br0" timeOffset="78384.8821">30963 7458 264 0,'0'0'102'16,"0"0"-98"-16,0 0-4 15,0 0-2-15,0 0-3 16,0 0 7-16,49 85-2 16,-40-64 0-16,1 1 5 15,4 0-3-15,4 1-2 16,4-6-10-16,7-3-75 15</inkml:trace>
  <inkml:trace contextRef="#ctx0" brushRef="#br0" timeOffset="82688.8258">26524 2106 98 0,'0'0'185'0,"0"0"-185"15,0 0 12-15,0 0 3 16,0 0 43-16,0 0 6 16,0 0-28-16,-76 13-15 15,57-11 42-15,-2 0-7 16,-6-2-36-16,-8 0-6 16,0 0-10-16,-6 0-4 15,-1 0 0-15,0 0-6 16,1 0 3-16,8-5-1 15,10-9 4-15,10-7-7 16,5-9 5-16,8-6-9 16,0-5 6-16,8-5-32 15,21-1 32-15,5 9-3 0,3 2-9 16,2 9 17 0,-4 8-20-16,-1 4 20 0,-3 10-2 15,-2-2 3-15,-2 7-10 16,-3 0 9-16,-4 0-2 15,0 12-5-15,-3 17-2 16,-7 10 1-16,-6 16 7 16,-4 11-43-16,-2 2-27 15,-27-4-114-15</inkml:trace>
  <inkml:trace contextRef="#ctx0" brushRef="#br0" timeOffset="83813.1208">20214 1143 325 0,'0'0'125'16,"0"0"-35"-16,0 0-2 15,0 0-7-15,0 0-62 16,0 0-19-16,0-28 0 0,0 46-34 16,0 20 27-1,0 17-2-15,0 6 17 0,0 1-8 16,0-6 0-16,0-8-24 15,0-9-2-15,-3-11-17 16,3-9-18-16,0-8 28 16,0-6-19-16,0-5 22 15,0 0 22-15,7-3 8 16,18-21 8-16,10-7-8 16,3 1 0-16,-3 9 9 15,0 6-3-15,-10 7 7 16,-2 6-13-16,-3 2-5 15,-7 0 0-15,1 6 3 16,-3 15 2-16,0 1-9 16,-8 0 9-16,-1 0 0 15,-2-4-1-15,0-7-9 16,4-4 6-16,-1-7-7 0,3 0 11 16,12-22 87-16,14-30-30 15,18-21-54-15,12-7-3 16,-3 9 8-16,-14 18 7 15,-21 22 25-15,-13 18-3 16,-7 9-27-16,-1 4-10 16,1 0-99-16,8 24-120 15,3 6 75-15</inkml:trace>
  <inkml:trace contextRef="#ctx0" brushRef="#br0" timeOffset="84063.6897">21085 1550 313 0,'0'0'196'16,"0"0"-178"-16,0 0-18 16,0 0-20-16,0 0 15 15,0 0 5-15,0 124 3 16,0-72 32-16,0-1-30 15,0-5-2-15,0-6 0 16,0-7-3-16,0-4-3 16,0-5-33-16,13-6-83 15,8-16-29-15</inkml:trace>
  <inkml:trace contextRef="#ctx0" brushRef="#br0" timeOffset="122157.2063">26257 1287 85 0,'0'0'121'16,"0"0"-28"-16,0 0 18 15,0 0 1-15,0 0-40 0,0 0 7 16,0 0-29-16,0 0-1 16,-27-86-8-16,27 86-37 15,0 0-4-15,0 0 0 16,0 0-29-16,0 5 4 16,0 27-35-16,9 11 60 15,11 18 3-15,5 4 2 16,-3 9-2-16,-5 5-3 15,-5 5 1-15,-10 6-6 16,-2 2 5-16,0-4 0 16,-2-5 0-16,-5-11 1 15,0-11-1-15,1-10 0 0,6-8 2 16,0-8-6-16,0-6 4 16,0-12 0-16,0-3 0 15,0-3 2-15,0-3-10 16,-7 0 7-16,-2 2-7 15,-4 0 1-15,-3 0 7 16,3-4 0-16,0 0 0 16,1-5-6-16,1 2 6 15,-5-3 0-15,-3 0-1 16,-4-3-5-16,-4-16 6 16,3-3 0-16,4-4-5 15,4 0-2-15,8 0 0 16,5-5 3-16,3 2-5 15,5-8-7-15,22-1-45 16,10-5 30-16,7-3 14 0,19-7-16 16,7 1-18-16,-2 7-58 15,-7 13 16-15,-20 17 90 16,-14 6 0-16,-8 7 3 16,-9 2 1-16,2 0 5 15,-3 13-1-15,-1 10 0 16,1 6 6-16,-1 7 9 15,-2 1-20-15,-2 0-1 16,-2-4-57-16</inkml:trace>
  <inkml:trace contextRef="#ctx0" brushRef="#br0" timeOffset="125586.7917">25181 1557 541 0,'0'0'53'16,"0"0"-53"-16,0 0-14 15,0 0 14-15,0 0 15 16,-33 105 20-16,10-48-2 15,-2-1-14-15,2-3-12 16,1-7-3-16,2-2-4 16,-2-3-4-16,-3-5-5 15,-4 0-51-15,-9-7-29 0,-1-8-93 16,0-13-91-16</inkml:trace>
  <inkml:trace contextRef="#ctx0" brushRef="#br0" timeOffset="125796.6467">24819 1673 248 0,'0'0'188'15,"0"0"-83"-15,0 0-66 16,0 0-4-16,0 0 19 16,0 0-54-16,57 5 1 15,-20 23 14-15,5 14-14 16,-2 6 13-16,-4 3-14 0,-5 3-2 15,-2-2-3-15,-7-3-28 16,-6-8-61-16,-16-11-95 16</inkml:trace>
  <inkml:trace contextRef="#ctx0" brushRef="#br0" timeOffset="126636.222">23873 1569 350 0,'0'0'165'0,"0"0"-153"0,0 0-1 16,0 0 7-16,0 0 15 16,0 0-33-16,0 39 0 15,0 5 20-15,3 10 5 16,2 4-10-16,-3 4 5 16,-2-2-15-16,0-7-2 15,0-9-3-15,0-10-8 16,0-10 4-16,0-10-21 15,2-6 2-15,0-6 6 16,3-2 17-16,5-22 15 16,17-38 41-16,20-22-56 15,9-9 0-15,7 17-5 0,-11 20 5 16,-13 24 3-16,-17 16 6 16,-11 8 5-16,-8 6-14 15,1 0-14-15,2 0 14 16,6 14-18-16,1 13 18 15,-2 8 16-15,-2 15-14 16,-4 16 21-16,-5 19-11 16,0 5-10-16,0-4 7 15,0-12-9-15,0-16 0 16,0-14-1-16,0-5 4 16,6-9-4-16,1-9 1 15,-3-6-2-15,1-9-6 16,-2-4 2-16,-1 0 6 0,-2-2 0 15,2 0 9 1,0 1-10-16,4 4 1 0,6 1 0 16,3 0 0-16,4 4 0 15,0 0 0-15,-1 0-1 16,-1-2-33-16,4-2 2 16,-3-6-46-16,2 0-33 15,0 0 22-15,-7-6-10 16,-6-8-20-16,-7 2-31 15</inkml:trace>
  <inkml:trace contextRef="#ctx0" brushRef="#br0" timeOffset="128545.2785">4961 4342 785 0,'0'0'94'0,"0"0"-94"16,0 0-8-16,0 0-15 0,0 0 9 15,0 0 4-15,0 0-2 16,70 154 12-16,-37-63 17 16,-6 4-13-16,-7-11-4 15,-9-12-4-15,-2-19-17 16,-5-14 8-16,-2-19-27 15,-2-11 9-15,3-7 0 16,1-2 22-16,3 0 9 16,11-36 3-16,15-21 30 15,10-13-33-15,3-2-5 16,-3 22 5-16,-16 19 0 0,-12 16-1 16,-8 10-6-16,-7 5-1 15,0 0-13-15,0 3 7 16,4 15-7-16,1 7 21 15,2 4 8-15,-3 1-4 16,5-2-1-16,-5-11-3 16,3-5-29-16,-2-12-5 15,-1 0 34-15,11-33 56 16,10-30 42-16,8-27-88 16,6-9 54-16,-8 9 1 15,-9 20-24-15,-9 24 11 16,-6 23-21-16,-7 14-27 15,0 6-4-15,2 3-65 0,7 12-60 16,9 24-209 0,5 10 124-16</inkml:trace>
  <inkml:trace contextRef="#ctx0" brushRef="#br0" timeOffset="128726.4891">5929 4921 422 0,'0'0'177'16,"0"0"-177"-16,0 0 0 16,0 0-1-16,56 106 3 15,-38-64 12-15,-3 4-14 0,-5 6-12 16,-10 5-4 0,0-11-122-16,-8-14-188 0</inkml:trace>
  <inkml:trace contextRef="#ctx0" brushRef="#br0" timeOffset="128937.7454">6250 4654 832 0,'0'0'114'16,"0"0"-114"-16,0 0-47 15,0 0 39-15,181-58 10 16,-108 34-2-16,-1 2 0 0,-19 4-81 16,-20 0-65-16,-28 3-127 15</inkml:trace>
  <inkml:trace contextRef="#ctx0" brushRef="#br0" timeOffset="129088.2793">6254 4449 317 0,'0'0'377'0,"0"0"-377"16,134-70-10-16,-64 46 6 15,-2 4-33-15,1 6-7 16,-4 4-97-16,-16 2-191 0</inkml:trace>
  <inkml:trace contextRef="#ctx0" brushRef="#br0" timeOffset="130135.3677">7148 3896 414 0,'0'0'194'16,"0"0"-107"-16,0 0 18 15,0 0-23-15,0 0-4 16,0 0-48-16,0-24-30 15,3 24-4-15,6 32-33 16,4 24-12-16,5 25 41 16,2 12 8-16,-5 4-1 15,1-3-9-15,-5-19-41 16,2-14 18-16,-1-20-17 0,1-18-8 16,-1-12 38-1,-2-11-33-15,11 0 20 0,3-34 33 16,9-20 18-16,1-17 4 15,-8-1 3-15,-8 12 3 16,-9 22 37-16,-7 22-18 16,-2 12-9-16,0 4-38 15,0 0-13-15,2 20-25 16,6 20 0-16,5 12 38 16,1 3 6-16,3-6-6 15,-3-11-23-15,1-12-15 16,-7-12-14-16,0-12 32 0,3-2 20 15,5-32 34 1,12-31 70-16,11-38-84 0,9-27 23 16,4-18 4-16,-1 7-45 15,-9 32 27-15,-13 43-8 16,-13 38-5-16,-14 25-16 16,-2 1-21-16,5 25-110 15,1 28-7-15,7 17 91 16,-1 10-58-16,-1 3-109 15</inkml:trace>
  <inkml:trace contextRef="#ctx0" brushRef="#br0" timeOffset="130310.1322">8111 4423 348 0,'0'0'46'0,"0"0"33"0,0 0 1 15,0 0-11-15,45 116 12 16,-32-75-35-16,-2 3-40 15,3 3 4-15,-8-4-10 16,3-5-27-16,1-6-35 16,5-14-80-16,7-18-62 15</inkml:trace>
  <inkml:trace contextRef="#ctx0" brushRef="#br0" timeOffset="130519.5499">8497 4167 642 0,'0'0'169'15,"0"0"-169"-15,0 0 0 16,0 0 6-16,116-36 31 16,-49 14-10-16,0 0-16 15,-3-3-22-15,-8 4-16 16,-9-4-90-16,-18-1-96 15,-22 3-311-15</inkml:trace>
  <inkml:trace contextRef="#ctx0" brushRef="#br0" timeOffset="131164.1344">9420 3023 627 0,'0'0'148'0,"0"0"-120"16,0 0 41-16,0 0-9 16,0 0-48-16,0 0-12 15,0 78-36-15,0 12 36 16,0 29 0-16,2 26 10 16,5 7-22-16,4-3 1 0,0-19-46 15,-2-24 53-15,2-22-20 16,-4-19 9-16,-5-19 11 15,0-22-33-15,-2-14 36 16,0-8-6-16,0-2 7 16,-11-8 55-16,-18-22-47 15,-2-16-8-15,0-10 19 16,6-4-5-16,10-1 33 16,8 8-36-16,7 7-1 15,0 8 20-15,0 11-30 16,16 7-4-16,13 6-20 15,10 9-63-15,13 5-10 0,8 0-80 16,-2 0-87-16</inkml:trace>
  <inkml:trace contextRef="#ctx0" brushRef="#br0" timeOffset="132085.3305">9754 3377 353 0,'0'0'132'0,"0"0"-132"15,0 0 2-15,0 0 23 16,0 0 11-16,0 0-35 16,45-3-1-16,-1-8 44 15,8-5-36-15,-3 0 7 16,-3-2-2-16,2 1 6 15,-2 1 24-15,3 4-41 0,-4 2 4 16,-5 4-6-16,-11 4-3 16,-11 2-4-16,-7 0 0 15,-6 0-33-15,-5 32 22 16,-8 20-1-16,-32 19 19 16,-15 19 11-16,-6 7-6 15,5-1 5-15,14-17-10 16,18-21 0-16,17-20-9 15,7-15 6-15,0-11 3 16,19-4 1-16,16-8 2 16,19 0 17-16,15-18-20 15,6-16-47-15,-7-6-47 16,-20 1-87-16,-30 7-91 16</inkml:trace>
  <inkml:trace contextRef="#ctx0" brushRef="#br0" timeOffset="132275.2623">9910 3670 546 0,'0'0'43'0,"0"0"-43"16,122-27 17-16,-41 11 26 15,13-2-43-15,3 1 6 16,4 2-13-16,-11 5-12 0,-15 2-56 15,-26-2-199-15</inkml:trace>
  <inkml:trace contextRef="#ctx0" brushRef="#br0" timeOffset="133848.2218">8923 3252 428 0,'0'0'164'0,"0"0"-141"16,0 0 21-16,0 0 28 16,0 0-8-16,0 0 0 15,0 0-50-15,0-12-9 16,0 20-5-16,0 24-28 15,11 22 28-15,3 19 14 0,-1 13-9 16,0 4 14 0,3-10-19-16,-3-8-2 0,0-14-1 15,0-11-45-15,3-7-1 16,-3-11-63-16,1-12-88 16,-3-17-85-16</inkml:trace>
  <inkml:trace contextRef="#ctx0" brushRef="#br0" timeOffset="134134.3285">9217 3681 450 0,'0'0'132'16,"0"0"-77"-16,0 0-7 0,0 0-16 15,0 0 2-15,0 0-34 16,0-38 6-16,0 24-6 15,0-3-6-15,0-6 4 16,5 7 4-16,3 0-2 16,1 5 25-16,-4 6-14 15,0 1 5-15,-5 4-16 16,0 0-4-16,0 0-4 16,0 0-3-16,0 0-14 15,0 20-6-15,0 12-14 16,-23 10-33-16,-6-3-94 15</inkml:trace>
  <inkml:trace contextRef="#ctx0" brushRef="#br0" timeOffset="134598.4271">11188 3156 67 0,'0'0'590'15,"0"0"-469"-15,0 0-39 16,0 0-13-16,0 0-2 15,0 0-67-15,0 6-8 0,0 42-8 16,-7 20 16 0,-11 17 9-16,-6 1-9 0,-1-1-13 15,-2-6-16-15,0-11-48 16,0-14-18-16,1-18-38 16,0-15-124-16</inkml:trace>
  <inkml:trace contextRef="#ctx0" brushRef="#br0" timeOffset="134796.2086">10916 3341 585 0,'0'0'136'0,"0"0"-136"0,0 0 1 16,0 0-1-16,115 54 62 15,-47-17-38-15,5 7-3 16,0-3-21-16,1-1-1 15,2-5-16-15,-2-10-84 16,-8-13-53-16,-16-12-161 16</inkml:trace>
  <inkml:trace contextRef="#ctx0" brushRef="#br0" timeOffset="135280.6545">11560 2999 733 0,'0'0'62'0,"0"0"-53"0,0 0-9 15,0 0-17-15,0 0-8 16,0 0 15-16,33 119 10 16,-17-55 0-16,-3-6-11 15,-4-7 3-15,-2-14-37 16,0-10 23-16,-1-13 14 15,-1-6-43-15,-1-8 9 16,0 0 17-16,8-3 25 16,8-26 66-16,6-18-46 15,12-11-11-15,1 0 18 16,-4 6-15-16,-4 12-2 0,-10 16 6 16,-8 10-13-1,-7 12 25-15,-4 2-28 0,3 0-9 16,4 0-3-16,4 22-16 15,12 12 28-15,0 8 16 16,2 4-3-16,-1 6 12 16,-2-2-24-16,3-1 9 15,4 1 6-15,3-4-12 16,-3-2 9-16,2-6 2 16,1-4-5-16,0-2 27 15,3 0-36-15,7-3-2 16,6-3-8-16,4-6-59 15,6-4 24-15,-4-4-57 16,-8-2-162-16</inkml:trace>
  <inkml:trace contextRef="#ctx0" brushRef="#br0" timeOffset="136444.2468">5071 6048 571 0,'0'0'185'0,"0"0"-185"16,0 0-8-16,0 0 5 16,0 0-9-16,0 0 10 15,11 34-14-15,13 14 16 16,5 13 63-16,-2 12-41 15,-2-1-15-15,-8-5-1 16,-3-13-6-16,-3-16-1 16,-5-13-15-16,0-14-26 15,-2-10 26-15,0-1-24 0,1 0 22 16,7-21 18 0,11-29 8-16,2-7 18 0,2 3-12 15,-9 20 1-15,-10 18 29 16,1 14-44-16,2 2-8 15,7 0-22-15,5 23 2 16,1 6 28-16,-4 5 0 16,-4 0 1-16,-5-2-2 15,-3-10 1-15,0-8-15 16,-2-10-24-16,5-4-12 16,9-41 51-16,5-29 69 15,6-34-43-15,-4-21 41 16,-5 0-9-16,-6 17-13 15,-5 33 32-15,-5 38-38 16,-3 21-16-16,-3 16-23 0,7 0-104 16,10 30-118-16,14 12 60 15,14 9-13-15</inkml:trace>
  <inkml:trace contextRef="#ctx0" brushRef="#br0" timeOffset="136796.1369">6277 6309 170 0,'0'0'615'0,"0"0"-608"15,0 0-7-15,0 0 1 16,0 0 8-16,-23-127-2 16,23 95 1-16,21 2-4 15,10 7-6-15,2 10 2 0,-4 3 0 16,-2 6-8-1,-5 4 0-15,-2 0 7 0,-2 9-5 16,-7 30-2-16,-6 17 3 16,-5 24 10-16,-21 16-1 15,-19 4 4-15,1-7 0 16,14-19-9-16,16-21 1 16,9-20-18-16,0-15 15 15,31-15-9-15,20-3 12 16,25-30 27-16,22-21-20 15,5-7-7-15,-11-4-14 16,-19 6-59-16,-24 3-8 16,-20 9-138-16</inkml:trace>
  <inkml:trace contextRef="#ctx0" brushRef="#br0" timeOffset="136963.6661">6959 6208 351 0,'0'0'520'15,"0"0"-456"-15,0 0-55 16,0 0 9-16,0 0-18 16,136-118 1-16,-92 92-4 15,-3 3-20-15,-8 3-54 0,-17 1-109 16,-16 0-101 0</inkml:trace>
  <inkml:trace contextRef="#ctx0" brushRef="#br0" timeOffset="137096.1093">6979 5934 779 0,'0'0'109'16,"0"0"-91"-16,0 0-12 15,0 0-12-15,145-109 1 16,-87 93-35-16,-11 8-45 16,-16 8-213-16</inkml:trace>
  <inkml:trace contextRef="#ctx0" brushRef="#br0" timeOffset="137553.173">7546 5595 771 0,'0'0'112'16,"0"0"-112"-16,0 0-4 15,0 0-36-15,0 0 8 16,0 0 26-16,46 136 6 15,-26-71-2-15,-2-2 2 16,0-5-5-16,-3-12-4 16,-1-12-42-16,-3-15 35 15,-2-11 7-15,4-8-8 16,8 0 14-16,14-22 3 0,9-21 15 16,8-11-1-1,-3-2-9-15,-11 8-5 0,-13 17 0 16,-13 16 2-1,-7 10-7-15,-3 5 0 0,0 0-25 16,8 20 2-16,-2 6 27 16,5 9 1-16,1-5 4 15,-1-5-2-15,1-11 5 16,-3-5-7-16,0-9 0 16,5 0 0-16,8-35 12 15,8-23 68-15,3-20-33 16,3-19 19-16,-5-6-3 15,-4 11-63-15,-6 24 0 16,-7 30-5-16,-5 27-12 16,-1 11-103-16,0 25-274 0</inkml:trace>
  <inkml:trace contextRef="#ctx0" brushRef="#br0" timeOffset="137905.5895">8760 5813 441 0,'0'0'239'16,"0"0"-234"-16,0 0 3 15,0 0-16-15,0 0 5 0,0 0 2 16,-22-43-17 0,47 14-2-16,-2-1 20 0,4 8 0 15,0 6 0-15,-6 4 24 16,1 8-9-16,-7 1-6 15,-1 3-9-15,-7 9-7 16,-5 27 7-16,-2 18 2 16,-5 18 3-16,-26 12 29 15,-10 9-14-15,4-5-1 16,10-14-1-16,14-18-11 16,13-20-13-16,2-17 6 15,38-16-11-15,27-3 2 16,22-36 2-16,14-18-76 15,-3-10-42-15,-11-3 26 16,-16 0-106-16</inkml:trace>
  <inkml:trace contextRef="#ctx0" brushRef="#br0" timeOffset="138086.5076">9404 5615 192 0,'0'0'582'0,"0"0"-524"16,0 0-58-16,0 0 0 16,0 0 2-16,123-16 16 15,-43 0-2-15,7-3-16 16,-9-3-68-16,-24-7-254 0</inkml:trace>
  <inkml:trace contextRef="#ctx0" brushRef="#br0" timeOffset="139457.4151">10425 4729 162 0,'0'0'602'0,"0"0"-539"0,0 0-63 15,0 0-4-15,0 0-14 16,-31 157 18-16,5-23 47 15,1 17-40-15,9 10 6 16,16-9-13-16,10-23-5 16,49-33-27-16,40-35-49 15,32-35 7-15,33-26-57 16,13-26-124-16</inkml:trace>
  <inkml:trace contextRef="#ctx0" brushRef="#br0" timeOffset="139854.2001">14061 3739 489 0,'0'0'164'16,"0"0"-81"-16,0 0-42 0,0 0-39 16,0 0 4-1,0 0-6-15,35 25-21 0,-14 36 21 16,6 28 22-16,4 10 10 15,-2 6-9-15,0 2-23 16,-4-2 22-16,-6-5-20 16,-5-6 2-16,-8-5-1 15,-6 1 1-15,0-5-8 16,-24 1-10-16,-32-1-66 16,-26-13-53-16,-23-14-182 15</inkml:trace>
  <inkml:trace contextRef="#ctx0" brushRef="#br0" timeOffset="140663.3296">14632 3874 630 0,'0'0'217'16,"0"0"-217"-16,0 0-29 15,0 0 26-15,0 0 1 16,4 132 4-16,-4-62 13 15,0 4-15-15,0-3 0 16,0-5-5-16,4-14-15 16,1-12-14-16,0-12 11 15,-3-14-21-15,0-8 12 16,3-6-13-16,1 0 45 16,10-29 74-16,8-27-55 15,10-22-17-15,4-1 12 0,-3 8-9 16,-8 23 42-16,-14 23-9 15,-5 16-10-15,-6 9-24 16,-2 0-4-16,6 5-22 16,5 26-11-16,5 23 33 15,1 15 13-15,2 10 1 16,-7 5-6-16,0 1 4 16,-1 0-3-16,-2-1-9 15,7-4 0-15,1-10 9 16,8-7-18-16,8-10 9 15,12-11-26-15,13-5-13 16,5-14-89-16,-8-11-148 16</inkml:trace>
  <inkml:trace contextRef="#ctx0" brushRef="#br0" timeOffset="141977.5875">10931 4891 583 0,'0'0'226'0,"0"0"-189"16,0 0-11-16,0 0-15 15,0 0 28-15,0 0-39 16,-11 9-11-16,-24 21 3 16,-17 7 6-16,-12 3-25 15,-1-8 6-15,3-8-8 16,8-8 12-16,17-12 15 0,16-4 2 15,15 0 7-15,6 0-7 16,0 0-3-16,2 0-11 16,23 2-52-16,8 8 66 15,7 4 0-15,-3 4 4 16,-3 8-3-16,-5 6-1 16,-5 8 0-16,-3 10 14 15,-8 11-9-15,-5 7 11 16,-8 7-1-16,0-4-13 15,0-11-4-15,0-13-8 16,-6-19-31-16,2-14 26 16,1-10-5-16,1-4 20 15,2 0 13-15,0-25 5 0,0-22-18 16,27-20-26-16,13-7 26 16,9 5 14-16,2 14-8 15,-4 18 11-15,-11 20-12 16,-9 15-2-16,-5 2-6 15,-7 4-3-15,3 26 4 16,-5 16-5-16,-3 8 14 16,-6 6 0-16,-4 9 16 15,0-1-23-15,-11-9 11 16,-2-12-11-16,2-17-92 16,6-26-89-16,5-4-94 15</inkml:trace>
  <inkml:trace contextRef="#ctx0" brushRef="#br0" timeOffset="142330.2765">11340 4756 648 0,'0'0'123'0,"0"0"-109"16,0 0-7-16,0 0 1 15,0 0 3-15,86 143 40 16,-39-49 8-16,-3 17-53 0,1 10-1 15,-7 0 1 1,-9-9 0-16,-2-13-6 16,-7-15 0-16,-7-14-4 0,-2-14-8 15,-8-14-2-15,-3-16-12 16,0-12 3-16,0-9-25 16,0-5 47-16,-18 0 0 15,-11-19 2-15,-5-17 16 16,1-13-15-16,11-4 36 15,9 2-1-15,7 8-28 16,6 11 21-16,0 7-30 16,21 4-53-16,14 10-1 15,10 3-82-15,4 8-72 16,-4 0-185-16</inkml:trace>
  <inkml:trace contextRef="#ctx0" brushRef="#br0" timeOffset="142910.0955">12320 4575 627 0,'0'0'99'0,"0"0"-92"15,0 0-2-15,0 0-5 16,0 0-10-16,-16 109-2 16,-5-6 12-16,-6 21 29 15,4 11-29-15,7-6 1 0,14-16-3 16,2-26-27-1,2-30 7-15,23-25 16 0,6-17-18 16,10-15 9-16,5-7 7 16,8-35 8-16,-1-22 26 15,-8-18-25-15,-12-6 13 16,-17 5-2-16,-16 16-9 16,0 21 60-16,-31 21-60 15,-5 9-1-15,0 11-3 16,0 5 9-16,5 5-16 15,4 27-6-15,10 2-137 16,17-6-105-16</inkml:trace>
  <inkml:trace contextRef="#ctx0" brushRef="#br0" timeOffset="143245.1199">12904 4342 818 0,'0'0'26'16,"0"0"-26"-16,0 0-44 15,0 143 44-15,0-53 36 16,0 15-19-16,11-1 13 16,3-4-30-16,-1-5 2 15,-2-5 2-15,-4-9 4 16,-5-11-8-16,-2-12 0 0,-2-14-21 15,-21-12 13-15,-6-12-24 16,0-8 24-16,5-12-1 16,2 0 10-16,4-30-5 15,7-28-13-15,9-27 17 16,2-9-12-16,11 0 12 16,15 16-57-16,8 23 26 15,-3 16-120-15,0 10-130 16</inkml:trace>
  <inkml:trace contextRef="#ctx0" brushRef="#br0" timeOffset="143590.1148">13089 4562 254 0,'0'0'425'15,"0"0"-297"-15,0 0-97 16,0 0-30-16,0 0-2 15,0 0-27-15,81-28 28 16,-35 18 0-16,-3 2-17 16,-12 1 8-16,-12 5 0 15,-11 2-14-15,-8 0 11 16,0 2-18-16,0 27 1 0,-10 15 24 16,-11 16 10-1,-8 15 3-15,-3 8 7 0,1 6 3 16,4-3 28-1,9-8-45-15,7-6 8 0,7-13 6 16,4-14-7-16,0-13-7 16,17-14-1-16,24-15-30 15,16-3-12-15,13-25-32 16,-3-21-45-16,-16-3-88 16</inkml:trace>
  <inkml:trace contextRef="#ctx0" brushRef="#br0" timeOffset="143747.2855">13161 4988 443 0,'0'0'184'0,"0"0"-163"16,0 0-21-16,0 0-7 16,173-46-6-16,-103 39-53 15,-13-1-82-15,-12-1-62 16</inkml:trace>
  <inkml:trace contextRef="#ctx0" brushRef="#br0" timeOffset="143895.2744">13738 4796 447 0,'0'0'73'0,"0"0"-73"16,0 0-85-16,0 0-5 0,0 0 37 15,123-16-100-15</inkml:trace>
  <inkml:trace contextRef="#ctx0" brushRef="#br0" timeOffset="144016.5237">14067 4674 264 0,'0'0'93'0,"0"0"-93"15,0 0-194-15</inkml:trace>
  <inkml:trace contextRef="#ctx0" brushRef="#br0" timeOffset="144158.7826">14237 4598 397 0,'27'-16'193'0,"4"6"-153"15,2 2-40-15,-1 8-8 16,-5 0-20-16,-9 0-41 15,-5 3-7-15,-11 10-20 16,-2-7-77-16</inkml:trace>
  <inkml:trace contextRef="#ctx0" brushRef="#br0" timeOffset="145095.1203">9052 4435 327 0,'0'0'138'15,"0"0"-137"-15,0 0 26 16,0 0 52-16,0 0-35 16,0 0-9-16,0 0-24 15,0 0-10-15,6 0-1 16,31 0 13-16,27-1 12 16,26-16 42-16,30-7-43 15,32-8 7-15,21-8-27 0,15-6 3 16,-1-4-7-1,-25 5-6-15,-31 6-1 0,-32 11 5 16,-30 6-12-16,-23 9 8 16,-9 8 0-16,-6 3-22 15,0 2 11-15,3 0-49 16,-5 2-15-16,-14 13-62 16,-15 0-141-16</inkml:trace>
  <inkml:trace contextRef="#ctx0" brushRef="#br0" timeOffset="149444.6567">12862 3880 19 0,'0'0'10'16,"0"0"30"-16,0 0 35 15,0 0-9-15,0 0-22 16,0 0-16-16,0 0-2 0,-18 2 0 15,13 0-8-15,-1 2 21 16,-4-3-8-16,0 6-11 16,-5-1 19-16,-6 1-36 15,1 5 1-15,-7-1-4 16,5-1 7-16,-2 1-10 16,1-4 3-16,3 0 0 15,-2-7-6-15,2 3 9 16,-5-3-3-16,0 0 0 15,4 0 8-15,-4 0-10 16,0 0 2-16,3 0 0 16,-5 0-3-16,5 0 5 0,-2 0-2 15,1 0 8-15,6 0-2 16,-4-3 35-16,1-4-30 16,-2 2-3-16,0-4 11 15,-1 1-17-15,-1-2 10 16,2 0 6-16,-3-2-18 15,1-2 27-15,-3 0-1 16,-2-1-14-16,0-2 34 16,-3 1-35-16,3-4 2 15,5 2 15-15,-3 0-28 16,5-2 38-16,0 1-16 16,-1 0-17-16,2-4 25 15,0 1-26-15,1 1 8 16,5-4 21-16,-4 4-28 0,1-6 17 15,-1 1-22-15,-2-2 0 16,-3-2-2-16,0 4 6 16,1 1-4-16,1 6 0 15,5 3 8-15,1 1-8 16,-3 4 0-16,6-1 2 16,-3-1 0-16,1-5-2 15,-3-1 0-15,-1-4-1 16,-6-3 7-16,0-4-16 15,0 0 10-15,-1-4 0 16,2 6-9-16,3 2 13 16,3 2-4-16,3 2 0 0,3 1 9 15,-1 0-10-15,5-1 1 16,-2-1 0-16,6 1-12 16,2-4 14-16,0-1-2 15,2-2 0-15,0-1-8 16,0 0 2-16,0 1-3 15,0 6-8-15,8-1 10 16,10 1-6-16,5 2-4 16,4 1 17-16,13-2-33 15,11 4 32-15,7 0-26 16,13 0 2-16,10 4 24 16,3 0-26-16,7 2 17 0,5 7-11 15,-2 4-2 1,-4 1 20-16,-9 0-9 0,-6 10 3 15,-9 9 2-15,-3 8-12 16,-8 2 4-16,-4 8 11 16,-6 3-10-16,-5 4 10 15,-2 4 4-15,-4 0 0 16,-1 4-7-16,-2 3 10 16,1 1-3-16,-3 0 0 15,-2-2 8-15,-2-1-11 16,-2-6 3-16,-5-3 0 15,-5-3 3-15,-6-1-1 0,-4-3-2 16,-3 2 0 0,0-5 11-16,0-2-16 0,-3-3 5 15,-8 0 0-15,0-3-6 16,-5-2 6-16,-3 2-1 16,-8 2-1-16,-5 1-23 15,-1 0 23-15,1-2-15 16,1-1-27-16,5 1 14 15,-3-2-13-15,2-1 41 16,2-3-2-16,3-1-3 16,-3-1 3-16,1-1-27 15,-3 0-60-15,-4-4-37 16</inkml:trace>
  <inkml:trace contextRef="#ctx0" brushRef="#br0" timeOffset="151021.2999">12291 2815 99 0,'0'0'194'0,"0"0"-131"16,0 0-6-16,0 0 36 15,0 0 8-15,0 0-65 16,0-26-21-16,-6-6 19 16,-6-8-24-16,3-14 13 0,3-17-19 15,2-15 7 1,4-16-12-16,0-14 1 0,0-8-32 15,8 3 23 1,3 20 0-16,-1 28 9 0,-4 20 9 16,-4 19-1-16,0 10-8 15,-2 10 0-15,2 6 0 16,-2 5 5-16,0 3-5 16,0 0-5-16,0 1-9 15,-8 40-65-15,-25 21 68 16,-10 19 11-16,-4 3 0 15,2-3 6-15,10-23-6 16,8-19 0-16,7-13 0 16,6-19 5-16,8-5-3 0,0-2 3 15,-2-2 6-15,-3-26 25 16,3-19-31-16,8-22-1 16,0-9-4-16,8-3-6 15,21 9-1-15,2 16 14 16,7 10 3-16,3 10 21 15,-3 7-28-15,-9 10 12 16,-10 9 31-16,-7 6-38 16,-6 4-2-16,5 0-6 15,5 0 0-15,7 18-11 16,8 6 16-16,0 4-5 16,2 4 0-16,-1-2-12 15,1 1 6-15,0-6-21 0,1 0-18 16,3-5-12-16,2-8-114 15,-6-12-78-15</inkml:trace>
  <inkml:trace contextRef="#ctx0" brushRef="#br0">10551 6353 87 0,'0'0'88'15,"0"0"13"-15,0 0-22 16,0 0-20-16,0 0-11 0,0 0-28 16,0 0-1-1,-12 0-19-15,12 0 0 0,0 0-6 16,0 0-2-16,0 0-11 16,0 0 12-16,0 0-11 15,14 0 17-15,15 0-1 16,11-3 4-16,6-1 14 15,8 0-16-15,8 0 0 16,8 0 4-16,11-2 0 16,13-3-4-16,9-6 0 15,8-5 2-15,12-3 2 16,4 0-4-16,-4-5 0 16,-5 0-6-16,-7 0 12 15,-1-2-6-15,-2-2 0 0,2 2 3 16,0-3-9-1,-8 3 6-15,-7 1 0 0,1 0-2 16,-2 4 2-16,-7 0 0 16,-5 5 0-16,-8 3 1 15,-5 2-6-15,2-1 5 16,0-2 0-16,8 0-3 16,4-4 11-16,-2-2-8 15,9-2 0-15,-3-2 4 16,2 0-1-16,0-2-3 15</inkml:trace>
  <inkml:trace contextRef="#ctx0" brushRef="#br0" timeOffset="310504.1063">15863 1363 26 0,'0'0'59'0,"0"0"-6"15,0 0 33-15,0 0 15 16,0 0-64-16,0 0 47 16,6-104-38-16,-6 88-18 15,0 4 1-15,0 2-29 16,0 2 13-16,0 1-3 15,2 2 13-15,-2 3-23 16,0 2-3-16,0 0-9 16,0 2-9-16,0 23-14 15,0 16 35-15,0 13 0 0,0 10 2 16,2 9-6 0,1 8 6-16,-3 7-2 0,0 5 0 15,0 10 0-15,0-1-4 16,0-10-1-16,0-12-5 15,0-25 10-15,0-23-11 16,0-18 4-16,0-11 6 16,2-3 2-16,6-10 19 15,11-40 4-15,7-20-23 16,6-13-2-16,1 5-11 16,-6 19 12-16,-10 18 0 15,-3 20 5-15,-8 10-4 0,-3 8 8 16,-3 3-6-1,0 0-6-15,0 0-3 0,0 0-13 16,0 23-1-16,0 17 10 16,0 13 6-16,-23 3-17 15,-1-1 21-15,-2-11-2 16,1-10 2-16,4-8 0 16,4-9 4-16,1-7-4 15,5-4 0-15,-7-6 37 16,-1 0-13-16,-6-8 10 15,-4-19-25-15,-4-10 19 16,-3-11 11-16,-3 2-25 0,8 0 1 16,10 5 5-1,0 7-4-15,7 8 0 16,1 6-16-16,5 6-2 0,2 6-4 16,4 6-16-16,2 2 2 15,0 0-78-15,0 0-114 16,10 12 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677.04248" units="1/cm"/>
          <inkml:channelProperty channel="Y" name="resolution" value="4854.37061" units="1/cm"/>
          <inkml:channelProperty channel="F" name="resolution" value="5.68611" units="1/deg"/>
          <inkml:channelProperty channel="T" name="resolution" value="1" units="1/dev"/>
        </inkml:channelProperties>
      </inkml:inkSource>
      <inkml:timestamp xml:id="ts0" timeString="2020-01-16T02:32:15.874"/>
    </inkml:context>
    <inkml:brush xml:id="br0">
      <inkml:brushProperty name="width" value="0.05292" units="cm"/>
      <inkml:brushProperty name="height" value="0.05292" units="cm"/>
      <inkml:brushProperty name="color" value="#FF0000"/>
    </inkml:brush>
  </inkml:definitions>
  <inkml:trace contextRef="#ctx0" brushRef="#br0">10178 16637 97 0,'0'0'13'0,"0"0"-12"16,0 0 35-16,0 0-2 15,0 0-22-15,0 0 5 16,0 0 17-16,4-4 26 16,-4 4-19-16,0 0-5 15,0 0 3-15,0 0-24 16,0 0-5-16,0 0-2 16,0 0-3-16,0 0-7 15,0 0 2-15,0-4 0 16,0-1 4-16,0 0-1 0,0 1-3 15,0-6 3-15,0-2 0 16,0-6-6-16,0-10-4 16,0-6-30-16,0-12 5 15,-9-2-2-15,-4-6-5 16,2-4-11-16,2 9 7 16,2-1 29-16,-1 7 14 15,0-2 1-15,-7-5-1 16,-5 6 0-16,3 8 56 15,-2 1 136-15,9 12-189 16,4 4-3-16,4 5-12 16,2 6 12-16,0 4 12 15,0 4-12-15,0 0 0 16,0 0 0-16,0 0-1 0,0 0 0 16,-2 10-13-16,0 8 14 15,-7 8-4-15,-2 1 4 16,0 3-3-16,0 1 1 15,2-6-13-15,4 1 14 16,3-4-3-16,2 0-11 16,0-8 14-16,0-2-11 15,0-8 0-15,0-2-12 16,0-2-21-16,0 0 18 16,4-14 26-16,12-16 1 15,-3-7 3-15,1 0-3 16,-1-6 0-16,1 2-2 15,-3 0 4-15,-1 2-2 0,0 6 0 16,-3 8 0-16,-1 8 17 16,-2 8 16-16,-2 2 11 15,-2 7-5-15,4 0-39 16,2 0 0-16,5 0-3 16,7 16 3-16,6 14 26 15,5-2 1-15,5 6-5 16,4-2 2-16,-3-5-19 15,1-9-5-15,-5-6-3 16,-6-2-74-16,-10-10-94 16</inkml:trace>
  <inkml:trace contextRef="#ctx0" brushRef="#br0" timeOffset="5385.6926">11558 16659 103 0,'0'0'121'0,"0"0"-94"15,0 0-11-15,0 0 24 16,0 0-1-16,0 0-22 15,0 0-14-15,-87 14 1 16,62-10 21-16,0 2 0 16,-4 6 10-16,-6-2-30 0,-7 6-3 15,-3-1-2-15,-6 2 0 16,-5 2-10-16,-4-1-9 16,-4-4-16-16,-4 2 22 15,6-2 8-15,-1-4 5 16,1 2 8-16,-3-6 2 15,-3 1 15-15,-11-2 5 16,-8 4-24-16,-7-4 2 16,-8-1-8-16,-2 4 1 15,3-6 0-15,3 6 3 16,7-8 1-16,10 0-4 16,8 0 2-16,11 0-3 15,6 0 0-15,-2-4-4 16,-2-7 2-16,-7-1-14 15,-12-5 14-15,-2-1-4 0,-11-5 3 16,-4 6-7-16,4-1-31 16,4 0 8-16,7 8 31 15,12-3-4-15,4 4 6 16,10 0-1-16,8 1-18 16,7 3-5-16,9-9-1 15,8-4 6-15,5-5 18 16,12-16-14-16,6-6 15 15,0-7-6-15,0-13-15 16,2 0 6-16,4-3-9 16,-1 5-37-16,-5 8 20 15,0 9 40-15,-2 5-3 0,-9 4 4 16,2 8-1 0,9 5 0-16,0 2 1 0,0 4-4 15,0-5 3-15,15 2-8 16,12-2 5-16,6-3 1 15,10 0 2-15,8-1 1 16,5-5 0-16,6 6-7 16,4-6-17-16</inkml:trace>
  <inkml:trace contextRef="#ctx0" brushRef="#br0" timeOffset="5956.1148">9511 15552 0 0,'125'-23'34'16,"3"1"8"-16,-2 5-3 0,-3 7-19 15,-7-2 1-15,-3 6-3 16,-1 6-10-16,-5 0 14 16,-5 0-21-16,-8 0-1 15,-5 0 0-15,-2 0 2 16,-6 6-3-16,-6 2 1 16,-6-4-11-16,-11 0 10 15,-6 2-9-15,-8 3 10 16,-3 4-3-16,1 5 8 15,-3 9-4-15,4 3 3 16,1 6-2-16,4 4 11 16,0 2-12-16,-3 2 1 15,-1 0-2-15,-7-8 1 16,-9 0 3-16,-8-4-4 0,-4-2 2 16,-7-2 0-16,0 7-1 15,0-3 6-15,0 4 15 16,4 4-8-16,-4 0-7 15,2-1-7-15,0-4 5 16,-1-3-6-16,-4 5 1 16,-6 2 0-16,0 16 14 15,0 1-6-15,-14 2-5 16,-10-4-6-16,-5-11 6 16,0 0-2-16,-4-2-1 15,-1-7 0-15,3-2 6 16,-5-6 0-16,-2 2 12 15,1-7-10-15,-4-2-6 0,1-1 2 16,2 0-4-16,1-6-3 16,-2 2 2-16,4-4-5 15,4-2 6-15,1 2 0 16,1-1-3-16,0-6 2 16,0 1-16-16,-2 1-8 15,0-5-38-15,-4 0-51 16</inkml:trace>
  <inkml:trace contextRef="#ctx0" brushRef="#br0" timeOffset="77821.9663">10086 15980 256 0,'0'0'112'0,"0"0"-90"16,0 0 33-16,0 0 18 15,0 0 16-15,0 0-16 16,0 0-29-16,0 0 11 16,0 0-27-16,0 0-26 15,0 0-2-15,0 0-4 16,31-30-24-16,30-25 4 16,37-38 12-16,36-40 10 15,30-42-12-15,26-31-12 16,15-35-1-16,16-13-49 0,0 13 17 15,-20 28 26 1,-24 51 27-16,-43 37 6 16,-40 44 24-16,-29 26 3 0,-18 17 12 15,-14 8-39-15,-4 7 6 16,-12 10-6-16,-8 6 2 16,-6 7-4-16,-3 0 2 15,0 0-4-15,-3 0 0 16,-32 15-14-16,-18 11 17 15,-19 4-5-15,-6-2-1 16,6-6 6-16,14-7 1 16,14-10-7-16,15-5 2 15,13 0 5-15,12-10-3 0,4-20-16 16,22-12-37 0,34-10 43-16,29-8-8 15,22-1-4-15,13 8 23 0,3 8-10 16,-12 21 12-16,-24 12-2 15,-26 12 5-15,-24 12-1 16,-18 20 1-16,-17 21 44 16,-2 14 45-16,-19 5-37 15,-14 6-15-15,-5-13-35 16,-2-9-5-16,-4-5-19 16,-10-7-48-16,2-12-75 15,12-24-58-15</inkml:trace>
  <inkml:trace contextRef="#ctx0" brushRef="#br0" timeOffset="78210.8167">13288 13471 363 0,'0'0'0'0,"0"0"-95"16,0 0 95-16,0 0 1 16,0 0 38-16,0 0-24 15,-139 60 1-15,95-60 27 16,13-9 38-16,13-24-4 0,18-13-75 16,0-18-2-1,24-13-24-15,30-4 3 0,13 7 15 16,10 11-16-16,2 19 20 15,-8 18 2-15,-9 14 2 16,-6 12 20-16,-9 0-6 16,-9 4-8-16,-14 26-4 15,-17 16-3-15,-7 19 35 16,-27 5 6-16,-31 1-42 16,-13-4-19-16,-5-18-68 15,13-16-9-15,21-13 30 16,24-18-140-16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A7D3-2B8E-4F67-B7EF-08BAFC66A09B}"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B0BAE-3626-4760-827E-A34A6BCDD6AD}" type="slidenum">
              <a:rPr lang="en-US" smtClean="0"/>
              <a:t>‹#›</a:t>
            </a:fld>
            <a:endParaRPr lang="en-US"/>
          </a:p>
        </p:txBody>
      </p:sp>
    </p:spTree>
    <p:extLst>
      <p:ext uri="{BB962C8B-B14F-4D97-AF65-F5344CB8AC3E}">
        <p14:creationId xmlns:p14="http://schemas.microsoft.com/office/powerpoint/2010/main" val="232630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78015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169778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43318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22100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40F4F-2E68-49E1-BA91-BDD69595859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135393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40F4F-2E68-49E1-BA91-BDD695958591}"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375939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40F4F-2E68-49E1-BA91-BDD695958591}"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405640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40F4F-2E68-49E1-BA91-BDD695958591}"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204956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40F4F-2E68-49E1-BA91-BDD695958591}"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406262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40F4F-2E68-49E1-BA91-BDD695958591}"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374828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40F4F-2E68-49E1-BA91-BDD695958591}"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208540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40F4F-2E68-49E1-BA91-BDD695958591}"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6B0FC-E832-4164-8B98-3EE397BA8FAE}" type="slidenum">
              <a:rPr lang="en-US" smtClean="0"/>
              <a:t>‹#›</a:t>
            </a:fld>
            <a:endParaRPr lang="en-US"/>
          </a:p>
        </p:txBody>
      </p:sp>
    </p:spTree>
    <p:extLst>
      <p:ext uri="{BB962C8B-B14F-4D97-AF65-F5344CB8AC3E}">
        <p14:creationId xmlns:p14="http://schemas.microsoft.com/office/powerpoint/2010/main" val="85295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4.emf"/><Relationship Id="rId2" Type="http://schemas.openxmlformats.org/officeDocument/2006/relationships/image" Target="../media/image16.gif"/><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7.emf"/><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emf"/><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customXml" Target="../ink/ink9.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26.png"/><Relationship Id="rId7" Type="http://schemas.openxmlformats.org/officeDocument/2006/relationships/customXml" Target="../ink/ink10.xml"/><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2.png"/><Relationship Id="rId7" Type="http://schemas.openxmlformats.org/officeDocument/2006/relationships/customXml" Target="../ink/ink12.xml"/><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4.gif"/><Relationship Id="rId1" Type="http://schemas.openxmlformats.org/officeDocument/2006/relationships/slideLayout" Target="../slideLayouts/slideLayout1.xml"/><Relationship Id="rId4" Type="http://schemas.openxmlformats.org/officeDocument/2006/relationships/image" Target="../media/image46.emf"/></Relationships>
</file>

<file path=ppt/slides/_rels/slide1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5.gif"/><Relationship Id="rId1" Type="http://schemas.openxmlformats.org/officeDocument/2006/relationships/slideLayout" Target="../slideLayouts/slideLayout1.xml"/><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openxmlformats.org/officeDocument/2006/relationships/image" Target="../media/image4.png"/><Relationship Id="rId10" Type="http://schemas.openxmlformats.org/officeDocument/2006/relationships/customXml" Target="../ink/ink1.xml"/><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emf"/><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emf"/><Relationship Id="rId5" Type="http://schemas.openxmlformats.org/officeDocument/2006/relationships/customXml" Target="../ink/ink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1986" y="2092094"/>
            <a:ext cx="10839540" cy="1754326"/>
          </a:xfrm>
          <a:prstGeom prst="rect">
            <a:avLst/>
          </a:prstGeom>
          <a:noFill/>
        </p:spPr>
        <p:txBody>
          <a:bodyPr wrap="square" rtlCol="0">
            <a:spAutoFit/>
          </a:bodyPr>
          <a:lstStyle/>
          <a:p>
            <a:pPr algn="ctr"/>
            <a:r>
              <a:rPr lang="en-US" sz="5400" dirty="0" smtClean="0"/>
              <a:t>Lecture 3:</a:t>
            </a:r>
          </a:p>
          <a:p>
            <a:pPr algn="ctr"/>
            <a:r>
              <a:rPr lang="en-US" sz="5400" dirty="0" smtClean="0"/>
              <a:t>Neural Network</a:t>
            </a:r>
            <a:endParaRPr lang="en-US" sz="3200" dirty="0"/>
          </a:p>
        </p:txBody>
      </p:sp>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a:t>
            </a:fld>
            <a:r>
              <a:rPr lang="en-US" dirty="0" smtClean="0"/>
              <a:t>	            Winter-2020</a:t>
            </a:r>
            <a:endParaRPr lang="en-US" dirty="0"/>
          </a:p>
        </p:txBody>
      </p:sp>
    </p:spTree>
    <p:extLst>
      <p:ext uri="{BB962C8B-B14F-4D97-AF65-F5344CB8AC3E}">
        <p14:creationId xmlns:p14="http://schemas.microsoft.com/office/powerpoint/2010/main" val="757028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10</a:t>
            </a:fld>
            <a:r>
              <a:rPr lang="en-US" dirty="0" smtClean="0"/>
              <a:t>	            Winter-2020</a:t>
            </a:r>
            <a:endParaRPr lang="en-US" dirty="0"/>
          </a:p>
        </p:txBody>
      </p:sp>
      <p:sp>
        <p:nvSpPr>
          <p:cNvPr id="3" name="TextBox 2"/>
          <p:cNvSpPr txBox="1"/>
          <p:nvPr/>
        </p:nvSpPr>
        <p:spPr>
          <a:xfrm>
            <a:off x="204716" y="313899"/>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Momentum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93" y="1529161"/>
            <a:ext cx="3905250" cy="1657350"/>
          </a:xfrm>
          <a:prstGeom prst="rect">
            <a:avLst/>
          </a:prstGeom>
        </p:spPr>
      </p:pic>
      <p:sp>
        <p:nvSpPr>
          <p:cNvPr id="5" name="TextBox 4"/>
          <p:cNvSpPr txBox="1"/>
          <p:nvPr/>
        </p:nvSpPr>
        <p:spPr>
          <a:xfrm>
            <a:off x="925735" y="3217289"/>
            <a:ext cx="4326341"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Without momentum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543" y="1752073"/>
            <a:ext cx="3905250" cy="1657350"/>
          </a:xfrm>
          <a:prstGeom prst="rect">
            <a:avLst/>
          </a:prstGeom>
        </p:spPr>
      </p:pic>
      <p:sp>
        <p:nvSpPr>
          <p:cNvPr id="8" name="TextBox 7"/>
          <p:cNvSpPr txBox="1"/>
          <p:nvPr/>
        </p:nvSpPr>
        <p:spPr>
          <a:xfrm>
            <a:off x="7251530" y="3329807"/>
            <a:ext cx="4326341"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With momentum</a:t>
            </a:r>
          </a:p>
        </p:txBody>
      </p:sp>
      <p:sp>
        <p:nvSpPr>
          <p:cNvPr id="12" name="TextBox 11"/>
          <p:cNvSpPr txBox="1"/>
          <p:nvPr/>
        </p:nvSpPr>
        <p:spPr>
          <a:xfrm>
            <a:off x="7391543" y="4870186"/>
            <a:ext cx="3807725" cy="584775"/>
          </a:xfrm>
          <a:prstGeom prst="rect">
            <a:avLst/>
          </a:prstGeom>
          <a:noFill/>
        </p:spPr>
        <p:txBody>
          <a:bodyPr wrap="square" rtlCol="0">
            <a:spAutoFit/>
          </a:bodyPr>
          <a:lstStyle/>
          <a:p>
            <a:pPr fontAlgn="base"/>
            <a:r>
              <a:rPr lang="el-GR" sz="3200" dirty="0" smtClean="0">
                <a:latin typeface="Times New Roman" panose="02020603050405020304" pitchFamily="18" charset="0"/>
                <a:cs typeface="Times New Roman" panose="02020603050405020304" pitchFamily="18" charset="0"/>
              </a:rPr>
              <a:t>γ</a:t>
            </a:r>
            <a:r>
              <a:rPr lang="en-US" sz="3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set to 0.9</a:t>
            </a:r>
          </a:p>
        </p:txBody>
      </p:sp>
      <p:pic>
        <p:nvPicPr>
          <p:cNvPr id="2" name="Picture 1"/>
          <p:cNvPicPr>
            <a:picLocks noChangeAspect="1"/>
          </p:cNvPicPr>
          <p:nvPr/>
        </p:nvPicPr>
        <p:blipFill>
          <a:blip r:embed="rId4"/>
          <a:stretch>
            <a:fillRect/>
          </a:stretch>
        </p:blipFill>
        <p:spPr>
          <a:xfrm>
            <a:off x="1527535" y="4442199"/>
            <a:ext cx="4132963" cy="1624173"/>
          </a:xfrm>
          <a:prstGeom prst="rect">
            <a:avLst/>
          </a:prstGeom>
        </p:spPr>
      </p:pic>
      <p:sp>
        <p:nvSpPr>
          <p:cNvPr id="15" name="TextBox 14"/>
          <p:cNvSpPr txBox="1"/>
          <p:nvPr/>
        </p:nvSpPr>
        <p:spPr>
          <a:xfrm>
            <a:off x="204716" y="3829744"/>
            <a:ext cx="3062926"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Formula:</a:t>
            </a:r>
          </a:p>
        </p:txBody>
      </p:sp>
      <p:pic>
        <p:nvPicPr>
          <p:cNvPr id="16" name="Picture 15"/>
          <p:cNvPicPr>
            <a:picLocks noChangeAspect="1"/>
          </p:cNvPicPr>
          <p:nvPr/>
        </p:nvPicPr>
        <p:blipFill>
          <a:blip r:embed="rId5"/>
          <a:stretch>
            <a:fillRect/>
          </a:stretch>
        </p:blipFill>
        <p:spPr>
          <a:xfrm>
            <a:off x="1911457" y="4321875"/>
            <a:ext cx="2733522" cy="48272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1653480" y="648360"/>
              <a:ext cx="9925920" cy="4882320"/>
            </p14:xfrm>
          </p:contentPart>
        </mc:Choice>
        <mc:Fallback xmlns="">
          <p:pic>
            <p:nvPicPr>
              <p:cNvPr id="9" name="Ink 8"/>
              <p:cNvPicPr/>
              <p:nvPr/>
            </p:nvPicPr>
            <p:blipFill>
              <a:blip r:embed="rId7"/>
              <a:stretch>
                <a:fillRect/>
              </a:stretch>
            </p:blipFill>
            <p:spPr>
              <a:xfrm>
                <a:off x="1650240" y="641520"/>
                <a:ext cx="9935640" cy="4892400"/>
              </a:xfrm>
              <a:prstGeom prst="rect">
                <a:avLst/>
              </a:prstGeom>
            </p:spPr>
          </p:pic>
        </mc:Fallback>
      </mc:AlternateContent>
    </p:spTree>
    <p:extLst>
      <p:ext uri="{BB962C8B-B14F-4D97-AF65-F5344CB8AC3E}">
        <p14:creationId xmlns:p14="http://schemas.microsoft.com/office/powerpoint/2010/main" val="31876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11</a:t>
            </a:fld>
            <a:r>
              <a:rPr lang="en-US" dirty="0" smtClean="0"/>
              <a:t>	            Winter-2020</a:t>
            </a:r>
            <a:endParaRPr lang="en-US" dirty="0"/>
          </a:p>
        </p:txBody>
      </p:sp>
      <p:sp>
        <p:nvSpPr>
          <p:cNvPr id="3" name="TextBox 2"/>
          <p:cNvSpPr txBox="1"/>
          <p:nvPr/>
        </p:nvSpPr>
        <p:spPr>
          <a:xfrm>
            <a:off x="204716" y="313899"/>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a:t>
            </a:r>
            <a:r>
              <a:rPr lang="en-US" sz="3200" dirty="0" err="1" smtClean="0">
                <a:latin typeface="Century Schoolbook" charset="0"/>
                <a:ea typeface="Century Schoolbook" charset="0"/>
                <a:cs typeface="Century Schoolbook" charset="0"/>
              </a:rPr>
              <a:t>Nesterov</a:t>
            </a:r>
            <a:endParaRPr lang="en-US" sz="3200" dirty="0">
              <a:latin typeface="Century Schoolbook" charset="0"/>
              <a:ea typeface="Century Schoolbook" charset="0"/>
              <a:cs typeface="Century Schoolbook" charset="0"/>
            </a:endParaRPr>
          </a:p>
        </p:txBody>
      </p:sp>
      <p:pic>
        <p:nvPicPr>
          <p:cNvPr id="2" name="Picture 1"/>
          <p:cNvPicPr>
            <a:picLocks noChangeAspect="1"/>
          </p:cNvPicPr>
          <p:nvPr/>
        </p:nvPicPr>
        <p:blipFill>
          <a:blip r:embed="rId2"/>
          <a:stretch>
            <a:fillRect/>
          </a:stretch>
        </p:blipFill>
        <p:spPr>
          <a:xfrm>
            <a:off x="1577154" y="4647649"/>
            <a:ext cx="4248458" cy="1286951"/>
          </a:xfrm>
          <a:prstGeom prst="rect">
            <a:avLst/>
          </a:prstGeom>
        </p:spPr>
      </p:pic>
      <p:sp>
        <p:nvSpPr>
          <p:cNvPr id="5" name="TextBox 4"/>
          <p:cNvSpPr txBox="1"/>
          <p:nvPr/>
        </p:nvSpPr>
        <p:spPr>
          <a:xfrm>
            <a:off x="368858" y="4247539"/>
            <a:ext cx="3062926"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Formula:</a:t>
            </a:r>
          </a:p>
        </p:txBody>
      </p:sp>
      <p:sp>
        <p:nvSpPr>
          <p:cNvPr id="7" name="TextBox 6"/>
          <p:cNvSpPr txBox="1"/>
          <p:nvPr/>
        </p:nvSpPr>
        <p:spPr>
          <a:xfrm>
            <a:off x="7391543" y="4870186"/>
            <a:ext cx="3807725" cy="584775"/>
          </a:xfrm>
          <a:prstGeom prst="rect">
            <a:avLst/>
          </a:prstGeom>
          <a:noFill/>
        </p:spPr>
        <p:txBody>
          <a:bodyPr wrap="square" rtlCol="0">
            <a:spAutoFit/>
          </a:bodyPr>
          <a:lstStyle/>
          <a:p>
            <a:pPr fontAlgn="base"/>
            <a:r>
              <a:rPr lang="el-GR" sz="3200" dirty="0" smtClean="0">
                <a:latin typeface="Times New Roman" panose="02020603050405020304" pitchFamily="18" charset="0"/>
                <a:cs typeface="Times New Roman" panose="02020603050405020304" pitchFamily="18" charset="0"/>
              </a:rPr>
              <a:t>γ</a:t>
            </a:r>
            <a:r>
              <a:rPr lang="en-US" sz="3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set to 0.9</a:t>
            </a:r>
          </a:p>
        </p:txBody>
      </p:sp>
      <p:pic>
        <p:nvPicPr>
          <p:cNvPr id="8" name="Picture 7"/>
          <p:cNvPicPr>
            <a:picLocks noChangeAspect="1"/>
          </p:cNvPicPr>
          <p:nvPr/>
        </p:nvPicPr>
        <p:blipFill>
          <a:blip r:embed="rId3"/>
          <a:stretch>
            <a:fillRect/>
          </a:stretch>
        </p:blipFill>
        <p:spPr>
          <a:xfrm>
            <a:off x="3701383" y="1557409"/>
            <a:ext cx="5087325" cy="187159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335840" y="5191920"/>
              <a:ext cx="1007280" cy="238320"/>
            </p14:xfrm>
          </p:contentPart>
        </mc:Choice>
        <mc:Fallback xmlns="">
          <p:pic>
            <p:nvPicPr>
              <p:cNvPr id="4" name="Ink 3"/>
              <p:cNvPicPr/>
              <p:nvPr/>
            </p:nvPicPr>
            <p:blipFill>
              <a:blip r:embed="rId5"/>
              <a:stretch>
                <a:fillRect/>
              </a:stretch>
            </p:blipFill>
            <p:spPr>
              <a:xfrm>
                <a:off x="4329360" y="5185440"/>
                <a:ext cx="1022040" cy="251640"/>
              </a:xfrm>
              <a:prstGeom prst="rect">
                <a:avLst/>
              </a:prstGeom>
            </p:spPr>
          </p:pic>
        </mc:Fallback>
      </mc:AlternateContent>
    </p:spTree>
    <p:extLst>
      <p:ext uri="{BB962C8B-B14F-4D97-AF65-F5344CB8AC3E}">
        <p14:creationId xmlns:p14="http://schemas.microsoft.com/office/powerpoint/2010/main" val="408670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12</a:t>
            </a:fld>
            <a:r>
              <a:rPr lang="en-US" dirty="0" smtClean="0"/>
              <a:t>	            Winter-2020</a:t>
            </a:r>
            <a:endParaRPr lang="en-US" dirty="0"/>
          </a:p>
        </p:txBody>
      </p:sp>
      <p:sp>
        <p:nvSpPr>
          <p:cNvPr id="3" name="Content Placeholder 2"/>
          <p:cNvSpPr txBox="1">
            <a:spLocks/>
          </p:cNvSpPr>
          <p:nvPr/>
        </p:nvSpPr>
        <p:spPr>
          <a:xfrm>
            <a:off x="838200" y="2603547"/>
            <a:ext cx="10515600" cy="13785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Now that we are able to </a:t>
            </a:r>
            <a:r>
              <a:rPr lang="en-US" dirty="0" smtClean="0">
                <a:solidFill>
                  <a:srgbClr val="FF0000"/>
                </a:solidFill>
                <a:latin typeface="Times New Roman" panose="02020603050405020304" pitchFamily="18" charset="0"/>
                <a:cs typeface="Times New Roman" panose="02020603050405020304" pitchFamily="18" charset="0"/>
              </a:rPr>
              <a:t>adapt</a:t>
            </a:r>
            <a:r>
              <a:rPr lang="en-US" dirty="0" smtClean="0">
                <a:latin typeface="Times New Roman" panose="02020603050405020304" pitchFamily="18" charset="0"/>
                <a:cs typeface="Times New Roman" panose="02020603050405020304" pitchFamily="18" charset="0"/>
              </a:rPr>
              <a:t> our updates to the slope of our error function and </a:t>
            </a:r>
            <a:r>
              <a:rPr lang="en-US" dirty="0" smtClean="0">
                <a:solidFill>
                  <a:srgbClr val="FF0000"/>
                </a:solidFill>
                <a:latin typeface="Times New Roman" panose="02020603050405020304" pitchFamily="18" charset="0"/>
                <a:cs typeface="Times New Roman" panose="02020603050405020304" pitchFamily="18" charset="0"/>
              </a:rPr>
              <a:t>speed up </a:t>
            </a:r>
            <a:r>
              <a:rPr lang="en-US" dirty="0" smtClean="0">
                <a:latin typeface="Times New Roman" panose="02020603050405020304" pitchFamily="18" charset="0"/>
                <a:cs typeface="Times New Roman" panose="02020603050405020304" pitchFamily="18" charset="0"/>
              </a:rPr>
              <a:t>SGD in turn, we would also like to adapt our updates to each individual parameter to perform </a:t>
            </a:r>
            <a:r>
              <a:rPr lang="en-US" dirty="0" smtClean="0">
                <a:solidFill>
                  <a:srgbClr val="FF0000"/>
                </a:solidFill>
                <a:latin typeface="Times New Roman" panose="02020603050405020304" pitchFamily="18" charset="0"/>
                <a:cs typeface="Times New Roman" panose="02020603050405020304" pitchFamily="18" charset="0"/>
              </a:rPr>
              <a:t>larger or smaller updates depending on their importance</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4716" y="313899"/>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t>
            </a:r>
            <a:r>
              <a:rPr lang="en-US" sz="3200" dirty="0" smtClean="0">
                <a:latin typeface="Century Schoolbook" charset="0"/>
                <a:ea typeface="Century Schoolbook" charset="0"/>
                <a:cs typeface="Century Schoolbook" charset="0"/>
              </a:rPr>
              <a:t>Algorithms</a:t>
            </a:r>
            <a:endParaRPr lang="en-US" sz="3200"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785960" y="401400"/>
              <a:ext cx="9415440" cy="2357280"/>
            </p14:xfrm>
          </p:contentPart>
        </mc:Choice>
        <mc:Fallback xmlns="">
          <p:pic>
            <p:nvPicPr>
              <p:cNvPr id="2" name="Ink 1"/>
              <p:cNvPicPr/>
              <p:nvPr/>
            </p:nvPicPr>
            <p:blipFill>
              <a:blip r:embed="rId3"/>
              <a:stretch>
                <a:fillRect/>
              </a:stretch>
            </p:blipFill>
            <p:spPr>
              <a:xfrm>
                <a:off x="1777320" y="393840"/>
                <a:ext cx="9428400" cy="2369160"/>
              </a:xfrm>
              <a:prstGeom prst="rect">
                <a:avLst/>
              </a:prstGeom>
            </p:spPr>
          </p:pic>
        </mc:Fallback>
      </mc:AlternateContent>
    </p:spTree>
    <p:extLst>
      <p:ext uri="{BB962C8B-B14F-4D97-AF65-F5344CB8AC3E}">
        <p14:creationId xmlns:p14="http://schemas.microsoft.com/office/powerpoint/2010/main" val="3080485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13</a:t>
            </a:fld>
            <a:r>
              <a:rPr lang="en-US" dirty="0" smtClean="0"/>
              <a:t>	            Winter-2020</a:t>
            </a:r>
            <a:endParaRPr lang="en-US" dirty="0"/>
          </a:p>
        </p:txBody>
      </p:sp>
      <p:sp>
        <p:nvSpPr>
          <p:cNvPr id="4" name="TextBox 3"/>
          <p:cNvSpPr txBox="1"/>
          <p:nvPr/>
        </p:nvSpPr>
        <p:spPr>
          <a:xfrm>
            <a:off x="162921" y="1064525"/>
            <a:ext cx="370115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Frequently occurring features </a:t>
            </a:r>
          </a:p>
        </p:txBody>
      </p:sp>
      <p:cxnSp>
        <p:nvCxnSpPr>
          <p:cNvPr id="5" name="Straight Arrow Connector 4"/>
          <p:cNvCxnSpPr/>
          <p:nvPr/>
        </p:nvCxnSpPr>
        <p:spPr>
          <a:xfrm flipV="1">
            <a:off x="3717449" y="1271622"/>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57410" y="1064525"/>
            <a:ext cx="29688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Low learning rate</a:t>
            </a:r>
          </a:p>
        </p:txBody>
      </p:sp>
      <p:sp>
        <p:nvSpPr>
          <p:cNvPr id="8" name="TextBox 7"/>
          <p:cNvSpPr txBox="1"/>
          <p:nvPr/>
        </p:nvSpPr>
        <p:spPr>
          <a:xfrm>
            <a:off x="162921" y="1575466"/>
            <a:ext cx="346518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Infrequently occurring features </a:t>
            </a:r>
          </a:p>
        </p:txBody>
      </p:sp>
      <p:cxnSp>
        <p:nvCxnSpPr>
          <p:cNvPr id="9" name="Straight Arrow Connector 8"/>
          <p:cNvCxnSpPr/>
          <p:nvPr/>
        </p:nvCxnSpPr>
        <p:spPr>
          <a:xfrm flipV="1">
            <a:off x="3717449" y="1807917"/>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41542" y="1600999"/>
            <a:ext cx="29688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High learning rate</a:t>
            </a:r>
          </a:p>
        </p:txBody>
      </p:sp>
      <p:sp>
        <p:nvSpPr>
          <p:cNvPr id="14" name="TextBox 13"/>
          <p:cNvSpPr txBox="1"/>
          <p:nvPr/>
        </p:nvSpPr>
        <p:spPr>
          <a:xfrm>
            <a:off x="5781514" y="4451698"/>
            <a:ext cx="6880676" cy="461665"/>
          </a:xfrm>
          <a:prstGeom prst="rect">
            <a:avLst/>
          </a:prstGeom>
          <a:noFill/>
        </p:spPr>
        <p:txBody>
          <a:bodyPr wrap="square" rtlCol="0">
            <a:spAutoFit/>
          </a:bodyPr>
          <a:lstStyle/>
          <a:p>
            <a:r>
              <a:rPr lang="el-GR" sz="2400" dirty="0" smtClean="0">
                <a:latin typeface="Times New Roman" panose="02020603050405020304" pitchFamily="18" charset="0"/>
                <a:cs typeface="Times New Roman" panose="02020603050405020304" pitchFamily="18" charset="0"/>
              </a:rPr>
              <a:t>η</a:t>
            </a:r>
            <a:r>
              <a:rPr lang="en-US" sz="2400" dirty="0" smtClean="0">
                <a:latin typeface="Times New Roman" panose="02020603050405020304" pitchFamily="18" charset="0"/>
                <a:cs typeface="Times New Roman" panose="02020603050405020304" pitchFamily="18" charset="0"/>
              </a:rPr>
              <a:t> = 0.01</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5781514" y="4024405"/>
                <a:ext cx="6646459" cy="453137"/>
              </a:xfrm>
              <a:prstGeom prst="rect">
                <a:avLst/>
              </a:prstGeom>
              <a:noFill/>
            </p:spPr>
            <p:txBody>
              <a:bodyPr wrap="square" rtlCol="0">
                <a:spAutoFit/>
              </a:bodyPr>
              <a:lstStyle/>
              <a:p>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𝐺</m:t>
                        </m:r>
                      </m:e>
                      <m:sub>
                        <m:r>
                          <a:rPr lang="en-US" sz="2400" b="0" i="1" smtClean="0">
                            <a:latin typeface="Cambria Math" panose="02040503050406030204" pitchFamily="18" charset="0"/>
                            <a:cs typeface="Times New Roman" panose="02020603050405020304" pitchFamily="18" charset="0"/>
                          </a:rPr>
                          <m:t>𝑡</m:t>
                        </m:r>
                      </m:sub>
                    </m:sSub>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the sum of the squares of the past gradients</a:t>
                </a:r>
              </a:p>
            </p:txBody>
          </p:sp>
        </mc:Choice>
        <mc:Fallback xmlns="">
          <p:sp>
            <p:nvSpPr>
              <p:cNvPr id="15" name="TextBox 14"/>
              <p:cNvSpPr txBox="1">
                <a:spLocks noRot="1" noChangeAspect="1" noMove="1" noResize="1" noEditPoints="1" noAdjustHandles="1" noChangeArrowheads="1" noChangeShapeType="1" noTextEdit="1"/>
              </p:cNvSpPr>
              <p:nvPr/>
            </p:nvSpPr>
            <p:spPr>
              <a:xfrm>
                <a:off x="5781514" y="4024405"/>
                <a:ext cx="6646459" cy="453137"/>
              </a:xfrm>
              <a:prstGeom prst="rect">
                <a:avLst/>
              </a:prstGeom>
              <a:blipFill>
                <a:blip r:embed="rId2"/>
                <a:stretch>
                  <a:fillRect l="-183" b="-21333"/>
                </a:stretch>
              </a:blipFill>
            </p:spPr>
            <p:txBody>
              <a:bodyPr/>
              <a:lstStyle/>
              <a:p>
                <a:r>
                  <a:rPr lang="en-US">
                    <a:noFill/>
                  </a:rPr>
                  <a:t> </a:t>
                </a:r>
              </a:p>
            </p:txBody>
          </p:sp>
        </mc:Fallback>
      </mc:AlternateContent>
      <p:sp>
        <p:nvSpPr>
          <p:cNvPr id="20" name="TextBox 19"/>
          <p:cNvSpPr txBox="1"/>
          <p:nvPr/>
        </p:nvSpPr>
        <p:spPr>
          <a:xfrm>
            <a:off x="68809" y="2683890"/>
            <a:ext cx="3062926"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Formula:</a:t>
            </a:r>
          </a:p>
        </p:txBody>
      </p:sp>
      <p:sp>
        <p:nvSpPr>
          <p:cNvPr id="21" name="TextBox 20"/>
          <p:cNvSpPr txBox="1"/>
          <p:nvPr/>
        </p:nvSpPr>
        <p:spPr>
          <a:xfrm>
            <a:off x="204716" y="313899"/>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a:t>
            </a:r>
            <a:r>
              <a:rPr lang="en-US" sz="3200" dirty="0" err="1" smtClean="0">
                <a:latin typeface="Century Schoolbook" charset="0"/>
                <a:ea typeface="Century Schoolbook" charset="0"/>
                <a:cs typeface="Century Schoolbook" charset="0"/>
              </a:rPr>
              <a:t>Adagrad</a:t>
            </a:r>
            <a:endParaRPr lang="en-US" sz="3200" dirty="0">
              <a:latin typeface="Century Schoolbook" charset="0"/>
              <a:ea typeface="Century Schoolbook" charset="0"/>
              <a:cs typeface="Century Schoolbook" charset="0"/>
            </a:endParaRPr>
          </a:p>
        </p:txBody>
      </p:sp>
      <p:pic>
        <p:nvPicPr>
          <p:cNvPr id="26" name="Picture 25"/>
          <p:cNvPicPr>
            <a:picLocks noChangeAspect="1"/>
          </p:cNvPicPr>
          <p:nvPr/>
        </p:nvPicPr>
        <p:blipFill>
          <a:blip r:embed="rId3"/>
          <a:stretch>
            <a:fillRect/>
          </a:stretch>
        </p:blipFill>
        <p:spPr>
          <a:xfrm>
            <a:off x="1267416" y="5125559"/>
            <a:ext cx="3572453" cy="997672"/>
          </a:xfrm>
          <a:prstGeom prst="rect">
            <a:avLst/>
          </a:prstGeom>
        </p:spPr>
      </p:pic>
      <p:pic>
        <p:nvPicPr>
          <p:cNvPr id="27" name="Picture 26"/>
          <p:cNvPicPr>
            <a:picLocks noChangeAspect="1"/>
          </p:cNvPicPr>
          <p:nvPr/>
        </p:nvPicPr>
        <p:blipFill>
          <a:blip r:embed="rId4"/>
          <a:stretch>
            <a:fillRect/>
          </a:stretch>
        </p:blipFill>
        <p:spPr>
          <a:xfrm>
            <a:off x="1267417" y="4063222"/>
            <a:ext cx="3572453" cy="1118045"/>
          </a:xfrm>
          <a:prstGeom prst="rect">
            <a:avLst/>
          </a:prstGeom>
        </p:spPr>
      </p:pic>
      <p:pic>
        <p:nvPicPr>
          <p:cNvPr id="29" name="Picture 28"/>
          <p:cNvPicPr>
            <a:picLocks noChangeAspect="1"/>
          </p:cNvPicPr>
          <p:nvPr/>
        </p:nvPicPr>
        <p:blipFill>
          <a:blip r:embed="rId5"/>
          <a:stretch>
            <a:fillRect/>
          </a:stretch>
        </p:blipFill>
        <p:spPr>
          <a:xfrm>
            <a:off x="1292057" y="3358855"/>
            <a:ext cx="2321298" cy="66555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3047760" y="4680720"/>
              <a:ext cx="1870920" cy="1418400"/>
            </p14:xfrm>
          </p:contentPart>
        </mc:Choice>
        <mc:Fallback xmlns="">
          <p:pic>
            <p:nvPicPr>
              <p:cNvPr id="2" name="Ink 1"/>
              <p:cNvPicPr/>
              <p:nvPr/>
            </p:nvPicPr>
            <p:blipFill>
              <a:blip r:embed="rId7"/>
              <a:stretch>
                <a:fillRect/>
              </a:stretch>
            </p:blipFill>
            <p:spPr>
              <a:xfrm>
                <a:off x="3044880" y="4674600"/>
                <a:ext cx="1879920" cy="1428840"/>
              </a:xfrm>
              <a:prstGeom prst="rect">
                <a:avLst/>
              </a:prstGeom>
            </p:spPr>
          </p:pic>
        </mc:Fallback>
      </mc:AlternateContent>
    </p:spTree>
    <p:extLst>
      <p:ext uri="{BB962C8B-B14F-4D97-AF65-F5344CB8AC3E}">
        <p14:creationId xmlns:p14="http://schemas.microsoft.com/office/powerpoint/2010/main" val="29691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P spid="14" grpId="0"/>
      <p:bldP spid="15"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14</a:t>
            </a:fld>
            <a:r>
              <a:rPr lang="en-US" dirty="0" smtClean="0"/>
              <a:t>	            Winter-2020</a:t>
            </a:r>
            <a:endParaRPr lang="en-US" dirty="0"/>
          </a:p>
        </p:txBody>
      </p:sp>
      <p:sp>
        <p:nvSpPr>
          <p:cNvPr id="3" name="Content Placeholder 2"/>
          <p:cNvSpPr txBox="1">
            <a:spLocks/>
          </p:cNvSpPr>
          <p:nvPr/>
        </p:nvSpPr>
        <p:spPr>
          <a:xfrm>
            <a:off x="838200" y="2289649"/>
            <a:ext cx="10515600" cy="1426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While using </a:t>
            </a:r>
            <a:r>
              <a:rPr lang="en-US" dirty="0" err="1" smtClean="0">
                <a:latin typeface="Times New Roman" panose="02020603050405020304" pitchFamily="18" charset="0"/>
                <a:cs typeface="Times New Roman" panose="02020603050405020304" pitchFamily="18" charset="0"/>
              </a:rPr>
              <a:t>Adagrad</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every added term is positive</a:t>
            </a:r>
            <a:r>
              <a:rPr lang="en-US" dirty="0" smtClean="0">
                <a:latin typeface="Times New Roman" panose="02020603050405020304" pitchFamily="18" charset="0"/>
                <a:cs typeface="Times New Roman" panose="02020603050405020304" pitchFamily="18" charset="0"/>
              </a:rPr>
              <a:t>, the accumulated sum keeps growing during training. This in turn causes the </a:t>
            </a:r>
            <a:r>
              <a:rPr lang="en-US" dirty="0" smtClean="0">
                <a:solidFill>
                  <a:srgbClr val="FF0000"/>
                </a:solidFill>
                <a:latin typeface="Times New Roman" panose="02020603050405020304" pitchFamily="18" charset="0"/>
                <a:cs typeface="Times New Roman" panose="02020603050405020304" pitchFamily="18" charset="0"/>
              </a:rPr>
              <a:t>learning rate to shrink and eventually become infinitesimally small</a:t>
            </a:r>
            <a:r>
              <a:rPr lang="en-US" dirty="0" smtClean="0">
                <a:latin typeface="Times New Roman" panose="02020603050405020304" pitchFamily="18" charset="0"/>
                <a:cs typeface="Times New Roman" panose="02020603050405020304" pitchFamily="18" charset="0"/>
              </a:rPr>
              <a:t>, at which point the algorithm is no longer able to acquire additional knowledge. </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734961" y="1117076"/>
            <a:ext cx="10515600" cy="3872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latin typeface="Times New Roman" panose="02020603050405020304" pitchFamily="18" charset="0"/>
                <a:cs typeface="Times New Roman" panose="02020603050405020304" pitchFamily="18" charset="0"/>
              </a:rPr>
              <a:t>What is the problem??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0136" y="139644"/>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a:t>
            </a:r>
            <a:r>
              <a:rPr lang="en-US" sz="3200" dirty="0" err="1" smtClean="0">
                <a:latin typeface="Century Schoolbook" charset="0"/>
                <a:ea typeface="Century Schoolbook" charset="0"/>
                <a:cs typeface="Century Schoolbook" charset="0"/>
              </a:rPr>
              <a:t>Adagrad</a:t>
            </a:r>
            <a:endParaRPr lang="en-US" sz="3200"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14926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15</a:t>
            </a:fld>
            <a:r>
              <a:rPr lang="en-US" dirty="0" smtClean="0"/>
              <a:t>	            Winter-2020</a:t>
            </a:r>
            <a:endParaRPr lang="en-US" dirty="0"/>
          </a:p>
        </p:txBody>
      </p:sp>
      <p:sp>
        <p:nvSpPr>
          <p:cNvPr id="3" name="TextBox 2"/>
          <p:cNvSpPr txBox="1"/>
          <p:nvPr/>
        </p:nvSpPr>
        <p:spPr>
          <a:xfrm>
            <a:off x="162921" y="1064525"/>
            <a:ext cx="370115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Frequently occurring features </a:t>
            </a:r>
          </a:p>
        </p:txBody>
      </p:sp>
      <p:cxnSp>
        <p:nvCxnSpPr>
          <p:cNvPr id="4" name="Straight Arrow Connector 3"/>
          <p:cNvCxnSpPr/>
          <p:nvPr/>
        </p:nvCxnSpPr>
        <p:spPr>
          <a:xfrm flipV="1">
            <a:off x="3717449" y="1271622"/>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57410" y="1064525"/>
            <a:ext cx="29688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Low learning rate</a:t>
            </a:r>
          </a:p>
        </p:txBody>
      </p:sp>
      <p:sp>
        <p:nvSpPr>
          <p:cNvPr id="7" name="TextBox 6"/>
          <p:cNvSpPr txBox="1"/>
          <p:nvPr/>
        </p:nvSpPr>
        <p:spPr>
          <a:xfrm>
            <a:off x="162921" y="1575466"/>
            <a:ext cx="346518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Infrequently occurring features </a:t>
            </a:r>
          </a:p>
        </p:txBody>
      </p:sp>
      <p:cxnSp>
        <p:nvCxnSpPr>
          <p:cNvPr id="8" name="Straight Arrow Connector 7"/>
          <p:cNvCxnSpPr/>
          <p:nvPr/>
        </p:nvCxnSpPr>
        <p:spPr>
          <a:xfrm flipV="1">
            <a:off x="3717449" y="1807917"/>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41542" y="1600999"/>
            <a:ext cx="29688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High learning rate</a:t>
            </a:r>
          </a:p>
        </p:txBody>
      </p:sp>
      <p:sp>
        <p:nvSpPr>
          <p:cNvPr id="10" name="TextBox 9"/>
          <p:cNvSpPr txBox="1"/>
          <p:nvPr/>
        </p:nvSpPr>
        <p:spPr>
          <a:xfrm>
            <a:off x="204716" y="313899"/>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a:t>
            </a:r>
            <a:r>
              <a:rPr lang="en-US" sz="3200" dirty="0" err="1" smtClean="0">
                <a:latin typeface="Century Schoolbook" charset="0"/>
                <a:ea typeface="Century Schoolbook" charset="0"/>
                <a:cs typeface="Century Schoolbook" charset="0"/>
              </a:rPr>
              <a:t>Adadelta</a:t>
            </a:r>
            <a:endParaRPr lang="en-US" sz="3200" dirty="0">
              <a:latin typeface="Century Schoolbook" charset="0"/>
              <a:ea typeface="Century Schoolbook" charset="0"/>
              <a:cs typeface="Century Schoolbook" charset="0"/>
            </a:endParaRPr>
          </a:p>
        </p:txBody>
      </p:sp>
      <p:pic>
        <p:nvPicPr>
          <p:cNvPr id="11" name="Picture 10"/>
          <p:cNvPicPr>
            <a:picLocks noChangeAspect="1"/>
          </p:cNvPicPr>
          <p:nvPr/>
        </p:nvPicPr>
        <p:blipFill>
          <a:blip r:embed="rId2"/>
          <a:stretch>
            <a:fillRect/>
          </a:stretch>
        </p:blipFill>
        <p:spPr>
          <a:xfrm>
            <a:off x="1163995" y="4070990"/>
            <a:ext cx="3057525" cy="514350"/>
          </a:xfrm>
          <a:prstGeom prst="rect">
            <a:avLst/>
          </a:prstGeom>
        </p:spPr>
      </p:pic>
      <p:pic>
        <p:nvPicPr>
          <p:cNvPr id="12" name="Picture 11"/>
          <p:cNvPicPr>
            <a:picLocks noChangeAspect="1"/>
          </p:cNvPicPr>
          <p:nvPr/>
        </p:nvPicPr>
        <p:blipFill>
          <a:blip r:embed="rId3"/>
          <a:stretch>
            <a:fillRect/>
          </a:stretch>
        </p:blipFill>
        <p:spPr>
          <a:xfrm>
            <a:off x="1052502" y="4500115"/>
            <a:ext cx="2419350" cy="990600"/>
          </a:xfrm>
          <a:prstGeom prst="rect">
            <a:avLst/>
          </a:prstGeom>
        </p:spPr>
      </p:pic>
      <p:pic>
        <p:nvPicPr>
          <p:cNvPr id="13" name="Picture 12"/>
          <p:cNvPicPr>
            <a:picLocks noChangeAspect="1"/>
          </p:cNvPicPr>
          <p:nvPr/>
        </p:nvPicPr>
        <p:blipFill>
          <a:blip r:embed="rId4"/>
          <a:stretch>
            <a:fillRect/>
          </a:stretch>
        </p:blipFill>
        <p:spPr>
          <a:xfrm>
            <a:off x="6322258" y="4585340"/>
            <a:ext cx="2590800" cy="1181100"/>
          </a:xfrm>
          <a:prstGeom prst="rect">
            <a:avLst/>
          </a:prstGeom>
        </p:spPr>
      </p:pic>
      <p:pic>
        <p:nvPicPr>
          <p:cNvPr id="14" name="Picture 13"/>
          <p:cNvPicPr>
            <a:picLocks noChangeAspect="1"/>
          </p:cNvPicPr>
          <p:nvPr/>
        </p:nvPicPr>
        <p:blipFill>
          <a:blip r:embed="rId5"/>
          <a:stretch>
            <a:fillRect/>
          </a:stretch>
        </p:blipFill>
        <p:spPr>
          <a:xfrm>
            <a:off x="6322258" y="4070990"/>
            <a:ext cx="3600450" cy="523875"/>
          </a:xfrm>
          <a:prstGeom prst="rect">
            <a:avLst/>
          </a:prstGeom>
        </p:spPr>
      </p:pic>
      <p:pic>
        <p:nvPicPr>
          <p:cNvPr id="15" name="Picture 14"/>
          <p:cNvPicPr>
            <a:picLocks noChangeAspect="1"/>
          </p:cNvPicPr>
          <p:nvPr/>
        </p:nvPicPr>
        <p:blipFill>
          <a:blip r:embed="rId6"/>
          <a:stretch>
            <a:fillRect/>
          </a:stretch>
        </p:blipFill>
        <p:spPr>
          <a:xfrm>
            <a:off x="1052502" y="5308981"/>
            <a:ext cx="2181225" cy="571500"/>
          </a:xfrm>
          <a:prstGeom prst="rect">
            <a:avLst/>
          </a:prstGeom>
        </p:spPr>
      </p:pic>
      <p:sp>
        <p:nvSpPr>
          <p:cNvPr id="16" name="TextBox 15"/>
          <p:cNvSpPr txBox="1"/>
          <p:nvPr/>
        </p:nvSpPr>
        <p:spPr>
          <a:xfrm>
            <a:off x="-195246" y="3381123"/>
            <a:ext cx="3062926"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Formula:</a:t>
            </a:r>
          </a:p>
        </p:txBody>
      </p:sp>
      <p:sp>
        <p:nvSpPr>
          <p:cNvPr id="2" name="Rectangle 1"/>
          <p:cNvSpPr/>
          <p:nvPr/>
        </p:nvSpPr>
        <p:spPr>
          <a:xfrm>
            <a:off x="162921" y="2080625"/>
            <a:ext cx="379193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We don’t need default learning rate</a:t>
            </a:r>
          </a:p>
        </p:txBody>
      </p:sp>
      <p:sp>
        <p:nvSpPr>
          <p:cNvPr id="17" name="TextBox 16"/>
          <p:cNvSpPr txBox="1"/>
          <p:nvPr/>
        </p:nvSpPr>
        <p:spPr>
          <a:xfrm>
            <a:off x="6322258" y="3249317"/>
            <a:ext cx="3807725" cy="584775"/>
          </a:xfrm>
          <a:prstGeom prst="rect">
            <a:avLst/>
          </a:prstGeom>
          <a:noFill/>
        </p:spPr>
        <p:txBody>
          <a:bodyPr wrap="square" rtlCol="0">
            <a:spAutoFit/>
          </a:bodyPr>
          <a:lstStyle/>
          <a:p>
            <a:pPr fontAlgn="base"/>
            <a:r>
              <a:rPr lang="el-GR" sz="3200" dirty="0" smtClean="0">
                <a:latin typeface="Times New Roman" panose="02020603050405020304" pitchFamily="18" charset="0"/>
                <a:cs typeface="Times New Roman" panose="02020603050405020304" pitchFamily="18" charset="0"/>
              </a:rPr>
              <a:t>γ</a:t>
            </a:r>
            <a:r>
              <a:rPr lang="en-US" sz="3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set to 0.9</a:t>
            </a:r>
          </a:p>
        </p:txBody>
      </p:sp>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3337920" y="804600"/>
              <a:ext cx="7512120" cy="4029480"/>
            </p14:xfrm>
          </p:contentPart>
        </mc:Choice>
        <mc:Fallback xmlns="">
          <p:pic>
            <p:nvPicPr>
              <p:cNvPr id="18" name="Ink 17"/>
              <p:cNvPicPr/>
              <p:nvPr/>
            </p:nvPicPr>
            <p:blipFill>
              <a:blip r:embed="rId8"/>
              <a:stretch>
                <a:fillRect/>
              </a:stretch>
            </p:blipFill>
            <p:spPr>
              <a:xfrm>
                <a:off x="3333960" y="799920"/>
                <a:ext cx="7522920" cy="4041000"/>
              </a:xfrm>
              <a:prstGeom prst="rect">
                <a:avLst/>
              </a:prstGeom>
            </p:spPr>
          </p:pic>
        </mc:Fallback>
      </mc:AlternateContent>
    </p:spTree>
    <p:extLst>
      <p:ext uri="{BB962C8B-B14F-4D97-AF65-F5344CB8AC3E}">
        <p14:creationId xmlns:p14="http://schemas.microsoft.com/office/powerpoint/2010/main" val="221955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6" grpId="0"/>
      <p:bldP spid="2"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16</a:t>
            </a:fld>
            <a:r>
              <a:rPr lang="en-US" dirty="0" smtClean="0"/>
              <a:t>	            Winter-2020</a:t>
            </a:r>
            <a:endParaRPr lang="en-US" dirty="0"/>
          </a:p>
        </p:txBody>
      </p:sp>
      <p:sp>
        <p:nvSpPr>
          <p:cNvPr id="3" name="TextBox 2"/>
          <p:cNvSpPr txBox="1"/>
          <p:nvPr/>
        </p:nvSpPr>
        <p:spPr>
          <a:xfrm>
            <a:off x="162921" y="1064525"/>
            <a:ext cx="370115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Frequently occurring features </a:t>
            </a:r>
          </a:p>
        </p:txBody>
      </p:sp>
      <p:cxnSp>
        <p:nvCxnSpPr>
          <p:cNvPr id="4" name="Straight Arrow Connector 3"/>
          <p:cNvCxnSpPr/>
          <p:nvPr/>
        </p:nvCxnSpPr>
        <p:spPr>
          <a:xfrm flipV="1">
            <a:off x="3717449" y="1271622"/>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57410" y="1064525"/>
            <a:ext cx="29688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Low learning rate</a:t>
            </a:r>
          </a:p>
        </p:txBody>
      </p:sp>
      <p:sp>
        <p:nvSpPr>
          <p:cNvPr id="7" name="TextBox 6"/>
          <p:cNvSpPr txBox="1"/>
          <p:nvPr/>
        </p:nvSpPr>
        <p:spPr>
          <a:xfrm>
            <a:off x="162921" y="1575466"/>
            <a:ext cx="346518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Infrequently occurring features </a:t>
            </a:r>
          </a:p>
        </p:txBody>
      </p:sp>
      <p:cxnSp>
        <p:nvCxnSpPr>
          <p:cNvPr id="8" name="Straight Arrow Connector 7"/>
          <p:cNvCxnSpPr/>
          <p:nvPr/>
        </p:nvCxnSpPr>
        <p:spPr>
          <a:xfrm flipV="1">
            <a:off x="3717449" y="1807917"/>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41542" y="1600999"/>
            <a:ext cx="29688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High learning rate</a:t>
            </a:r>
          </a:p>
        </p:txBody>
      </p:sp>
      <p:sp>
        <p:nvSpPr>
          <p:cNvPr id="10" name="TextBox 9"/>
          <p:cNvSpPr txBox="1"/>
          <p:nvPr/>
        </p:nvSpPr>
        <p:spPr>
          <a:xfrm>
            <a:off x="204716" y="313899"/>
            <a:ext cx="5768381"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a:t>
            </a:r>
            <a:r>
              <a:rPr lang="en-US" sz="3200" dirty="0" err="1" smtClean="0">
                <a:latin typeface="Century Schoolbook" charset="0"/>
                <a:ea typeface="Century Schoolbook" charset="0"/>
                <a:cs typeface="Century Schoolbook" charset="0"/>
              </a:rPr>
              <a:t>RMSProp</a:t>
            </a:r>
            <a:endParaRPr lang="en-US" sz="3200" dirty="0">
              <a:latin typeface="Century Schoolbook" charset="0"/>
              <a:ea typeface="Century Schoolbook" charset="0"/>
              <a:cs typeface="Century Schoolbook" charset="0"/>
            </a:endParaRPr>
          </a:p>
        </p:txBody>
      </p:sp>
      <p:sp>
        <p:nvSpPr>
          <p:cNvPr id="2" name="Rectangle 1"/>
          <p:cNvSpPr/>
          <p:nvPr/>
        </p:nvSpPr>
        <p:spPr>
          <a:xfrm>
            <a:off x="162921" y="1990269"/>
            <a:ext cx="9617710" cy="707886"/>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RMSprop</a:t>
            </a:r>
            <a:r>
              <a:rPr lang="en-US" sz="2000" dirty="0">
                <a:latin typeface="Times New Roman" panose="02020603050405020304" pitchFamily="18" charset="0"/>
                <a:cs typeface="Times New Roman" panose="02020603050405020304" pitchFamily="18" charset="0"/>
              </a:rPr>
              <a:t> is an unpublished, adaptive learning rate method proposed by Geoff Hinton</a:t>
            </a:r>
          </a:p>
          <a:p>
            <a:r>
              <a:rPr lang="en-US" sz="2000" dirty="0" err="1">
                <a:latin typeface="Times New Roman" panose="02020603050405020304" pitchFamily="18" charset="0"/>
                <a:cs typeface="Times New Roman" panose="02020603050405020304" pitchFamily="18" charset="0"/>
              </a:rPr>
              <a:t>RMSProp</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Adadelta</a:t>
            </a:r>
            <a:r>
              <a:rPr lang="en-US" sz="2000" dirty="0">
                <a:latin typeface="Times New Roman" panose="02020603050405020304" pitchFamily="18" charset="0"/>
                <a:cs typeface="Times New Roman" panose="02020603050405020304" pitchFamily="18" charset="0"/>
              </a:rPr>
              <a:t> both try to resolve the </a:t>
            </a:r>
            <a:r>
              <a:rPr lang="en-US" sz="2000" dirty="0" err="1">
                <a:latin typeface="Times New Roman" panose="02020603050405020304" pitchFamily="18" charset="0"/>
                <a:cs typeface="Times New Roman" panose="02020603050405020304" pitchFamily="18" charset="0"/>
              </a:rPr>
              <a:t>Adagrad's</a:t>
            </a:r>
            <a:r>
              <a:rPr lang="en-US" sz="2000" dirty="0">
                <a:latin typeface="Times New Roman" panose="02020603050405020304" pitchFamily="18" charset="0"/>
                <a:cs typeface="Times New Roman" panose="02020603050405020304" pitchFamily="18" charset="0"/>
              </a:rPr>
              <a:t> radically diminishing learning rates</a:t>
            </a:r>
          </a:p>
        </p:txBody>
      </p:sp>
      <p:pic>
        <p:nvPicPr>
          <p:cNvPr id="11" name="Picture 10"/>
          <p:cNvPicPr>
            <a:picLocks noChangeAspect="1"/>
          </p:cNvPicPr>
          <p:nvPr/>
        </p:nvPicPr>
        <p:blipFill>
          <a:blip r:embed="rId2"/>
          <a:stretch>
            <a:fillRect/>
          </a:stretch>
        </p:blipFill>
        <p:spPr>
          <a:xfrm>
            <a:off x="901629" y="3902525"/>
            <a:ext cx="3238500" cy="1795196"/>
          </a:xfrm>
          <a:prstGeom prst="rect">
            <a:avLst/>
          </a:prstGeom>
        </p:spPr>
      </p:pic>
      <p:sp>
        <p:nvSpPr>
          <p:cNvPr id="12" name="TextBox 11"/>
          <p:cNvSpPr txBox="1"/>
          <p:nvPr/>
        </p:nvSpPr>
        <p:spPr>
          <a:xfrm>
            <a:off x="-195246" y="3381123"/>
            <a:ext cx="3062926"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Formula:</a:t>
            </a:r>
          </a:p>
        </p:txBody>
      </p:sp>
      <p:sp>
        <p:nvSpPr>
          <p:cNvPr id="13" name="TextBox 12"/>
          <p:cNvSpPr txBox="1"/>
          <p:nvPr/>
        </p:nvSpPr>
        <p:spPr>
          <a:xfrm>
            <a:off x="6322259" y="4149941"/>
            <a:ext cx="2294266" cy="584775"/>
          </a:xfrm>
          <a:prstGeom prst="rect">
            <a:avLst/>
          </a:prstGeom>
          <a:noFill/>
        </p:spPr>
        <p:txBody>
          <a:bodyPr wrap="square" rtlCol="0">
            <a:spAutoFit/>
          </a:bodyPr>
          <a:lstStyle/>
          <a:p>
            <a:pPr fontAlgn="base"/>
            <a:r>
              <a:rPr lang="el-GR" sz="3200" dirty="0" smtClean="0">
                <a:latin typeface="Times New Roman" panose="02020603050405020304" pitchFamily="18" charset="0"/>
                <a:cs typeface="Times New Roman" panose="02020603050405020304" pitchFamily="18" charset="0"/>
              </a:rPr>
              <a:t>γ</a:t>
            </a:r>
            <a:r>
              <a:rPr lang="en-US" sz="3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set to 0.9</a:t>
            </a:r>
          </a:p>
        </p:txBody>
      </p:sp>
      <p:sp>
        <p:nvSpPr>
          <p:cNvPr id="14" name="TextBox 13"/>
          <p:cNvSpPr txBox="1"/>
          <p:nvPr/>
        </p:nvSpPr>
        <p:spPr>
          <a:xfrm>
            <a:off x="6340293" y="4767227"/>
            <a:ext cx="4145810" cy="461665"/>
          </a:xfrm>
          <a:prstGeom prst="rect">
            <a:avLst/>
          </a:prstGeom>
          <a:noFill/>
        </p:spPr>
        <p:txBody>
          <a:bodyPr wrap="square" rtlCol="0">
            <a:spAutoFit/>
          </a:bodyPr>
          <a:lstStyle/>
          <a:p>
            <a:r>
              <a:rPr lang="el-GR" sz="2400" dirty="0" smtClean="0">
                <a:latin typeface="Times New Roman" panose="02020603050405020304" pitchFamily="18" charset="0"/>
                <a:cs typeface="Times New Roman" panose="02020603050405020304" pitchFamily="18" charset="0"/>
              </a:rPr>
              <a:t>η</a:t>
            </a:r>
            <a:r>
              <a:rPr lang="en-US" sz="2400" dirty="0" smtClean="0">
                <a:latin typeface="Times New Roman" panose="02020603050405020304" pitchFamily="18" charset="0"/>
                <a:cs typeface="Times New Roman" panose="02020603050405020304" pitchFamily="18" charset="0"/>
              </a:rPr>
              <a:t> = 0.001</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1781280" y="889920"/>
              <a:ext cx="7230960" cy="3691800"/>
            </p14:xfrm>
          </p:contentPart>
        </mc:Choice>
        <mc:Fallback xmlns="">
          <p:pic>
            <p:nvPicPr>
              <p:cNvPr id="15" name="Ink 14"/>
              <p:cNvPicPr/>
              <p:nvPr/>
            </p:nvPicPr>
            <p:blipFill>
              <a:blip r:embed="rId4"/>
              <a:stretch>
                <a:fillRect/>
              </a:stretch>
            </p:blipFill>
            <p:spPr>
              <a:xfrm>
                <a:off x="1773720" y="887400"/>
                <a:ext cx="7241400" cy="3701880"/>
              </a:xfrm>
              <a:prstGeom prst="rect">
                <a:avLst/>
              </a:prstGeom>
            </p:spPr>
          </p:pic>
        </mc:Fallback>
      </mc:AlternateContent>
    </p:spTree>
    <p:extLst>
      <p:ext uri="{BB962C8B-B14F-4D97-AF65-F5344CB8AC3E}">
        <p14:creationId xmlns:p14="http://schemas.microsoft.com/office/powerpoint/2010/main" val="418820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2"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17</a:t>
            </a:fld>
            <a:r>
              <a:rPr lang="en-US" dirty="0" smtClean="0"/>
              <a:t>	            Winter-2020</a:t>
            </a:r>
            <a:endParaRPr lang="en-US" dirty="0"/>
          </a:p>
        </p:txBody>
      </p:sp>
      <p:sp>
        <p:nvSpPr>
          <p:cNvPr id="3" name="TextBox 2"/>
          <p:cNvSpPr txBox="1"/>
          <p:nvPr/>
        </p:nvSpPr>
        <p:spPr>
          <a:xfrm>
            <a:off x="204716" y="313899"/>
            <a:ext cx="11564497" cy="584775"/>
          </a:xfrm>
          <a:prstGeom prst="rect">
            <a:avLst/>
          </a:prstGeom>
          <a:noFill/>
        </p:spPr>
        <p:txBody>
          <a:bodyPr wrap="square" rtlCol="0">
            <a:spAutoFit/>
          </a:bodyPr>
          <a:lstStyle/>
          <a:p>
            <a:pPr fontAlgn="base"/>
            <a:r>
              <a:rPr lang="en-US" sz="3200" dirty="0">
                <a:latin typeface="Century Schoolbook" charset="0"/>
                <a:ea typeface="Century Schoolbook" charset="0"/>
                <a:cs typeface="Century Schoolbook" charset="0"/>
              </a:rPr>
              <a:t>GD Algorithms: </a:t>
            </a:r>
            <a:r>
              <a:rPr lang="en-US" sz="3200" dirty="0" smtClean="0">
                <a:latin typeface="Century Schoolbook" charset="0"/>
                <a:ea typeface="Century Schoolbook" charset="0"/>
                <a:cs typeface="Century Schoolbook" charset="0"/>
              </a:rPr>
              <a:t>Adam</a:t>
            </a:r>
            <a:r>
              <a:rPr lang="en-US" sz="2800" dirty="0" smtClean="0">
                <a:latin typeface="Century Schoolbook" charset="0"/>
                <a:ea typeface="Century Schoolbook" charset="0"/>
                <a:cs typeface="Century Schoolbook" charset="0"/>
              </a:rPr>
              <a:t> (</a:t>
            </a:r>
            <a:r>
              <a:rPr lang="en-US" sz="2800" dirty="0">
                <a:latin typeface="Century Schoolbook" charset="0"/>
                <a:ea typeface="Century Schoolbook" charset="0"/>
                <a:cs typeface="Century Schoolbook" charset="0"/>
              </a:rPr>
              <a:t>Adaptive Momentum Estimation)</a:t>
            </a:r>
          </a:p>
        </p:txBody>
      </p:sp>
      <p:sp>
        <p:nvSpPr>
          <p:cNvPr id="11" name="Rectangle 10"/>
          <p:cNvSpPr/>
          <p:nvPr/>
        </p:nvSpPr>
        <p:spPr>
          <a:xfrm>
            <a:off x="605373" y="1297095"/>
            <a:ext cx="9617710" cy="400110"/>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Adam adds Momentum to </a:t>
            </a:r>
            <a:r>
              <a:rPr lang="en-US" sz="2000" dirty="0" err="1">
                <a:latin typeface="Times New Roman" panose="02020603050405020304" pitchFamily="18" charset="0"/>
                <a:cs typeface="Times New Roman" panose="02020603050405020304" pitchFamily="18" charset="0"/>
              </a:rPr>
              <a:t>RMSProp</a:t>
            </a:r>
            <a:endParaRPr lang="en-US" sz="20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522510" y="3443224"/>
            <a:ext cx="3530945" cy="1758125"/>
          </a:xfrm>
          <a:prstGeom prst="rect">
            <a:avLst/>
          </a:prstGeom>
        </p:spPr>
      </p:pic>
      <p:pic>
        <p:nvPicPr>
          <p:cNvPr id="13" name="Picture 12"/>
          <p:cNvPicPr>
            <a:picLocks noChangeAspect="1"/>
          </p:cNvPicPr>
          <p:nvPr/>
        </p:nvPicPr>
        <p:blipFill>
          <a:blip r:embed="rId3"/>
          <a:stretch>
            <a:fillRect/>
          </a:stretch>
        </p:blipFill>
        <p:spPr>
          <a:xfrm>
            <a:off x="4970206" y="3792399"/>
            <a:ext cx="2676630" cy="1247775"/>
          </a:xfrm>
          <a:prstGeom prst="rect">
            <a:avLst/>
          </a:prstGeom>
        </p:spPr>
      </p:pic>
      <p:pic>
        <p:nvPicPr>
          <p:cNvPr id="14" name="Picture 13"/>
          <p:cNvPicPr>
            <a:picLocks noChangeAspect="1"/>
          </p:cNvPicPr>
          <p:nvPr/>
        </p:nvPicPr>
        <p:blipFill>
          <a:blip r:embed="rId4"/>
          <a:stretch>
            <a:fillRect/>
          </a:stretch>
        </p:blipFill>
        <p:spPr>
          <a:xfrm>
            <a:off x="2949677" y="5214818"/>
            <a:ext cx="2668577" cy="1185982"/>
          </a:xfrm>
          <a:prstGeom prst="rect">
            <a:avLst/>
          </a:prstGeom>
        </p:spPr>
      </p:pic>
      <p:sp>
        <p:nvSpPr>
          <p:cNvPr id="15" name="TextBox 14"/>
          <p:cNvSpPr txBox="1"/>
          <p:nvPr/>
        </p:nvSpPr>
        <p:spPr>
          <a:xfrm>
            <a:off x="-113249" y="3036380"/>
            <a:ext cx="3062926" cy="400110"/>
          </a:xfrm>
          <a:prstGeom prst="rect">
            <a:avLst/>
          </a:prstGeom>
          <a:noFill/>
        </p:spPr>
        <p:txBody>
          <a:bodyPr wrap="square" rtlCol="0">
            <a:spAutoFit/>
          </a:bodyPr>
          <a:lstStyle/>
          <a:p>
            <a:pPr algn="ctr" fontAlgn="base"/>
            <a:r>
              <a:rPr lang="en-US" sz="2000" dirty="0">
                <a:latin typeface="Times New Roman" panose="02020603050405020304" pitchFamily="18" charset="0"/>
                <a:cs typeface="Times New Roman" panose="02020603050405020304" pitchFamily="18" charset="0"/>
              </a:rPr>
              <a:t>Formula:</a:t>
            </a:r>
          </a:p>
        </p:txBody>
      </p:sp>
      <p:sp>
        <p:nvSpPr>
          <p:cNvPr id="17" name="TextBox 16"/>
          <p:cNvSpPr txBox="1"/>
          <p:nvPr/>
        </p:nvSpPr>
        <p:spPr>
          <a:xfrm>
            <a:off x="9238004" y="4465692"/>
            <a:ext cx="1564842" cy="461665"/>
          </a:xfrm>
          <a:prstGeom prst="rect">
            <a:avLst/>
          </a:prstGeom>
          <a:noFill/>
        </p:spPr>
        <p:txBody>
          <a:bodyPr wrap="square" rtlCol="0">
            <a:spAutoFit/>
          </a:bodyPr>
          <a:lstStyle/>
          <a:p>
            <a:r>
              <a:rPr lang="el-GR" sz="2400" dirty="0">
                <a:latin typeface="Times New Roman" panose="02020603050405020304" pitchFamily="18" charset="0"/>
                <a:cs typeface="Times New Roman" panose="02020603050405020304" pitchFamily="18" charset="0"/>
              </a:rPr>
              <a:t>η</a:t>
            </a:r>
            <a:r>
              <a:rPr lang="en-US" sz="2400" dirty="0">
                <a:latin typeface="Times New Roman" panose="02020603050405020304" pitchFamily="18" charset="0"/>
                <a:cs typeface="Times New Roman" panose="02020603050405020304" pitchFamily="18" charset="0"/>
              </a:rPr>
              <a:t> = 0.001</a:t>
            </a:r>
          </a:p>
        </p:txBody>
      </p:sp>
      <p:sp>
        <p:nvSpPr>
          <p:cNvPr id="2" name="Rectangle 1"/>
          <p:cNvSpPr/>
          <p:nvPr/>
        </p:nvSpPr>
        <p:spPr>
          <a:xfrm>
            <a:off x="9260475" y="4916016"/>
            <a:ext cx="1027845" cy="461665"/>
          </a:xfrm>
          <a:prstGeom prst="rect">
            <a:avLst/>
          </a:prstGeom>
        </p:spPr>
        <p:txBody>
          <a:bodyPr wrap="none">
            <a:spAutoFit/>
          </a:bodyPr>
          <a:lstStyle/>
          <a:p>
            <a:r>
              <a:rPr lang="el-GR" sz="2400" dirty="0">
                <a:latin typeface="Times New Roman" panose="02020603050405020304" pitchFamily="18" charset="0"/>
                <a:cs typeface="Times New Roman" panose="02020603050405020304" pitchFamily="18" charset="0"/>
              </a:rPr>
              <a:t>ϵ</a:t>
            </a:r>
            <a:r>
              <a:rPr lang="en-US" sz="2400" dirty="0">
                <a:latin typeface="Times New Roman" panose="02020603050405020304" pitchFamily="18" charset="0"/>
                <a:cs typeface="Times New Roman" panose="02020603050405020304" pitchFamily="18" charset="0"/>
              </a:rPr>
              <a:t>: 1e-8</a:t>
            </a:r>
          </a:p>
        </p:txBody>
      </p:sp>
      <mc:AlternateContent xmlns:mc="http://schemas.openxmlformats.org/markup-compatibility/2006" xmlns:a14="http://schemas.microsoft.com/office/drawing/2010/main">
        <mc:Choice Requires="a14">
          <p:sp>
            <p:nvSpPr>
              <p:cNvPr id="18" name="Rectangle 17"/>
              <p:cNvSpPr/>
              <p:nvPr/>
            </p:nvSpPr>
            <p:spPr>
              <a:xfrm>
                <a:off x="9260475" y="4089897"/>
                <a:ext cx="1026178" cy="461665"/>
              </a:xfrm>
              <a:prstGeom prst="rect">
                <a:avLst/>
              </a:prstGeom>
            </p:spPr>
            <p:txBody>
              <a:bodyPr wrap="none">
                <a:spAutoFit/>
              </a:bodyPr>
              <a:lstStyle/>
              <a:p>
                <a14:m>
                  <m:oMath xmlns:m="http://schemas.openxmlformats.org/officeDocument/2006/math">
                    <m:sSub>
                      <m:sSubPr>
                        <m:ctrlPr>
                          <a:rPr lang="el-GR" sz="2400" i="1">
                            <a:latin typeface="Cambria Math" panose="02040503050406030204" pitchFamily="18" charset="0"/>
                            <a:cs typeface="Times New Roman" panose="02020603050405020304" pitchFamily="18" charset="0"/>
                          </a:rPr>
                        </m:ctrlPr>
                      </m:sSubPr>
                      <m:e>
                        <m:r>
                          <m:rPr>
                            <m:nor/>
                          </m:rPr>
                          <a:rPr lang="el-GR" sz="2400" dirty="0">
                            <a:latin typeface="Times New Roman" panose="02020603050405020304" pitchFamily="18" charset="0"/>
                            <a:cs typeface="Times New Roman" panose="02020603050405020304" pitchFamily="18" charset="0"/>
                          </a:rPr>
                          <m:t>β</m:t>
                        </m:r>
                      </m:e>
                      <m:sub>
                        <m:r>
                          <a:rPr lang="en-US" sz="2400" dirty="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0.9</a:t>
                </a:r>
              </a:p>
            </p:txBody>
          </p:sp>
        </mc:Choice>
        <mc:Fallback xmlns="">
          <p:sp>
            <p:nvSpPr>
              <p:cNvPr id="18" name="Rectangle 17"/>
              <p:cNvSpPr>
                <a:spLocks noRot="1" noChangeAspect="1" noMove="1" noResize="1" noEditPoints="1" noAdjustHandles="1" noChangeArrowheads="1" noChangeShapeType="1" noTextEdit="1"/>
              </p:cNvSpPr>
              <p:nvPr/>
            </p:nvSpPr>
            <p:spPr>
              <a:xfrm>
                <a:off x="9260475" y="4089897"/>
                <a:ext cx="1026178" cy="461665"/>
              </a:xfrm>
              <a:prstGeom prst="rect">
                <a:avLst/>
              </a:prstGeom>
              <a:blipFill>
                <a:blip r:embed="rId5"/>
                <a:stretch>
                  <a:fillRect l="-4762" t="-10526" r="-892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9260475" y="3648559"/>
                <a:ext cx="1410899" cy="461665"/>
              </a:xfrm>
              <a:prstGeom prst="rect">
                <a:avLst/>
              </a:prstGeom>
            </p:spPr>
            <p:txBody>
              <a:bodyPr wrap="none">
                <a:spAutoFit/>
              </a:bodyPr>
              <a:lstStyle/>
              <a:p>
                <a14:m>
                  <m:oMath xmlns:m="http://schemas.openxmlformats.org/officeDocument/2006/math">
                    <m:sSub>
                      <m:sSubPr>
                        <m:ctrlPr>
                          <a:rPr lang="el-GR" sz="2400" i="1">
                            <a:latin typeface="Cambria Math" panose="02040503050406030204" pitchFamily="18" charset="0"/>
                            <a:cs typeface="Times New Roman" panose="02020603050405020304" pitchFamily="18" charset="0"/>
                          </a:rPr>
                        </m:ctrlPr>
                      </m:sSubPr>
                      <m:e>
                        <m:r>
                          <m:rPr>
                            <m:nor/>
                          </m:rPr>
                          <a:rPr lang="el-GR" sz="2400" dirty="0">
                            <a:latin typeface="Times New Roman" panose="02020603050405020304" pitchFamily="18" charset="0"/>
                            <a:cs typeface="Times New Roman" panose="02020603050405020304" pitchFamily="18" charset="0"/>
                          </a:rPr>
                          <m:t>β</m:t>
                        </m:r>
                      </m:e>
                      <m:sub>
                        <m:r>
                          <a:rPr lang="en-US" sz="240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0.999 </a:t>
                </a:r>
              </a:p>
            </p:txBody>
          </p:sp>
        </mc:Choice>
        <mc:Fallback xmlns="">
          <p:sp>
            <p:nvSpPr>
              <p:cNvPr id="19" name="Rectangle 18"/>
              <p:cNvSpPr>
                <a:spLocks noRot="1" noChangeAspect="1" noMove="1" noResize="1" noEditPoints="1" noAdjustHandles="1" noChangeArrowheads="1" noChangeShapeType="1" noTextEdit="1"/>
              </p:cNvSpPr>
              <p:nvPr/>
            </p:nvSpPr>
            <p:spPr>
              <a:xfrm>
                <a:off x="9260475" y="3648559"/>
                <a:ext cx="1410899" cy="461665"/>
              </a:xfrm>
              <a:prstGeom prst="rect">
                <a:avLst/>
              </a:prstGeom>
              <a:blipFill>
                <a:blip r:embed="rId6"/>
                <a:stretch>
                  <a:fillRect l="-3448" t="-10667" r="-5603" b="-30667"/>
                </a:stretch>
              </a:blipFill>
            </p:spPr>
            <p:txBody>
              <a:bodyPr/>
              <a:lstStyle/>
              <a:p>
                <a:r>
                  <a:rPr lang="en-US">
                    <a:noFill/>
                  </a:rPr>
                  <a:t> </a:t>
                </a:r>
              </a:p>
            </p:txBody>
          </p:sp>
        </mc:Fallback>
      </mc:AlternateContent>
      <p:sp>
        <p:nvSpPr>
          <p:cNvPr id="20" name="TextBox 19"/>
          <p:cNvSpPr txBox="1"/>
          <p:nvPr/>
        </p:nvSpPr>
        <p:spPr>
          <a:xfrm>
            <a:off x="4283965" y="3036380"/>
            <a:ext cx="3062926" cy="400110"/>
          </a:xfrm>
          <a:prstGeom prst="rect">
            <a:avLst/>
          </a:prstGeom>
          <a:noFill/>
        </p:spPr>
        <p:txBody>
          <a:bodyPr wrap="square" rtlCol="0">
            <a:spAutoFit/>
          </a:bodyPr>
          <a:lstStyle/>
          <a:p>
            <a:pPr algn="ctr" fontAlgn="base"/>
            <a:r>
              <a:rPr lang="en-US" sz="2000" dirty="0" smtClean="0">
                <a:latin typeface="Times New Roman" panose="02020603050405020304" pitchFamily="18" charset="0"/>
                <a:cs typeface="Times New Roman" panose="02020603050405020304" pitchFamily="18" charset="0"/>
              </a:rPr>
              <a:t>Bias correction:</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640440" y="820800"/>
              <a:ext cx="10984680" cy="5423040"/>
            </p14:xfrm>
          </p:contentPart>
        </mc:Choice>
        <mc:Fallback xmlns="">
          <p:pic>
            <p:nvPicPr>
              <p:cNvPr id="4" name="Ink 3"/>
              <p:cNvPicPr/>
              <p:nvPr/>
            </p:nvPicPr>
            <p:blipFill>
              <a:blip r:embed="rId8"/>
              <a:stretch>
                <a:fillRect/>
              </a:stretch>
            </p:blipFill>
            <p:spPr>
              <a:xfrm>
                <a:off x="635400" y="815760"/>
                <a:ext cx="10994760" cy="5433480"/>
              </a:xfrm>
              <a:prstGeom prst="rect">
                <a:avLst/>
              </a:prstGeom>
            </p:spPr>
          </p:pic>
        </mc:Fallback>
      </mc:AlternateContent>
    </p:spTree>
    <p:extLst>
      <p:ext uri="{BB962C8B-B14F-4D97-AF65-F5344CB8AC3E}">
        <p14:creationId xmlns:p14="http://schemas.microsoft.com/office/powerpoint/2010/main" val="199789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2"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18</a:t>
            </a:fld>
            <a:r>
              <a:rPr lang="en-US" dirty="0" smtClean="0"/>
              <a:t>	            Winter-2020</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56" y="1307011"/>
            <a:ext cx="5620478" cy="4351338"/>
          </a:xfrm>
          <a:prstGeom prst="rect">
            <a:avLst/>
          </a:prstGeom>
        </p:spPr>
      </p:pic>
      <p:sp>
        <p:nvSpPr>
          <p:cNvPr id="5" name="TextBox 4"/>
          <p:cNvSpPr txBox="1"/>
          <p:nvPr/>
        </p:nvSpPr>
        <p:spPr>
          <a:xfrm>
            <a:off x="204716" y="313899"/>
            <a:ext cx="11564497" cy="523220"/>
          </a:xfrm>
          <a:prstGeom prst="rect">
            <a:avLst/>
          </a:prstGeom>
          <a:noFill/>
        </p:spPr>
        <p:txBody>
          <a:bodyPr wrap="square" rtlCol="0">
            <a:spAutoFit/>
          </a:bodyPr>
          <a:lstStyle/>
          <a:p>
            <a:pPr fontAlgn="base"/>
            <a:r>
              <a:rPr lang="en-US" sz="2800" dirty="0" smtClean="0">
                <a:latin typeface="Century Schoolbook" charset="0"/>
                <a:ea typeface="Century Schoolbook" charset="0"/>
                <a:cs typeface="Century Schoolbook" charset="0"/>
              </a:rPr>
              <a:t>Optimizer Behavior</a:t>
            </a:r>
            <a:endParaRPr lang="en-US" sz="2800"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648560" y="2027520"/>
              <a:ext cx="961560" cy="183960"/>
            </p14:xfrm>
          </p:contentPart>
        </mc:Choice>
        <mc:Fallback xmlns="">
          <p:pic>
            <p:nvPicPr>
              <p:cNvPr id="2" name="Ink 1"/>
              <p:cNvPicPr/>
              <p:nvPr/>
            </p:nvPicPr>
            <p:blipFill>
              <a:blip r:embed="rId4"/>
              <a:stretch>
                <a:fillRect/>
              </a:stretch>
            </p:blipFill>
            <p:spPr>
              <a:xfrm>
                <a:off x="7644960" y="2023200"/>
                <a:ext cx="969840" cy="192240"/>
              </a:xfrm>
              <a:prstGeom prst="rect">
                <a:avLst/>
              </a:prstGeom>
            </p:spPr>
          </p:pic>
        </mc:Fallback>
      </mc:AlternateContent>
    </p:spTree>
    <p:extLst>
      <p:ext uri="{BB962C8B-B14F-4D97-AF65-F5344CB8AC3E}">
        <p14:creationId xmlns:p14="http://schemas.microsoft.com/office/powerpoint/2010/main" val="40406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19</a:t>
            </a:fld>
            <a:r>
              <a:rPr lang="en-US" dirty="0" smtClean="0"/>
              <a:t>	            Winter-2020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903" y="1143000"/>
            <a:ext cx="5905500" cy="4572000"/>
          </a:xfrm>
          <a:prstGeom prst="rect">
            <a:avLst/>
          </a:prstGeom>
        </p:spPr>
      </p:pic>
      <p:sp>
        <p:nvSpPr>
          <p:cNvPr id="4" name="TextBox 3"/>
          <p:cNvSpPr txBox="1"/>
          <p:nvPr/>
        </p:nvSpPr>
        <p:spPr>
          <a:xfrm>
            <a:off x="204716" y="313899"/>
            <a:ext cx="11564497" cy="523220"/>
          </a:xfrm>
          <a:prstGeom prst="rect">
            <a:avLst/>
          </a:prstGeom>
          <a:noFill/>
        </p:spPr>
        <p:txBody>
          <a:bodyPr wrap="square" rtlCol="0">
            <a:spAutoFit/>
          </a:bodyPr>
          <a:lstStyle/>
          <a:p>
            <a:pPr fontAlgn="base"/>
            <a:r>
              <a:rPr lang="en-US" sz="2800" dirty="0" smtClean="0">
                <a:latin typeface="Century Schoolbook" charset="0"/>
                <a:ea typeface="Century Schoolbook" charset="0"/>
                <a:cs typeface="Century Schoolbook" charset="0"/>
              </a:rPr>
              <a:t>Optimizer Behavior: Saddle Point</a:t>
            </a:r>
            <a:endParaRPr lang="en-US" sz="2800"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00800" y="726120"/>
              <a:ext cx="6062760" cy="2759760"/>
            </p14:xfrm>
          </p:contentPart>
        </mc:Choice>
        <mc:Fallback xmlns="">
          <p:pic>
            <p:nvPicPr>
              <p:cNvPr id="2" name="Ink 1"/>
              <p:cNvPicPr/>
              <p:nvPr/>
            </p:nvPicPr>
            <p:blipFill>
              <a:blip r:embed="rId4"/>
              <a:stretch>
                <a:fillRect/>
              </a:stretch>
            </p:blipFill>
            <p:spPr>
              <a:xfrm>
                <a:off x="995400" y="717840"/>
                <a:ext cx="6073560" cy="2772360"/>
              </a:xfrm>
              <a:prstGeom prst="rect">
                <a:avLst/>
              </a:prstGeom>
            </p:spPr>
          </p:pic>
        </mc:Fallback>
      </mc:AlternateContent>
    </p:spTree>
    <p:extLst>
      <p:ext uri="{BB962C8B-B14F-4D97-AF65-F5344CB8AC3E}">
        <p14:creationId xmlns:p14="http://schemas.microsoft.com/office/powerpoint/2010/main" val="1775664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2</a:t>
            </a:fld>
            <a:r>
              <a:rPr lang="en-US" dirty="0" smtClean="0"/>
              <a:t>	            Winter-2020</a:t>
            </a:r>
            <a:endParaRPr lang="en-US" dirty="0"/>
          </a:p>
        </p:txBody>
      </p:sp>
      <p:sp>
        <p:nvSpPr>
          <p:cNvPr id="7" name="Title 1"/>
          <p:cNvSpPr txBox="1">
            <a:spLocks/>
          </p:cNvSpPr>
          <p:nvPr/>
        </p:nvSpPr>
        <p:spPr>
          <a:xfrm>
            <a:off x="-221674" y="-139855"/>
            <a:ext cx="11268215" cy="10022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smtClean="0">
                <a:latin typeface="Century Schoolbook" charset="0"/>
                <a:ea typeface="Century Schoolbook" charset="0"/>
                <a:cs typeface="Century Schoolbook" charset="0"/>
              </a:rPr>
              <a:t>  Last time: </a:t>
            </a:r>
            <a:r>
              <a:rPr lang="en-US" sz="3600" dirty="0" smtClean="0">
                <a:latin typeface="Century Schoolbook" charset="0"/>
                <a:ea typeface="Century Schoolbook" charset="0"/>
                <a:cs typeface="Century Schoolbook" charset="0"/>
              </a:rPr>
              <a:t>Binary Classification - Vectorization</a:t>
            </a:r>
            <a:endParaRPr lang="en-US" sz="4400" dirty="0">
              <a:latin typeface="Century Schoolbook" charset="0"/>
              <a:ea typeface="Century Schoolbook" charset="0"/>
              <a:cs typeface="Century Schoolbook" charset="0"/>
            </a:endParaRPr>
          </a:p>
        </p:txBody>
      </p:sp>
      <p:grpSp>
        <p:nvGrpSpPr>
          <p:cNvPr id="8" name="Group 7"/>
          <p:cNvGrpSpPr/>
          <p:nvPr/>
        </p:nvGrpSpPr>
        <p:grpSpPr>
          <a:xfrm>
            <a:off x="766630" y="2165448"/>
            <a:ext cx="7050010" cy="3000708"/>
            <a:chOff x="813123" y="2609098"/>
            <a:chExt cx="8564535" cy="3112081"/>
          </a:xfrm>
        </p:grpSpPr>
        <mc:AlternateContent xmlns:mc="http://schemas.openxmlformats.org/markup-compatibility/2006" xmlns:a14="http://schemas.microsoft.com/office/drawing/2010/main">
          <mc:Choice Requires="a14">
            <p:sp>
              <p:nvSpPr>
                <p:cNvPr id="9" name="TextBox 8"/>
                <p:cNvSpPr txBox="1"/>
                <p:nvPr/>
              </p:nvSpPr>
              <p:spPr>
                <a:xfrm>
                  <a:off x="854068" y="2609098"/>
                  <a:ext cx="3849900" cy="894627"/>
                </a:xfrm>
                <a:prstGeom prst="rect">
                  <a:avLst/>
                </a:prstGeom>
                <a:noFill/>
              </p:spPr>
              <p:txBody>
                <a:bodyPr wrap="square" rtlCol="0">
                  <a:spAutoFit/>
                </a:bodyPr>
                <a:lstStyle/>
                <a:p>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𝑍</m:t>
                      </m:r>
                    </m:oMath>
                  </a14:m>
                  <a:r>
                    <a:rPr lang="en-US" sz="2400" i="1" dirty="0">
                      <a:solidFill>
                        <a:srgbClr val="0070C0"/>
                      </a:solidFill>
                      <a:latin typeface="Cambria Math" panose="02040503050406030204" pitchFamily="18" charset="0"/>
                      <a:ea typeface="Courier" charset="0"/>
                      <a:cs typeface="Courier" charset="0"/>
                    </a:rPr>
                    <a:t> =</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  </m:t>
                      </m:r>
                      <m:sSup>
                        <m:sSupPr>
                          <m:ctrlPr>
                            <a:rPr lang="en-US" sz="2400" i="1">
                              <a:solidFill>
                                <a:srgbClr val="0070C0"/>
                              </a:solidFill>
                              <a:latin typeface="Cambria Math" panose="02040503050406030204" pitchFamily="18" charset="0"/>
                              <a:ea typeface="Courier" charset="0"/>
                              <a:cs typeface="Courier" charset="0"/>
                            </a:rPr>
                          </m:ctrlPr>
                        </m:sSupPr>
                        <m:e>
                          <m:r>
                            <a:rPr lang="en-US" sz="2400" i="1">
                              <a:solidFill>
                                <a:srgbClr val="0070C0"/>
                              </a:solidFill>
                              <a:latin typeface="Cambria Math" panose="02040503050406030204" pitchFamily="18" charset="0"/>
                              <a:ea typeface="Courier" charset="0"/>
                              <a:cs typeface="Courier" charset="0"/>
                            </a:rPr>
                            <m:t>𝑤</m:t>
                          </m:r>
                        </m:e>
                        <m:sup>
                          <m:r>
                            <a:rPr lang="en-US" sz="2400" i="1">
                              <a:solidFill>
                                <a:srgbClr val="0070C0"/>
                              </a:solidFill>
                              <a:latin typeface="Cambria Math" panose="02040503050406030204" pitchFamily="18" charset="0"/>
                              <a:ea typeface="Courier" charset="0"/>
                              <a:cs typeface="Courier" charset="0"/>
                            </a:rPr>
                            <m:t>𝑇</m:t>
                          </m:r>
                        </m:sup>
                      </m:sSup>
                      <m:r>
                        <a:rPr lang="en-US" sz="2400" i="1">
                          <a:solidFill>
                            <a:srgbClr val="0070C0"/>
                          </a:solidFill>
                          <a:latin typeface="Cambria Math" panose="02040503050406030204" pitchFamily="18" charset="0"/>
                          <a:ea typeface="Courier" charset="0"/>
                          <a:cs typeface="Courier" charset="0"/>
                        </a:rPr>
                        <m:t>𝑋</m:t>
                      </m:r>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𝑏</m:t>
                      </m:r>
                    </m:oMath>
                  </a14:m>
                  <a:endParaRPr lang="en-US" sz="2400" i="1" dirty="0">
                    <a:solidFill>
                      <a:srgbClr val="0070C0"/>
                    </a:solidFill>
                    <a:latin typeface="Cambria Math" panose="02040503050406030204" pitchFamily="18" charset="0"/>
                    <a:ea typeface="Courier" charset="0"/>
                    <a:cs typeface="Courier" charset="0"/>
                  </a:endParaRPr>
                </a:p>
                <a:p>
                  <a:endParaRPr lang="en-US" sz="2400" dirty="0">
                    <a:solidFill>
                      <a:srgbClr val="0070C0"/>
                    </a:solidFill>
                    <a:latin typeface="Courier" charset="0"/>
                    <a:ea typeface="Courier" charset="0"/>
                    <a:cs typeface="Courier"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54068" y="2609098"/>
                  <a:ext cx="3849900" cy="894627"/>
                </a:xfrm>
                <a:prstGeom prst="rect">
                  <a:avLst/>
                </a:prstGeom>
                <a:blipFill>
                  <a:blip r:embed="rId2"/>
                  <a:stretch>
                    <a:fillRect l="-385" t="-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54067" y="3061946"/>
                  <a:ext cx="2898177" cy="877734"/>
                </a:xfrm>
                <a:prstGeom prst="rect">
                  <a:avLst/>
                </a:prstGeom>
                <a:noFill/>
              </p:spPr>
              <p:txBody>
                <a:bodyPr wrap="square" rtlCol="0">
                  <a:spAutoFit/>
                </a:bodyPr>
                <a:lstStyle/>
                <a:p>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𝐴</m:t>
                      </m:r>
                    </m:oMath>
                  </a14:m>
                  <a:r>
                    <a:rPr lang="en-US" sz="2400" i="1" dirty="0">
                      <a:solidFill>
                        <a:srgbClr val="0070C0"/>
                      </a:solidFill>
                      <a:latin typeface="Cambria Math" panose="02040503050406030204" pitchFamily="18" charset="0"/>
                      <a:ea typeface="Courier" charset="0"/>
                      <a:cs typeface="Courier" charset="0"/>
                    </a:rPr>
                    <a:t> = </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𝜎</m:t>
                      </m:r>
                      <m:sSup>
                        <m:sSupPr>
                          <m:ctrlPr>
                            <a:rPr lang="en-US" sz="2400" i="1">
                              <a:solidFill>
                                <a:srgbClr val="0070C0"/>
                              </a:solidFill>
                              <a:latin typeface="Cambria Math" panose="02040503050406030204" pitchFamily="18" charset="0"/>
                              <a:ea typeface="Courier" charset="0"/>
                              <a:cs typeface="Courier" charset="0"/>
                            </a:rPr>
                          </m:ctrlPr>
                        </m:sSupPr>
                        <m:e>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𝑧</m:t>
                          </m:r>
                        </m:e>
                        <m:sup>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𝑖</m:t>
                          </m:r>
                          <m:r>
                            <a:rPr lang="en-US" sz="2400" i="1">
                              <a:solidFill>
                                <a:srgbClr val="0070C0"/>
                              </a:solidFill>
                              <a:latin typeface="Cambria Math" panose="02040503050406030204" pitchFamily="18" charset="0"/>
                              <a:ea typeface="Courier" charset="0"/>
                              <a:cs typeface="Courier" charset="0"/>
                            </a:rPr>
                            <m:t>)</m:t>
                          </m:r>
                        </m:sup>
                      </m:sSup>
                      <m:r>
                        <a:rPr lang="en-US" sz="2400" i="1">
                          <a:solidFill>
                            <a:srgbClr val="0070C0"/>
                          </a:solidFill>
                          <a:latin typeface="Cambria Math" panose="02040503050406030204" pitchFamily="18" charset="0"/>
                          <a:ea typeface="Courier" charset="0"/>
                          <a:cs typeface="Courier" charset="0"/>
                        </a:rPr>
                        <m:t>)</m:t>
                      </m:r>
                    </m:oMath>
                  </a14:m>
                  <a:endParaRPr lang="en-US" sz="2400" i="1" dirty="0">
                    <a:solidFill>
                      <a:srgbClr val="0070C0"/>
                    </a:solidFill>
                    <a:latin typeface="Cambria Math" panose="02040503050406030204" pitchFamily="18" charset="0"/>
                    <a:ea typeface="Courier" charset="0"/>
                    <a:cs typeface="Courier" charset="0"/>
                  </a:endParaRPr>
                </a:p>
                <a:p>
                  <a:endParaRPr lang="en-US" sz="2400" dirty="0">
                    <a:solidFill>
                      <a:srgbClr val="0070C0"/>
                    </a:solidFill>
                    <a:latin typeface="Courier" charset="0"/>
                    <a:ea typeface="Courier" charset="0"/>
                    <a:cs typeface="Courier"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54067" y="3061946"/>
                  <a:ext cx="2898177" cy="877734"/>
                </a:xfrm>
                <a:prstGeom prst="rect">
                  <a:avLst/>
                </a:prstGeom>
                <a:blipFill>
                  <a:blip r:embed="rId3"/>
                  <a:stretch>
                    <a:fillRect t="-4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13123" y="3514793"/>
                  <a:ext cx="8564535" cy="1244880"/>
                </a:xfrm>
                <a:prstGeom prst="rect">
                  <a:avLst/>
                </a:prstGeom>
                <a:noFill/>
              </p:spPr>
              <p:txBody>
                <a:bodyPr wrap="square" rtlCol="0">
                  <a:spAutoFit/>
                </a:bodyPr>
                <a:lstStyle/>
                <a:p>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 </m:t>
                      </m:r>
                      <m:r>
                        <a:rPr lang="en-US" sz="2400" i="1">
                          <a:solidFill>
                            <a:srgbClr val="0070C0"/>
                          </a:solidFill>
                          <a:latin typeface="Cambria Math" panose="02040503050406030204" pitchFamily="18" charset="0"/>
                          <a:ea typeface="Courier" charset="0"/>
                          <a:cs typeface="Courier" charset="0"/>
                        </a:rPr>
                        <m:t>𝐽</m:t>
                      </m:r>
                      <m:r>
                        <a:rPr lang="en-US" sz="2400" i="1">
                          <a:solidFill>
                            <a:srgbClr val="0070C0"/>
                          </a:solidFill>
                          <a:latin typeface="Cambria Math" panose="02040503050406030204" pitchFamily="18" charset="0"/>
                          <a:ea typeface="Courier" charset="0"/>
                          <a:cs typeface="Courier" charset="0"/>
                        </a:rPr>
                        <m:t>   </m:t>
                      </m:r>
                    </m:oMath>
                  </a14:m>
                  <a:r>
                    <a:rPr lang="en-US" sz="2400" i="1" dirty="0">
                      <a:solidFill>
                        <a:srgbClr val="0070C0"/>
                      </a:solidFill>
                      <a:latin typeface="Cambria Math" panose="02040503050406030204" pitchFamily="18" charset="0"/>
                      <a:ea typeface="Courier" charset="0"/>
                      <a:cs typeface="Courier" charset="0"/>
                    </a:rPr>
                    <a:t>= </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m:t>
                      </m:r>
                      <m:d>
                        <m:dPr>
                          <m:begChr m:val="["/>
                          <m:endChr m:val="]"/>
                          <m:ctrlPr>
                            <a:rPr lang="mr-IN" sz="2400" i="1">
                              <a:solidFill>
                                <a:srgbClr val="0070C0"/>
                              </a:solidFill>
                              <a:latin typeface="Cambria Math" panose="02040503050406030204" pitchFamily="18" charset="0"/>
                              <a:ea typeface="Courier" charset="0"/>
                              <a:cs typeface="Courier" charset="0"/>
                            </a:rPr>
                          </m:ctrlPr>
                        </m:dPr>
                        <m:e>
                          <m:r>
                            <a:rPr lang="en-US" sz="2400" i="1">
                              <a:solidFill>
                                <a:srgbClr val="0070C0"/>
                              </a:solidFill>
                              <a:latin typeface="Cambria Math" panose="02040503050406030204" pitchFamily="18" charset="0"/>
                              <a:ea typeface="Courier" charset="0"/>
                              <a:cs typeface="Courier" charset="0"/>
                            </a:rPr>
                            <m:t>𝑌</m:t>
                          </m:r>
                          <m:r>
                            <a:rPr lang="en-US" sz="2400" i="1">
                              <a:solidFill>
                                <a:srgbClr val="0070C0"/>
                              </a:solidFill>
                              <a:latin typeface="Cambria Math" panose="02040503050406030204" pitchFamily="18" charset="0"/>
                              <a:ea typeface="Courier" charset="0"/>
                              <a:cs typeface="Courier" charset="0"/>
                            </a:rPr>
                            <m:t> </m:t>
                          </m:r>
                          <m:func>
                            <m:funcPr>
                              <m:ctrlPr>
                                <a:rPr lang="en-US" sz="2400" i="1">
                                  <a:solidFill>
                                    <a:srgbClr val="0070C0"/>
                                  </a:solidFill>
                                  <a:latin typeface="Cambria Math" panose="02040503050406030204" pitchFamily="18" charset="0"/>
                                  <a:ea typeface="Courier" charset="0"/>
                                  <a:cs typeface="Courier" charset="0"/>
                                </a:rPr>
                              </m:ctrlPr>
                            </m:funcPr>
                            <m:fName>
                              <m:r>
                                <m:rPr>
                                  <m:sty m:val="p"/>
                                </m:rPr>
                                <a:rPr lang="en-US" sz="2400" i="1">
                                  <a:solidFill>
                                    <a:srgbClr val="0070C0"/>
                                  </a:solidFill>
                                  <a:latin typeface="Cambria Math" panose="02040503050406030204" pitchFamily="18" charset="0"/>
                                  <a:ea typeface="Courier" charset="0"/>
                                  <a:cs typeface="Courier" charset="0"/>
                                </a:rPr>
                                <m:t>log</m:t>
                              </m:r>
                            </m:fName>
                            <m:e>
                              <m:r>
                                <a:rPr lang="en-US" sz="2400" i="1">
                                  <a:solidFill>
                                    <a:srgbClr val="0070C0"/>
                                  </a:solidFill>
                                  <a:latin typeface="Cambria Math" panose="02040503050406030204" pitchFamily="18" charset="0"/>
                                  <a:ea typeface="Courier" charset="0"/>
                                  <a:cs typeface="Courier" charset="0"/>
                                </a:rPr>
                                <m:t>𝐴</m:t>
                              </m:r>
                              <m:r>
                                <a:rPr lang="en-US" sz="2400" i="1">
                                  <a:solidFill>
                                    <a:srgbClr val="0070C0"/>
                                  </a:solidFill>
                                  <a:latin typeface="Cambria Math" panose="02040503050406030204" pitchFamily="18" charset="0"/>
                                  <a:ea typeface="Courier" charset="0"/>
                                  <a:cs typeface="Courier" charset="0"/>
                                </a:rPr>
                                <m:t>+(1−</m:t>
                              </m:r>
                              <m:r>
                                <a:rPr lang="en-US" sz="2400" i="1">
                                  <a:solidFill>
                                    <a:srgbClr val="0070C0"/>
                                  </a:solidFill>
                                  <a:latin typeface="Cambria Math" panose="02040503050406030204" pitchFamily="18" charset="0"/>
                                  <a:ea typeface="Courier" charset="0"/>
                                  <a:cs typeface="Courier" charset="0"/>
                                </a:rPr>
                                <m:t>𝑌</m:t>
                              </m:r>
                              <m:r>
                                <a:rPr lang="en-US" sz="2400" i="1">
                                  <a:solidFill>
                                    <a:srgbClr val="0070C0"/>
                                  </a:solidFill>
                                  <a:latin typeface="Cambria Math" panose="02040503050406030204" pitchFamily="18" charset="0"/>
                                  <a:ea typeface="Courier" charset="0"/>
                                  <a:cs typeface="Courier" charset="0"/>
                                </a:rPr>
                                <m:t>)</m:t>
                              </m:r>
                              <m:func>
                                <m:funcPr>
                                  <m:ctrlPr>
                                    <a:rPr lang="en-US" sz="2400" i="1">
                                      <a:solidFill>
                                        <a:srgbClr val="0070C0"/>
                                      </a:solidFill>
                                      <a:latin typeface="Cambria Math" panose="02040503050406030204" pitchFamily="18" charset="0"/>
                                      <a:ea typeface="Courier" charset="0"/>
                                      <a:cs typeface="Courier" charset="0"/>
                                    </a:rPr>
                                  </m:ctrlPr>
                                </m:funcPr>
                                <m:fName>
                                  <m:r>
                                    <m:rPr>
                                      <m:sty m:val="p"/>
                                    </m:rPr>
                                    <a:rPr lang="en-US" sz="2400" i="1">
                                      <a:solidFill>
                                        <a:srgbClr val="0070C0"/>
                                      </a:solidFill>
                                      <a:latin typeface="Cambria Math" panose="02040503050406030204" pitchFamily="18" charset="0"/>
                                      <a:ea typeface="Courier" charset="0"/>
                                      <a:cs typeface="Courier" charset="0"/>
                                    </a:rPr>
                                    <m:t>log</m:t>
                                  </m:r>
                                </m:fName>
                                <m:e>
                                  <m:r>
                                    <a:rPr lang="en-US" sz="2400" i="1">
                                      <a:solidFill>
                                        <a:srgbClr val="0070C0"/>
                                      </a:solidFill>
                                      <a:latin typeface="Cambria Math" panose="02040503050406030204" pitchFamily="18" charset="0"/>
                                      <a:ea typeface="Courier" charset="0"/>
                                      <a:cs typeface="Courier" charset="0"/>
                                    </a:rPr>
                                    <m:t>(1 −</m:t>
                                  </m:r>
                                  <m:r>
                                    <a:rPr lang="en-US" sz="2400" i="1">
                                      <a:solidFill>
                                        <a:srgbClr val="0070C0"/>
                                      </a:solidFill>
                                      <a:latin typeface="Cambria Math" panose="02040503050406030204" pitchFamily="18" charset="0"/>
                                      <a:ea typeface="Courier" charset="0"/>
                                      <a:cs typeface="Courier" charset="0"/>
                                    </a:rPr>
                                    <m:t>𝐴</m:t>
                                  </m:r>
                                  <m:r>
                                    <a:rPr lang="en-US" sz="2400" i="1">
                                      <a:solidFill>
                                        <a:srgbClr val="0070C0"/>
                                      </a:solidFill>
                                      <a:latin typeface="Cambria Math" panose="02040503050406030204" pitchFamily="18" charset="0"/>
                                      <a:ea typeface="Courier" charset="0"/>
                                      <a:cs typeface="Courier" charset="0"/>
                                    </a:rPr>
                                    <m:t>)</m:t>
                                  </m:r>
                                </m:e>
                              </m:func>
                            </m:e>
                          </m:func>
                        </m:e>
                      </m:d>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𝑚</m:t>
                      </m:r>
                    </m:oMath>
                  </a14:m>
                  <a:endParaRPr lang="en-US" sz="2400" i="1" dirty="0">
                    <a:solidFill>
                      <a:srgbClr val="0070C0"/>
                    </a:solidFill>
                    <a:latin typeface="Cambria Math" panose="02040503050406030204" pitchFamily="18" charset="0"/>
                    <a:ea typeface="Courier" charset="0"/>
                    <a:cs typeface="Courier" charset="0"/>
                  </a:endParaRPr>
                </a:p>
                <a:p>
                  <a:endParaRPr lang="en-US" sz="2400" dirty="0">
                    <a:solidFill>
                      <a:srgbClr val="0070C0"/>
                    </a:solidFill>
                    <a:latin typeface="Courier" charset="0"/>
                    <a:ea typeface="Courier" charset="0"/>
                    <a:cs typeface="Courier" charset="0"/>
                  </a:endParaRPr>
                </a:p>
                <a:p>
                  <a:endParaRPr lang="en-US" sz="2400" dirty="0">
                    <a:solidFill>
                      <a:srgbClr val="0070C0"/>
                    </a:solidFill>
                    <a:latin typeface="Courier" charset="0"/>
                    <a:ea typeface="Courier" charset="0"/>
                    <a:cs typeface="Courier"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13123" y="3514793"/>
                  <a:ext cx="8564535" cy="1244880"/>
                </a:xfrm>
                <a:prstGeom prst="rect">
                  <a:avLst/>
                </a:prstGeom>
                <a:blipFill>
                  <a:blip r:embed="rId4"/>
                  <a:stretch>
                    <a:fillRect t="-4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54067" y="3925436"/>
                  <a:ext cx="3739893" cy="478800"/>
                </a:xfrm>
                <a:prstGeom prst="rect">
                  <a:avLst/>
                </a:prstGeom>
                <a:noFill/>
              </p:spPr>
              <p:txBody>
                <a:bodyPr wrap="square" rtlCol="0">
                  <a:spAutoFit/>
                </a:bodyPr>
                <a:lstStyle/>
                <a:p>
                  <a:r>
                    <a:rPr lang="en-US" sz="2400" i="1" dirty="0">
                      <a:solidFill>
                        <a:srgbClr val="0070C0"/>
                      </a:solidFill>
                      <a:latin typeface="Cambria Math" panose="02040503050406030204" pitchFamily="18" charset="0"/>
                      <a:ea typeface="Courier" charset="0"/>
                      <a:cs typeface="Courier" charset="0"/>
                    </a:rPr>
                    <a:t>d</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𝑍</m:t>
                      </m:r>
                    </m:oMath>
                  </a14:m>
                  <a:r>
                    <a:rPr lang="en-US" sz="2400" i="1" dirty="0">
                      <a:solidFill>
                        <a:srgbClr val="0070C0"/>
                      </a:solidFill>
                      <a:latin typeface="Cambria Math" panose="02040503050406030204" pitchFamily="18" charset="0"/>
                      <a:ea typeface="Courier" charset="0"/>
                      <a:cs typeface="Courier" charset="0"/>
                    </a:rPr>
                    <a:t> = </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𝐴</m:t>
                      </m:r>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𝑌</m:t>
                      </m:r>
                    </m:oMath>
                  </a14:m>
                  <a:endParaRPr lang="en-US" sz="2400" i="1" dirty="0">
                    <a:solidFill>
                      <a:srgbClr val="0070C0"/>
                    </a:solidFill>
                    <a:latin typeface="Cambria Math" panose="02040503050406030204" pitchFamily="18" charset="0"/>
                    <a:ea typeface="Courier" charset="0"/>
                    <a:cs typeface="Courier"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54067" y="3925436"/>
                  <a:ext cx="3739893" cy="478800"/>
                </a:xfrm>
                <a:prstGeom prst="rect">
                  <a:avLst/>
                </a:prstGeom>
                <a:blipFill>
                  <a:blip r:embed="rId5"/>
                  <a:stretch>
                    <a:fillRect l="-297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54067" y="4378283"/>
                  <a:ext cx="4539562" cy="894624"/>
                </a:xfrm>
                <a:prstGeom prst="rect">
                  <a:avLst/>
                </a:prstGeom>
                <a:noFill/>
              </p:spPr>
              <p:txBody>
                <a:bodyPr wrap="square" rtlCol="0">
                  <a:spAutoFit/>
                </a:bodyPr>
                <a:lstStyle/>
                <a:p>
                  <a:r>
                    <a:rPr lang="en-US" sz="2400" i="1" dirty="0">
                      <a:solidFill>
                        <a:srgbClr val="0070C0"/>
                      </a:solidFill>
                      <a:latin typeface="Cambria Math" panose="02040503050406030204" pitchFamily="18" charset="0"/>
                      <a:ea typeface="Courier" charset="0"/>
                      <a:cs typeface="Courier" charset="0"/>
                    </a:rPr>
                    <a:t>d</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𝑤</m:t>
                      </m:r>
                      <m:r>
                        <a:rPr lang="en-US" sz="2400" i="1">
                          <a:solidFill>
                            <a:srgbClr val="0070C0"/>
                          </a:solidFill>
                          <a:latin typeface="Cambria Math" panose="02040503050406030204" pitchFamily="18" charset="0"/>
                          <a:ea typeface="Courier" charset="0"/>
                          <a:cs typeface="Courier" charset="0"/>
                        </a:rPr>
                        <m:t> </m:t>
                      </m:r>
                    </m:oMath>
                  </a14:m>
                  <a:r>
                    <a:rPr lang="en-US" sz="2400" i="1" dirty="0">
                      <a:solidFill>
                        <a:srgbClr val="0070C0"/>
                      </a:solidFill>
                      <a:latin typeface="Cambria Math" panose="02040503050406030204" pitchFamily="18" charset="0"/>
                      <a:ea typeface="Courier" charset="0"/>
                      <a:cs typeface="Courier" charset="0"/>
                    </a:rPr>
                    <a:t>= </a:t>
                  </a:r>
                  <a14:m>
                    <m:oMath xmlns:m="http://schemas.openxmlformats.org/officeDocument/2006/math">
                      <m:r>
                        <a:rPr lang="en-US" sz="2400" i="1">
                          <a:solidFill>
                            <a:srgbClr val="0070C0"/>
                          </a:solidFill>
                          <a:latin typeface="Cambria Math" panose="02040503050406030204" pitchFamily="18" charset="0"/>
                          <a:ea typeface="Courier" charset="0"/>
                          <a:cs typeface="Courier" charset="0"/>
                        </a:rPr>
                        <m:t>𝑋</m:t>
                      </m:r>
                      <m:r>
                        <m:rPr>
                          <m:nor/>
                        </m:rPr>
                        <a:rPr lang="en-US" sz="2400" i="1" dirty="0">
                          <a:solidFill>
                            <a:srgbClr val="0070C0"/>
                          </a:solidFill>
                          <a:latin typeface="Cambria Math" panose="02040503050406030204" pitchFamily="18" charset="0"/>
                          <a:ea typeface="Courier" charset="0"/>
                          <a:cs typeface="Courier" charset="0"/>
                        </a:rPr>
                        <m:t>d</m:t>
                      </m:r>
                      <m:sSup>
                        <m:sSupPr>
                          <m:ctrlPr>
                            <a:rPr lang="en-US" sz="2400" i="1">
                              <a:solidFill>
                                <a:srgbClr val="0070C0"/>
                              </a:solidFill>
                              <a:latin typeface="Cambria Math" panose="02040503050406030204" pitchFamily="18" charset="0"/>
                              <a:ea typeface="Courier" charset="0"/>
                              <a:cs typeface="Courier" charset="0"/>
                            </a:rPr>
                          </m:ctrlPr>
                        </m:sSupPr>
                        <m:e>
                          <m:r>
                            <a:rPr lang="en-US" sz="2400" i="1">
                              <a:solidFill>
                                <a:srgbClr val="0070C0"/>
                              </a:solidFill>
                              <a:latin typeface="Cambria Math" panose="02040503050406030204" pitchFamily="18" charset="0"/>
                              <a:ea typeface="Courier" charset="0"/>
                              <a:cs typeface="Courier" charset="0"/>
                            </a:rPr>
                            <m:t>𝑍</m:t>
                          </m:r>
                        </m:e>
                        <m:sup>
                          <m:r>
                            <a:rPr lang="en-US" sz="2400" i="1">
                              <a:solidFill>
                                <a:srgbClr val="0070C0"/>
                              </a:solidFill>
                              <a:latin typeface="Cambria Math" panose="02040503050406030204" pitchFamily="18" charset="0"/>
                              <a:ea typeface="Courier" charset="0"/>
                              <a:cs typeface="Courier" charset="0"/>
                            </a:rPr>
                            <m:t>𝑇</m:t>
                          </m:r>
                        </m:sup>
                      </m:sSup>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𝑚</m:t>
                      </m:r>
                    </m:oMath>
                  </a14:m>
                  <a:endParaRPr lang="en-US" sz="2400" i="1" dirty="0">
                    <a:solidFill>
                      <a:srgbClr val="0070C0"/>
                    </a:solidFill>
                    <a:latin typeface="Cambria Math" panose="02040503050406030204" pitchFamily="18" charset="0"/>
                    <a:ea typeface="Courier" charset="0"/>
                    <a:cs typeface="Courier" charset="0"/>
                  </a:endParaRPr>
                </a:p>
                <a:p>
                  <a:endParaRPr lang="en-US" sz="2400" dirty="0">
                    <a:solidFill>
                      <a:srgbClr val="0070C0"/>
                    </a:solidFill>
                    <a:latin typeface="Courier" charset="0"/>
                    <a:ea typeface="Courier" charset="0"/>
                    <a:cs typeface="Courier"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54067" y="4378283"/>
                  <a:ext cx="4539562" cy="894624"/>
                </a:xfrm>
                <a:prstGeom prst="rect">
                  <a:avLst/>
                </a:prstGeom>
                <a:blipFill>
                  <a:blip r:embed="rId6"/>
                  <a:stretch>
                    <a:fillRect l="-2447" t="-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54065" y="4859339"/>
                  <a:ext cx="3099275" cy="861840"/>
                </a:xfrm>
                <a:prstGeom prst="rect">
                  <a:avLst/>
                </a:prstGeom>
                <a:noFill/>
              </p:spPr>
              <p:txBody>
                <a:bodyPr wrap="square" rtlCol="0">
                  <a:spAutoFit/>
                </a:bodyPr>
                <a:lstStyle/>
                <a:p>
                  <a:r>
                    <a:rPr lang="en-US" sz="2400" i="1" dirty="0" err="1">
                      <a:solidFill>
                        <a:srgbClr val="0070C0"/>
                      </a:solidFill>
                      <a:latin typeface="Cambria Math" panose="02040503050406030204" pitchFamily="18" charset="0"/>
                      <a:ea typeface="Courier" charset="0"/>
                      <a:cs typeface="Courier" charset="0"/>
                    </a:rPr>
                    <a:t>db</a:t>
                  </a:r>
                  <a:r>
                    <a:rPr lang="en-US" sz="2400" i="1" dirty="0">
                      <a:solidFill>
                        <a:srgbClr val="0070C0"/>
                      </a:solidFill>
                      <a:latin typeface="Cambria Math" panose="02040503050406030204" pitchFamily="18" charset="0"/>
                      <a:ea typeface="Courier" charset="0"/>
                      <a:cs typeface="Courier" charset="0"/>
                    </a:rPr>
                    <a:t> = </a:t>
                  </a:r>
                  <a14:m>
                    <m:oMath xmlns:m="http://schemas.openxmlformats.org/officeDocument/2006/math">
                      <m:nary>
                        <m:naryPr>
                          <m:chr m:val="∑"/>
                          <m:subHide m:val="on"/>
                          <m:supHide m:val="on"/>
                          <m:ctrlPr>
                            <a:rPr lang="en-US" sz="2400" i="1">
                              <a:solidFill>
                                <a:srgbClr val="0070C0"/>
                              </a:solidFill>
                              <a:latin typeface="Cambria Math" panose="02040503050406030204" pitchFamily="18" charset="0"/>
                              <a:ea typeface="Courier" charset="0"/>
                              <a:cs typeface="Courier" charset="0"/>
                            </a:rPr>
                          </m:ctrlPr>
                        </m:naryPr>
                        <m:sub/>
                        <m:sup/>
                        <m:e>
                          <m:r>
                            <a:rPr lang="en-US" sz="2400" i="1">
                              <a:solidFill>
                                <a:srgbClr val="0070C0"/>
                              </a:solidFill>
                              <a:latin typeface="Cambria Math" panose="02040503050406030204" pitchFamily="18" charset="0"/>
                              <a:ea typeface="Courier" charset="0"/>
                              <a:cs typeface="Courier" charset="0"/>
                            </a:rPr>
                            <m:t>𝑑𝑍</m:t>
                          </m:r>
                        </m:e>
                      </m:nary>
                      <m:r>
                        <a:rPr lang="en-US" sz="2400" i="1">
                          <a:solidFill>
                            <a:srgbClr val="0070C0"/>
                          </a:solidFill>
                          <a:latin typeface="Cambria Math" panose="02040503050406030204" pitchFamily="18" charset="0"/>
                          <a:ea typeface="Courier" charset="0"/>
                          <a:cs typeface="Courier" charset="0"/>
                        </a:rPr>
                        <m:t>/</m:t>
                      </m:r>
                      <m:r>
                        <a:rPr lang="en-US" sz="2400" i="1">
                          <a:solidFill>
                            <a:srgbClr val="0070C0"/>
                          </a:solidFill>
                          <a:latin typeface="Cambria Math" panose="02040503050406030204" pitchFamily="18" charset="0"/>
                          <a:ea typeface="Courier" charset="0"/>
                          <a:cs typeface="Courier" charset="0"/>
                        </a:rPr>
                        <m:t>𝑚</m:t>
                      </m:r>
                    </m:oMath>
                  </a14:m>
                  <a:endParaRPr lang="en-US" sz="2400" i="1" dirty="0">
                    <a:solidFill>
                      <a:srgbClr val="0070C0"/>
                    </a:solidFill>
                    <a:latin typeface="Cambria Math" panose="02040503050406030204" pitchFamily="18" charset="0"/>
                    <a:ea typeface="Courier" charset="0"/>
                    <a:cs typeface="Courier" charset="0"/>
                  </a:endParaRPr>
                </a:p>
                <a:p>
                  <a:endParaRPr lang="en-US" sz="2400" dirty="0">
                    <a:latin typeface="Century Schoolbook" charset="0"/>
                    <a:ea typeface="Century Schoolbook" charset="0"/>
                    <a:cs typeface="Century Schoolbook"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54065" y="4859339"/>
                  <a:ext cx="3099275" cy="861840"/>
                </a:xfrm>
                <a:prstGeom prst="rect">
                  <a:avLst/>
                </a:prstGeom>
                <a:blipFill>
                  <a:blip r:embed="rId7"/>
                  <a:stretch>
                    <a:fillRect l="-3580" t="-71324" b="-66176"/>
                  </a:stretch>
                </a:blipFill>
              </p:spPr>
              <p:txBody>
                <a:bodyPr/>
                <a:lstStyle/>
                <a:p>
                  <a:r>
                    <a:rPr lang="en-US">
                      <a:noFill/>
                    </a:rPr>
                    <a:t> </a:t>
                  </a:r>
                </a:p>
              </p:txBody>
            </p:sp>
          </mc:Fallback>
        </mc:AlternateContent>
      </p:grpSp>
      <p:sp>
        <p:nvSpPr>
          <p:cNvPr id="15" name="TextBox 14"/>
          <p:cNvSpPr txBox="1"/>
          <p:nvPr/>
        </p:nvSpPr>
        <p:spPr>
          <a:xfrm>
            <a:off x="369789" y="1744221"/>
            <a:ext cx="5857589" cy="461665"/>
          </a:xfrm>
          <a:prstGeom prst="rect">
            <a:avLst/>
          </a:prstGeom>
          <a:noFill/>
        </p:spPr>
        <p:txBody>
          <a:bodyPr wrap="square" rtlCol="0">
            <a:spAutoFit/>
          </a:bodyPr>
          <a:lstStyle/>
          <a:p>
            <a:r>
              <a:rPr lang="en-US" sz="2400" i="1" dirty="0">
                <a:solidFill>
                  <a:srgbClr val="0070C0"/>
                </a:solidFill>
                <a:latin typeface="Cambria Math" panose="02040503050406030204" pitchFamily="18" charset="0"/>
                <a:ea typeface="Courier" charset="0"/>
                <a:cs typeface="Courier" charset="0"/>
              </a:rPr>
              <a:t>for epoch in range(</a:t>
            </a:r>
            <a:r>
              <a:rPr lang="en-US" sz="2400" i="1" dirty="0" err="1">
                <a:solidFill>
                  <a:srgbClr val="0070C0"/>
                </a:solidFill>
                <a:latin typeface="Cambria Math" panose="02040503050406030204" pitchFamily="18" charset="0"/>
                <a:ea typeface="Courier" charset="0"/>
                <a:cs typeface="Courier" charset="0"/>
              </a:rPr>
              <a:t>n_epochs</a:t>
            </a:r>
            <a:r>
              <a:rPr lang="en-US" sz="2400" i="1" dirty="0">
                <a:solidFill>
                  <a:srgbClr val="0070C0"/>
                </a:solidFill>
                <a:latin typeface="Cambria Math" panose="02040503050406030204" pitchFamily="18" charset="0"/>
                <a:ea typeface="Courier" charset="0"/>
                <a:cs typeface="Courier" charset="0"/>
              </a:rPr>
              <a:t>):</a:t>
            </a:r>
          </a:p>
        </p:txBody>
      </p:sp>
      <p:sp>
        <p:nvSpPr>
          <p:cNvPr id="16" name="Title 1"/>
          <p:cNvSpPr txBox="1">
            <a:spLocks/>
          </p:cNvSpPr>
          <p:nvPr/>
        </p:nvSpPr>
        <p:spPr>
          <a:xfrm>
            <a:off x="-1002683" y="1085344"/>
            <a:ext cx="3624137" cy="5044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latin typeface="Century Schoolbook" charset="0"/>
                <a:ea typeface="Century Schoolbook" charset="0"/>
                <a:cs typeface="Century Schoolbook" charset="0"/>
              </a:rPr>
              <a:t>Code:</a:t>
            </a:r>
            <a:endParaRPr lang="en-US" sz="3200" dirty="0">
              <a:latin typeface="Century Schoolbook" charset="0"/>
              <a:ea typeface="Century Schoolbook" charset="0"/>
              <a:cs typeface="Century Schoolbook"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4350" y="1396658"/>
            <a:ext cx="5487650" cy="3658433"/>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8816" y="1582748"/>
            <a:ext cx="5487650" cy="3658433"/>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3302640" y="791280"/>
              <a:ext cx="3606840" cy="1284480"/>
            </p14:xfrm>
          </p:contentPart>
        </mc:Choice>
        <mc:Fallback xmlns="">
          <p:pic>
            <p:nvPicPr>
              <p:cNvPr id="3" name="Ink 2"/>
              <p:cNvPicPr/>
              <p:nvPr/>
            </p:nvPicPr>
            <p:blipFill>
              <a:blip r:embed="rId11"/>
              <a:stretch>
                <a:fillRect/>
              </a:stretch>
            </p:blipFill>
            <p:spPr>
              <a:xfrm>
                <a:off x="3298320" y="785880"/>
                <a:ext cx="3621240" cy="1295280"/>
              </a:xfrm>
              <a:prstGeom prst="rect">
                <a:avLst/>
              </a:prstGeom>
            </p:spPr>
          </p:pic>
        </mc:Fallback>
      </mc:AlternateContent>
    </p:spTree>
    <p:extLst>
      <p:ext uri="{BB962C8B-B14F-4D97-AF65-F5344CB8AC3E}">
        <p14:creationId xmlns:p14="http://schemas.microsoft.com/office/powerpoint/2010/main" val="181304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20</a:t>
            </a:fld>
            <a:r>
              <a:rPr lang="en-US" dirty="0" smtClean="0"/>
              <a:t>	            Winter-2020</a:t>
            </a:r>
            <a:endParaRPr lang="en-US" dirty="0"/>
          </a:p>
        </p:txBody>
      </p:sp>
      <p:sp>
        <p:nvSpPr>
          <p:cNvPr id="4" name="TextBox 3"/>
          <p:cNvSpPr txBox="1"/>
          <p:nvPr/>
        </p:nvSpPr>
        <p:spPr>
          <a:xfrm>
            <a:off x="204716" y="313899"/>
            <a:ext cx="11564497" cy="523220"/>
          </a:xfrm>
          <a:prstGeom prst="rect">
            <a:avLst/>
          </a:prstGeom>
          <a:noFill/>
        </p:spPr>
        <p:txBody>
          <a:bodyPr wrap="square" rtlCol="0">
            <a:spAutoFit/>
          </a:bodyPr>
          <a:lstStyle/>
          <a:p>
            <a:pPr fontAlgn="base"/>
            <a:r>
              <a:rPr lang="en-US" sz="2800" dirty="0">
                <a:latin typeface="Century Schoolbook" charset="0"/>
                <a:ea typeface="Century Schoolbook" charset="0"/>
                <a:cs typeface="Century Schoolbook" charset="0"/>
              </a:rPr>
              <a:t>What optimizer to use</a:t>
            </a:r>
            <a:r>
              <a:rPr lang="en-US" sz="2800" dirty="0" smtClean="0">
                <a:latin typeface="Century Schoolbook" charset="0"/>
                <a:ea typeface="Century Schoolbook" charset="0"/>
                <a:cs typeface="Century Schoolbook" charset="0"/>
              </a:rPr>
              <a:t>?</a:t>
            </a:r>
            <a:endParaRPr lang="en-US" sz="2800" dirty="0">
              <a:latin typeface="Century Schoolbook" charset="0"/>
              <a:ea typeface="Century Schoolbook" charset="0"/>
              <a:cs typeface="Century Schoolbook" charset="0"/>
            </a:endParaRPr>
          </a:p>
        </p:txBody>
      </p:sp>
      <p:sp>
        <p:nvSpPr>
          <p:cNvPr id="9" name="TextBox 8"/>
          <p:cNvSpPr txBox="1"/>
          <p:nvPr/>
        </p:nvSpPr>
        <p:spPr>
          <a:xfrm>
            <a:off x="1039798" y="1802680"/>
            <a:ext cx="370115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your input data is sparse</a:t>
            </a:r>
          </a:p>
        </p:txBody>
      </p:sp>
      <p:cxnSp>
        <p:nvCxnSpPr>
          <p:cNvPr id="10" name="Straight Arrow Connector 9"/>
          <p:cNvCxnSpPr/>
          <p:nvPr/>
        </p:nvCxnSpPr>
        <p:spPr>
          <a:xfrm flipV="1">
            <a:off x="4740954" y="2010687"/>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11020" y="1758680"/>
            <a:ext cx="368948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daptive </a:t>
            </a:r>
            <a:r>
              <a:rPr lang="en-US" sz="2000" dirty="0">
                <a:latin typeface="Times New Roman" panose="02020603050405020304" pitchFamily="18" charset="0"/>
                <a:cs typeface="Times New Roman" panose="02020603050405020304" pitchFamily="18" charset="0"/>
              </a:rPr>
              <a:t>learning-rate methods</a:t>
            </a:r>
          </a:p>
        </p:txBody>
      </p:sp>
      <p:sp>
        <p:nvSpPr>
          <p:cNvPr id="12" name="TextBox 11"/>
          <p:cNvSpPr txBox="1"/>
          <p:nvPr/>
        </p:nvSpPr>
        <p:spPr>
          <a:xfrm>
            <a:off x="204716" y="2536138"/>
            <a:ext cx="4824483"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Adam, </a:t>
            </a:r>
            <a:r>
              <a:rPr lang="en-US" sz="2000" dirty="0" err="1" smtClean="0">
                <a:latin typeface="Times New Roman" panose="02020603050405020304" pitchFamily="18" charset="0"/>
                <a:cs typeface="Times New Roman" panose="02020603050405020304" pitchFamily="18" charset="0"/>
              </a:rPr>
              <a:t>RMSProp</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Adelta</a:t>
            </a:r>
            <a:r>
              <a:rPr lang="en-US" sz="2000" dirty="0" smtClean="0">
                <a:latin typeface="Times New Roman" panose="02020603050405020304" pitchFamily="18" charset="0"/>
                <a:cs typeface="Times New Roman" panose="02020603050405020304" pitchFamily="18" charset="0"/>
              </a:rPr>
              <a:t> are </a:t>
            </a:r>
          </a:p>
          <a:p>
            <a:pPr algn="ctr"/>
            <a:r>
              <a:rPr lang="en-US" sz="2000" dirty="0" smtClean="0">
                <a:latin typeface="Times New Roman" panose="02020603050405020304" pitchFamily="18" charset="0"/>
                <a:cs typeface="Times New Roman" panose="02020603050405020304" pitchFamily="18" charset="0"/>
              </a:rPr>
              <a:t>very similar </a:t>
            </a:r>
            <a:endParaRPr lang="en-US" sz="20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740954" y="2767933"/>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22414" y="2482923"/>
            <a:ext cx="368948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bias-correction helps Adam slightly outperform </a:t>
            </a:r>
            <a:r>
              <a:rPr lang="en-US" sz="2000" dirty="0" smtClean="0">
                <a:latin typeface="Times New Roman" panose="02020603050405020304" pitchFamily="18" charset="0"/>
                <a:cs typeface="Times New Roman" panose="02020603050405020304" pitchFamily="18" charset="0"/>
              </a:rPr>
              <a:t>them</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555576" y="4292400"/>
            <a:ext cx="7135287"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Adam </a:t>
            </a:r>
            <a:r>
              <a:rPr lang="en-US" sz="3200" b="1" dirty="0">
                <a:solidFill>
                  <a:srgbClr val="FF0000"/>
                </a:solidFill>
                <a:latin typeface="Times New Roman" panose="02020603050405020304" pitchFamily="18" charset="0"/>
                <a:cs typeface="Times New Roman" panose="02020603050405020304" pitchFamily="18" charset="0"/>
              </a:rPr>
              <a:t>might</a:t>
            </a:r>
            <a:r>
              <a:rPr lang="en-US" sz="3200" b="1" dirty="0">
                <a:latin typeface="Times New Roman" panose="02020603050405020304" pitchFamily="18" charset="0"/>
                <a:cs typeface="Times New Roman" panose="02020603050405020304" pitchFamily="18" charset="0"/>
              </a:rPr>
              <a:t> be the best overall </a:t>
            </a:r>
            <a:r>
              <a:rPr lang="en-US" sz="3200" b="1" dirty="0" smtClean="0">
                <a:latin typeface="Times New Roman" panose="02020603050405020304" pitchFamily="18" charset="0"/>
                <a:cs typeface="Times New Roman" panose="02020603050405020304" pitchFamily="18" charset="0"/>
              </a:rPr>
              <a:t>choice!!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77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3</a:t>
            </a:fld>
            <a:r>
              <a:rPr lang="en-US" dirty="0" smtClean="0"/>
              <a:t>	            Winter-2020</a:t>
            </a:r>
            <a:endParaRPr lang="en-US" dirty="0"/>
          </a:p>
        </p:txBody>
      </p:sp>
      <p:sp>
        <p:nvSpPr>
          <p:cNvPr id="4" name="Title 1"/>
          <p:cNvSpPr txBox="1">
            <a:spLocks/>
          </p:cNvSpPr>
          <p:nvPr/>
        </p:nvSpPr>
        <p:spPr>
          <a:xfrm>
            <a:off x="-103239" y="457200"/>
            <a:ext cx="10515600" cy="7343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smtClean="0">
                <a:latin typeface="Century Schoolbook" charset="0"/>
                <a:ea typeface="Century Schoolbook" charset="0"/>
                <a:cs typeface="Century Schoolbook" charset="0"/>
              </a:rPr>
              <a:t>   </a:t>
            </a:r>
            <a:r>
              <a:rPr lang="en-US" sz="4400" dirty="0">
                <a:latin typeface="Century Schoolbook" charset="0"/>
                <a:ea typeface="Century Schoolbook" charset="0"/>
                <a:cs typeface="Century Schoolbook" charset="0"/>
              </a:rPr>
              <a:t>Today</a:t>
            </a:r>
            <a:endParaRPr lang="en-US" sz="3200" dirty="0">
              <a:latin typeface="Century Schoolbook" charset="0"/>
              <a:ea typeface="Century Schoolbook" charset="0"/>
              <a:cs typeface="Century Schoolbook" charset="0"/>
            </a:endParaRPr>
          </a:p>
        </p:txBody>
      </p:sp>
      <p:sp>
        <p:nvSpPr>
          <p:cNvPr id="5" name="Title 1"/>
          <p:cNvSpPr txBox="1">
            <a:spLocks/>
          </p:cNvSpPr>
          <p:nvPr/>
        </p:nvSpPr>
        <p:spPr>
          <a:xfrm>
            <a:off x="1415175" y="2150914"/>
            <a:ext cx="10515600" cy="255617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sz="3600" dirty="0" smtClean="0">
                <a:latin typeface="Times New Roman" panose="02020603050405020304" pitchFamily="18" charset="0"/>
                <a:ea typeface="Century Schoolbook" charset="0"/>
                <a:cs typeface="Times New Roman" panose="02020603050405020304" pitchFamily="18" charset="0"/>
              </a:rPr>
              <a:t>Gradient Descent</a:t>
            </a:r>
          </a:p>
          <a:p>
            <a:pPr marL="571500" indent="-571500" algn="l">
              <a:buFont typeface="Wingdings" panose="05000000000000000000" pitchFamily="2" charset="2"/>
              <a:buChar char="§"/>
            </a:pPr>
            <a:endParaRPr lang="en-US" sz="3600" dirty="0" smtClean="0">
              <a:latin typeface="Times New Roman" panose="02020603050405020304" pitchFamily="18" charset="0"/>
              <a:ea typeface="Century Schoolbook" charset="0"/>
              <a:cs typeface="Times New Roman" panose="02020603050405020304" pitchFamily="18" charset="0"/>
            </a:endParaRPr>
          </a:p>
          <a:p>
            <a:pPr marL="571500" indent="-571500" algn="l">
              <a:buFont typeface="Wingdings" panose="05000000000000000000" pitchFamily="2" charset="2"/>
              <a:buChar char="§"/>
            </a:pPr>
            <a:r>
              <a:rPr lang="en-US" sz="3600" dirty="0" smtClean="0">
                <a:latin typeface="Times New Roman" panose="02020603050405020304" pitchFamily="18" charset="0"/>
                <a:ea typeface="Century Schoolbook" charset="0"/>
                <a:cs typeface="Times New Roman" panose="02020603050405020304" pitchFamily="18" charset="0"/>
              </a:rPr>
              <a:t>Neural Network</a:t>
            </a:r>
          </a:p>
          <a:p>
            <a:pPr marL="571500" indent="-571500" algn="l">
              <a:buFont typeface="Wingdings" panose="05000000000000000000" pitchFamily="2" charset="2"/>
              <a:buChar char="§"/>
            </a:pPr>
            <a:endParaRPr lang="en-US" sz="3600" dirty="0" smtClean="0">
              <a:latin typeface="Times New Roman" panose="02020603050405020304" pitchFamily="18" charset="0"/>
              <a:ea typeface="Century Schoolbook" charset="0"/>
              <a:cs typeface="Times New Roman" panose="02020603050405020304" pitchFamily="18" charset="0"/>
            </a:endParaRPr>
          </a:p>
          <a:p>
            <a:pPr marL="571500" indent="-571500" algn="l">
              <a:buFont typeface="Wingdings" panose="05000000000000000000" pitchFamily="2" charset="2"/>
              <a:buChar char="§"/>
            </a:pPr>
            <a:r>
              <a:rPr lang="en-US" sz="3600" dirty="0" smtClean="0">
                <a:latin typeface="Times New Roman" panose="02020603050405020304" pitchFamily="18" charset="0"/>
                <a:ea typeface="Century Schoolbook" charset="0"/>
                <a:cs typeface="Times New Roman" panose="02020603050405020304" pitchFamily="18" charset="0"/>
              </a:rPr>
              <a:t>Multi-Classification</a:t>
            </a:r>
          </a:p>
          <a:p>
            <a:pPr marL="571500" indent="-571500" algn="l">
              <a:buFont typeface="Wingdings" panose="05000000000000000000" pitchFamily="2" charset="2"/>
              <a:buChar char="§"/>
            </a:pPr>
            <a:endParaRPr lang="en-US" sz="4800" dirty="0">
              <a:latin typeface="Times New Roman" panose="02020603050405020304" pitchFamily="18" charset="0"/>
              <a:ea typeface="Century Schoolbook" charset="0"/>
              <a:cs typeface="Times New Roman" panose="02020603050405020304" pitchFamily="18" charset="0"/>
            </a:endParaRPr>
          </a:p>
        </p:txBody>
      </p:sp>
    </p:spTree>
    <p:extLst>
      <p:ext uri="{BB962C8B-B14F-4D97-AF65-F5344CB8AC3E}">
        <p14:creationId xmlns:p14="http://schemas.microsoft.com/office/powerpoint/2010/main" val="61984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4</a:t>
            </a:fld>
            <a:r>
              <a:rPr lang="en-US" dirty="0" smtClean="0"/>
              <a:t>	            Winter-2020</a:t>
            </a:r>
            <a:endParaRPr lang="en-US" dirty="0"/>
          </a:p>
        </p:txBody>
      </p:sp>
      <p:sp>
        <p:nvSpPr>
          <p:cNvPr id="4" name="TextBox 3"/>
          <p:cNvSpPr txBox="1"/>
          <p:nvPr/>
        </p:nvSpPr>
        <p:spPr>
          <a:xfrm>
            <a:off x="2086986" y="5651230"/>
            <a:ext cx="8369620" cy="584775"/>
          </a:xfrm>
          <a:prstGeom prst="rect">
            <a:avLst/>
          </a:prstGeom>
          <a:noFill/>
        </p:spPr>
        <p:txBody>
          <a:bodyPr wrap="square" rtlCol="0">
            <a:spAutoFit/>
          </a:bodyPr>
          <a:lstStyle/>
          <a:p>
            <a:r>
              <a:rPr lang="en-US" sz="1600" b="1" dirty="0">
                <a:latin typeface="Century Schoolbook" charset="0"/>
                <a:ea typeface="Century Schoolbook" charset="0"/>
                <a:cs typeface="Century Schoolbook" charset="0"/>
              </a:rPr>
              <a:t>An overview of gradient descent optimization algorithms(Sebastian Ruder)</a:t>
            </a:r>
          </a:p>
          <a:p>
            <a:r>
              <a:rPr lang="en-US" sz="1600" b="1" dirty="0">
                <a:latin typeface="Century Schoolbook" charset="0"/>
                <a:ea typeface="Century Schoolbook" charset="0"/>
                <a:cs typeface="Century Schoolbook" charset="0"/>
              </a:rPr>
              <a:t>Deep Learning - MIT press</a:t>
            </a:r>
          </a:p>
        </p:txBody>
      </p:sp>
      <p:sp>
        <p:nvSpPr>
          <p:cNvPr id="7" name="Rectangle 6"/>
          <p:cNvSpPr/>
          <p:nvPr/>
        </p:nvSpPr>
        <p:spPr>
          <a:xfrm>
            <a:off x="2531829" y="2659559"/>
            <a:ext cx="7479933" cy="769441"/>
          </a:xfrm>
          <a:prstGeom prst="rect">
            <a:avLst/>
          </a:prstGeom>
        </p:spPr>
        <p:txBody>
          <a:bodyPr wrap="none">
            <a:spAutoFit/>
          </a:bodyPr>
          <a:lstStyle/>
          <a:p>
            <a:r>
              <a:rPr lang="en-US" sz="4400" dirty="0">
                <a:latin typeface="Century Schoolbook" charset="0"/>
                <a:ea typeface="Century Schoolbook" charset="0"/>
                <a:cs typeface="Century Schoolbook" charset="0"/>
              </a:rPr>
              <a:t>Gradient Descents Variants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434600" y="5671080"/>
              <a:ext cx="659520" cy="508680"/>
            </p14:xfrm>
          </p:contentPart>
        </mc:Choice>
        <mc:Fallback xmlns="">
          <p:pic>
            <p:nvPicPr>
              <p:cNvPr id="2" name="Ink 1"/>
              <p:cNvPicPr/>
              <p:nvPr/>
            </p:nvPicPr>
            <p:blipFill>
              <a:blip r:embed="rId3"/>
              <a:stretch>
                <a:fillRect/>
              </a:stretch>
            </p:blipFill>
            <p:spPr>
              <a:xfrm>
                <a:off x="1429920" y="5663880"/>
                <a:ext cx="671040" cy="520560"/>
              </a:xfrm>
              <a:prstGeom prst="rect">
                <a:avLst/>
              </a:prstGeom>
            </p:spPr>
          </p:pic>
        </mc:Fallback>
      </mc:AlternateContent>
    </p:spTree>
    <p:extLst>
      <p:ext uri="{BB962C8B-B14F-4D97-AF65-F5344CB8AC3E}">
        <p14:creationId xmlns:p14="http://schemas.microsoft.com/office/powerpoint/2010/main" val="257539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5</a:t>
            </a:fld>
            <a:r>
              <a:rPr lang="en-US" dirty="0" smtClean="0"/>
              <a:t>	            Winter-2020</a:t>
            </a:r>
            <a:endParaRPr lang="en-US" dirty="0"/>
          </a:p>
        </p:txBody>
      </p:sp>
      <p:sp>
        <p:nvSpPr>
          <p:cNvPr id="3" name="Content Placeholder 2"/>
          <p:cNvSpPr txBox="1">
            <a:spLocks/>
          </p:cNvSpPr>
          <p:nvPr/>
        </p:nvSpPr>
        <p:spPr>
          <a:xfrm>
            <a:off x="583292" y="1100809"/>
            <a:ext cx="10515600" cy="60814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Batch or Deterministic</a:t>
            </a: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Stochastic or Online</a:t>
            </a: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Mini-batch Stochastic(stochastic)</a:t>
            </a: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reduces the variance of the parameter updates</a:t>
            </a:r>
          </a:p>
          <a:p>
            <a:pPr algn="l"/>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can make use of highly optimized matrix optimizations</a:t>
            </a:r>
          </a:p>
        </p:txBody>
      </p:sp>
      <p:pic>
        <p:nvPicPr>
          <p:cNvPr id="4" name="Picture 3"/>
          <p:cNvPicPr>
            <a:picLocks noChangeAspect="1"/>
          </p:cNvPicPr>
          <p:nvPr/>
        </p:nvPicPr>
        <p:blipFill>
          <a:blip r:embed="rId2"/>
          <a:stretch>
            <a:fillRect/>
          </a:stretch>
        </p:blipFill>
        <p:spPr>
          <a:xfrm>
            <a:off x="1779854" y="1809443"/>
            <a:ext cx="2733522" cy="630426"/>
          </a:xfrm>
          <a:prstGeom prst="rect">
            <a:avLst/>
          </a:prstGeom>
        </p:spPr>
      </p:pic>
      <p:pic>
        <p:nvPicPr>
          <p:cNvPr id="5" name="Picture 4"/>
          <p:cNvPicPr>
            <a:picLocks noChangeAspect="1"/>
          </p:cNvPicPr>
          <p:nvPr/>
        </p:nvPicPr>
        <p:blipFill>
          <a:blip r:embed="rId3"/>
          <a:stretch>
            <a:fillRect/>
          </a:stretch>
        </p:blipFill>
        <p:spPr>
          <a:xfrm>
            <a:off x="1696065" y="3023709"/>
            <a:ext cx="3952567" cy="58547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65" y="522024"/>
            <a:ext cx="5766617" cy="3619500"/>
          </a:xfrm>
          <a:prstGeom prst="rect">
            <a:avLst/>
          </a:prstGeom>
        </p:spPr>
      </p:pic>
      <p:pic>
        <p:nvPicPr>
          <p:cNvPr id="8" name="Picture 7"/>
          <p:cNvPicPr>
            <a:picLocks noChangeAspect="1"/>
          </p:cNvPicPr>
          <p:nvPr/>
        </p:nvPicPr>
        <p:blipFill>
          <a:blip r:embed="rId5"/>
          <a:stretch>
            <a:fillRect/>
          </a:stretch>
        </p:blipFill>
        <p:spPr>
          <a:xfrm>
            <a:off x="1696065" y="4373210"/>
            <a:ext cx="4399935" cy="638622"/>
          </a:xfrm>
          <a:prstGeom prst="rect">
            <a:avLst/>
          </a:prstGeom>
        </p:spPr>
      </p:pic>
      <p:sp>
        <p:nvSpPr>
          <p:cNvPr id="16" name="Rectangle 15"/>
          <p:cNvSpPr/>
          <p:nvPr/>
        </p:nvSpPr>
        <p:spPr>
          <a:xfrm>
            <a:off x="103236" y="132286"/>
            <a:ext cx="5492209" cy="584775"/>
          </a:xfrm>
          <a:prstGeom prst="rect">
            <a:avLst/>
          </a:prstGeom>
        </p:spPr>
        <p:txBody>
          <a:bodyPr wrap="none">
            <a:spAutoFit/>
          </a:bodyPr>
          <a:lstStyle/>
          <a:p>
            <a:r>
              <a:rPr lang="en-US" sz="3200" dirty="0">
                <a:latin typeface="Century Schoolbook" charset="0"/>
                <a:ea typeface="Century Schoolbook" charset="0"/>
                <a:cs typeface="Century Schoolbook" charset="0"/>
              </a:rPr>
              <a:t>Gradient Descents Variants</a:t>
            </a:r>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42520" y="853200"/>
              <a:ext cx="10768680" cy="5233320"/>
            </p14:xfrm>
          </p:contentPart>
        </mc:Choice>
        <mc:Fallback xmlns="">
          <p:pic>
            <p:nvPicPr>
              <p:cNvPr id="2" name="Ink 1"/>
              <p:cNvPicPr/>
              <p:nvPr/>
            </p:nvPicPr>
            <p:blipFill>
              <a:blip r:embed="rId7"/>
              <a:stretch>
                <a:fillRect/>
              </a:stretch>
            </p:blipFill>
            <p:spPr>
              <a:xfrm>
                <a:off x="538920" y="846000"/>
                <a:ext cx="10777680" cy="5247360"/>
              </a:xfrm>
              <a:prstGeom prst="rect">
                <a:avLst/>
              </a:prstGeom>
            </p:spPr>
          </p:pic>
        </mc:Fallback>
      </mc:AlternateContent>
    </p:spTree>
    <p:extLst>
      <p:ext uri="{BB962C8B-B14F-4D97-AF65-F5344CB8AC3E}">
        <p14:creationId xmlns:p14="http://schemas.microsoft.com/office/powerpoint/2010/main" val="8721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6</a:t>
            </a:fld>
            <a:r>
              <a:rPr lang="en-US" dirty="0" smtClean="0"/>
              <a:t>	            Winter-2020</a:t>
            </a:r>
            <a:endParaRPr lang="en-US" dirty="0"/>
          </a:p>
        </p:txBody>
      </p:sp>
      <p:sp>
        <p:nvSpPr>
          <p:cNvPr id="3" name="TextBox 2"/>
          <p:cNvSpPr txBox="1"/>
          <p:nvPr/>
        </p:nvSpPr>
        <p:spPr>
          <a:xfrm>
            <a:off x="508989" y="3125662"/>
            <a:ext cx="60960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standard error of mean is given by:</a:t>
            </a:r>
          </a:p>
        </p:txBody>
      </p:sp>
      <p:pic>
        <p:nvPicPr>
          <p:cNvPr id="4" name="Picture 3"/>
          <p:cNvPicPr>
            <a:picLocks noChangeAspect="1"/>
          </p:cNvPicPr>
          <p:nvPr/>
        </p:nvPicPr>
        <p:blipFill>
          <a:blip r:embed="rId2"/>
          <a:stretch>
            <a:fillRect/>
          </a:stretch>
        </p:blipFill>
        <p:spPr>
          <a:xfrm>
            <a:off x="1104359" y="3716854"/>
            <a:ext cx="5686301" cy="1800662"/>
          </a:xfrm>
          <a:prstGeom prst="rect">
            <a:avLst/>
          </a:prstGeom>
        </p:spPr>
      </p:pic>
      <p:pic>
        <p:nvPicPr>
          <p:cNvPr id="5" name="Picture 4"/>
          <p:cNvPicPr>
            <a:picLocks noChangeAspect="1"/>
          </p:cNvPicPr>
          <p:nvPr/>
        </p:nvPicPr>
        <p:blipFill>
          <a:blip r:embed="rId3"/>
          <a:stretch>
            <a:fillRect/>
          </a:stretch>
        </p:blipFill>
        <p:spPr>
          <a:xfrm>
            <a:off x="1053579" y="1358103"/>
            <a:ext cx="5381625" cy="1306887"/>
          </a:xfrm>
          <a:prstGeom prst="rect">
            <a:avLst/>
          </a:prstGeom>
        </p:spPr>
      </p:pic>
      <p:sp>
        <p:nvSpPr>
          <p:cNvPr id="7" name="TextBox 6"/>
          <p:cNvSpPr txBox="1"/>
          <p:nvPr/>
        </p:nvSpPr>
        <p:spPr>
          <a:xfrm>
            <a:off x="579429" y="957993"/>
            <a:ext cx="4326341"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Normal </a:t>
            </a:r>
            <a:r>
              <a:rPr lang="en-US" sz="2400" dirty="0">
                <a:latin typeface="Times New Roman" panose="02020603050405020304" pitchFamily="18" charset="0"/>
                <a:cs typeface="Times New Roman" panose="02020603050405020304" pitchFamily="18" charset="0"/>
              </a:rPr>
              <a:t>Distribution</a:t>
            </a:r>
          </a:p>
        </p:txBody>
      </p:sp>
      <p:pic>
        <p:nvPicPr>
          <p:cNvPr id="8" name="Picture 7"/>
          <p:cNvPicPr>
            <a:picLocks noChangeAspect="1"/>
          </p:cNvPicPr>
          <p:nvPr/>
        </p:nvPicPr>
        <p:blipFill>
          <a:blip r:embed="rId4"/>
          <a:stretch>
            <a:fillRect/>
          </a:stretch>
        </p:blipFill>
        <p:spPr>
          <a:xfrm>
            <a:off x="8598301" y="1388871"/>
            <a:ext cx="2614569" cy="1251090"/>
          </a:xfrm>
          <a:prstGeom prst="rect">
            <a:avLst/>
          </a:prstGeom>
        </p:spPr>
      </p:pic>
      <p:sp>
        <p:nvSpPr>
          <p:cNvPr id="9" name="TextBox 8"/>
          <p:cNvSpPr txBox="1"/>
          <p:nvPr/>
        </p:nvSpPr>
        <p:spPr>
          <a:xfrm>
            <a:off x="8279784" y="918210"/>
            <a:ext cx="25160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Mean</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parameter</a:t>
            </a:r>
          </a:p>
        </p:txBody>
      </p:sp>
      <p:sp>
        <p:nvSpPr>
          <p:cNvPr id="12" name="Rectangle 11"/>
          <p:cNvSpPr/>
          <p:nvPr/>
        </p:nvSpPr>
        <p:spPr>
          <a:xfrm>
            <a:off x="169785" y="142882"/>
            <a:ext cx="5492209" cy="584775"/>
          </a:xfrm>
          <a:prstGeom prst="rect">
            <a:avLst/>
          </a:prstGeom>
        </p:spPr>
        <p:txBody>
          <a:bodyPr wrap="none">
            <a:spAutoFit/>
          </a:bodyPr>
          <a:lstStyle/>
          <a:p>
            <a:r>
              <a:rPr lang="en-US" sz="3200" dirty="0">
                <a:latin typeface="Century Schoolbook" charset="0"/>
                <a:ea typeface="Century Schoolbook" charset="0"/>
                <a:cs typeface="Century Schoolbook" charset="0"/>
              </a:rPr>
              <a:t>Gradient Descents Variants</a:t>
            </a: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484240" y="2163240"/>
              <a:ext cx="5596920" cy="2552400"/>
            </p14:xfrm>
          </p:contentPart>
        </mc:Choice>
        <mc:Fallback xmlns="">
          <p:pic>
            <p:nvPicPr>
              <p:cNvPr id="2" name="Ink 1"/>
              <p:cNvPicPr/>
              <p:nvPr/>
            </p:nvPicPr>
            <p:blipFill>
              <a:blip r:embed="rId6"/>
              <a:stretch>
                <a:fillRect/>
              </a:stretch>
            </p:blipFill>
            <p:spPr>
              <a:xfrm>
                <a:off x="5478480" y="2157480"/>
                <a:ext cx="5608080" cy="2562120"/>
              </a:xfrm>
              <a:prstGeom prst="rect">
                <a:avLst/>
              </a:prstGeom>
            </p:spPr>
          </p:pic>
        </mc:Fallback>
      </mc:AlternateContent>
    </p:spTree>
    <p:extLst>
      <p:ext uri="{BB962C8B-B14F-4D97-AF65-F5344CB8AC3E}">
        <p14:creationId xmlns:p14="http://schemas.microsoft.com/office/powerpoint/2010/main" val="367914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7</a:t>
            </a:fld>
            <a:r>
              <a:rPr lang="en-US" dirty="0" smtClean="0"/>
              <a:t>	            Winter-2020</a:t>
            </a:r>
            <a:endParaRPr lang="en-US" dirty="0"/>
          </a:p>
        </p:txBody>
      </p:sp>
      <p:sp>
        <p:nvSpPr>
          <p:cNvPr id="3" name="Title 1"/>
          <p:cNvSpPr txBox="1">
            <a:spLocks/>
          </p:cNvSpPr>
          <p:nvPr/>
        </p:nvSpPr>
        <p:spPr>
          <a:xfrm>
            <a:off x="-871725" y="268126"/>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Mini-batch sizes are generally driven by the following factors: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751282" y="1471083"/>
            <a:ext cx="10515600" cy="511407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Larger batches provide a more accurate estimate of the gradient, but with less than linear returns. </a:t>
            </a:r>
          </a:p>
          <a:p>
            <a:pPr algn="l"/>
            <a:endParaRPr lang="fa-IR"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 some absolute minimum batch size, below which there is no reduction in the time to process a mini-batch. </a:t>
            </a:r>
          </a:p>
          <a:p>
            <a:pPr algn="l"/>
            <a:endParaRPr lang="fa-IR"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If all examples in the batch are to be processed in parallel (as is typically the case), then the amount of memory scales with the batch size. For many hardware setups this is the limiting factor in batch size.</a:t>
            </a:r>
          </a:p>
          <a:p>
            <a:pPr algn="l"/>
            <a:endParaRPr lang="fa-IR" sz="2000" dirty="0" smtClean="0"/>
          </a:p>
          <a:p>
            <a:pPr marL="342900" indent="-342900" algn="l">
              <a:buFont typeface="Arial" panose="020B0604020202020204" pitchFamily="34" charset="0"/>
              <a:buChar char="•"/>
            </a:pPr>
            <a:r>
              <a:rPr lang="en-US" sz="2000" dirty="0" smtClean="0"/>
              <a:t>Some kinds of hardware achieve better runtime with specific sizes of arrays. Especially when using GPUs, it is common for power of 2 batch sizes to offer better runtime. Typical power of 2 batch sizes range from 32 to 256, with 16  sometimes being attempted for large models. </a:t>
            </a:r>
          </a:p>
          <a:p>
            <a:pPr algn="l"/>
            <a:endParaRPr lang="fa-IR" sz="2000" dirty="0" smtClean="0"/>
          </a:p>
          <a:p>
            <a:pPr marL="342900" indent="-342900" algn="l">
              <a:buFont typeface="Arial" panose="020B0604020202020204" pitchFamily="34" charset="0"/>
              <a:buChar char="•"/>
            </a:pPr>
            <a:r>
              <a:rPr lang="en-US" sz="2000" dirty="0" smtClean="0"/>
              <a:t>Small batches can offer a regularizing effect (Wilson and Martinez, 2003), perhaps due to the noise they add to the learning process.</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32735" y="168096"/>
            <a:ext cx="5492209" cy="584775"/>
          </a:xfrm>
          <a:prstGeom prst="rect">
            <a:avLst/>
          </a:prstGeom>
        </p:spPr>
        <p:txBody>
          <a:bodyPr wrap="none">
            <a:spAutoFit/>
          </a:bodyPr>
          <a:lstStyle/>
          <a:p>
            <a:r>
              <a:rPr lang="en-US" sz="3200" dirty="0">
                <a:latin typeface="Century Schoolbook" charset="0"/>
                <a:ea typeface="Century Schoolbook" charset="0"/>
                <a:cs typeface="Century Schoolbook" charset="0"/>
              </a:rPr>
              <a:t>Gradient Descents Variants</a:t>
            </a:r>
          </a:p>
        </p:txBody>
      </p:sp>
    </p:spTree>
    <p:extLst>
      <p:ext uri="{BB962C8B-B14F-4D97-AF65-F5344CB8AC3E}">
        <p14:creationId xmlns:p14="http://schemas.microsoft.com/office/powerpoint/2010/main" val="19936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8</a:t>
            </a:fld>
            <a:r>
              <a:rPr lang="en-US" dirty="0" smtClean="0"/>
              <a:t>	            Winter-2020</a:t>
            </a:r>
            <a:endParaRPr lang="en-US" dirty="0"/>
          </a:p>
        </p:txBody>
      </p:sp>
      <p:sp>
        <p:nvSpPr>
          <p:cNvPr id="3" name="Content Placeholder 2"/>
          <p:cNvSpPr txBox="1">
            <a:spLocks/>
          </p:cNvSpPr>
          <p:nvPr/>
        </p:nvSpPr>
        <p:spPr>
          <a:xfrm>
            <a:off x="838200" y="1794847"/>
            <a:ext cx="10515600" cy="58112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Choosing a proper learning rate can be difficult.</a:t>
            </a: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Learning rate schedules try to adjust the learning rate during training. These schedules have to be defined in advance. </a:t>
            </a: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The same learning rate applies to all parameter updates. It’s preferred to perform large update for rarely occurring features.</a:t>
            </a:r>
          </a:p>
          <a:p>
            <a:pPr marL="514350" indent="-514350" algn="l">
              <a:buFont typeface="Arial" panose="020B0604020202020204" pitchFamily="34" charset="0"/>
              <a:buAutoNum type="arabicPeriod"/>
            </a:pPr>
            <a:endParaRPr lang="en-US" dirty="0">
              <a:latin typeface="Times New Roman" panose="02020603050405020304" pitchFamily="18" charset="0"/>
              <a:cs typeface="Times New Roman" panose="02020603050405020304" pitchFamily="18" charset="0"/>
            </a:endParaRPr>
          </a:p>
          <a:p>
            <a:pPr marL="514350" indent="-514350" algn="l">
              <a:buFont typeface="Arial" panose="020B0604020202020204" pitchFamily="34" charset="0"/>
              <a:buAutoNum type="arabicPeriod"/>
            </a:pPr>
            <a:r>
              <a:rPr lang="en-US" dirty="0" smtClean="0">
                <a:latin typeface="Times New Roman" panose="02020603050405020304" pitchFamily="18" charset="0"/>
                <a:cs typeface="Times New Roman" panose="02020603050405020304" pitchFamily="18" charset="0"/>
              </a:rPr>
              <a:t>Saddle </a:t>
            </a:r>
            <a:r>
              <a:rPr lang="en-US" dirty="0">
                <a:latin typeface="Times New Roman" panose="02020603050405020304" pitchFamily="18" charset="0"/>
                <a:cs typeface="Times New Roman" panose="02020603050405020304" pitchFamily="18" charset="0"/>
              </a:rPr>
              <a:t>points</a:t>
            </a:r>
            <a:r>
              <a:rPr lang="en-US" dirty="0" smtClean="0">
                <a:latin typeface="Times New Roman" panose="02020603050405020304" pitchFamily="18" charset="0"/>
                <a:cs typeface="Times New Roman" panose="02020603050405020304" pitchFamily="18" charset="0"/>
              </a:rPr>
              <a:t> and surrounding plateau of the same error.</a:t>
            </a:r>
          </a:p>
          <a:p>
            <a:pPr marL="514350" indent="-514350" algn="l">
              <a:buFont typeface="Arial" panose="020B0604020202020204" pitchFamily="34" charset="0"/>
              <a:buAutoNum type="arabicPeriod"/>
            </a:pPr>
            <a:endParaRPr lang="en-US"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68818" y="883278"/>
            <a:ext cx="10515600" cy="60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smtClean="0">
                <a:latin typeface="Times New Roman" panose="02020603050405020304" pitchFamily="18" charset="0"/>
                <a:cs typeface="Times New Roman" panose="02020603050405020304" pitchFamily="18" charset="0"/>
              </a:rPr>
              <a:t>Challenges: </a:t>
            </a:r>
            <a:r>
              <a:rPr lang="en-US" sz="2400" dirty="0">
                <a:latin typeface="Times New Roman" panose="02020603050405020304" pitchFamily="18" charset="0"/>
                <a:cs typeface="Times New Roman" panose="02020603050405020304" pitchFamily="18" charset="0"/>
              </a:rPr>
              <a:t>Vanilla mini-batch does not guarantee good </a:t>
            </a:r>
            <a:r>
              <a:rPr lang="en-US" sz="2400" dirty="0" smtClean="0">
                <a:latin typeface="Times New Roman" panose="02020603050405020304" pitchFamily="18" charset="0"/>
                <a:cs typeface="Times New Roman" panose="02020603050405020304" pitchFamily="18" charset="0"/>
              </a:rPr>
              <a:t>convergence</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34409" y="139671"/>
            <a:ext cx="5492209" cy="584775"/>
          </a:xfrm>
          <a:prstGeom prst="rect">
            <a:avLst/>
          </a:prstGeom>
        </p:spPr>
        <p:txBody>
          <a:bodyPr wrap="none">
            <a:spAutoFit/>
          </a:bodyPr>
          <a:lstStyle/>
          <a:p>
            <a:r>
              <a:rPr lang="en-US" sz="3200" dirty="0">
                <a:latin typeface="Century Schoolbook" charset="0"/>
                <a:ea typeface="Century Schoolbook" charset="0"/>
                <a:cs typeface="Century Schoolbook" charset="0"/>
              </a:rPr>
              <a:t>Gradient Descents Variants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41720" y="269640"/>
              <a:ext cx="11379960" cy="5740920"/>
            </p14:xfrm>
          </p:contentPart>
        </mc:Choice>
        <mc:Fallback xmlns="">
          <p:pic>
            <p:nvPicPr>
              <p:cNvPr id="2" name="Ink 1"/>
              <p:cNvPicPr/>
              <p:nvPr/>
            </p:nvPicPr>
            <p:blipFill>
              <a:blip r:embed="rId3"/>
              <a:stretch>
                <a:fillRect/>
              </a:stretch>
            </p:blipFill>
            <p:spPr>
              <a:xfrm>
                <a:off x="436320" y="263520"/>
                <a:ext cx="11388240" cy="5753160"/>
              </a:xfrm>
              <a:prstGeom prst="rect">
                <a:avLst/>
              </a:prstGeom>
            </p:spPr>
          </p:pic>
        </mc:Fallback>
      </mc:AlternateContent>
    </p:spTree>
    <p:extLst>
      <p:ext uri="{BB962C8B-B14F-4D97-AF65-F5344CB8AC3E}">
        <p14:creationId xmlns:p14="http://schemas.microsoft.com/office/powerpoint/2010/main" val="178310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0080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Pooya Mohammadi					</a:t>
            </a:r>
            <a:r>
              <a:rPr lang="en-US" dirty="0"/>
              <a:t> </a:t>
            </a:r>
            <a:r>
              <a:rPr lang="en-US" dirty="0" smtClean="0"/>
              <a:t>    			       Lecture </a:t>
            </a:r>
            <a:r>
              <a:rPr lang="en-US" dirty="0" smtClean="0"/>
              <a:t>3  </a:t>
            </a:r>
            <a:r>
              <a:rPr lang="en-US" dirty="0" smtClean="0"/>
              <a:t>-  </a:t>
            </a:r>
            <a:fld id="{D0B40B6D-1000-41F9-A545-0A256AF55CE8}" type="slidenum">
              <a:rPr lang="en-US" smtClean="0"/>
              <a:t>9</a:t>
            </a:fld>
            <a:r>
              <a:rPr lang="en-US" dirty="0" smtClean="0"/>
              <a:t>	            Winter-2020</a:t>
            </a:r>
            <a:endParaRPr lang="en-US" dirty="0"/>
          </a:p>
        </p:txBody>
      </p:sp>
      <p:sp>
        <p:nvSpPr>
          <p:cNvPr id="3" name="Title 1"/>
          <p:cNvSpPr txBox="1">
            <a:spLocks/>
          </p:cNvSpPr>
          <p:nvPr/>
        </p:nvSpPr>
        <p:spPr>
          <a:xfrm>
            <a:off x="567795" y="2766218"/>
            <a:ext cx="1105641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Century Schoolbook" charset="0"/>
                <a:ea typeface="Century Schoolbook" charset="0"/>
                <a:cs typeface="Century Schoolbook" charset="0"/>
              </a:rPr>
              <a:t>Gradient Descent Optimization Algorithms</a:t>
            </a:r>
          </a:p>
        </p:txBody>
      </p:sp>
    </p:spTree>
    <p:extLst>
      <p:ext uri="{BB962C8B-B14F-4D97-AF65-F5344CB8AC3E}">
        <p14:creationId xmlns:p14="http://schemas.microsoft.com/office/powerpoint/2010/main" val="2963738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643</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 Math</vt:lpstr>
      <vt:lpstr>Century Schoolbook</vt:lpstr>
      <vt:lpstr>Courier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pooya mohammadikazaj</cp:lastModifiedBy>
  <cp:revision>136</cp:revision>
  <dcterms:created xsi:type="dcterms:W3CDTF">2019-07-08T20:04:47Z</dcterms:created>
  <dcterms:modified xsi:type="dcterms:W3CDTF">2020-01-16T07:41:30Z</dcterms:modified>
</cp:coreProperties>
</file>