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2" r:id="rId4"/>
    <p:sldId id="273" r:id="rId5"/>
    <p:sldId id="275" r:id="rId6"/>
    <p:sldId id="258" r:id="rId7"/>
    <p:sldId id="259" r:id="rId8"/>
    <p:sldId id="278" r:id="rId9"/>
    <p:sldId id="308" r:id="rId10"/>
    <p:sldId id="309" r:id="rId11"/>
    <p:sldId id="311" r:id="rId12"/>
    <p:sldId id="310" r:id="rId13"/>
    <p:sldId id="312" r:id="rId14"/>
    <p:sldId id="31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85809"/>
  </p:normalViewPr>
  <p:slideViewPr>
    <p:cSldViewPr snapToGrid="0" snapToObjects="1">
      <p:cViewPr varScale="1">
        <p:scale>
          <a:sx n="63" d="100"/>
          <a:sy n="63" d="100"/>
        </p:scale>
        <p:origin x="16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F119B-766A-4A87-819D-02FC44D2525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763C2-72DC-486F-BDCE-2A397D07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7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09T00:25:11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18227 4520 324 0,'0'0'100'0,"0"0"-55"16,0 0 5-16,0 0-7 16,2-104 15-16,-4 97 20 0,2 3-39 15,0 2 6-15,0 2-25 16,0 0 2-16,0 0 18 15,0 0-33-15,0 0 4 16,0 0-11-16,0 4-21 16,0 28 10-16,0 22-2 15,0 27 13-15,7 11 14 16,-5 8-9 0,0 1-5-16,1-3 0 0,3-6 3 15,3-10-12-15,2-10 5 16,1-16-9-16,1-16-2 15,-1-13-41-15,6-15-32 16,10-12-42-16,4-29-31 16,0-27-85-16</inkml:trace>
  <inkml:trace contextRef="#ctx0" brushRef="#br0" timeOffset="888.0048">18222 4316 54 0,'0'0'71'0,"0"0"-43"15,0 0 36-15,0 0 17 16,0 0-36-16,0 0-10 15,0 0-7-15,-21-11-27 16,21 11 16-16,0 0-8 16,15-4-8-16,13-1 12 15,17-4-12-15,16-5 5 16,11-2-6-16,9 2 2 16,6 0-8-16,-3 3 6 15,1 6 0-15,2-1-3 16,0 2-4-16,-8 1 4 15,-16 3 2-15,-10 0 1 0,-20 0-3 16,-11 0 3-16,-8 0 0 16,-1 0 2-16,-4 0 0 15,2 7-2-15,2 3 0 16,3 8 2-16,-1 6-4 16,1 13 2-16,3 9 0 0,-2 12 30 15,-1 9-21-15,3 9 7 16,0 5-14-16,1 0 6 15,-1-8-8 1,4-2 0-16,-1-6-2 0,-2-3-3 0,2 3-10 16,-9-5 7-16,-1-6 2 15,-3-8-5-15,-3-7 9 32,0-9 2-32,-4-7 0 0,0-9-5 0,-2-4 9 15,0-3-4-15,0-7 0 0,0 0 6 31,0 1-3-31,0 3 1 16,-23 7 6-16,-17 0 10 16,-15 4-18-16,-14 1 3 15,-3-3-5-15,-10 1 6 16,-5-5-14-16,-12-6 2 16,-7-3-7-16,-6 0 6 15,8 0-14-15,10-15 21 16,18 4 12-16,15 2-4 0,20 1-8 0,11 2-10 31,12 2 8-31,12 2-5 0,6-4-18 0,6-6-92 0</inkml:trace>
  <inkml:trace contextRef="#ctx0" brushRef="#br0" timeOffset="1810.3872">19058 4463 201 0,'0'0'92'0,"0"0"-79"15,0 0 2-15,0 0 85 16,0 0-12-16,0 0-31 16,7-10-24-16,-7 10-18 15,-5 0 26-15,-22 0-41 16,-12 0-21-16,-15 0-10 15,-6 6-6-15,-1 6 20 0,4-2-10 16,12-2-10-16,16-4 27 16,12 0 2-16,12-4 8 15,5 0-5-15,0 0-9 16,0 5 2-16,0-1-1 16,2 4 3-16,12 6 10 15,3 1 3 1,1 8 5-16,1 4 20 15,-4 12-6-15,1 5 3 0,-9 6 4 16,-1 4-26-16,-6-3 11 16,0-8-14-16,0-6-5 15,0-13 5-15,0-9-26 16,0-8 10-16,0-7 3 16,0 0-6-16,0 0 19 15,0-8 8-15,6-11-7 16,8-7-1-16,1 6 4 15,1 3-3 1,4 3-1-16,0 2 1 0,3 4-3 16,6-1 3-16,4 4-1 15,7-2 26-15,9 4-25 16,-3 3 14-16,-3 0 5 16,-9 0-11-16,-14 1 8 15,-5 17-12-15,-6 9 1 16,-6 7 28-16,-3 7-17 15,0 8 6-15,-1 1-12 16,-18-4-5-16,-8-4-12 16,-11-6 5-16,-11-4-5 15,-14-4 0-15,-3-6-32 16,3-3 11-16,12-9 22 16,9-4-28-16,15-6 3 15,13 0-22-15,14-9-20 0,9-23-143 16</inkml:trace>
  <inkml:trace contextRef="#ctx0" brushRef="#br0" timeOffset="2570.5112">19977 4105 349 0,'0'0'135'16,"0"0"-118"-16,0 0-10 16,0 0 34-16,0 0-41 15,0 0 4-15,0 87 18 16,0-15 29-16,0 13 2 15,0 7-40-15,0 6-11 0,7 8 11 16,-3-5-9-16,0-1 0 16,-4-1-4-1,0-10 10-15,0-8-14 0,0-9 4 0,3-19-14 16,3-15-11-16,6-14-59 16,5-22-13-16,10-6-13 15,6-51-39-15</inkml:trace>
  <inkml:trace contextRef="#ctx0" brushRef="#br0" timeOffset="3177.1575">20090 4149 164 0,'0'0'137'16,"0"0"-137"-16,0 0-16 16,0 0 16-16,148-25 10 0,-66 7 3 15,18-1 15-15,8 0-26 16,-2 3 2-16,-5 2-4 15,-9 1 0-15,-13 2-3 16,-10 1-9-16,-17 2 4 16,-17 5 4-16,-10 3 4 15,-9 0-3-15,-6 0-1 16,1 0-4-16,3 13 8 16,-1 13-1-16,3 15 4 15,2 15 19-15,-2 15-4 16,1 18 5-16,3 13 15 15,1 6-24-15,1 3-7 16,2-7-7-16,-1-11 6 16,-3-21-10-16,-1-14 4 0,-5-14 0 15,-1-10-3-15,-6-8 4 16,-2-6-1-16,-3-8 0 16,-2-4 8-16,0 0-8 15,-14 7 13-15,-28 2 13 16,-14 9 7-16,-12 2-29 15,-13 0 2-15,-10 2-5 16,-7 1 9-16,-12-7-9 16,-7-2-1-16,1-3 18 0,-10-4 3 15,9-3-21-15,14-5 0 16,24-2 0-16,33-5-7 16,26 0-44-16,20-14-139 15</inkml:trace>
  <inkml:trace contextRef="#ctx0" brushRef="#br0" timeOffset="3726.3012">20953 4347 437 0,'0'0'18'16,"0"0"-18"-16,0 0 0 16,0 0 11-16,0 0-3 15,-64 106-8-15,7-20 41 0,-12 20-31 16,-8 10 13 0,-6 2-20-16,10-6 6 0,17-16-9 0,22-24-21 15,21-23-7-15,13-22 12 16,0-13-13-16,27-14 29 31,29 0 0-31,18-40 21 16,10-22 6-16,-1-6-26 15,-15 6 13-15,-23 16 2 16,-22 17-8-16,-19 14 47 16,-4 2-21-16,0 3-14 0,-27 2-17 15,-8 3-3-15,-8 3 0 16,1 2 0-16,4 0-14 15,9 0-25-15,9 0-61 0,14-5-42 16,6-5-159 0</inkml:trace>
  <inkml:trace contextRef="#ctx0" brushRef="#br0" timeOffset="5200.7967">19462 5735 231 0,'0'0'160'0,"0"0"-125"16,0 0-34-16,0 0 69 16,0 0-2-16,0 0-27 15,-22 0-11-15,-9 0-25 16,-19 0-5-16,-12 3 0 16,-16 8-11-16,-9 3 4 15,-12 0-31-15,-1-4 11 16,3-1 23-16,5 0-22 15,19-5 22-15,19-2 0 16,19-2 8-16,16 0 0 16,11 0-4-16,4 0 0 0,4 0-4 15,0 0 1 1,0 0-6-16,0 6-4 0,0 10-15 16,10 10 28-16,3 15 1 31,1 18 2-31,-5 14 9 0,-5 13-8 0,-4 13 17 15,0 10 5-15,-2 7-18 16,-15 1 27-16,-6 1-13 0,3-6-11 16,-3-11 8-16,10-15-16 15,3-16-3-15,2-17 13 16,4-10-4-16,2-7-8 16,2-7-1-16,0-7 0 15,0-4-4 1,0-4 8-1,0-5-4-15,6 0 0 0,8-6 0 16,9 0-8-16,6-3 7 16,13-6 1-16,11-26 7 15,12-12-2-15,7-6-5 16,7 0 2-16,-1 6 7 16,0 7-8-16,-7 9-1 0,1 8 2 15,-1-1 2 1,-4 6-4-16,-7 4 0 0,-4-2 0 15,-9 1 1-15,-3-7-5 16,2-3 4-16,-1-2-8 16,1 1 1-16,-13 5-6 15,-9 6 13-15,-12 3-3 16,-10 8 10-16,0-7 14 16,-2-1-6-16,1-5-2 15,-1-8-7-15,3-2-6 16,0-10 0-16,5-2 0 15,8-4-2-15,7-4-2 16,-4 0 4-16,2-2 0 16,-7-3 0-16,-6-2 8 15,-4-4-1-15,-4-1-6 0,0-2 11 16,0-1-9-16,0 4-3 16,0 2 1-16,0 3 32 15,-4-1-29 1,-8 0 1-16,2 3 3 15,-2 6-3-15,3 8 24 16,3 4-13-16,4 8-11 16,-1 1-8-16,1 3 6 15,0 2-3-15,0 0 0 16,-2 2-7-16,-2 2-2 16,1 4 7-16,2 5-26 0,-2-2 15 15,1 3-43-15,0 1-26 16,-3 1-108-16,-4 0-48 15</inkml:trace>
  <inkml:trace contextRef="#ctx0" brushRef="#br0" timeOffset="5706.0343">18851 6292 394 0,'0'0'0'0,"0"0"-38"16,0 0 3-16,134-34 28 16,-51 0 14-16,1 1-4 15,-8 1-3-15,-20 9 0 16,-25 9 14-16,-18 10-14 16,-13 4 7-16,0 0 5 15,0 0-10-15,0 0 8 16,0 0-10-16,0 27 0 15,-15 14 1-15,-10 19 11 16,-4 15 1-16,-4 8-6 0,-3 3-5 16,0 2 63-16,5-9-46 15,9-7-19-15,6-12 13 16,10-12-10 0,1-15-6-1,5-17-16-15,0-12-54 0,0-4-4 16,1-18-48-16,15-25 6 15</inkml:trace>
  <inkml:trace contextRef="#ctx0" brushRef="#br0" timeOffset="5907.3657">18907 6597 289 0,'0'0'79'0,"0"0"-37"0,0 0 2 16,0 0-24-16,0 0-8 15,136-58 3-15,-42 34 35 16,-1 4-27-16,-4 4 8 16,-20 9-22-16,-22 6-7 15,-20 1-4 1,-14 0-80 0,-13 0-87-16,0 10-82 0</inkml:trace>
  <inkml:trace contextRef="#ctx0" brushRef="#br0" timeOffset="22236.9867">21392 4849 14 0,'0'0'15'0,"0"0"24"16,0 0-3-1,0 0 8-15,0 0-1 0,0 0-24 0,0 0-1 16,0-35 12-16,0 33-21 15,0 0 4-15,0 1-12 16,-2-1 0-16,-2-3 13 16,4 3-12-16,-2-2-2 15,-1 3 7-15,3-3-5 16,-2 1 27-16,2 3-10 16,0-1-11-16,-2-2 20 15,-1 1-23-15,-1 0 13 16,1 0 7-16,3 2-22 15,0 0 13-15,0 0-16 0,0-3 3 16,0 3-8-16,0 0 5 16,23-3-6-16,29-3 5 15,25-4 2-15,26-3 8 16,8-1-9-16,9-9 3 16,10-5-2-16,4 0-1 15,-7 0 0-15,-16 4-2 16,-33 6 3-16,-31 5-2 15,-24 6 1-15,-15 2 0 16,-8 2 17-16,0-1-14 16,0-1 9-1,0 1-12-15,0 1-11 16,-8-4 7-16,-4 2 4 16,-1-2-16-16,-3-1 13 15,2 3-28-15,4-3 23 16,3 1 3-16,4 3 10 15,3 4 1-15,0 0-6 0,0 0-10 16,0 0 3-16,5 0-41 16,13 3 33-16,5 15 14 15,-6 5-5-15,3 5 4 16,-7 2 2-16,-1-1 0 16,-5-3 16-16,-3-4-16 15,-4-2 18-15,0-4 2 16,0 1-16-16,-15 4 7 15,-26-1-2-15,-14-3-9 16,-10 0-15-16,1-9-150 16</inkml:trace>
  <inkml:trace contextRef="#ctx0" brushRef="#br0" timeOffset="22803.4354">23541 3948 312 0,'0'0'68'16,"0"0"-7"-16,0 0 16 0,0 0-64 16,-114 22-5-16,43 38-3 15,-7 15-1-15,5 11 15 16,9-4-12-16,13-1-7 16,14-8 0-16,8-1 5 15,9-5-10-15,9-8 5 16,7-8-8-16,4-13 8 15,0-10-25-15,17-14 25 16,17-12 1-16,19-2 2 16,14-32 23-16,11-23-24 15,3-10 1-15,-15 2 3 16,-17 13 4-16,-20 10-9 0,-17 14 32 16,-10 6-28-16,-2 4 21 15,0 4-7-15,0 1-10 16,0 2 22-16,0 1-26 15,0-1 13-15,-9-2-18 16,-11-1-16-16,-11 4-18 16,-7 4-52-1,-10 4-33 1,5 0 20-16,2 10-57 0,7 4-73 16</inkml:trace>
  <inkml:trace contextRef="#ctx0" brushRef="#br0" timeOffset="32456.1572">19326 7590 39 0,'0'0'30'16,"0"0"1"-16,0 0-11 15,0 0 35-15,0 0-18 16,0 0-30-16,0 0 15 16,-17-23-15-16,13 21-4 15,4 1 4-15,0 1-3 16,0 0 1-16,0-3-5 15,0 3-3-15,0 0 3 0,0 0 0 16,0 0 0-16,0 0 3 16,0 0-3-16,0 0-4 15,0 0-1-15,0 0-2 16,14 3 7-16,11 7 29 16,2-1-10-16,2 0 8 15,4-4-19-15,9 0 13 16,12-5-1-16,10 0-7 15,12 0 3-15,9 0-14 16,4-3 6-16,2-6-8 16,-1-2 7-16,1-1-7 15,5 1 12-15,9-4-8 16,1 2 13-16,3-4-17 16,1 1 2-16,-5-4 4 0,-1 0-5 15,2-3-1-15,-4-3 0 16,1-5-8-16,3-5 6 15,4-4-8-15,10-2-3 16,5-3 12-16,-2-1-7 16,1 0 8-16,1-2-1 15,-2 0 3-15,-3 0-7 16,-6 0 5-16,-7-2 0 16,-4-4-7-16,-10-11 12 15,-6-7-5-15,-5-4 0 16,-10 2 2-16,-3 8-10 15,-7 8 8-15,-8 5 0 16,-4 9 8-16,-4 3-6 0,-9 6 3 16,3-2 7-16,-3 5-11 15,-5-1 12-15,9 1-13 16,-8 0 0-16,0-1 5 16,-3 8-5-16,-7 2 0 15,-6 9 18-15,-8 5-4 16,-7 2 21-16,-2 3-17 15,4 3-4-15,-4-4 18 16,3 3-25-16,-3 0 7 16,0 0-14-16,0 1 10 15,0-1-6-15,0-3-4 16,0 5 1-16,0 0-9 0,2 0-3 16,-2 0-9-16,3 0-23 15,10 0-132-15,-6 2-41 16</inkml:trace>
  <inkml:trace contextRef="#ctx0" brushRef="#br0" timeOffset="33638.1827">21254 6846 93 0,'0'0'105'0,"0"0"-22"0,0 0-38 16,0 0-38-1,0 0-6-15,0 0 29 0,0-10-17 16,0 10 0-16,0 0-13 15,5 4 5-15,6 21-5 16,7 19 8 0,3 23-7-16,8 23 30 0,0 22-25 0,5 9 2 31,0 1-7-31,-3-11 8 16,5-15-16-16,-5-16 7 15,0-13 0-15,-4-12-6 0,-5-13 8 16,-2-6-2-16,-4-9 0 15,3-1 1-15,2-6-5 16,-4-2 4-16,-1-6-4 16,-7-3-1-16,-2-9 5 15,-7 3 0-15,2-3 13 16,-2 0 3-16,7 0 40 16,4-26-11-16,9-14-45 15,8-17-10-15,6-7 2 16,2 2 8-16,-3 3 0 15,-10 14 1-15,-9 17-1 16,-8 10 22-16,-6 9-8 16,0 8 24-16,0 1-31 0,0 0-3 15,0 0-4-15,0 0-17 16,0 17 12-16,-16 14-4 16,-1 13 9-16,-1 8-4 15,2 4 8-15,5 7-4 16,0-1 0-16,-1-2 5 15,1-8-4-15,3-10-1 16,0-11 0-16,2-10-3 16,2-10 6-16,1-8-3 15,-2-1 3-15,0-2 0 0,-14 0 12 16,-18 0 19-16,-28 0-27 16,-20-8-5-16,3-12 4 15,11-2-1-15,19 0 4 16,19 4 18-1,12 5-10-15,9 6-17 16,11 5-26-16,1 2 18 16,0 0-76-16,23 0-129 15,17-2-86-15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09T00:30:45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6789 11419 29 0,'0'0'78'16,"0"0"-6"-16,0 0-33 15,0 0-4-15,0 0-3 16,0 0-23-16,0 0 1 16,-29-19-10-16,29 19 4 15,0 0 2-15,0 0-6 16,0 0 1-16,0 0-11 16,0 0 3-16,0 0 3 15,0 16-9-15,0 14 0 16,12 9 11-16,3 8 2 0,5 1 0 15,5 0-3 1,0 0 10-16,9 1-3 0,7-3 5 16,4-1-7-16,10-1 17 15,11 1-19-15,11-3 0 16,0-4 9-16,4-1-3 16,-5-5-5-16,-5-3 5 15,-2 3 0-15,3-1-7 16,6-1 1-16,9 2 0 15,13-2 0-15,9-1 8 16,3 0-8-16,-1-7 0 16,-2-3 9-16,-9-5-7 0,-4-5-2 15,-2-5 0 1,-5-2 6-16,4-2-1 0,8 0-2 16,6 0-3-16,2 0 5 15,-2 0-3-15,5-3-2 16,-3-2 0-16,0-2 16 15,-1 0 0-15,-8 2 14 16,-5-6-11-16,5-3-16 16,8-4 24-16,6-5-14 15,2 0-10-15,-5-1 4 16,-8 6-1-16,-10 4-6 16,-2 0 0-16,-9 4 6 15,-7-2 19-15,-11 1 0 0,-8-3-19 16,-1-7 24-1,5-13-16-15,10-10 10 16,3-2-22 0,-3-1 8-16,-12 10-12 0,-16 8 2 15,-15 11 0-15,-14 7 6 16,-4 2 0-16,-2 1 10 16,-1 2 14-16,-1-3-15 15,1 2 20-15,2-3-19 0,-2-2-13 31,0 2 29-31,1-2-30 16,-1 3 9-16,-4 8 24 0,2-1-22 16,-4 2 14-16,0 0-27 15,0 0 1-15,0 0-1 16,0 0 0-16,0 0 0 16,2-3 0-16,-2 3 0 15,2-1-9-15,-2 1 1 0,2-3-22 16,8 2 26-16,7-2-56 15,2 3-35-15,-2 0-91 16,-17 0-39-16</inkml:trace>
  <inkml:trace contextRef="#ctx0" brushRef="#br0" timeOffset="22892.8601">8813 11761 51 0,'0'0'73'0,"0"0"-4"15,0 0 5-15,0 0-7 0,21-121 35 16,-15 99-25-16,-4 2 10 16,1 6-16-16,-1 2-24 15,-2 6-4-15,2 0-29 16,-2 4-9-16,0 2-10 15,0 0 5-15,0 0-16 16,0 20-6-16,-4 32-62 16,-30 36 84-16,-19 28 2 15,-14 17 2-15,-7 0-8 16,5-12-1-16,13-24-29 16,14-18 20-16,15-23-29 15,16-19-18-15,8-16-21 16,3-16-5-16,0-5-24 0,27-41-4 15,10-30 40-15</inkml:trace>
  <inkml:trace contextRef="#ctx0" brushRef="#br0" timeOffset="23064.6711">8453 11821 81 0,'0'0'149'0,"0"0"-81"16,0 0-64-16,0 0 0 15,0 0 64-15,0 0 19 16,120 132-8-16,-69-58-9 16,9 11-31-16,7 7-32 0,6-3-7 15,3-10-20-15,2-8-48 16,-6-15 4-16,-17-17-133 16</inkml:trace>
  <inkml:trace contextRef="#ctx0" brushRef="#br0" timeOffset="25218.0195">8586 16987 91 0,'0'0'89'0,"0"0"-40"0,0 0-12 15,0 0-29-15,0 0 13 16,0 0-16-16,-16-33 18 16,14 33 4-16,2 0-11 15,0-4 19-15,0 4-17 16,0 0-17-16,0 0-2 16,0 0-11-16,0 0-2 15,13 0 12-15,10 4-4 16,1 10 5-16,1 0 1 15,1 8-1-15,1 0-5 16,1 9 9-16,8 1-3 16,3-1 0-1,7 3 5-15,12-2-7 0,11-1 2 16,16-7 0-16,9-2 6 16,5-4-5-16,-2-4-1 15,3 7 0-15,0-1 4 16,6 1 18-16,-1 1 16 15,2 5-21-15,1-6-15 16,4 6 5-16,6-8-7 16,7-2 0-16,2-4 5 15,7-3-8-15,2 3 3 16,7-8 0-16,0 4 2 0,-1-1-1 16,-4-4-1-16,-2-2 1 15,0-2 6-15,4 0-1 16,3 0-3-16,11 0 1 15,-1-6 1-15,6-2-5 16,2 4 0-16,-4 4 0 16,-2-5 7-16,-6 5 1 15,-4 0 17-15,-7 0-4 16,-2 0 19-16,0 0-30 16,-7 0-8-16,-1 0 1 15,-6 0 4-15,-1 0-4 16,-6-5 2-16,-3 1-3 15,-1-5 21-15,5 4-12 0,-9-8 6 16,-2-1-12-16,-7 0 5 16,-7 2-9-16,1-6-1 15,-3 1 0-15,-4-2-1 16,-8-3 5-16,-2 0-4 16,-7 1 0-16,-3 1 7 15,-7-3-3-15,-2 0-4 16,-6 2 1-16,2-1-1 15,-3 0 0-15,-2 0 0 0,-2 0 0 16,-1-2 8-16,-4 2-9 16,3-4 1-16,-4-1 0 15,-5 3-2-15,-3 2 5 16,-11 10-3-16,-9 2 2 16,-3 3 3-16,-4-4 2 15,-2 8 13-15,2-6 6 16,1 3 16-16,-1-6-26 15,0-2 1-15,2 2 11 16,-2 2-26-16,2 2 17 16,-4 6-16-16,1-3 0 15,-3 5 3-15,0 0-5 0,0 0-1 16,0 0 0 0,0 0-2-16,0 0-2 0,0 0-18 15,0 0-29-15,0 0-7 16,0 0-105-16,0 5-147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09T00:32:38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4189 14347 14 0,'0'0'22'0,"0"0"-22"16,0 0-19-16</inkml:trace>
  <inkml:trace contextRef="#ctx0" brushRef="#br0" timeOffset="54431.4306">4089 14594 51 0,'0'0'4'0,"0"0"-2"16,0 0 22-16,0 0 24 15,0 0-23-15,0 0 3 16,0 0-23-16,0 0-5 15,0 0 0-15,0 0-5 16,0 0-5-16,0 0-5 0,0 0-23 16,0 0-15-1,0 6-13-15</inkml:trace>
  <inkml:trace contextRef="#ctx0" brushRef="#br0" timeOffset="54650.1737">4089 14594 14 0</inkml:trace>
  <inkml:trace contextRef="#ctx0" brushRef="#br0" timeOffset="54864.2319">4089 14594 14 0,'12'-48'28'0,"-12"48"-20"0,0 0-5 0,0 0 25 0,0 0-22 0,0 0-6 16,0 6 1-16,0 22 8 15,0 10 37-15,-9 18-25 16,2 12 6-16,1 11-1 0,-1 4-8 15,-2 4-4-15,2 5 14 16,-3-7-18-16,3-1 7 16,2-8-17-16,2-9 2 15,3-14-1-15,0-7 2 16,0-16 0-16,0-9-3 16,0-9 0-16,0-7-6 15,0-5 0-15,0 0-42 16,12-15-56-16</inkml:trace>
  <inkml:trace contextRef="#ctx0" brushRef="#br0" timeOffset="56098.531">4277 14543 13 0,'0'0'23'15,"0"0"-15"-15,145 11 8 16,-79-7-15-16,4 0-1 16,3 0 0-16,0 0 3 15,2 1-1-15,-2 0 11 16,1-3 13-16,3-2 19 15,15 0-4-15,22 0-2 16,22 0 3-16,20 2-41 16,13 1 3-16,4-3-4 0,-2 0 4 15,-9 5-8-15,-8-5 6 16,-11 0-2-16,-8 0 0 16,-8 0 1-16,-5 0-1 15,-2 0 0-15,-3-5 0 16,2-2-6-16,-5 2 8 15,-10 0-4-15,-8-4 2 16,-9 0-7-16,-2-2 4 16,2 4 1-16,2-5 2 15,2 6-6-15,-5-2 1 16,-6 4-4-16,-9 2 2 16,-13 0-5-16,-10 2 11 15,-7 0 1-15,-8 0 0 0,3 0 3 16,-2 0 0-1,5 0 4-15,8 0-6 0,-3 0 6 16,-1 0-3-16,-7-3-4 16,-9 1 0-16,-10 1 11 15,-5 1-8-15,-8-4 13 16,3 4 3-16,-3 0-19 16,0-2 8-16,0 2-8 15,0 0 0-15,-4 0 7 16,0 0-5-16,0 0 3 15,0 0-2-15,0 0 2 16,0 0 1-16,0-3-5 16,0 3 3-16,2 0 14 15,-2-2-17-15,0 2-1 0,0 0 0 16,0-1-3-16,0 1-1 16,0-4-8-16,0-6-71 15</inkml:trace>
  <inkml:trace contextRef="#ctx0" brushRef="#br0" timeOffset="57557.9057">4339 15450 35 0,'0'0'25'16,"0"0"-24"-16,0 0 10 16,118-4-7-16,-91 4-1 15,2 0 0-15,4 0 0 16,8 0-2-16,5 0 10 0,8 0 5 16,6 0 14-16,5 0-16 15,4 0 13-15,5 0 12 16,8-5-20-16,9 0-3 15,12 1-7-15,7-2-7 16,15 2 12-16,8 4-10 16,11-4 1-16,11 4 22 15,5 0-25-15,2 0 6 16,0-3-8-16,-4-3 0 16,-7 1-2-16,-6-4 2 15,-4 2 0-15,-3 2-1 16,-5-4 7-16,-10-2-8 15,-14 5 2-15,-17-7 0 16,-15 6-1-16,-11 0 1 0,-18 2 0 16,-12 5-2-16,-12-5 6 15,-12 5-6-15,-8 0 2 16,-2 0 0-16,-2 0 0 16,0 0 0-16,0 0 0 15,0 0 0-15,7 0-9 16,2 0 9-16,2 0 0 15,4 0 3-15,-1 0-8 16,-1 0 5-16,-4 0-50 16,-9 0-155-16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09T00:41:31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9756 15913 6 0,'0'0'32'0,"0"0"-1"15,0 0-22-15,133 0 12 0,-66 0-10 16,16 0 18-16,20 0 31 15,18 0-40-15,6 0 14 16,20 0-23-16,22 10-7 16,8 4 4-16,11 3-8 15,-1-3 0-15,-13-4-4 16,-4-7 8-16,3-3 0 16,2 0 22-16,5 0-17 15,12 0 6-15,13 0-15 16,4-3-6-16,5 1-3 15,-2 2-31-15,-13 0-21 16,-10 0-18-16,-15 0 1 0,-23 0 44 16,-19 2 34-16,-18 10 14 15,-14 1 25-15,-8-3-31 16,3 3-7-16,-3-10-1 16,-5-3-19-16,-9 0-15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09T00:43:05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14005 15476 17 0,'0'0'68'0,"0"0"-5"16,0 0 32-16,0 0-26 0,0 0-29 16,0 0-4-1,0 0-11-15,0 0 1 0,-2-68-22 16,6 17-2-16,11-15 5 15,1-12-7-15,1-8-7 16,2-4-9-16,-3 3-31 16,-1-8 34-16,-5 10 2 15,3 6 9-15,-6 8-5 16,1 13 7-16,-3 13 0 16,-3 13 15-16,0 6-8 15,2 8 3-15,-1 4-10 16,-3 5 7-16,0 4 25 15,0 5-31-15,0-4 0 16,0 4 13-16,0 0-14 16,0 0 0-16,0 0-7 0,-4 0-9 15,-17 13 10-15,-1 9 2 16,-5 5 4-16,-4 14-6 16,-3 1 11-16,-3 11-5 15,-1-1 0-15,7-3 1 16,4-8-3-16,11-15 2 15,7-11 0-15,5-7-7 16,4 1-7-16,0-9 5 16,0 0 9-16,0-9 0 15,31-32 11-15,13-20-11 16,14-11-7-16,0 0 2 16,-4 10-2-16,-9 11 7 0,-14 16-1 15,-9 8 7-15,-10 14 1 16,-9 6-1-16,0 5 1 15,-3 2 1-15,0 0-3 16,2 0-8-16,5 0 3 16,1 12-7-16,6 12 6 15,3 7 2-15,6 2-1 16,0 6 10-16,3-4-4 16,8 2-4-16,6-3-2 15,11-6-26-15,9-14-32 16,5-14-131-16</inkml:trace>
  <inkml:trace contextRef="#ctx0" brushRef="#br0" timeOffset="2828.4996">1341 9416 5 0,'0'0'20'0,"0"0"-17"15,0 0 14-15,0 0 6 16,0 0 2-16,0 0 0 16,0 0 2-16,5-24 4 15,-3 20-4-15,0 2 17 16,-2 2 7-16,0-1-28 0,0 1 1 15,0 0-21 1,0 0-3-16,2 5-18 0,7 30-29 16,0 21 47-16,2 18-1 15,0 10 2-15,1 10 1 16,0-2 0-16,3-10 0 16,2-13-2-16,-1-19 0 15,-4-20 4-15,1-12-4 16,-7-10 0-16,-2-4 0 15,-1-4-4-15,3 0 8 16,2-2 4-16,9-18-3 16,1-4 2-16,-3 0-7 15,3-4 0-15,0 4 0 16,-3 1-2-16,1 4 8 16,-7 7-6-16,-4 4 0 0,-3 6 2 15,-2 2 5-15,0 0-7 16,0 0-2-16,0 0 1 15,0 0-22-15,0 10 0 16,0 16 22-16,0 3 1 16,0 3-2-16,0-9 2 15,-7-5 0-15,1-10 1 16,1-4 4-16,-10-4 15 16,-6 0 50-16,-12-10-58 15,-7-16 25-15,-6-12-15 16,3-6-17-16,2 0 14 15,6 5-13-15,10 11 11 0,8 10-12 16,5 11 4-16,7 4-10 16,2 3 1-16,3 0-29 15,-3 5-92-15,-1 25 11 16,-3 6 7-16</inkml:trace>
  <inkml:trace contextRef="#ctx0" brushRef="#br0" timeOffset="7907.1154">24270 12799 25 0,'0'0'39'16,"0"0"-15"-16,0 0 39 15,0 0 46-15,0 0-49 16,0 0-32-16,0 0-1 16,5-2-14-16,-5 2 27 15,0 0-3-15,0 0-28 16,0 0 11-16,0 0-19 15,0 0 1-15,0-1 1 16,0-6 3-16,13-7 1 16,9-8-6-16,17-14 6 15,7-8-9-15,5-2 2 16,0-5 0-16,-2 4-1 0,-3-2 2 16,-7 5-1-16,-3 0 0 15,-3 3 6-15,-4 6-11 16,-4 7 5-16,-5 6 0 15,-9 6-1-15,-4 6 10 16,-3 5-9-16,-4 2 4 16,1 3 6-16,-1 0-20 15,0 0 10-15,0 0-34 16,-5 8-21-16,-22 14 29 16,-13 6 25-16,-2-2-1 15,1-3-6-15,12-11 4 16,10-3 4-16,5-5 0 0,7-2-6 15,3-2 8-15,0 0-2 16,4 0 4-16,0-15 2 16,0-4-12-16,0-5 2 15,17 0-9-15,6 6 9 16,-5 2 5-16,-1 6-1 16,-1 2 0-16,-3 4 5 15,1 0-8-15,-3 2 3 16,-3-2 0-16,-5 2 10 15,-1 2-7-15,-2-2 10 16,0 2-2-16,0 0-8 16,2 0-6-16,1 0 1 15,1 0 0-15,1 8-9 0,-1 5 7 16,5 4 4 0,0-2 0-16,4 6 7 0,0-4-3 15,5 3-4-15,5-3 0 16,-4 1-7-16,8 0-30 15,-4-10-138-15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09T00:47:21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2677 3974 29 0,'0'0'55'15,"0"0"34"-15,0 0-17 0,0 0 9 16,0 0-4-16,0 0-9 15,0 0-4-15,13-12-26 16,-13 12-3-16,0-2-5 16,0 2-27-16,0 0 5 15,0 0-8-15,-7 0-11 16,-25 0-6-16,-14 19-5 16,-9 8 22-16,3 9 4 15,3 6-4-15,5 3 0 16,3 3 6-16,8 0-6 15,6 0 14-15,7-2-14 16,13-6 0-16,7-8-3 0,9-10-12 16,36-8-5-16,17-14-12 15,21 0-13-15,10-27-35 16,1-10-99-16</inkml:trace>
  <inkml:trace contextRef="#ctx0" brushRef="#br0" timeOffset="343.7498">3047 4223 180 0,'0'0'100'0,"0"0"-85"16,0 0 13-16,0 0-25 16,0 0 8-16,0 0-10 0,-123-18-1 15,94 10 8-15,9-2 14 16,4 3-3-16,7-5-4 15,9-2 12-15,0 1 2 16,7-6-29-16,25 0-5 16,5 0 5-16,3 3 0 15,-5 5 9-15,-6 4 9 16,-7 7-7-16,-8 0 9 16,-4 0-16-16,-4 5 8 15,-6 13 19-15,0 8-2 16,0 2 20-16,-6 2-49 15,-13-2-1-15,2-4-81 0,3-7-100 16,6-14-127-16</inkml:trace>
  <inkml:trace contextRef="#ctx0" brushRef="#br0" timeOffset="750.1506">3423 3688 454 0,'0'0'98'15,"0"0"-89"-15,0 0 45 16,0 0 34-16,0 0-74 0,0 0-14 16,14 37-21-16,-7 23 21 15,7 21 13-15,2 11-13 16,-7 7-7-16,-5-3 5 15,-4-6-28-15,0-10 0 16,0-8 11-16,-4-14-26 16,-7-14 7-16,-3-13-35 15,0-16 5-15,3-10 52 16,-3-5 11-16,-2-9 5 16,3-24 11-16,2-7-8 15,1-5 26-15,6 1 6 16,2 9 16-16,2 4-15 0,0 7-12 15,0 8-7 1,0 4-17-16,9 3-9 0,11 2 8 16,13 2-17-16,6 0-9 15,7 3 9-15,8-3-46 16,-1 0-68-16,-2-3-127 16</inkml:trace>
  <inkml:trace contextRef="#ctx0" brushRef="#br0" timeOffset="1093.8264">3844 4153 242 0,'0'0'83'0,"0"0"-77"16,0 0 1-16,0 0 17 16,0 0 1-16,0 0-25 15,114-14-6-15,-74-7 1 16,1-5-45-16,-8-2-15 15,-9-2 41-15,-12 4-1 16,-12 5 14-16,0 8 11 16,-14 13 30-16,-20 0 19 15,-10 8-3-15,-9 23 41 16,-5 4 11-16,2 8-19 16,7-2 16-16,13 4-39 15,14-4-17-15,18 0-8 16,4-4-30-16,24-3 6 15,34-13-7-15,27-13-2 0,24-8-33 16,16-28-109-16,-3-22-162 16</inkml:trace>
  <inkml:trace contextRef="#ctx0" brushRef="#br0" timeOffset="2219.0081">8396 3805 345 0,'0'0'187'16,"0"0"-174"-16,0 0-2 16,0 0 26-16,0 0-14 15,0 0 18-15,-127-56 4 16,78 56-11-16,-9 15 16 15,-13 23-33-15,-14 14 1 16,-6 12 30-16,-1 6-38 16,13 1 4-16,18-13-14 15,25-11 12-15,25-12-24 16,11-8 7-16,36-3 5 16,38-1 12-16,28-9-4 15,14-10 12-15,-2-4-10 16,-18 0-6-16,-30 0-8 0,-24-4-18 15,-19 4-31 1,-7 0-15-16,-4 0-96 0,2 0-203 16</inkml:trace>
  <inkml:trace contextRef="#ctx0" brushRef="#br0" timeOffset="3156.4836">13694 3774 407 0,'0'0'112'0,"0"0"-112"15,0 0 0-15,-164 31 2 16,86 6 45-16,0 7-10 16,7 2-11-16,10-2 25 15,15 0-17-15,12-2 9 16,13-1-7-16,13-5-30 16,8 2 5-16,0-2-5 15,5-2-3-15,26 3 13 16,18-5-16-16,15-3 10 15,15-7 10-15,7-6-17 16,-5-6 6-16,-7-5-9 16,-12-5 1-16,3 0-8 0,6 0-32 15,16-19-107 1,4-18-268-16</inkml:trace>
  <inkml:trace contextRef="#ctx0" brushRef="#br0" timeOffset="4094.1279">18597 3831 417 0,'0'0'104'0,"0"0"-73"16,0 0 9-16,0 0 31 15,0 0-32-15,-162-7-20 16,95 43 13-16,-7 10-14 15,-2 3 6-15,7-2 7 0,6 1-30 16,13-6 22 0,7-2-17-16,16-1-4 0,14-7-4 15,13 0 0-15,0-4 2 16,44 0 0-16,28-6-1 16,26-5 0-16,16-8 1 15,-1-3 0-15,-17 0-6 16,-23 0-7-16,-19 5-21 15,-18 2-45-15,-6 4-45 16,-2-2 9-16,5-7-92 16</inkml:trace>
  <inkml:trace contextRef="#ctx0" brushRef="#br0" timeOffset="5266.066">22705 3624 442 0,'0'0'5'0,"0"0"2"16,0 0-7-16,0 0 14 15,0 0 64-15,0 114-5 16,0-56-32-16,0 2 27 15,0-2-57-15,0-2 6 16,-4-1-13-16,-1-2 5 16,1 0-7-16,-3-4-2 15,1 0-11-15,-1-3 2 16,4-8-70-16,3-9-20 16,0-17-93-16,34-12-70 15</inkml:trace>
  <inkml:trace contextRef="#ctx0" brushRef="#br0" timeOffset="5516.0262">23454 3631 396 0,'0'0'63'0,"0"0"-29"15,-147-13 22-15,49 13 10 16,-27 0-45-16,-19 0-19 15,-15 0-2-15,3-3 0 16,19 0-2-16,37-4-3 16,36 3 5-16,31 2-12 15,19 2-18-15,14 0-12 16,29 0-157-16,32 0-13 0</inkml:trace>
  <inkml:trace contextRef="#ctx0" brushRef="#br0" timeOffset="27768.6324">2667 15790 187 0,'0'0'123'0,"0"0"-55"16,0 0-56-16,0 0 30 15,0 0 10-15,0 0-2 0,0 0 16 0,0 0-47 31,-29-32-2-31,29 32 3 0,0 0-11 0,0 0 27 16,0 0-16-16,0 0-16 0,0 0 10 31,-2 0-9-31,2 0-5 16,0 0 0-16,0 9-20 16,0 21 20-16,15 21 1 15,13 7 10-15,1 7 14 0,0-2-22 0,-2-5-3 16,-8-8 0-16,-3-6 11 31,-1-4-14-31,-1-8 3 16,-3-2-11-16,0-7 10 15,-2-5-42-15,-4-8-3 0,-1-3-6 0,-2-7-39 16,-2 0-36-16,0 0-50 0</inkml:trace>
  <inkml:trace contextRef="#ctx0" brushRef="#br0" timeOffset="28112.3087">3316 15709 43 0,'0'0'79'16,"0"0"-14"-16,0 0 5 31,-147 10-6-31,89 6-23 16,-6-2 10-16,-13-2 7 16,-12 2-25-16,-11-5-3 15,-14 0-30-15,-11-5-15 16,5-2-15-16,11-2 4 0,20 0 26 0,24 0 21 31,24 0-7-31,17 0-10 0,11 0-4 0,11 0-4 16,2 0-52-16,6 3-142 15,23-1 44-15</inkml:trace>
  <inkml:trace contextRef="#ctx0" brushRef="#br0" timeOffset="61721.8337">8570 15749 78 0,'0'0'108'0,"0"0"-65"0,0 0 17 16,0 0-4-16,0 0-18 15,0 0-14-15,0 0-17 16,0-37-1-16,0 37-3 16,0 0 0-16,-2 0-2 15,0-3 24-15,0 3-16 16,0-4 12-16,-3 2 16 15,2-1-15-15,1-2 24 16,0 1-24-16,0-1-4 16,-2-2 18-16,-1 1-26 0,0-4 4 15,-2 1 13-15,-1 2-13 16,-7-2 6-16,-12 4-20 16,-18-1-12-16,-18 6-10 15,-19 6 8-15,-13 26 14 16,-6 15 13-16,-1 16-5 15,3 13 20-15,13 5-6 16,16 0-11-16,24-7 12 16,23-9-19-16,23-13 0 15,7-7-2-15,49-6 7 16,27-11 14-16,29-12-14 16,17-16 0-16,6 0 22 15,-11-21-31-15,-26-6 0 16,-26 5-17-16,-26 4-32 15,-19 6 21-15,-8 6-29 0,-9-2-24 16,-3 4 23-16,2 1-47 16,0 0-26-16,0-5-65 15</inkml:trace>
  <inkml:trace contextRef="#ctx0" brushRef="#br0" timeOffset="164271.677">18267 15825 3 0,'0'0'140'0,"0"0"-107"16,0 0-30-1,0 0 57-15,0 0-5 0,0 0-31 16,0 0-18-16,-7 0-6 15,7 0-1-15,0 0-4 16,0 0-17-16,0 0 0 16,0 0 16-16,0 0 6 15,0 0 0-15,0 0-12 16,0 0 12-16,0-4 0 16,0 4-14-16,0-5 5 15,5-4-1-15,6-1 10 16,-2 3 5-16,-2-2-4 15,-5 7 21-15,-2-2 20 16,0 4-16-16,0 0 194 16,0 0-150-16,0 0-66 0,0 0 5 15,0 0-9-15,0 0 5 16,2 0-5-16,3 8-33 16,10 25 27-16,-2 13 6 15,0 15 0-15,-1 10 11 16,-10 1-9-16,-2 4-2 15,0-6 1-15,0-6 5 16,0-11-6-16,0-12 0 16,0-7 0-16,0-11-2 15,0-9-5-15,0-6-27 16,2-8-37-16,8 0-3 16,7-4 10-16,10-22-63 0</inkml:trace>
  <inkml:trace contextRef="#ctx0" brushRef="#br0" timeOffset="164568.5767">18956 15738 275 0,'0'0'94'0,"0"0"-34"16,0 0 3-16,0 0 5 0,0 0-13 16,-176-43-36-1,82 43-5-15,-16 5-4 0,-7 12-8 16,-11-3 12-16,1 0-14 16,4-1 3-16,12-13-8 15,20 0 4-15,22 0-5 16,25 0 0-16,18-5-2 15,21 5-12-15,5 0-80 16,13 0-231-16</inkml:trace>
  <inkml:trace contextRef="#ctx0" brushRef="#br0" timeOffset="191659.1487">22937 15642 32 0,'0'0'38'0,"0"0"-32"16,0 0 4-16,0 0 64 0,0 0 34 15,0 0 0 1,0 0-31-16,0 0-19 0,-2-5-7 15,2 5-28-15,0 0 15 16,0-4-13-16,0 4-18 16,0 0-2-16,-2 0-5 15,2 0-15-15,0 5 4 16,0 22-4-16,0 8 15 16,7 10 0-16,8 3 7 15,0-2-5-15,2 2-2 16,0 1 0-16,1-5 6 15,-1-2-3-15,-1 2 3 16,-1-4-6-16,-1-1 6 16,-3-2-6-16,-1-11 0 15,-4 1-6-15,1-4 1 0,-1 0-44 16,4-9-32 0,5-7-58-16,7-7-51 0</inkml:trace>
  <inkml:trace contextRef="#ctx0" brushRef="#br0" timeOffset="191987.2115">23809 15770 229 0,'0'0'146'0,"0"0"-93"16,0 0-29-16,0 0 41 15,0 0 35-15,0 0-44 16,2-17-7-16,-24 9-33 16,-20-2-13-16,-23-4 0 15,-35 2-3-15,-34 3-4 16,-26-8 2-16,-12 3-23 16,9-8 20-16,18 0-1 15,26 2 6-15,31 3 23 16,23 8-22-16,25 5 13 15,16-1-14-15,10 5-14 16,7 0 9-16,7 0-52 16,0 0-108-16,0 10-139 15,18 6 129-15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66318-4E8A-D34C-AB19-C590C737C88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039F7-9394-A245-B939-DF533F2C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Hyper-parameters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4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61E0-5D64-4B95-878A-5D008E759500}" type="datetime4">
              <a:rPr lang="en-US" smtClean="0"/>
              <a:t>January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278E-E3E4-436B-BD5C-D583F2ABB8C4}" type="datetime4">
              <a:rPr lang="en-US" smtClean="0"/>
              <a:t>January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B0DA-0CCB-4D43-A283-9FFF63603E46}" type="datetime4">
              <a:rPr lang="en-US" smtClean="0"/>
              <a:t>January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6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C55A-2A5B-47B6-A5E0-2CFCA4ECAF07}" type="datetime4">
              <a:rPr lang="en-US" smtClean="0"/>
              <a:t>January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F2D0-5BB4-406D-A748-F90EC6FFA684}" type="datetime4">
              <a:rPr lang="en-US" smtClean="0"/>
              <a:t>January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0E40-3D6A-4A5D-94A8-22742423664F}" type="datetime4">
              <a:rPr lang="en-US" smtClean="0"/>
              <a:t>January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6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9458-499D-41EA-B7E1-F8EA78EB171D}" type="datetime4">
              <a:rPr lang="en-US" smtClean="0"/>
              <a:t>January 8,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9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218B-0C52-4456-895F-C71D2BD52701}" type="datetime4">
              <a:rPr lang="en-US" smtClean="0"/>
              <a:t>January 8,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8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5765-551A-4A42-8F82-86E73923E64D}" type="datetime4">
              <a:rPr lang="en-US" smtClean="0"/>
              <a:t>January 8,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2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2CF9-8D62-482C-9739-592CB300FCA1}" type="datetime4">
              <a:rPr lang="en-US" smtClean="0"/>
              <a:t>January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7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6CA5-2ECD-45B8-8FFC-C725A090B164}" type="datetime4">
              <a:rPr lang="en-US" smtClean="0"/>
              <a:t>January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5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B05E-ED8D-4A8F-AA67-8B4E82F07D61}" type="datetime4">
              <a:rPr lang="en-US" smtClean="0"/>
              <a:t>January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54F61-4EB2-064B-9FEB-93EFAD73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0" r:id="rId1"/>
    <p:sldLayoutId id="2147484571" r:id="rId2"/>
    <p:sldLayoutId id="2147484572" r:id="rId3"/>
    <p:sldLayoutId id="2147484573" r:id="rId4"/>
    <p:sldLayoutId id="2147484574" r:id="rId5"/>
    <p:sldLayoutId id="2147484575" r:id="rId6"/>
    <p:sldLayoutId id="2147484576" r:id="rId7"/>
    <p:sldLayoutId id="2147484577" r:id="rId8"/>
    <p:sldLayoutId id="2147484578" r:id="rId9"/>
    <p:sldLayoutId id="2147484579" r:id="rId10"/>
    <p:sldLayoutId id="214748458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emf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12" Type="http://schemas.openxmlformats.org/officeDocument/2006/relationships/customXml" Target="../ink/ink6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jpg"/><Relationship Id="rId5" Type="http://schemas.openxmlformats.org/officeDocument/2006/relationships/image" Target="../media/image23.png"/><Relationship Id="rId10" Type="http://schemas.openxmlformats.org/officeDocument/2006/relationships/image" Target="../media/image28.jp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Deep Learning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2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777241"/>
            <a:ext cx="8884509" cy="557911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" y="210263"/>
            <a:ext cx="7886700" cy="9941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Advanced</a:t>
            </a:r>
            <a:r>
              <a:rPr lang="en-US" sz="2800" dirty="0" smtClean="0"/>
              <a:t>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1055194"/>
            <a:ext cx="8934138" cy="566628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" y="191926"/>
            <a:ext cx="7886700" cy="9941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Advanced</a:t>
            </a:r>
            <a:r>
              <a:rPr lang="en-US" sz="2800" dirty="0" smtClean="0"/>
              <a:t>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7160" y="210263"/>
            <a:ext cx="7886700" cy="9941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Advanced</a:t>
            </a:r>
            <a:r>
              <a:rPr lang="en-US" sz="2800" dirty="0" smtClean="0"/>
              <a:t>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2028555"/>
            <a:ext cx="9006840" cy="35036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61160" y="3378600"/>
              <a:ext cx="8495640" cy="2193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560" y="3373920"/>
                <a:ext cx="8502840" cy="22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9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960119"/>
            <a:ext cx="9010650" cy="550064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" y="202317"/>
            <a:ext cx="7886700" cy="9941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Advanced</a:t>
            </a:r>
            <a:r>
              <a:rPr lang="en-US" sz="2800" dirty="0" smtClean="0"/>
              <a:t>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356" y="423862"/>
            <a:ext cx="7886700" cy="9941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smtClean="0"/>
              <a:t>Course </a:t>
            </a:r>
            <a:r>
              <a:rPr lang="en-US" sz="3300" dirty="0"/>
              <a:t>resources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1" y="1646634"/>
            <a:ext cx="1443038" cy="178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96" y="1614487"/>
            <a:ext cx="1600200" cy="1785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1646634"/>
            <a:ext cx="1350170" cy="1785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511" y="1646634"/>
            <a:ext cx="1394103" cy="17859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21" y="3661172"/>
            <a:ext cx="1443038" cy="1900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4815" y="3661172"/>
            <a:ext cx="1358265" cy="19002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0287" y="3657599"/>
            <a:ext cx="1362553" cy="19002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4585" y="3661172"/>
            <a:ext cx="1323023" cy="1896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73" y="3661171"/>
            <a:ext cx="1294447" cy="1896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845" y="1614487"/>
            <a:ext cx="1324276" cy="181808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748440" y="1295640"/>
              <a:ext cx="7823880" cy="4626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2680" y="1288800"/>
                <a:ext cx="7837200" cy="46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46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82563"/>
            <a:ext cx="8041440" cy="858837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6174"/>
            <a:ext cx="8229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Machine Learning basics</a:t>
            </a:r>
          </a:p>
          <a:p>
            <a:pPr marL="342900" indent="-342900">
              <a:buFont typeface="Wingdings" charset="2"/>
              <a:buChar char="q"/>
            </a:pPr>
            <a:endParaRPr lang="en-US" sz="2000" dirty="0" smtClean="0"/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Introduction to Deep Learning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what </a:t>
            </a:r>
            <a:r>
              <a:rPr lang="en-US" sz="2000" dirty="0"/>
              <a:t>is Deep </a:t>
            </a:r>
            <a:r>
              <a:rPr lang="en-US" sz="2000" dirty="0" smtClean="0"/>
              <a:t>Learning</a:t>
            </a:r>
            <a:endParaRPr lang="en-US" sz="2000" dirty="0"/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why </a:t>
            </a:r>
            <a:r>
              <a:rPr lang="en-US" sz="2000" dirty="0"/>
              <a:t>is it </a:t>
            </a:r>
            <a:r>
              <a:rPr lang="en-US" sz="2000" dirty="0" smtClean="0"/>
              <a:t>useful</a:t>
            </a:r>
          </a:p>
          <a:p>
            <a:endParaRPr lang="en-US" sz="2000" dirty="0" smtClean="0"/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DNN basic architectures: </a:t>
            </a:r>
            <a:endParaRPr lang="en-US" sz="2000" dirty="0"/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Dense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Convolutional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Recurrent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841823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Advanced: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Auto </a:t>
            </a:r>
            <a:r>
              <a:rPr lang="en-US" dirty="0" smtClean="0"/>
              <a:t>encoder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GAN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424969"/>
            <a:ext cx="789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Machine learning is a field of computer science that gives computers the ability to </a:t>
            </a:r>
            <a:r>
              <a:rPr lang="en-US" b="1" dirty="0">
                <a:solidFill>
                  <a:schemeClr val="accent2"/>
                </a:solidFill>
              </a:rPr>
              <a:t>learn without being explicitly </a:t>
            </a:r>
            <a:r>
              <a:rPr lang="en-US" b="1" dirty="0" smtClean="0">
                <a:solidFill>
                  <a:schemeClr val="accent2"/>
                </a:solidFill>
              </a:rPr>
              <a:t>programmed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551268"/>
            <a:ext cx="849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Methods that </a:t>
            </a:r>
            <a:r>
              <a:rPr lang="en-US" dirty="0"/>
              <a:t>can learn from and make predictions on data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57200" y="2359582"/>
            <a:ext cx="8496300" cy="2737104"/>
            <a:chOff x="457200" y="2682748"/>
            <a:chExt cx="8496300" cy="2737104"/>
          </a:xfrm>
        </p:grpSpPr>
        <p:sp>
          <p:nvSpPr>
            <p:cNvPr id="12" name="Can 11"/>
            <p:cNvSpPr/>
            <p:nvPr/>
          </p:nvSpPr>
          <p:spPr>
            <a:xfrm>
              <a:off x="457200" y="2682748"/>
              <a:ext cx="2108200" cy="949452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Labeled Data</a:t>
              </a:r>
              <a:endParaRPr lang="en-US" dirty="0"/>
            </a:p>
          </p:txBody>
        </p:sp>
        <p:sp>
          <p:nvSpPr>
            <p:cNvPr id="13" name="Can 12"/>
            <p:cNvSpPr/>
            <p:nvPr/>
          </p:nvSpPr>
          <p:spPr>
            <a:xfrm>
              <a:off x="457200" y="4470400"/>
              <a:ext cx="2108200" cy="949452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Labeled Data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42697" y="2682748"/>
              <a:ext cx="2654300" cy="94945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Machine Learning algorithm</a:t>
              </a:r>
              <a:endParaRPr lang="en-US" dirty="0"/>
            </a:p>
          </p:txBody>
        </p:sp>
        <p:sp>
          <p:nvSpPr>
            <p:cNvPr id="15" name="Cube 14"/>
            <p:cNvSpPr/>
            <p:nvPr/>
          </p:nvSpPr>
          <p:spPr>
            <a:xfrm>
              <a:off x="3809397" y="4364454"/>
              <a:ext cx="1943100" cy="909574"/>
            </a:xfrm>
            <a:prstGeom prst="cub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Learned model</a:t>
              </a:r>
              <a:endParaRPr lang="en-US" dirty="0"/>
            </a:p>
          </p:txBody>
        </p:sp>
        <p:sp>
          <p:nvSpPr>
            <p:cNvPr id="18" name="Bevel 17"/>
            <p:cNvSpPr/>
            <p:nvPr/>
          </p:nvSpPr>
          <p:spPr>
            <a:xfrm>
              <a:off x="6196997" y="4509782"/>
              <a:ext cx="1536700" cy="870688"/>
            </a:xfrm>
            <a:prstGeom prst="bevel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Prediction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2" idx="4"/>
              <a:endCxn id="14" idx="1"/>
            </p:cNvCxnSpPr>
            <p:nvPr/>
          </p:nvCxnSpPr>
          <p:spPr>
            <a:xfrm>
              <a:off x="2565400" y="3157474"/>
              <a:ext cx="9772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4"/>
              <a:endCxn id="15" idx="2"/>
            </p:cNvCxnSpPr>
            <p:nvPr/>
          </p:nvCxnSpPr>
          <p:spPr>
            <a:xfrm flipV="1">
              <a:off x="2565400" y="4932938"/>
              <a:ext cx="1243997" cy="12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4"/>
              <a:endCxn id="18" idx="4"/>
            </p:cNvCxnSpPr>
            <p:nvPr/>
          </p:nvCxnSpPr>
          <p:spPr>
            <a:xfrm>
              <a:off x="5525104" y="4932938"/>
              <a:ext cx="671893" cy="12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4" idx="2"/>
              <a:endCxn id="15" idx="0"/>
            </p:cNvCxnSpPr>
            <p:nvPr/>
          </p:nvCxnSpPr>
          <p:spPr>
            <a:xfrm>
              <a:off x="4869847" y="3632200"/>
              <a:ext cx="24797" cy="73225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57200" y="4000500"/>
              <a:ext cx="8496300" cy="381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57200" y="3702446"/>
              <a:ext cx="952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</a:rPr>
                <a:t>Training</a:t>
              </a:r>
              <a:endParaRPr 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7200" y="4025900"/>
              <a:ext cx="1177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</a:rPr>
                <a:t>Prediction</a:t>
              </a:r>
              <a:endParaRPr lang="en-US" sz="1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0" name="Title 1"/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Machine Learning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817868" y="3647414"/>
            <a:ext cx="2738520" cy="1955800"/>
            <a:chOff x="2806700" y="3998831"/>
            <a:chExt cx="2539492" cy="1690769"/>
          </a:xfrm>
        </p:grpSpPr>
        <p:pic>
          <p:nvPicPr>
            <p:cNvPr id="23" name="Picture 22" descr="m2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700" y="3998831"/>
              <a:ext cx="2539492" cy="145113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566292" y="5320268"/>
              <a:ext cx="1365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Regression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93184" y="1338971"/>
            <a:ext cx="74009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Supervised</a:t>
            </a:r>
            <a:r>
              <a:rPr lang="en-US" dirty="0" smtClean="0"/>
              <a:t>: Learning with a </a:t>
            </a:r>
            <a:r>
              <a:rPr lang="en-US" b="1" dirty="0" smtClean="0">
                <a:solidFill>
                  <a:srgbClr val="E68230"/>
                </a:solidFill>
              </a:rPr>
              <a:t>labeled training</a:t>
            </a:r>
            <a:r>
              <a:rPr lang="en-US" dirty="0" smtClean="0"/>
              <a:t> set</a:t>
            </a:r>
            <a:endParaRPr lang="en-US" dirty="0"/>
          </a:p>
          <a:p>
            <a:r>
              <a:rPr lang="en-US" dirty="0" smtClean="0"/>
              <a:t>Example: email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classification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with already labeled emails</a:t>
            </a:r>
          </a:p>
          <a:p>
            <a:endParaRPr lang="en-US" dirty="0"/>
          </a:p>
          <a:p>
            <a:r>
              <a:rPr lang="en-US" b="1" dirty="0" smtClean="0"/>
              <a:t>Unsupervised</a:t>
            </a:r>
            <a:r>
              <a:rPr lang="en-US" dirty="0" smtClean="0"/>
              <a:t>: Discover </a:t>
            </a:r>
            <a:r>
              <a:rPr lang="en-US" b="1" dirty="0" smtClean="0">
                <a:solidFill>
                  <a:srgbClr val="E68230"/>
                </a:solidFill>
              </a:rPr>
              <a:t>patterns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E68230"/>
                </a:solidFill>
              </a:rPr>
              <a:t>unlabeled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Example: </a:t>
            </a:r>
            <a:r>
              <a:rPr lang="en-US" i="1" dirty="0" smtClean="0">
                <a:solidFill>
                  <a:srgbClr val="BA6016"/>
                </a:solidFill>
              </a:rPr>
              <a:t>cluster</a:t>
            </a:r>
            <a:r>
              <a:rPr lang="en-US" dirty="0" smtClean="0">
                <a:solidFill>
                  <a:srgbClr val="BA6016"/>
                </a:solidFill>
              </a:rPr>
              <a:t> </a:t>
            </a:r>
            <a:r>
              <a:rPr lang="en-US" dirty="0" smtClean="0"/>
              <a:t>similar documents based on text</a:t>
            </a:r>
          </a:p>
          <a:p>
            <a:endParaRPr lang="en-US" dirty="0"/>
          </a:p>
          <a:p>
            <a:r>
              <a:rPr lang="en-US" b="1" dirty="0" smtClean="0"/>
              <a:t>Reinforcement learning</a:t>
            </a:r>
            <a:r>
              <a:rPr lang="en-US" dirty="0" smtClean="0"/>
              <a:t>: learn to </a:t>
            </a:r>
            <a:r>
              <a:rPr lang="en-US" b="1" dirty="0" smtClean="0">
                <a:solidFill>
                  <a:schemeClr val="accent2"/>
                </a:solidFill>
              </a:rPr>
              <a:t>act</a:t>
            </a:r>
            <a:r>
              <a:rPr lang="en-US" dirty="0" smtClean="0"/>
              <a:t> based on </a:t>
            </a:r>
            <a:r>
              <a:rPr lang="en-US" b="1" dirty="0" smtClean="0">
                <a:solidFill>
                  <a:srgbClr val="E68230"/>
                </a:solidFill>
              </a:rPr>
              <a:t>feedback/reward</a:t>
            </a:r>
          </a:p>
          <a:p>
            <a:r>
              <a:rPr lang="en-US" dirty="0" smtClean="0"/>
              <a:t>Example: learn to play Go, reward: </a:t>
            </a:r>
            <a:r>
              <a:rPr lang="en-US" i="1" dirty="0" smtClean="0">
                <a:solidFill>
                  <a:srgbClr val="BA6016"/>
                </a:solidFill>
              </a:rPr>
              <a:t>win or lose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Types of Learning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43296" y="3872349"/>
            <a:ext cx="2007166" cy="1549400"/>
            <a:chOff x="393134" y="4140200"/>
            <a:chExt cx="2007166" cy="1549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134" y="4140200"/>
              <a:ext cx="800100" cy="11176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587500" y="4229100"/>
              <a:ext cx="812800" cy="3429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class B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87500" y="4775200"/>
              <a:ext cx="8128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class A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93234" y="4660900"/>
              <a:ext cx="322266" cy="0"/>
            </a:xfrm>
            <a:prstGeom prst="straightConnector1">
              <a:avLst/>
            </a:prstGeom>
            <a:ln w="381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93644" y="5320268"/>
              <a:ext cx="164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Classification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3067" y="5569657"/>
            <a:ext cx="237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Anomaly Detection</a:t>
            </a:r>
          </a:p>
          <a:p>
            <a:r>
              <a:rPr lang="en-US" dirty="0" smtClean="0"/>
              <a:t>Sequence labeling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954020" y="3796268"/>
            <a:ext cx="2670726" cy="1619250"/>
            <a:chOff x="5635074" y="4070350"/>
            <a:chExt cx="2670726" cy="1619250"/>
          </a:xfrm>
        </p:grpSpPr>
        <p:pic>
          <p:nvPicPr>
            <p:cNvPr id="26" name="Picture 25" descr="220px-Cluster-2.svg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5174" y="4070350"/>
              <a:ext cx="1870626" cy="124991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5074" y="4140200"/>
              <a:ext cx="800100" cy="111760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6435174" y="4660900"/>
              <a:ext cx="322266" cy="0"/>
            </a:xfrm>
            <a:prstGeom prst="straightConnector1">
              <a:avLst/>
            </a:prstGeom>
            <a:ln w="381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13217" y="5320268"/>
              <a:ext cx="128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Clustering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6552360" y="1421280"/>
              <a:ext cx="1923120" cy="1517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6960" y="1415160"/>
                <a:ext cx="1934280" cy="15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64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80" y="2336437"/>
            <a:ext cx="3966912" cy="3644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1280" y="1266372"/>
            <a:ext cx="82753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Most </a:t>
            </a:r>
            <a:r>
              <a:rPr lang="en-US" dirty="0"/>
              <a:t>machine learning methods work well because of </a:t>
            </a:r>
            <a:r>
              <a:rPr lang="en-US" b="1" dirty="0">
                <a:solidFill>
                  <a:srgbClr val="E68230"/>
                </a:solidFill>
              </a:rPr>
              <a:t>human-designed representations</a:t>
            </a:r>
            <a:r>
              <a:rPr lang="en-US" dirty="0">
                <a:solidFill>
                  <a:srgbClr val="E6823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E68230"/>
                </a:solidFill>
              </a:rPr>
              <a:t>input features</a:t>
            </a:r>
          </a:p>
          <a:p>
            <a:r>
              <a:rPr lang="en-US" dirty="0" smtClean="0"/>
              <a:t>ML becomes </a:t>
            </a:r>
            <a:r>
              <a:rPr lang="en-US" dirty="0"/>
              <a:t>just </a:t>
            </a:r>
            <a:r>
              <a:rPr lang="en-US" b="1" dirty="0">
                <a:solidFill>
                  <a:srgbClr val="E68230"/>
                </a:solidFill>
              </a:rPr>
              <a:t>optimizing weights </a:t>
            </a:r>
            <a:r>
              <a:rPr lang="en-US" dirty="0"/>
              <a:t>to best make a final prediction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96" y="2755537"/>
            <a:ext cx="2847723" cy="222286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ML vs. Deep Learning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5872" y="1211263"/>
            <a:ext cx="8250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Deep </a:t>
            </a:r>
            <a:r>
              <a:rPr lang="en-US" dirty="0"/>
              <a:t>learning algorithms attempt to learn (multiple levels of) representation </a:t>
            </a:r>
            <a:r>
              <a:rPr lang="en-US" dirty="0" smtClean="0"/>
              <a:t>by </a:t>
            </a:r>
            <a:r>
              <a:rPr lang="en-US" dirty="0"/>
              <a:t>using a </a:t>
            </a:r>
            <a:r>
              <a:rPr lang="en-US" b="1" dirty="0">
                <a:solidFill>
                  <a:srgbClr val="E68230"/>
                </a:solidFill>
              </a:rPr>
              <a:t>hierarchy of multiple layers</a:t>
            </a:r>
          </a:p>
          <a:p>
            <a:r>
              <a:rPr lang="en-US" dirty="0"/>
              <a:t>If you provide the system </a:t>
            </a:r>
            <a:r>
              <a:rPr lang="en-US" b="1" dirty="0">
                <a:solidFill>
                  <a:srgbClr val="E68230"/>
                </a:solidFill>
              </a:rPr>
              <a:t>tons of information</a:t>
            </a:r>
            <a:r>
              <a:rPr lang="en-US" dirty="0"/>
              <a:t>, it begins to understand it and respond in useful ways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is Deep Learning </a:t>
            </a:r>
            <a:r>
              <a:rPr lang="en-US" sz="4000" dirty="0" smtClean="0"/>
              <a:t>(DL) 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14" name="Picture 13" descr="machine-learning-vs-deep-learn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0" y="2703502"/>
            <a:ext cx="6890920" cy="336093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433600" y="4104000"/>
              <a:ext cx="3354120" cy="2215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8920" y="4099320"/>
                <a:ext cx="3367800" cy="22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2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3618226"/>
            <a:ext cx="4414420" cy="29984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0200" y="1231014"/>
            <a:ext cx="8458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/>
              <a:t>Manually designed features are often </a:t>
            </a:r>
            <a:r>
              <a:rPr lang="en-US" b="1" dirty="0">
                <a:solidFill>
                  <a:srgbClr val="E68230"/>
                </a:solidFill>
              </a:rPr>
              <a:t>over-specified</a:t>
            </a:r>
            <a:r>
              <a:rPr lang="en-US" dirty="0"/>
              <a:t>, </a:t>
            </a:r>
            <a:r>
              <a:rPr lang="en-US" b="1" dirty="0">
                <a:solidFill>
                  <a:srgbClr val="E68230"/>
                </a:solidFill>
              </a:rPr>
              <a:t>incomplete</a:t>
            </a:r>
            <a:r>
              <a:rPr lang="en-US" dirty="0">
                <a:solidFill>
                  <a:srgbClr val="E68230"/>
                </a:solidFill>
              </a:rPr>
              <a:t> </a:t>
            </a:r>
            <a:r>
              <a:rPr lang="en-US" dirty="0"/>
              <a:t>and take a </a:t>
            </a:r>
            <a:r>
              <a:rPr lang="en-US" b="1" dirty="0">
                <a:solidFill>
                  <a:srgbClr val="E68230"/>
                </a:solidFill>
              </a:rPr>
              <a:t>long time to design </a:t>
            </a:r>
            <a:r>
              <a:rPr lang="en-US" dirty="0"/>
              <a:t>and validate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Learned </a:t>
            </a:r>
            <a:r>
              <a:rPr lang="en-US" dirty="0"/>
              <a:t>Features are </a:t>
            </a:r>
            <a:r>
              <a:rPr lang="en-US" b="1" dirty="0">
                <a:solidFill>
                  <a:srgbClr val="E68230"/>
                </a:solidFill>
              </a:rPr>
              <a:t>easy to adapt</a:t>
            </a:r>
            <a:r>
              <a:rPr lang="en-US" dirty="0"/>
              <a:t>, </a:t>
            </a:r>
            <a:r>
              <a:rPr lang="en-US" b="1" dirty="0">
                <a:solidFill>
                  <a:srgbClr val="E68230"/>
                </a:solidFill>
              </a:rPr>
              <a:t>fast</a:t>
            </a:r>
            <a:r>
              <a:rPr lang="en-US" dirty="0"/>
              <a:t> to learn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Deep </a:t>
            </a:r>
            <a:r>
              <a:rPr lang="en-US" dirty="0"/>
              <a:t>learning provides a very </a:t>
            </a:r>
            <a:r>
              <a:rPr lang="en-US" b="1" dirty="0">
                <a:solidFill>
                  <a:srgbClr val="E68230"/>
                </a:solidFill>
              </a:rPr>
              <a:t>flexible</a:t>
            </a:r>
            <a:r>
              <a:rPr lang="en-US" dirty="0"/>
              <a:t>, (almost?) </a:t>
            </a:r>
            <a:r>
              <a:rPr lang="en-US" b="1" dirty="0">
                <a:solidFill>
                  <a:srgbClr val="E68230"/>
                </a:solidFill>
              </a:rPr>
              <a:t>universal</a:t>
            </a:r>
            <a:r>
              <a:rPr lang="en-US" dirty="0"/>
              <a:t>, learnable framework for representing world, visual and linguistic information.</a:t>
            </a:r>
          </a:p>
          <a:p>
            <a:pPr marL="285750" indent="-285750">
              <a:buFont typeface="Courier New"/>
              <a:buChar char="o"/>
            </a:pP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learn </a:t>
            </a:r>
            <a:r>
              <a:rPr lang="en-US" dirty="0" smtClean="0"/>
              <a:t>both unsupervised and supervised</a:t>
            </a:r>
          </a:p>
          <a:p>
            <a:pPr marL="285750" indent="-285750">
              <a:buFont typeface="Courier New"/>
              <a:buChar char="o"/>
            </a:pPr>
            <a:r>
              <a:rPr lang="en-US" dirty="0"/>
              <a:t>Effective </a:t>
            </a:r>
            <a:r>
              <a:rPr lang="en-US" b="1" dirty="0">
                <a:solidFill>
                  <a:srgbClr val="E68230"/>
                </a:solidFill>
              </a:rPr>
              <a:t>end-to-end </a:t>
            </a:r>
            <a:r>
              <a:rPr lang="en-US" dirty="0"/>
              <a:t>joint system </a:t>
            </a:r>
            <a:r>
              <a:rPr lang="en-US" dirty="0" smtClean="0"/>
              <a:t>learning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Utilize large </a:t>
            </a:r>
            <a:r>
              <a:rPr lang="en-US" dirty="0"/>
              <a:t>amounts of training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Why is DL useful?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80" y="3816337"/>
            <a:ext cx="3724158" cy="268331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451160" y="5164920"/>
              <a:ext cx="1698120" cy="437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6480" y="5162400"/>
                <a:ext cx="1707840" cy="4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9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1184"/>
          <a:stretch/>
        </p:blipFill>
        <p:spPr>
          <a:xfrm>
            <a:off x="457200" y="2014152"/>
            <a:ext cx="7883611" cy="42754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355875"/>
            <a:ext cx="792068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What is neural </a:t>
            </a: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network?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powerful learning algorithm </a:t>
            </a:r>
            <a:r>
              <a:rPr lang="en-US" b="1" dirty="0">
                <a:solidFill>
                  <a:srgbClr val="E68230"/>
                </a:solidFill>
              </a:rPr>
              <a:t>inspired</a:t>
            </a:r>
            <a:r>
              <a:rPr lang="en-US" dirty="0"/>
              <a:t> by how the </a:t>
            </a:r>
            <a:r>
              <a:rPr lang="en-US" b="1" dirty="0">
                <a:solidFill>
                  <a:srgbClr val="E68230"/>
                </a:solidFill>
              </a:rPr>
              <a:t>brain</a:t>
            </a:r>
            <a:r>
              <a:rPr lang="en-US" dirty="0"/>
              <a:t> 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68230"/>
                </a:solidFill>
              </a:rPr>
              <a:t>House Pricing </a:t>
            </a:r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143"/>
          <a:stretch/>
        </p:blipFill>
        <p:spPr>
          <a:xfrm>
            <a:off x="111211" y="1371600"/>
            <a:ext cx="8896865" cy="53911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4F61-4EB2-064B-9FEB-93EFAD73A181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" y="210263"/>
            <a:ext cx="7886700" cy="9941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DNN Architectures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12160" y="5728680"/>
              <a:ext cx="1767600" cy="42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9280" y="5724360"/>
                <a:ext cx="177300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8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5086</TotalTime>
  <Words>345</Words>
  <Application>Microsoft Office PowerPoint</Application>
  <PresentationFormat>On-screen Show (4:3)</PresentationFormat>
  <Paragraphs>84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Mangal</vt:lpstr>
      <vt:lpstr>Wingdings</vt:lpstr>
      <vt:lpstr>Office Theme</vt:lpstr>
      <vt:lpstr>Introduction to Deep Learning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Ismini Lourentzou</dc:creator>
  <cp:lastModifiedBy>pooya mohammadikazaj</cp:lastModifiedBy>
  <cp:revision>220</cp:revision>
  <dcterms:created xsi:type="dcterms:W3CDTF">2017-11-27T01:44:40Z</dcterms:created>
  <dcterms:modified xsi:type="dcterms:W3CDTF">2020-01-09T04:26:00Z</dcterms:modified>
</cp:coreProperties>
</file>