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7" r:id="rId3"/>
    <p:sldId id="256" r:id="rId4"/>
    <p:sldId id="258" r:id="rId5"/>
    <p:sldId id="268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AA425-BB2B-47E8-983A-E416A9682CE0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A03C3-87B0-4B1D-B9E1-47F9FBFD5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1438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09T02:42:10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15938 17973 34 0,'0'0'44'0,"0"0"-5"15,0 0 20-15,0 0-19 0,0 0-14 16,0 0 0-16,0 0-11 15,0 0 16-15,-4 0-18 16,4 0-10-16,0 0 4 16,0 0-5-16,0 0-2 15,0 0 0-15,0 0 1 16,0 0-7-16,0 0 6 16,0 0-11-16,0 0-1 15,2 0-30-15,16 0 36 16,6 0 6-16,12 4 1 15,13 10 15-15,17 0-2 16,21 6-8-16,25-2 25 0,24-9-19 16,27 4 7-16,26-13-4 15,14 0-9-15,20-4 18 16,4-26-10-16,3-2 5 16,0 0 4-16,-5-6-17 15,-5 1 6-15,-6 6-12 16,-17 0 4-16,-21 3-8 15,-24 7 4-15,-30-2 0 16,-20 5 0-16,-21 1 5 16,-25 2-3-16,-21 7 14 15,-17 4-2-15,-12-1 36 16,-6 5-4-16,0 0 7 16,0 0 6-16,0 0-20 15,0 0 19-15,0 0-52 16,0 0 0-16,0 0-12 0,0 0 0 15,0 0 3-15,0 0-1 16,0 0-20-16,0 0-15 16,0 0-34-16,0 0-127 15,-11 0-249-15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09T03:36:14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4411 3159 16 0,'0'0'12'0,"0"0"-3"16,0 0-9-16,0 0-14 16,0 0 14-16,-127-79 0 15,116 65 19-15,5 3 20 16,2-1-39-16</inkml:trace>
  <inkml:trace contextRef="#ctx0" brushRef="#br0" timeOffset="5945.2908">14362 3159 365 0,'0'0'100'0,"0"0"-44"16,0 0 12-16,0 0-11 15,0 0 21-15,0 0-15 16,0 0-33-16,-7-11 16 16,7 9-12-16,3 0-17 15,26-6-17-15,35-8-3 0,32-6-10 16,26-7-14-16,-3 6-45 16,-24 2 2-16,-27 8 1 15,-35 3-18-15,-26-3-8 0,-9 1-31 16</inkml:trace>
  <inkml:trace contextRef="#ctx0" brushRef="#br0" timeOffset="6117.2396">14399 2859 456 0,'0'0'111'0,"0"0"-30"16,0 0-14-1,0 0-35-15,0 0-1 0,0 0-31 16,197-66-16-16,-74 46 15 16,1 2-59-16,-7 1-79 15,-30 0-98-15</inkml:trace>
  <inkml:trace contextRef="#ctx0" brushRef="#br0" timeOffset="6851.5463">15443 2261 270 0,'0'0'166'0,"0"0"-166"16,0 0-4-16,0 0-22 15,0 0 24-15,0 111 2 16,0-43 45-16,0 6-34 16,-2 0 53-16,-5-2-15 15,-4-7-32-15,0-3 22 0,-5-2-37 16,1-2 4-1,1-5-12-15,8-7-40 0,6-15-77 16,0-11-35-16,22-20-72 16</inkml:trace>
  <inkml:trace contextRef="#ctx0" brushRef="#br0" timeOffset="7179.8519">15992 2923 437 0,'0'0'135'0,"0"0"-117"16,0 0 0-16,0 0-18 15,-141-20 0-15,103 5 0 16,11-4 4-16,12-1-1 0,8-6 8 16,7-8-4-16,0-5-13 15,20-2 6-15,11 3 0 16,3 10-8-16,-1 7 8 15,-2 13 0-15,0 8 0 16,-4 0-14-16,-2 5 9 16,-5 19-9-16,-9 4-4 15,-4 6 14-15,-7-1 0 16,0 4 4-16,0-5 0 16,0-4-53-16,0-4-48 15,0-8-29-15,6-8-103 16</inkml:trace>
  <inkml:trace contextRef="#ctx0" brushRef="#br0" timeOffset="7508.0054">16430 2909 287 0,'0'0'179'0,"0"0"-153"15,0 0-17-15,0 0-18 16,0 0 1-16,0 0 8 15,-102-70 8-15,88 44-7 16,14-3 47-16,0-5-48 16,12 1 3-16,21-2-9 15,7 8 0-15,3 6 6 0,-3 11-1 16,-9 8 8-16,-2 2-4 16,-6 0-3-16,-6 17 0 15,-1 4-3-15,-7 6 9 16,-1-1 1-16,-6 1 29 15,-2 4-14-15,0 1 9 16,-2 2-31-16,-17 0-19 16,-10-2-46-16,0-9-110 15,0-11-107-15</inkml:trace>
  <inkml:trace contextRef="#ctx0" brushRef="#br0" timeOffset="58463.6315">2097 5254 6 0,'0'0'79'0,"0"0"-35"16,0 0-3-16,0 0-29 16,0 0-10-16,0 0-2 15,0 0-6-15,0 0-25 16,0 0 3-16,11 0 24 16,16 0 4-16,11 0 5 15,13 0 13-15,16 0 18 16,22 0-4-16,27 0 3 15,23-5-3-15,16-4-20 0,12-2 16 16,1 2-28-16,-4 0 0 0,2 1 0 0,-10-1 6 16,-5 0-6-1,-6 1 0-15,-5 1 2 0,-3 3-2 16,-6 0 0-16,-2-3 0 16,-6-1-3-16,-16-1 3 15,-13-2 0-15,-21 3-1 16,-17 2 1-16,-18 2-2 15,-18 2 2-15,-11 2 0 16,-9 0 6-16,0 0 3 16,0 0 26-16,0 0-7 15,0 0-25-15,0 0 4 16,0 0-6-16,0 0 2 16,0 0 19-16,0 0-16 15,0 0 14-15,0 0 0 16,0 0-15-16,0 0 17 0,0 0-18 15,0 0-2-15,0 0 2 16,0 0-3-16,0 0-1 16,0 0 0-16,0 0 4 15,0 0-7-15,0 0 3 16,0 0 0-16,0 0-9 16,0 0 8-16,0 0 1 15,0 0 0-15,0 0 2 16,0 0-6-16,0 0 4 15,0 0 0-15,0 0 2 16,0 0-2-16,0 0 0 16,0-3 0-16,0 3 5 0,0 0-9 15,0 0 4-15,0 0 0 16,0 0-3-16,0 0 6 16,0 0-3-16,0 0 0 15,0 0-16-15,0 0 3 16,0 0-23-16,0 0-14 15,0 0 18-15,0 0-34 16,0 7-50-16,0-1 9 16</inkml:trace>
  <inkml:trace contextRef="#ctx0" brushRef="#br0" timeOffset="59619.953">5764 5245 41 0,'0'0'35'0,"0"0"-27"16,0 0 1-16,0 0 34 16,0 0-3-16,0 0-11 15,0 0 15-15,0 0 14 16,0 2-23-16,0-2-20 15,0 2-15-15,0 1-7 16,29 2 1-16,23 2 6 0,19 0-2 16,22 1 2-16,23-1 0 15,13-4 2 1,10-3 3-16,5 0-5 0,8 0 6 16,11 0 0-16,6 0-1 15,7-7-5-15,-2-1 2 16,1-2-8-16,-4 3 8 15,-8 2-2-15,-11 0 0 16,-17 3 2-16,-19 0-3 16,-16 1 1-16,-13 1 0 15,-10 0-2-15,-15 0 3 16,-14 0-1-16,-10 0 0 16,-15-2 5-16,-12 0-4 15,-4-1-1-15,-7 3 2 16,0 0 42-16,0-2-12 0,0 2-12 15,0 0-20-15,0 0 4 16,0 0-8-16,0 0 4 16,0 0 0-16,0 0 1 15,0 0 4-15,0-2 0 16,0 2 13-16,0 0-14 16,0 0 15-16,0 0-17 15,0 0 3-15,0 0-7 16,0 0 5-16,0 0-3 15,0 0 0-15,0 0-8 16,0 0 5-16,0 0-20 16,0 0-42-16,0 9-46 0,0 7-21 15</inkml:trace>
  <inkml:trace contextRef="#ctx0" brushRef="#br0" timeOffset="60666.8292">10379 5370 0 0,'0'0'112'16,"0"0"-98"-16,0 0-10 16,0 0-3-16,0 0 0 15,0 0 1-15,0 0 37 16,-3 4-13-16,3-3 1 16,13 4-22-16,21-2 1 15,19 6 11-15,26-3-8 0,19-2-5 16,16 0 4-16,10-1-6 15,3 0-2-15,2-1 0 16,3 0 8-16,4 3-11 16,9-2 7-16,5 1-4 15,10 0 12-15,4-4-9 16,6 0-3-16,0 0 1 16,-10 0 4-16,-13 0 3 15,-15 0-6-15,-14 0 2 16,-9 0 6-16,-4 0-8 15,-5 0 2-15,-11 0-4 16,-15 0 3-16,-21 0 9 0,-19 0 6 16,-10 0 19-1,-10-2 16-15,-8-2-15 0,-6 4 9 16,0-2 2-16,0 2-19 16,0 0 15-16,0-3-14 15,0 3-2-15,0 0-1 16,0-3-24-16,0 3-1 15,0 0-3-15,0 0 1 16,0 0-12-16,0-2 9 16,0 2-26-16,0 0 15 15,0 0-31-15,0 0-6 16,0 0-36-16,9 0-92 0,11 0-28 16</inkml:trace>
  <inkml:trace contextRef="#ctx0" brushRef="#br0" timeOffset="61401.2096">14866 5351 22 0,'0'0'44'0,"131"12"-5"15,-50-7-22-15,8-1 0 16,7-1 4-16,6 0-18 16,10-1 4-16,12 0-7 15,15 2 5-15,17 0-5 16,11 4 1-16,9-2 1 16,7-1-4-16,-1 0 1 15,1-3-4-15,-9-2 3 16,-7 0-11-16,-13 0 13 15,-11 0 0-15,-12-4 1 16,-11 1 15-16,-12 0-15 0,-19 1 8 16,-16 2 7-16,-17 0-4 15,-18-2 6-15,-16 2-4 16,-15 0 16-16,-7 0 70 16,0 0 1-16,0 0-28 15,0 0-51-15,0 0-12 16,0 0-12-16,0 0 2 15,0 0 0-15,0 0-8 16,0 0 13-16,0 0-5 16,0 0 0-16,0 0-11 15,0 0 8-15,2 0-21 16,-2 0-11-16,2 0 6 16,3 0-58-16,6 0-33 0,-2 0-21 15</inkml:trace>
  <inkml:trace contextRef="#ctx0" brushRef="#br0" timeOffset="71120.7849">4057 8782 29 0,'0'0'55'0,"0"0"-11"16,0 0-29-16,0 0 22 15,0 0 14-15,0 0-22 16,0 0-4-16,0-3-4 0,0 3-17 16,0 0-3-16,0 0-1 15,0 0-7-15,2 0 4 16,7 0 2-16,1 10 1 15,7 2-4-15,7 3 3 16,10 6 1-16,12-3 1 16,14 1 5-16,12-4 9 15,6-3-15-15,-2-7 1 16,-7-4 5-16,-11-1-4 16,-9 0-2-16,-9 0 12 15,-7 0-10-15,-4-4 20 16,2-6-9-16,5 0-7 15,7-4 1-15,3 0-4 0,4-1 2 16,-4 3 5 0,-8 0-9-16,-7 5 13 0,-9 0-13 15,-6 4 6-15,-3-2 22 16,-4 4-20-16,-4-1 4 16,2 2-13-16,-5 0 7 15,0 0-7-15,-2-2 4 16,0 2 2-16,0 0 12 15,0 0-8-15,0 0 9 16,0 0-7-16,0 0-8 16,0 0 19-16,0 0-23 15,0 0 4-15,0 0-4 16,0 0 6-16,0 0-6 16,0 0 0-16,0 0 3 0,0 0-6 15,0-2 3-15,0 2 0 16,0 0-4-16,0 0 4 15,0 0 0-15,0 0-1 16,0 0 0-16,0 0-4 16,0 0 2-16,0 0-3 15,0 0 1-15,0 0-4 16,0 0 3-16,0 0 0 16,0 0-13-16,0 0 13 15,0 0-10-15,2 0 3 16,-2 0 12-16,0 0-9 15,0 0 10-15,0 0 0 16,0 0 4-16,0 0-5 0,0 0 1 16,0 0 0-16,0 0 3 15,0 0 0-15,0 0-3 16,0 0 0-16,0 0 2 16,0 0-6-16,0 0 4 15,0 0 0-15,0 0-8 16,0 0 8-16,0 0-1 15,0 0-1-15,0 0 0 16,0 0 2-16,0 0 0 16,0 0 0-16,0 0 6 15,0 0-3-15,0 0-3 16,0 0 0-16,0 0 7 0,0 0-8 16,0 0 1-16,0 0 0 15,0 0-5-15,0 0 6 16,0 0-1-16,0 0 0 15,0 0-13-15,0 0 13 16,0 0-14-16,0 0 14 16,0 0-8-16,0 0 8 15,0 0 0-15,0 0-2 16,0 0 8-16,0 0-7 16,0 0 1-16,0 0 0 15,0 0 0-15,0 0 0 16,0 0 0-16,0 0 0 15,0 0-6-15,0 0 4 0,0 0 2 16,0 0 0 0,0 0 0-16,2 0 3 0,-2 0-3 15,0 0 0-15,0-2 4 16,0 2 3-16,2-3-7 16,-2 3 0-16,0-1-9 15,3 1 6-15,1-2 1 16,6 0-6-16,-2 0-1 15,3 2 3-15,-1 0-24 16,-4 0-7-16,1 0 11 16,-1 0-16-16,1 0-8 15,0 0-16-15,-3 0-19 16</inkml:trace>
  <inkml:trace contextRef="#ctx0" brushRef="#br0" timeOffset="75447.6358">3800 10212 3 0,'0'0'53'0,"0"0"-23"16,0 0-19-16,0 0 12 16,0 0-1-16,0 0-3 15,0 0-13-15,2 0-1 16,-2 0-5-16,0 0 0 0,0 0 1 15,0 0-4-15,0 0 3 16,0 0 0-16,2 0-8 16,6 0 2-16,0 0 6 15,8 0 4-15,0 0-2 16,-1 0 9-16,-1 0-6 16,-1 0-3-16,-2 0 9 15,2 0-4-15,1 0 8 16,3 0-9-16,2-2 0 15,4 2-5-15,0 0-1 16,2 0 0-16,-3 0-1 0,3 0 5 0,-1 0-4 16,-2 0 3-16,3 0-2 15,2 0 7-15,4 0-2 16,2 0-4-16,5 0 22 16,5 0-17-16,-1 0 5 15,5 0 2-15,-1 0-12 16,4-3 5-16,-4-1-7 15,4 1 3-15,-4 1-1 0,3-2-2 16,3 4 0 0,1 0 0-16,2 0 3 0,-3 0-3 15,0 0 0-15,-8 0 1 16,-1 0-5-16,-4 0 4 16,-1 4 0-16,0 1 0 15,0-5 4-15,0 0-4 16,-2 0 0-16,-3 0 1 15,0 0-2-15,-4 0 1 16,-6 0 0-16,-1 0-1 16,-7 0 5-16,4-3-4 15,0 3 0-15,4-2 0 0,1 0-7 16,8 0 5 0,1 1 2-16,-2 1 0 0,-2-3 2 15,-2 2-3-15,-2-2 1 16,-4 2 0-16,2-2-5 15,2-1 6-15,-1 1-1 16,1 1 0-16,-4 0 3 16,2 2-3-16,0-3 0 15,1 3 0-15,0-2-4 16,3 2 4-16,2 0 0 16,2 0-2-16,2 0 4 15,6 0-2-15,-1-4 0 16,-3 2 3-16,3 2-7 15,-5 0 4-15,4 0 0 16,-2 0-1-16,3 0 3 0,2 0-2 16,5 0 0-16,-1 0 3 15,3 0-8-15,-1 0 5 16,2 4 0-16,-4 3-1 16,-1-3 4-16,-1-1-3 15,3 0 0-15,-3 1 0 16,3 0-2-16,-3-3 2 15,2 2 0-15,3-2-1 16,0 3 4-16,0-2-4 16,0 1 1-16,-1-1 0 15,2 0-2-15,0-2 2 16,-1 0 0-16,0 0-6 0,-2 1 8 16,-3-1-2-16,-5 4 0 15,0-1 0-15,-2 1-3 16,3-2 3-16,2 1-3 15,1-3 3-15,-2 2-8 16,1-2 8-16,3 0 0 16,-1 0-1-16,-2 0-4 15,1 0 5-15,-4 0 0 16,1 0-6-16,-3 0 11 16,2 0-5-16,-2 0 0 15,-1 0 0-15,3 0-5 16,1 0 5-16,3 0 0 15,1 0-2-15,1 0 8 0,-1-2-6 16,0-1 0 0,1 1 4-16,-4-2-7 0,1 4 3 15,1 0 0-15,-3 0 0 16,-1 0 1-16,1 0-1 16,1 0 0-16,0 0 5 15,-1 0-5-15,-2 0 0 16,-5 0 0-16,0 0-3 15,-2 0 8-15,-2 0 1 16,0 0 9-16,2 0-11 16,2 0 9-16,2 0-13 15,3 0 0-15,0 0-3 0,0 0 5 16,-5 0-2 0,-2 0 0-16,-2 0 2 0,-6 0-5 15,4 0 3-15,2 0 0 16,2 0-4-16,4 0 8 15,7 0-4-15,3 0 0 16,5 0 1-16,6 0-2 16,2 0 1-16,2 0 0 15,0 0-6-15,2 0 9 16,1 0-3-16,1 0 0 16,3 0 0-16,3 4-6 15,0-2 3-15,1-1 3 16,0 1-6-16,-3 5 6 15,-1-3 0-15,0 1 0 16,-4 2 3-16,-2-3-7 0,-1 1 4 16,-2 2 0-16,2-3-6 15,-2 2 8-15,0-2-2 16,-3 1 0-16,0 0-5 16,-1-1 4-16,-3-1 0 15,-3 2-3-15,2-2 0 16,0 0 0-16,4 1 4 15,6 1 0-15,2-5 4 16,4 2-8-16,5 3 4 16,-1-3 0-16,-1 1-6 15,-3-1 10-15,1 3-4 16,1-1 0-16,6-1-1 0,1 0-4 16,3-1 4-16,2 2-10 15,-5-2 9-15,4 2-14 16,-6-2 16-16,-2 1 0 15,0 2 1-15,2-3-4 16,1 3 3-16,1-3 0 16,3 5 0-16,2-3 2 15,0 0-2-15,6 0 6 16,6-2-1-16,1 0 0 16,0 0-5-16,-4 0 0 15,1 0-6-15,-4 0 10 16,4-2-4-16,-1 0 0 15,4 0 2-15,-2 2-2 0,-1-2 0 16,0 0 0-16,-1 2-3 16,0-2 9-16,-2 2-6 15,-1-2 6-15,-2 2-5 16,-1-2 16-16,-1 0-17 16,2 0 0-16,5 2 2 15,5-2 1-15,1 0-3 16,4 0 0-16,-4 0 7 15,3 0-8-15,4 0 1 16,2 0 0-16,6 0-3 16,1 0 6-16,-2 0-3 15,0 0 0-15,2 0 2 0,-2 0-3 16,-2 0 1-16,-5 3 0 16,-1-3-3-16,-1 0 3 15,4 0 0-15,3 0 0 16,-5 0 3-16,0 0-4 15,1 3 1-15,1-3 0 16,6 0-4-16,0 0 4 16,8 0-1-16,-4 0-2 15,1-8-11-15,-3-2 11 16,-3 0-2-16,-2 0 5 16,-5-1-7-16,-5 4 7 15,-6 2 0-15,3-2 0 16,-1 1 5-16,-2-1-7 15,1 0 2-15,-3-3 0 16,0 1-1-16,2-6 2 0,2-2-1 16,-1 3 10-16,-5 0-9 15,-4 4 10-15,-6 1-11 16,-9 0 0-16,-3 2-4 16,-3 0 5-16,-4 2-1 15,-3-2 0-15,5 0 6 16,-1-4-9-16,7 4 3 15,-2-4 0-15,3 1 8 16,-1 5-6-16,3-4 0 16,0 5-2-16,-3 3 4 15,-6-3-4-15,-2 1 0 16,-9 2 2-16,-7-2-2 0,0-1 2 16,-7 2 6-16,2-1 14 15,-2 1-7-15,-4-1 2 16,0-1-2-16,-7 2-9 15,-6 2 6-15,-6-3-12 16,-5 3 0-16,-3 0 8 16,-2 0-7-16,0 0 25 15,0 0-5-15,0 0-15 16,0 0-2-16,0 0-3 16,0 0-1-16,0 0 0 15,0 0 1-15,0 0-7 16,0 0-2-16,0 0-50 0,0 0-31 15,0-7-169-15</inkml:trace>
  <inkml:trace contextRef="#ctx0" brushRef="#br0" timeOffset="82630.0839">10133 8460 176 0,'0'0'145'0,"0"0"-73"0,0 0 24 16,0 0-10-16,0 0 4 15,0 0-51-15,0 0 3 16,-18-20-5-16,18 20-33 0,0 0-4 16,0 0-3-16,0 0-47 15,4 0 5-15,33 0-7 16,20-1 52-16,26-5 23 16,17 0-18-16,-1-3 7 15,-8-5-12-15,-11 0 2 16,-13 0 0-16,-10-1-1 15,-7 8-2-15,-13 0-35 16,-8 6-43-16,-10 1-29 16,-15-2-42-16,-4-6-27 15,-18-8 75-15</inkml:trace>
  <inkml:trace contextRef="#ctx0" brushRef="#br0" timeOffset="82880.0843">10198 8115 151 0,'0'0'163'15,"0"0"-151"-15,0 0 47 16,0 0 17-16,0 0-50 16,0 0-26-16,-52-18-15 15,95 18-50-15,33 13 62 16,24-6 3-16,16-5 15 15,0-2-6-15,-14 0-7 0,-17 0 13 16,-21 0-15-16,-14 0 0 16,-10 0 0-16,-2 0-26 15,2 0-105-15,-2-9-122 16</inkml:trace>
  <inkml:trace contextRef="#ctx0" brushRef="#br0" timeOffset="83192.5055">11319 7989 421 0,'0'0'171'0,"0"0"-165"16,0 0 20-16,0 0-23 16,0 0-3-16,0 0-21 15,125 31 11-15,-44-10 10 16,6 4 5-16,-6 2 4 15,-9-1-5-15,-15-2-4 16,-11-4 0-16,-15 2 7 16,-11-4-7-16,-11 0 0 15,-9 6 2-15,-7 8 8 16,-42 14 6-16,-24 12 19 16,-10 1-26-16,7 0-9 15,27 0-21-15,33-9-149 16,16-18-96-16</inkml:trace>
  <inkml:trace contextRef="#ctx0" brushRef="#br0" timeOffset="83645.7089">14574 6982 422 0,'0'0'92'0,"0"0"3"16,0 0-22-16,0 0-27 15,0 0-43-15,0 0-3 16,0-29-6-16,-7 68-20 15,-7 29 26-15,-3 33 2 0,-8 17-1 16,3 12 10-16,-3-6-10 16,3-9 7-16,4-14-16 15,7-14-4-15,9-12-63 16,2-19-6-16,13-17-83 16,18-20-8-16</inkml:trace>
  <inkml:trace contextRef="#ctx0" brushRef="#br0" timeOffset="83958.1398">13056 8163 237 0,'0'0'127'0,"0"0"-77"15,0 0-2-15,0 0 15 16,0 0-50-16,0 0-13 16,105-30 0-16,26 14 8 15,43-2 4-15,24 4-10 16,3 0-2-16,-10 7 0 16,-10 0-2-16,-19 7 6 15,-16 0-7-15,-15 0 3 16,-8 0-20-16,-12 0 16 15,-11 0-84-15,-15 0-76 16,-27 0-97-16</inkml:trace>
  <inkml:trace contextRef="#ctx0" brushRef="#br0" timeOffset="84442.5831">13174 8432 283 0,'0'0'157'15,"0"0"-19"-15,0 0-96 0,0 0-13 16,0 0-29-16,0 0-18 16,0 4 13-16,-9 38-5 15,-5 18 10-15,-1 5 13 16,1 0-9-16,1 0-1 16,2-7-3-16,0-2 4 15,0-2-11-15,-1 0-18 16,4-3-58-16,-1-7-64 15,7-12-94-15</inkml:trace>
  <inkml:trace contextRef="#ctx0" brushRef="#br0" timeOffset="84692.5067">13417 8891 378 0,'0'0'237'16,"0"0"-237"-16,0 0-12 15,0 0-49-15,0 0 61 16,154-2 11-16,-90 2 0 16,1 0-6-16,-7 0 7 15,-5-8-12-15,-9 1 1 16,-5 2-3-16,-6-4-40 15,-4-4-82-15,-13-3-48 16</inkml:trace>
  <inkml:trace contextRef="#ctx0" brushRef="#br0" timeOffset="84942.5842">13655 8638 267 0,'0'0'224'16,"0"0"-163"-16,0 0-53 16,0 0-8-16,0 0 1 0,0 0 3 15,-89 129 9 1,56-68-10-16,6 0 5 0,4-6-16 16,13-6 0-16,8-8-36 15,2-11-11-15,0-4-26 16,4-12 3-16,25-8-33 15,9-6-86-15</inkml:trace>
  <inkml:trace contextRef="#ctx0" brushRef="#br0" timeOffset="85458.157">14293 8729 295 0,'0'0'178'0,"0"0"-116"16,0 0-17-16,0 0 15 16,0 0-60-16,0 0 0 15,0 7-19-15,0 20 8 16,0 4 2-16,0-4 2 16,0-9-23-16,23-8 22 15,14-10-9-15,15 0 17 16,7-14 20-16,4-19-18 15,-8-4 11-15,-7-4-6 16,-13-1-6-16,-15 5 6 16,-11 2-4-16,-9 9-3 15,0 8 0-15,-15 10-3 0,-22 8 2 16,-9 0-2 0,-18 26 3-16,-15 18 11 0,2 10-9 15,3 7 14-15,13-2 6 16,15-1-21-16,15-9 20 15,13-5-21-15,11-7 5 16,7-8-8-16,0 0 5 16,25-8-2-16,15-7 0 15,18-10 10-15,19-4-3 16,15-4-7-16,11-26 0 16,3-12-19-16,2-10-58 15,0-8-27-15,-4-2-70 16,-11 0-131-16</inkml:trace>
  <inkml:trace contextRef="#ctx0" brushRef="#br0" timeOffset="85661.3354">15122 8506 112 0,'0'0'278'15,"0"0"-223"-15,0 0-6 16,0 0 25-16,0 0 0 16,0 0-51-16,0-9-23 15,27 6 0-15,18-3 6 16,22-2-5-16,8-7-2 0,10-2-87 16,4-5-45-16,-4-6-15 15,-14-1-32-15</inkml:trace>
  <inkml:trace contextRef="#ctx0" brushRef="#br0" timeOffset="86575.4334">15920 8149 333 0,'0'0'68'0,"0"0"-61"15,0 0-6-15,0 0 11 16,0 0 20-16,0 0-31 16,0-4 8-16,0 2 33 15,0-2-8-15,0 1 3 16,0-6-37-16,5-1-1 15,6-6 0-15,9 0-22 16,4-4 4-16,7 4-12 16,-4 4 24-16,-5 2 5 15,-3 3 2-15,-8 4 0 16,-3 1-4-16,-4 2 4 0,0 0-4 16,0 0 2-1,2 0-14-15,-1 5 13 0,-3 10 3 16,0-1 0-16,-2 3 0 15,0 2 0-15,0-3 0 16,0 0 12-16,-9-6-11 16,3-1 17-16,2-2-13 15,0-3-3-15,2-2 4 16,2 0-1-16,0-2-5 16,0 0 16-16,0 0-3 15,0 0 13-15,0 0-20 16,0 0-1-16,0 0-4 0,0 0-1 15,0 0 0 1,0 0-3-16,0 0 3 0,0 0-2 16,0 0 2-16,0 0-18 15,0 0 18-15,14 5 0 16,13 0 12-16,6-3 9 16,9-2-16-16,6 0 17 15,-9 0-14-15,-7 0-4 16,-12 0 10-16,-11 0-14 15,-7 0-1-15,-2 0-2 16,0 7-12-16,0 6 11 16,0 11 1-16,-11 14 3 15,-27 18 10-15,-17 11-1 16,-15 6 13-16,-8 2-5 16,6-11-13-16,10-6 3 0,18-14-7 15,15-7 2-15,8-9-9 16,11-8 7-16,5-6-3 15,5-8 0-15,0-2-9 16,0-1 1-16,7 0-3 16,20-1 6-16,12-2 8 15,7 0 9-15,6-10-9 16,0-6-4-16,-5 1-24 16,-3 1 2-16,-3 3-23 15,-5-1-22-15,-3 2 19 16,-4-1-14-16,-2-3-84 15,-10-1-32-15</inkml:trace>
  <inkml:trace contextRef="#ctx0" brushRef="#br0" timeOffset="86809.8251">15892 8478 260 0,'0'0'206'16,"0"0"-198"-16,0 0 13 16,0 0-10-16,0 0 10 15,0 0 24-15,189-22-8 16,-100 6-33-16,3 3 9 0,-1 4-12 16,-4 3 1-1,-5 4-4-15,-8-1-12 0,-10 3-54 16,-8 0-15-16,-16 0-122 15</inkml:trace>
  <inkml:trace contextRef="#ctx0" brushRef="#br0" timeOffset="89284.6977">4003 11267 157 0,'0'0'55'16,"0"0"-54"-16,0 0 3 15,0 0 11-15,0 0 7 16,0 0 26-16,-4-4 3 16,4 4 12-16,0 0 10 15,0 0-31-15,0 0-14 16,0 0-28-16,0 0-19 16,6 0-24-16,23 0-46 15,15 0 89-15,15 0 6 16,10 0-1-16,9 0-2 0,9-2 12 15,2-6-15-15,2 1 29 16,-1-1-28-16,-5 1 3 16,-10 2 6-16,-11 5-4 15,-16 0-4-15,-17 0 0 16,-14 0 2-16,-9 0 8 16,-6 0-10-16,-2 0 13 15,0 0 26-15,0 0-13 16,2-3 5-16,-2 3-2 15,0-2-25-15,0 2 13 16,0 0-19-16,2 0-4 16,5-2 3-16,11-2-81 15,11 0-29-15,8-6-81 0</inkml:trace>
  <inkml:trace contextRef="#ctx0" brushRef="#br0" timeOffset="97504.2959">11012 12325 104 0,'0'0'152'0,"0"0"-77"15,0 0-2-15,0 0 11 16,0 0 14-16,0 0-47 15,0 0-15-15,-10 3-16 16,10-3-13-16,0 2-7 16,0-2 0-16,0 0-15 15,0 2 15-15,25-2-37 16,18 0 37-16,15 0 7 16,9 0 2-16,1 0-7 15,-1-4-2-15,-11-2 0 16,-9 2 5-16,-9 0-4 15,-9 2-2-15,-2 2 1 0,-6 0-50 16,-2 0-9-16,-9 0-54 16,-10-2-69-16,0-8-76 15</inkml:trace>
  <inkml:trace contextRef="#ctx0" brushRef="#br0" timeOffset="97738.6705">11062 12126 331 0,'0'0'168'0,"0"0"-125"0,0 0 2 16,0 0-10-1,0 0-28-15,0 0-7 0,66-11 1 16,-9 10 7-16,11-3 3 15,7 4-2-15,8 0-8 16,-6 0-1-16,-1 0-11 16,-9 0-4-16,-5 0-86 15,-6-6-101-15</inkml:trace>
  <inkml:trace contextRef="#ctx0" brushRef="#br0" timeOffset="98519.9249">12528 12015 276 0,'0'0'157'0,"0"0"-128"0,0 0-29 15,0 0 39-15,0 0 6 16,0 0-40-16,-48 8 26 15,42-8 27-15,2-6-21 16,1-1-10-16,3-6-27 16,0 1-12-16,0-4-3 15,18-2-19-15,11 0 34 16,4 3 0-16,0 2 2 16,4 6-4-16,-6 4 2 15,-2 3-3-15,-5 0-1 16,-8 0-13-16,-5 14-1 15,-9 14 16-15,-2 11 2 0,-9 19 3 16,-26 8 7-16,-17 6 9 16,-2-4 3-16,8-10-17 15,13-16-5-15,12-11 0 16,15-14-1-16,6-7-10 16,0-8-4-16,38-2-8 15,15-10 23-15,20-26 0 16,10-16 9-16,2-10-9 15,0-6 14-15,-7 4-17 16,-16 7 3-16,-15 17 0 16,-20 17 12-16,-16 11-7 15,-7 9 28-15,-4 3-16 16,0 0-9-16,0 0-4 16,0 10-4-16,-15 29 0 15,-5 12-8-15,1 14 17 0,11 1-8 16,8-4 12-16,0-12-13 15,16-15-4-15,21-15-50 16,19-20-25-16,15 0 12 16,12-31-71-16,4-19-137 15</inkml:trace>
  <inkml:trace contextRef="#ctx0" brushRef="#br0" timeOffset="98785.4817">14197 11423 452 0,'0'0'110'15,"0"0"-83"-15,0 0-2 16,0 0-16-16,0 0 6 16,0 0 19-16,-120 178-2 15,44-58 35-15,-2 10-21 16,6-5-37-16,22-14 13 15,21-14-22-15,21-23 0 16,8-16 11-16,14-14-9 16,22-9-1-16,15-14-1 15,14-11-18-15,8-10-5 16,7 0-59-16,-1-22-50 16,-13-11-143-16</inkml:trace>
  <inkml:trace contextRef="#ctx0" brushRef="#br0" timeOffset="99723.0457">14962 12184 299 0,'0'0'135'0,"0"0"-135"15,0 0-10-15,0 0 6 16,0 0-6-16,0 0 10 16,10 5 43-16,17-18 8 15,9-12-13-15,-5 2-24 16,0-8-11-16,-4 2 7 0,-7-2 1 15,-9 4-10 1,-4-2 19-16,-7 3-15 0,0 1 16 16,-5 2-15-16,-12 1-5 15,-5 6 24-15,-1 4-15 16,-4 4 13-16,6 5-23 16,2 3 9-16,1 0-6 15,1 0-3-15,-12 23-1 16,-4 15-8-16,-5 10 14 15,-1 10-5-15,4 4 0 16,4 3 11-16,6-5-14 16,10-8 3-16,8-8-20 15,7-14 12-15,0-5-27 16,7-12 20-16,26-6 14 16,17-7-17-16,16 0 18 0,16-29 0 15,5-8 2-15,-6-2 7 16,-8-5-8-16,-13 6 7 15,-11 0 7-15,-11 7-10 16,-13 13 19-16,-14 8-3 16,-9 10-9-16,-2 0 4 15,0 0-16-15,0 0-2 16,0 0 1-16,0 21-13 16,0 9 14-16,0 9 0 15,0 0 1-15,0-3 3 16,16-4-4-16,6-6-8 15,10-8-38-15,14-6-45 0,14-12-38 16,5 0-103-16</inkml:trace>
  <inkml:trace contextRef="#ctx0" brushRef="#br0" timeOffset="99926.1723">16042 12198 346 0,'0'0'200'0,"0"0"-150"16,0 0 3-16,0 0-28 15,0 0-25-15,0 0-12 16,97-2 12-16,-39-3 30 0,7 0-30 16,1 1-6-1,-3-5-2-15,-8 4-80 0,-8-3-48 16,-12-6-79-16</inkml:trace>
  <inkml:trace contextRef="#ctx0" brushRef="#br0" timeOffset="100379.298">17236 11659 439 0,'0'0'178'0,"0"0"-122"16,0 0-52-16,0 0-2 0,0 0-2 16,0 0-9-16,-43 88 2 15,-20 2 14-15,-26 24 14 16,-20 15-3-16,-2 0-18 16,11-10 11-16,19-21-11 15,23-21 0-15,20-23 0 16,18-20-19-16,11-16 18 15,7-10-11-15,2-8 5 16,0 0-1-16,0 0 8 16,29-28 0-16,17-18 21 15,12-18-15-15,8-13-12 16,1-9 6-16,-5-4 0 16,-8 4-2-16,-17 5 6 0,-14 13-4 15,-19 14 18-15,-4 8-16 16,-22 8 14-16,-14 8-5 15,1 8 26-15,6 8 17 16,13 3-46-16,7 8-6 16,5 3-2-16,4 0-50 15,0 0-60-15,2 2-142 16,33 8 62-16</inkml:trace>
  <inkml:trace contextRef="#ctx0" brushRef="#br0" timeOffset="100707.3426">17944 11414 636 0,'0'0'53'0,"0"0"-53"16,0 0-25-16,0 0 17 15,0 0-3-15,38 155 9 16,-38-76 2-16,-5 12 14 16,-21 1-11-16,-8 2 26 15,-6 0-12-15,1-3-15 16,-7-7 21-16,5-11-23 0,5-14 2 16,7-14-4-1,9-16-1-15,9-13-2 0,1-6-10 16,6-6-23-16,-5 2-31 15,-11-1-108-15,0-3-54 16</inkml:trace>
  <inkml:trace contextRef="#ctx0" brushRef="#br0" timeOffset="106459.9053">13444 12526 502 0,'0'0'132'0,"0"0"-70"15,0 0-38-15,0 0 31 16,0 0-6-16,0 0-31 16,0 0 1-16,0-11-19 15,0 11-5-15,0 22-4 16,0 10 18-16,0 12-9 0,0 6 0 16,0 2 4-16,0-2-2 15,0-6-2-15,0-3-15 16,4-5-9-16,5-6-82 15,-2-9-90-15,-7-10-221 16</inkml:trace>
  <inkml:trace contextRef="#ctx0" brushRef="#br0" timeOffset="107506.7053">14663 13159 450 0,'0'0'259'16,"0"0"-169"-16,0 0-62 15,0 0-28-15,0 0-25 16,0 0 1-16,-9 90 6 15,-20-32 18-15,-4 2 8 16,-6-2-4-16,2-7-8 16,1-7 3-16,1-15-71 15,-5-7-23-15,-3-10-68 0,5-12-60 16</inkml:trace>
  <inkml:trace contextRef="#ctx0" brushRef="#br0" timeOffset="107709.9061">14253 13121 472 0,'0'0'118'0,"0"0"-112"16,0 0 1-16,0 0-7 16,0 0 0-16,0 0 11 15,-20 144-4-15,-7-86 13 0,-9 10-20 16,-4-4-1-1,-4 3-3-15,-1-6-68 16,-2-6-50-16,7-13-131 0</inkml:trace>
  <inkml:trace contextRef="#ctx0" brushRef="#br0" timeOffset="136398.3442">4672 15807 36 0,'0'0'49'16,"0"0"-4"-16,0 0 6 0,0 0-22 16,0 0-8-16,0 0-17 15,0 0-4-15,0 0 0 16,0 0-13-16,0-3 1 15,0 3-17-15,0-2-27 16,0-1 46-16,0 3 2 16,0-2 8-16,0 2 4 15,0 0 0-15,0 0 9 16,0 0 19-16,0 0 6 16,0 0 5-16,0 0-28 15,0 0-14-15,0 0 0 16,0 0-1-16,0 0 0 0,0 0-1 15,6 0 1-15,3 0 0 16,5 2 0-16,-1 6 3 16,5-4 0-16,5 1-2 15,0-5 22-15,6 0-3 16,0 0-10-16,5 0 15 16,0 0-14-16,-3 0-7 15,3 0 7-15,-3 0-8 16,-4 0-3-16,-4 0 6 15,0-9-3-15,-3-1 0 16,3-3 11-16,-2 4 4 16,6-8 4-16,2 3-9 15,5 1-7-15,3-6 5 16,6-2-9-16,-1 7 1 16,-6-4-3-16,-7 6 0 15,-7 3 1-15,-3 4-1 16,-11-1 0-16,-1 2-2 0,-1 0 9 15,2 0 0 1,0 0 3-16,5-6-8 0,8 2 16 16,3-6-18-16,3-3 0 15,0 7 2-15,-10-2 2 16,-3 6-4-16,-7 2 1 16,-5 3 4-16,-2-2 3 15,0 3 1-15,0 0 7 16,0 0 5-16,0 0-13 15,0 0 8-15,0 0 1 16,0 0-5-16,0 0 12 16,2 0-24-16,-2 0 5 0,0 0 10 15,0 0-15 1,0 0 11-16,0 0-11 0,0 0 6 16,0 0-9-16,0 0 3 15,0 0 0-15,0 0-4 16,0 0 7-16,0 0-3 15,0 0 0-15,0 0-2 16,0 0-3-16,0 0 5 16,0 0-3-16,0 0 1 15,0 0-5-15,0 0 7 16,0 0 0-16,0 0 1 16,0 0 0-16,0 0-1 15,0 0 0-15,0 0-4 16,0 0-3-16,0 0 7 15,0 0 0-15,0 0-4 0,0 0-4 16,0 0 8-16,0 0-1 16,0 0-6-16,0 0 2 15,0 0 3-15,0 0 0 16,0 0-6-16,0 0 2 16,0 0 1-16,0 0 5 15,0 0-6-15,0 0 10 16,0 0-4-16,0 0 0 15,0 0 4-15,0 0-7 16,0 0 3-16,0 0 0 16,0 0-1-16,0 0 1 15,0 0 0-15,0 0 0 0,0 0 2 16,0 0-5-16,0 0 3 16,0 0 0-16,0 0-4 15,0 0 5-15,0 0-1 16,0 0 0-16,0 0-1 15,0 0-6-15,0 0 6 16,0 0 1-16,0 0-1 16,0 0 7-16,0 0-6 15,0 0 0-15,0 0 5 16,0 0-9-16,0 0 4 16,0 0 0-16,0 0-5 15,0 0 5-15,0 0 0 16,0 0 0-16,0 0 5 0,0 0-8 15,0 0 3 1,0 0 0-16,0 0-5 0,0 0 9 16,0 0-4-16,0 0 0 15,0 0 4-15,0 0-8 16,0 0 4-16,0 0 0 16,0 0-3-16,0 0 6 15,0 0-3-15,0 0 0 16,0 0 1-16,0 0-2 15,0 0 1-15,0 0 0 16,0 0-4-16,0 0 6 16,0 0-2-16,0 0 0 0,0 0 8 15,0 0-11 1,0 0 3-16,0 0 0 0,0 0-2 16,0 0 6-16,0 0-4 15,0 0 0-15,0 0 5 16,0 0-11-16,0 0 6 15,0 0 0-15,0 0-1 16,0 0 3-16,0 0-2 16,0 0 0-16,0 0 3 15,0 0-5-15,0 0 2 16,0 0 0-16,0 0-3 16,0 0 4-16,0 0-1 15,0 0 0-15,0 0 6 16,0 0-9-16,0 0 3 15,0 0 0-15,0 0-4 0,0 0 7 16,0 0-3-16,0 0 0 16,0 0-1-16,0 0-5 15,0 0 6-15,0 0 0 16,0 0 4-16,0 0-1 16,0 0-3-16,0 0 0 15,0 0 7-15,0 0-8 16,0 0 1-16,0 0 0 15,0 0-6-15,0 0 10 16,0 0-4-16,0 0 0 16,0 0 8-16,0 0-14 15,0 0 6-15,0 0 0 0,0 0-5 16,0 0 8-16,0 0-3 16,0 0 0-16,0 0 2 15,0 0-3-15,0 0 1 16,0 0-1-16,0 0-6 15,0 0 4-15,0 0 3 16,0 0 0-16,0 0 0 16,0 0-2-16,0 0 2 15,0 0 0-15,0 0 0 16,0 0 5-16,0 0-5 16,0 0 0-16,0 0 5 15,0 0-1-15,0 0-4 16,0 0 0-16,0 0-2 0,0 0 2 15,0 0 0 1,0 0 0-16,0 0 1 0,0 0-4 16,0 0 3-16,0 0 0 15,0 0-2-15,0 0 2 16,0 0 0-16,0 0-2 16,0 0 5-16,0 0-6 15,0 0 3-15,0 0 0 16,0 0-7-16,0 0 10 15,0 0-3-15,0 0 0 16,0 0 5-16,0 0-10 16,0 0 5-16,0 0 0 0,0 0 0 15,0 0 4 1,0 0-4-16,0 0 0 0,0 0 3 16,0 0-4-16,0 0 1 15,0 0 0-15,0 0-8 16,0 0 10-16,0 0-2 15,0 0 0-15,0 0 1 16,0 0-4-16,0 0 3 16,0 0 0-16,0 0 0 15,0 0 5-15,0 0-5 16,0 0 0-16,0 0 4 16,0 0-7-16,0 0 3 15,0 0 0-15,0 0-4 16,0 0 7-16,0 0-3 15,0 0 0-15,0 0 4 0,0 0-10 16,0 0 6-16,0 0 0 16,0 0-3-16,0 0 5 15,0 0-2-15,0 0 0 16,0 0 5-16,0 0-5 16,0 0 0-16,0 0 1 15,0 0-9-15,0 0 9 16,0 0-1-16,0 0 0 15,0 0 6-15,0 0-10 16,0 0 4-16,0 0 0 16,0 0 0-16,0 0 2 15,0 0-2-15,0 0 0 0,0 0 4 16,0 0-6-16,0 0 2 16,0 0-5-16,0 0-2 15,0 0 1-15,0 0 6 16,0 0 0-16,0 0-4 15,0 0 1-15,0 0 1 16,0 0 2-16,0 0-7 16,0 0 8-16,0 0-1 15,0 0 0-15,0 0-15 16,0 0 2-16,0 0-8 16,0 0-6-16,0 0 27 15,0 0-14-15,0 0 14 16,0 0-3-16,0 0 6 0,0 0-7 15,0 0 4 1,0 0 0-16,0 0-4 0,0 0 6 16,0 0-2-16,0 0 0 15,0 0 2-15,0 0-6 16,0 0 4-16,0 0 0 16,0 0-5-16,0 0 5 15,0 0 0-15,0 0-5 16,0 0 10-16,0 0-8 15,0 0 3-15,0 0 0 16,0 0-2-16,0 0 3 16,0 0-1-16,0 0 0 0,0 0 0 15,0 0-2 1,0 0 2-16,0 0 0 0,0 0-5 16,0 0 7-16,0 0-2 15,0 0 0-15,0 0 1 16,0 0-5-16,0 0 4 15,0 0 0-15,0 0-6 16,0 0 3-16,0 0 3 16,0 0 0-16,0 0 6 15,0 0-3-15,0 0-3 16,0 0 1-16,0 0-7 16,0 0 6-16,0 0 0 15,0 0 0-15,0 0 4 16,0 0-4-16,0 0 0 15,0 0 2-15,0 0-7 0,0 0 6 16,0 0-1-16,0 0 0 16,0 0 0-16,0 0-3 15,0 0 3-15,4 0-11 16,3 0-29-16,5 0-37 16,-2 0-112-16</inkml:trace>
  <inkml:trace contextRef="#ctx0" brushRef="#br0" timeOffset="138121.1492">11101 15839 59 0,'0'0'8'16,"0"0"26"-16,0 0 31 15,0 0 16-15,0 0-3 16,0 0-40-16,0 0-12 15,-7 0-26-15,7 0 6 16,0 0-8-16,3 0 3 16,7 0-1-16,6 0 15 15,6 2-5-15,9-2 18 16,5 2 6-16,5-2-4 0,5 0 4 16,8 0-25-1,10 0-5-15,10 0 11 0,6 0-14 16,0 0 5-16,-4-10-6 15,-4-7 8-15,-3 0-7 16,-3-3 2-16,-6-1-1 16,-8 0 20-16,-12 7-22 15,-15 3 13-15,-5 4 7 16,-5 2-10-16,-4 0 11 16,1 1-21-16,-6-1 1 15,-4 2 0-15,0 3 4 16,-2 0-5-16,0 0 6 15,0 0-4-15,0-3 24 16,0 3-15-16,0 0-10 0,0 0-1 16,0 0-5-16,7 0-37 15,9-3-86-15,9 3-164 16</inkml:trace>
  <inkml:trace contextRef="#ctx0" brushRef="#br0" timeOffset="139375.4533">17686 15851 42 0,'0'0'89'0,"0"0"-6"16,0 0-23-16,0 0 19 16,0 0-10-16,0 0-17 0,-18-10 5 15,18 10-49-15,0 0-3 16,0 0-5-16,0 0 2 16,4 0-2-16,19 0 0 15,14-4 6-15,15 0 29 16,12-8-26-16,15 2 7 15,9-8-15-15,3-5 7 16,-3 6-6-16,-8-1-2 16,-11 0 1-16,-7 6 8 15,-6 7-8-15,-6-4 6 16,-15 4-3-16,-8 2 0 16,-12 0 3-16,-7 2-7 15,-4 1 0-15,-2 0-3 0,0 0 6 16,0 0-3-16,0 0 0 15,-2 0 6-15,0 0-8 16,0 0 2-16,0 0-3 16,0 0-5-16,0 0-13 15,0 0-31-15,0 0-59 16,-16 4-118-16,-3 8 32 16</inkml:trace>
  <inkml:trace contextRef="#ctx0" brushRef="#br0" timeOffset="142141.0026">2113 17244 73 0,'0'0'38'15,"0"0"-34"-15,0 0-3 16,0 0 1-16,0 0 12 16,0 0 13-16,0 0-12 0,4 0 12 15,-1 0-10-15,5 0-17 16,6 0-23-16,6 0-40 16</inkml:trace>
  <inkml:trace contextRef="#ctx0" brushRef="#br0" timeOffset="143894.7128">4697 17227 19 0,'0'0'86'16,"0"0"2"-16,0 0-13 0,0 0 13 15,0 0-22-15,0 0-23 16,-16 0 11-16,11 0-20 16,3 0-5-16,0 0-6 15,2 0-21-15,0 0-4 16,0 0-2-16,0 0-28 15,2 0 19-15,25 0-6 16,17 0 19-16,12 0 7 16,6 0-6-16,5 0 2 15,1 0 3-15,-8 0-5 0,-5-4 10 16,-6 0-6-16,-9-3-1 16,-7 4 9-16,-8 3-9 15,-9-4 6-15,-7 4-3 16,-7 0-1-16,-2 0 13 15,0 0 4-15,0 0-11 16,0 0-8-16,2 0-4 16,-2 0-2-16,2 0-9 15,6-5-34-15,5 5-45 0,11-5-37 16,5-7-122 0</inkml:trace>
  <inkml:trace contextRef="#ctx0" brushRef="#br0" timeOffset="145366.2893">6504 17227 106 0,'0'0'85'16,"0"0"-75"-16,0 0-10 16,0 0 34-16,0 0 5 15,0 0 2-15,0 0-13 16,0 0-20-16,0 0 11 16,12 0-12-16,9 0-2 15,13 0 8-15,13 0-12 0,15 0 7 16,9 0 18-1,10 0-21-15,-1 0 9 0,-4 0-14 16,-2 0 1-16,-5 0-1 16,-3 0 5-16,-1 0-5 15,-5 0 7-15,-6 0-3 16,-7 0 4-16,-3 0-7 16,-6 0 2-16,-7 0 13 15,-4 0 1-15,-11 0-10 16,-5 0-5-16,-3 0 3 15,6 0 4-15,1 0-1 16,4 0-6-16,1 0 12 16,-3-4-14-16,-1 4 0 15,-7 0 1-15,0 0 7 16,-5 0-9-16,-2 0 1 0,0 0 0 16,1 0 8-16,-3 0-6 15,5-4 1-15,-3 4-3 16,2 0 3-16,0 0-2 15,1 0-1-15,-1 0 0 16,-2 0 2-16,-2 0 1 16,0 0-3-16,0 0 1 15,0 0 5-15,0 0-1 16,0 0-5-16,0 0 0 16,0 0 3-16,0 0-3 15,0 0 0-15,0 0 4 16,0 0 1-16,0 0 2 0,0 0-7 15,0 0 0-15,0 0-9 16,0 0 9-16,0 0-8 16,0 0-14-16,0 0-66 15,-6 0-39-15,-3 0-118 16</inkml:trace>
  <inkml:trace contextRef="#ctx0" brushRef="#br0" timeOffset="152636.6583">6335 16272 162 0,'0'0'159'16,"0"0"-143"-16,0 0-10 0,0 0 13 16,0 0 13-16,0 0-32 15,0 0 2-15,7-2-1 16,-7 2-1-16,0 0 5 15,0 0 2-15,0 0 1 16,0 0 5-16,0 0 3 16,0 0 13-16,0 0-23 15,0 0 1-15,0 0 4 16,0 0-8-16,0 0 6 16,0 0-1-16,0 0 1 15,2 0 12-15,-2 0-21 16,0 0 2-16,2 0-2 0,-2 0 5 15,0 0-5-15,0-4 0 16,0 4 5-16,0 0 12 16,0 0-5-16,0 0 5 15,0 0-7-15,0 0-8 16,0 0-4-16,0 0-1 16,0 10-16-16,-4 25 6 15,-17 23 10-15,-6 14 3 16,-8 4 2-16,-1-6 3 15,-1-10-8 1,3-16 3-16,1-7-5 16,-6-7-4-16,8-9 8 15,0-2 1-15,0-6-20 16,6-8-34-16,1-5 26 16,4 0 4-16,4 0-4 15,5-22 27-15,5-5-15 16,3 0 16-16,3-4 0 15,0-1 7-15,0 0 10 16,11-6-12-16,3 2 2 0,3 0 13 16,2 0-11-16,0 4 10 15,-1 6-5-15,-5 4-7 16,1 7 10-16,-5 8 2 16,-5 0-18-16,-2 5 2 15,0 2-3-15,2 0-7 16,0 0-2-16,5 13-6 15,1 13 15-15,6 14 9 16,2 6 2-16,-2-2 17 16,-1 0-13-16,1-4 7 15,0-8-3-15,3-1-18 16,0-9 12-16,0 1-13 16,-1-9 7-16,-2 2 2 0,-3-1-6 15,-2-7 0-15,1 1 12 16,-4 0-15-16,3 1 5 15,-1-3-5-15,1 4 5 16,2-3-5-16,1 2 0 16,3-2-6-16,-1-4-1 15,2 1-19-15,8-5-4 16,3 0-45-16,5 0-60 16,-6-9-172-16</inkml:trace>
  <inkml:trace contextRef="#ctx0" brushRef="#br0" timeOffset="154531.8469">13288 16276 10 0,'0'0'87'0,"0"0"-16"16,0 0 10-16,0 0 0 15,29 107-28-15,-29-75 4 16,0 0-22-16,0 6 15 15,-5 8-7-15,-19 6-31 0,-1-2 9 16,-4-1-20-16,0-10 3 16,2-7-1-16,5-6 0 15,0-11-3-15,6-7 0 16,1-6 5-16,-1-2-5 16,3 0 0-16,-1-2-8 15,3-24 0-15,2-6-22 16,4-13 1-16,3-3 12 15,2 2 14-15,0 7 3 16,0-2 0-16,7 11 6 16,6 4 7-16,8 6-12 0,-2 7 1 15,6 4 6-15,-3 9-5 16,5 0 7-16,-2 0 0 16,4 9-10-16,-1 14 15 15,-1 9-7-15,2 12 21 16,-2 0 1-16,2 1-27 15,2-6 19-15,0-7-4 16,0-1-5-16,5-4 10 0,0-4-15 16,0-5 2-16,-3-4-2 15,-2-2-3-15,-6-7 2 16,0 4-7-16,-6-6-28 16,0 8-22-16,-2-7-59 15,-1 0-75-15,-1 2-215 16</inkml:trace>
  <inkml:trace contextRef="#ctx0" brushRef="#br0" timeOffset="155663.1563">19857 16230 460 0,'0'0'174'16,"0"0"-157"-16,0 0 1 0,0 0-18 15,0 0-4-15,0 0-3 16,4 19-24-16,-4 16 31 15,-2 13 15-15,-18 7-15 16,-2-1 11-16,-3 4 8 16,-2-10-18-16,0 3 15 15,1-16-14-15,-1-5-2 16,5-6 2-16,0-7-1 16,1-7-2-16,4-6-14 15,1-4 1-15,3 0 14 0,1-9 0 16,6-18-8-1,6-18 8-15,0-13-19 0,0-4 6 16,16 4-5-16,5 8 4 16,4 10 9-16,4 14-9 15,0 3 14-15,2 14-1 16,0 0 3-16,3 5-2 16,-1 4 0-16,-2 0 4 15,-4 9 6-15,-4 13-2 16,-5 10 8-16,-7 11 21 15,-3 8-12-15,-5 2 21 16,-1-4-5-16,3-1-23 16,4-8 7-16,4 1-16 15,7-6-3-15,7-3 2 16,8-6-8-16,10-3-6 0,6-9-53 16,-2-10-110-1,-4-4-191-15</inkml:trace>
  <inkml:trace contextRef="#ctx0" brushRef="#br0" timeOffset="157023.9387">22195 2576 427 0,'0'0'138'0,"0"0"-93"15,0 0 4-15,0 0-13 16,0 0-17-16,0 0 36 15,14-53-36-15,-14 53-12 16,0 5-14-16,0 36-25 16,-20 29 32-16,-20 26 18 15,-20 18-16-15,-17 4 16 16,0-11-18-16,3-22-12 16,9-18 2-16,11-23-36 15,10-13 33-15,11-13 4 16,13-11-38-16,7-7 38 15,5 0 6-15,2-17 2 0,1-26-1 0,5-13-38 16,0-8 36-16,25-4-5 16,8 6 18-16,7 9-7 15,1 7-1-15,1 10 3 16,0 6 17-16,-3 10-18 16,-10 8 8-16,-6 8 9 15,-4 4-14-15,-1 2-9 0,3 28 3 16,4 16 0-16,4 14 10 15,9 10-9-15,13 3 4 16,16-5-5-16,18-15-22 16,15-16-18-16,14-18-63 15,11-17-67-15,-1-2-137 16</inkml:trace>
  <inkml:trace contextRef="#ctx0" brushRef="#br0" timeOffset="157180.1083">23105 3125 305 0,'0'0'304'0,"0"0"-269"15,0 0-35-15,0 0-1 16,0 0 1-16,167 0 0 16,-83 0 10-16,-3-5-22 15,-15-2-12-15,-16-2-79 16,-28-3-9-16,-22-4-118 15</inkml:trace>
  <inkml:trace contextRef="#ctx0" brushRef="#br0" timeOffset="157342.0438">23027 2938 518 0,'0'0'65'0,"0"0"-65"31,0 0 0-31,0 0 16 15,185-7 2-15,-76 7-13 16,7 0-5-16,-14 0-90 16,-26 15-138-16</inkml:trace>
  <inkml:trace contextRef="#ctx0" brushRef="#br0" timeOffset="157725.5143">24170 3127 104 0,'0'0'304'0,"0"0"-258"0,0 0-46 15,0 0 75-15,0 0 20 16,0 0-54-16,-27-9-17 16,8-9-24-16,-2 2 4 15,8-2-9-15,8 0-1 16,5-5-7-16,0-3-5 15,14 1-17-15,15-1 22 16,4 5 13-16,7 8 0 16,3 2-4-16,-5 6 4 15,-7 5 0-15,-8 0 3 16,-8 0 2-16,-4 14-10 16,-8 9 4-16,-3 12 1 15,-6 2-6-15,-15 4 6 16,-2-2-6-16,7-6-69 15,14-15-94-15,2-10-39 0</inkml:trace>
  <inkml:trace contextRef="#ctx0" brushRef="#br0" timeOffset="157921.1302">24969 2817 539 0,'0'0'0'16,"0"0"-30"-16,0 0 30 16,0 0 16-16,-37 160 11 0,22-85-23 15,-1-3 2 1,1-5-6-16,1-10-1 0,1-9-12 16,-1-6-10-16,8-13-82 15,4-14-42-15,2-15-82 16</inkml:trace>
  <inkml:trace contextRef="#ctx0" brushRef="#br0" timeOffset="158277.7893">25468 2210 481 0,'0'0'86'0,"0"0"-55"15,0 0-31-15,0 0-9 16,0 109 9-16,-3-14 38 16,3 11-1-16,0-2-2 15,0-9-27-15,0-18 9 16,0-8-17-16,0-8 6 16,-10-3-12-16,-11-3-34 15,-6-6-110-15,1-10-252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09T02:43:10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6585 6627 43 0,'0'0'49'16,"0"0"-11"-16,0 0 4 15,0 0-3-15,0 0-2 16,0 0-6-16,0 0 1 15,0 0-6-15,0 0-8 16,0 0-11-16,0 0-7 16,0 0-1-16,0 0-5 15,0 2 0-15,0 2 6 16,6-1 12-16,3 2-4 16,0-1 0-16,2 1-2 0,3 2-4 15,5-1 3 1,6 2 1-16,4 3 5 0,4-2 1 15,3 3-8-15,-1 0 3 16,6 1-3-16,-1-1-1 16,0 2-3-16,1-2 5 15,1-3-1-15,3 2 6 16,-1-4-3-16,3 0-3 16,1-2 9-16,0 0-9 15,0-1 5-15,4-1-3 16,-3 2 0-16,4-3-5 15,3-1 0-15,6 2 9 16,10-3 5-16,12 0-6 16,1 0-4-16,-2 0-3 15,-3 0-2-15,-4 0 1 0,-2 0 3 16,3 0-2-16,6 0 5 16,6-3-3-16,0 2-3 15,-1-1 0-15,-5-3-1 16,0 3 3-16,-2-1-3 15,-4-2 0-15,-3 1 1 16,-5-1 0-16,0-4-1 16,-7 2 0-16,1-1-4 15,-5 0 4-15,0-2-1 16,2-1 4-16,0 4-3 16,7-2 1-16,7 1-1 15,4 0 0-15,4 0-5 0,1-2 4 16,-5-3-1-16,-6 1-3 15,-6-5 2-15,1 0-1 16,-5 0 3-16,1-1 1 16,-3 2 0-16,-2 0 2 15,-4 2-2-15,-1 2-1 16,-2 0 1-16,-4-4 0 16,2 1 1-16,0 0 1 15,-4-3-1-15,-3 1 3 16,-9 4 0-16,-6 3-1 15,-2 1 3-15,-8 2-3 16,-1 0-1-16,-3 2-2 16,-6-2 0-16,0 6 1 0,-2-4-1 15,-3 1 1 1,-2 3 4-16,2-1-2 0,-2 0 2 16,0-1 3-16,0 1-3 15,0 2-1-15,0 0 2 16,0 0 1-16,0 0 4 15,0 0-2-15,0 0-1 16,0 0 3-16,0 0-10 16,0 0-1-16,0 0-4 15,0 0 0-15,0 0-7 16,4-4-43-16,10-6-101 16,3-7-100-16</inkml:trace>
  <inkml:trace contextRef="#ctx0" brushRef="#br0" timeOffset="2937.8572">11656 6328 64 0,'0'0'115'0,"0"0"-64"16,0 0-27-16,0 0 41 15,0 0 13-15,0 0-8 0,0 0-25 16,0 0-10-16,0 0 6 16,0 0 2-16,0 0-3 15,0 0-16-15,0 0-10 16,0 0-14-16,0 0-1 16,0 0-5-16,0-2-8 15,0 0-2-15,13-3-6 16,21-5 16-16,19-8 6 15,17-5 2-15,16-3-2 16,19-4 0-16,18-4-2 16,12 1-6-16,6-1-11 15,-12 5-9-15,-15 9-3 16,-25 8 17-16,-24 5-4 16,-20 5 6-16,-19 2 2 15,-15 0 4-15,-6 0 1 0,-5 0 5 16,0 0 4-16,0 0 6 15,0-3 8-15,-9-3 10 16,-18-2-28-16,-4-2 0 16,-2 0 0-16,-1-1 9 15,3 1-2-15,4 1 5 16,3-2 5-16,5 6-10 16,11 0-4-16,3 3 8 15,5 2-11-15,0 0-4 16,0 0-25-16,9 0-12 15,22 0 22-15,9 0 19 16,9 7 3-16,-1 1-3 0,-9-3 3 16,-7 3 3-16,-5 1-4 15,-5 0-2-15,-5 3 1 16,2 3-1-16,-4 0 6 16,-4 6-5-16,-4-2 0 15,-5 1 2-15,-2 6 5 16,-9 6 6-16,-29 5-13 15,-11 5 2-15,-9 2-3 16,7-5-52-16,11-8-55 16,22-16-102-16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09T02:43:34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 2629 20 0,'0'0'50'0,"0"0"-5"16,0 0-18-16,0 0 10 16,0 0-10-16,0 0-15 15,0 0 2-15,-13-5-14 16,13 5 3-16,0 0-8 0,0 0 6 16,0 0-1-1,0 0 0-15,0 0-9 0,0 0 9 16,0 0-8-16,18 0 8 15,11 0-2-15,11 0 4 16,19 0 3-16,11 0 4 16,24 0-8-16,26 0 9 15,12 0 7-15,6 0-5 16,7 0 9-16,0 0-18 16,0-7 9-16,0-1 1 15,-2-2-12-15,-8-1 15 16,0-1-13-16,0-1 5 15,6-4 10-15,10-3-17 16,12 4 6-16,-3-1-7 16,-2-2 3-16,-8 3-3 0,-14-2 0 15,-9 2 0-15,-11-4 4 16,-14 2-1-16,-8 2 10 16,-7 0 10-16,-4 2-19 15,-1-2 15-15,-2 2-19 16,1 0 1-16,-6 2-1 15,-5-1 5-15,-6 1-5 16,-10 5 0-16,-8-3 4 16,-10 3-5-16,-12 3 1 15,-5 0 0-15,-11 3 12 16,-1 1-2-16,2-2 10 16,2 0-9-16,4-3-7 0,-1 3 1 15,-3 0-5-15,-5 1 0 16,-2-1 4-16,-2 2 1 15,-2 0-5-15,0 0 0 16,0 0-16-16,0 0-41 16,0 0-124-16</inkml:trace>
  <inkml:trace contextRef="#ctx0" brushRef="#br0" timeOffset="16442.5083">19092 7337 116 0,'0'0'60'16,"0"0"-51"-16,0 0-5 15,0 0 27-15,0 0-4 16,0 0-2-16,0 0 5 16,0 0-8-16,-29 0 7 15,29 0-19-15,0 0-3 16,0 0-7-16,0 0 0 16,0 0-4-16,0 0-11 15,0 0-11-15,0 0 11 16,0 0-9-16,11 0 15 0,14 0 6 15,12 0 6 1,17 0 6-16,18 0-1 0,26 2-8 16,29-2 16-16,29 0-16 15,22 0 7-15,16 0 1 16,9 0-4-16,0 0-6 16,-1 0 2-16,-3-14-12 15,-14-6 10-15,-4-6-3 16,-9 0 3-16,-6-3-2 15,-2 2-21-15,-2-4 16 16,0 4-27-16,-4-2-39 16,-12 3 46-16,-22 1-9 15,-18 4 38-15,-25 5 2 16,-17 5-2-16,-20 4 26 0,-15 3-5 16,-9 3-3-16,-9-2 12 15,-4 3-25-15,-5-2 3 16,0 2 8-16,0 0-3 15,1 0 18-15,-1 0-10 16,-2 0-16-16,0 0 9 16,0 0-14-16,0 0 8 15,0 0 4-15,0 0-7 16,0 0-10-16,0 0-7 16,0 0-38-16,0 0-19 15,0 2-3-15,0 6-45 16</inkml:trace>
  <inkml:trace contextRef="#ctx0" brushRef="#br0" timeOffset="17895.8048">24874 7062 31 0,'0'0'13'0,"0"0"-3"16,0 0 35-16,0 0 24 16,0 0-17-16,0 0 3 15,0 0-15-15,-2 0-18 16,2 0 21-16,0 0-38 15,0 0-5-15,2 0-3 16,35 10-16-16,18 13 19 16,23 2 5-16,24 1-1 15,14 3 0-15,17-4-4 16,22-1 0-16,21-3 1 16,31-5 2-16,30-4-6 15,12-3 0-15,8-4-38 0,-5-1 7 16,-7-4-24-16,-2 0 10 15,-7-4 37-15,7-16 1 16,-6-7-36-16,-17-4-49 16</inkml:trace>
  <inkml:trace contextRef="#ctx0" brushRef="#br0" timeOffset="18223.9301">29154 7059 4 0,'0'0'58'16,"170"-34"-33"-16,-105 25-9 15,-16 1 15-15,-9 2 17 16,-11 0-30-16,-4 0-9 15,-3-2 18-15,4 2-19 16,-1-3-1-16,-3 4-7 16,1 1 4-16,-6-1-6 0,-1 2 2 15,-7 1 0 1,-3 0 0-16,-4 2 5 0,2 0 4 16,-2 0 13-16,-2 0-7 15,0 0 11-15,2 0-18 16,-2-2 0-16,0 2 26 15,0 0-12-15,0 0 15 16,0 0-22-16,0-3-9 16,0 3-6-16,0 0 0 15,0 0 0-15,0 0 2 16,0 0 1-16,0 0-3 16,0 0 0-16,0 0 6 0,0 0-18 15,0 0 12 1,0 0-35-16,0 0-32 0,-4 0-89 15,-19 12-17-15</inkml:trace>
  <inkml:trace contextRef="#ctx0" brushRef="#br0" timeOffset="61937.4676">419 12039 20 0,'0'0'19'15,"0"0"-16"-15,0 0 10 16,0 0 22-16,0 0-16 16,0 0-15-16,0 0 13 0,-21-5-11 15,17 2 22-15,0-1 7 16,-3 2-21-16,5 2-4 16,-3 0-10-16,5 0-9 15,-2 0 9-15,2 0-25 16,0 0 9-16,0 0 10 15,0 0 6-15,-2-2 6 16,-3 1 14-16,1-2-15 16,-3 1 4-16,1 2-6 15,-2-2 9-15,2 0 2 16,4 2-13-16,0 0 24 16,0 0 6-16,2 0-17 0,0 0-4 15,0-2-6-15,0 2-2 16,0 0 2-16,0 0-1 15,0-1-4-15,4-1 1 16,21-3 0-16,14-2 10 16,11-4-3-16,8-3 10 15,2 0 4-15,7-2-17 16,12 5 18-16,4-6-16 16,4 1-5-16,-6 2 2 15,-17-2-1-15,-10 6-2 16,-18 2 0-16,-17 5 6 15,-9-3-12-15,-8 5 8 16,-2-1-2-16,0 2 18 0,0 0-13 16,0 0 6-1,0-4 16-15,-2-4-7 0,-23-3-20 16,-6-2-46-16,-9-3 32 16,1-1 8-16,4 5 6 15,-1 0 0-15,7 3 3 16,4 0-3-16,8 5 32 15,5 0-20-15,6 3-1 16,6-2 17-16,0 3-26 16,0 0-2-16,0 0-8 15,0 0-37-15,9 0 19 16,15 3 10-16,8 13 16 0,3 2-2 16,-4-2 8-1,-2 2-6-15,-6-2 0 0,-3 2 3 16,-3-3 4-16,-5 0-5 15,-3-1-1-15,-7 0 12 16,-2 4-13-16,0 5 24 16,0 6-12-16,-23 5-12 15,-6 0 0-15,-4 2-23 16,0-2-48-16,6-14-76 16</inkml:trace>
  <inkml:trace contextRef="#ctx0" brushRef="#br0" timeOffset="75765.4708">809 12596 13 0,'0'0'54'0,"0"0"-15"16,0 0-13-16,0 0 31 0,0 0-16 15,0 0-18-15,0 0-2 16,-36-17-19-16,31 14 42 15,-10 0 12-15,3 1-42 16,2-3 29-16,-3 5-13 16,13 0-14-16,0 0 5 15,0 0-19-15,0 0 4 16,0 0-6-16,0 0 4 16,0 0-9-16,0 0 5 15,0 0 0-15,0 0 0 16,0 0 2-16,0 0-2 15,0 0 0-15,0 0 9 16,0 0-2-16,0 0-7 0,0 0 1 16,0 0-1-16,0 0 1 15,0 0-1-15,6 0 0 16,19-4 5-16,8-1-11 16,9-4 6-16,-6 2 0 15,4 1-8-15,5-3 9 16,4 4-1-16,-3-1 0 15,4-1-14-15,-4 2 13 16,-1-1-12-16,-7 1 4 16,-3 3 6-16,-4 1-7 15,-4 1 4-15,0 0 3 16,4 0-9-16,5-2 9 0,7 0 3 16,7 0 0-16,4-2-5 15,2-3 7-15,-2 2-2 16,-4 0 0-16,0 1 7 15,-3 1 2-15,-3 1-9 16,-4 2-3-16,1 0-3 16,-2 0 0-16,7 0 6 15,-2 0 0-15,7 0 5 16,2 0-6-16,1 0 1 16,4 0 0-16,4-3-1 15,1-4 7-15,-3 0-6 16,4 1 0-16,-4 0 7 15,1 0-6-15,1 0-1 0,-10 3 0 16,1-2-1 0,3 1 5-16,-3 1-4 0,7-4 25 15,3 3-15-15,-3 3-13 16,2-4 3-16,-2 1 0 16,-6 0-6-16,-2 0 10 15,-10-1-4-15,1 0 0 16,-6 1 7-16,1-2-9 15,-3 2 2-15,4 0 0 16,-4 1-1-16,3-2 3 16,2-1-2-16,1 5 7 15,-4-4 2-15,1 3-10 0,-2 0 1 16,-3 2 0 0,-2-2-6-16,1 2 10 0,-1 0-4 15,1 0 0-15,-1 0 6 16,4 0-11-16,5 0 5 15,2 0 0-15,12 0-2 16,-1 0 5-16,3 0-3 16,0 0 0-16,-3 0 4 15,-1 0-8-15,-1 0 4 16,-2 0 0-16,0 0-5 16,-4 0 11-16,1 0-6 15,4 0 0-15,3 0 6 16,5 0-13-16,2 0 7 15,0 0 0-15,-4 0-3 0,-2 0 9 16,-5 2-6-16,-5-2 0 16,-2 2 2-16,-1-2-6 15,-6 0 4-15,1 0 0 16,-1 0 9-16,3 0-5 16,5 0 2-16,1 0-6 15,1 0 5-15,-3 0-12 16,1 0 7-16,-3 2 0 15,0 0-4-15,1-2 13 16,-2 3-8-16,-1-2-1 16,2 1 2-16,-2 2-8 15,0-2 6-15,2 1 0 16,7 0-3-16,7-1 9 0,4 0-6 16,4 0 0-16,1-2 3 15,1 2-6-15,-1-2 3 16,-3 0 0-16,-2 0-2 15,-2 0 5-15,-6 0-3 16,0 3 0-16,-6-3 1 16,-1 0-5-16,-6 3 4 15,3-1 0-15,1 2-3 16,3 0 11-16,3-2-9 16,2 3 1-16,-2-4 0 15,-3 3-7-15,-1-2 7 16,-7 3 0-16,-5-3 0 15,-2 1 2-15,-2 1-2 0,-4 1 0 16,4-2 3-16,2-1-9 16,0 2 7-16,3-1-1 15,-3-2 0-15,2 3 5 16,-2-2-5-16,-2 0 0 16,4 2 2-16,-2-2-9 15,2 0 10-15,5 1-3 16,-1-2 0-16,6 1 6 15,3-2-7-15,-1 2 1 16,3 0 0-16,-1 1-6 16,-3 1 7-16,0-3-1 15,-1 1 0-15,-1 2 6 0,3-1-8 16,-1-1 2 0,4 0 0-16,1-1-5 0,1 1 6 15,2-2-1-15,2 2 0 16,-1 0 7-16,-2-2-10 15,-4 3 3-15,1-3 0 16,1 0-5-16,-2 1 6 16,2 2-1-16,-3-2 0 15,3 2 6-15,-1 1-9 16,4 0 3-16,-1 0 0 16,0-1-4-16,2-3 5 15,-2 2-1-15,0 0 0 16,3 1 7-16,-2-3-8 0,0 0 1 15,1 0 0-15,-2 0-4 16,0 0 5-16,1 0-1 16,-4 0 0-16,1 0 3 15,-1 0-4-15,4 0 1 16,-4 0 0-16,4 0-2 16,-3 0 2-16,-1 0 0 15,-1 0 0-15,1 0 4 16,2-5-6-16,-4 2 2 15,-4-1 0-15,-2-1-8 16,-2 4 11-16,-3-6-3 16,-2 6 0-16,-2-3 6 15,-2-1-3-15,2 3-3 16,0-1 0-16,2 1 5 0,1 0-3 16,1 2-2-16,-2-3 0 15,2 3 4-15,-1-2-8 16,-1 2 4-16,2-2 0 15,-2 2-3-15,3 0 4 16,-1 0-1-16,-2 0 0 16,4 0 4-16,-4 0-8 15,0 0 4-15,2 0 0 16,-4 0-3-16,2 0 5 16,1 0-2-16,3 0 0 15,3 0 6-15,2 0-9 16,0 2 3-16,-2 0 0 15,-3 1-4-15,1-3 5 0,-3 0-1 16,4 0 0-16,-2 0 7 16,3 0-10-16,4 0 3 15,1 0 0-15,1 0-4 16,1 0 8-16,-3 0-4 16,-4 0 0-16,-2 0 3 15,-7 0-6-15,-3 0 3 16,-1 0 0-16,-1 0-1 15,1 0 4-15,2 0-3 16,-2-3 0-16,1-1 7 16,-2 2-12-16,3-1 5 15,-2 1 0-15,-2-3-2 0,0 3 6 16,2 0-4-16,2 1 0 16,2-2 6-16,0-1-1 15,0 3-5-15,-2-2 2 16,0 1 7-16,-1 2-4 15,-2 0-3-15,1-2-2 16,-3 2 5-16,-5-2-5 16,-2 2 0-16,-7 0 0 15,4 0 1-15,-1 0 5 16,0-2-5-16,5 2 1 16,4-1 5-16,0-2-6 15,2 3-1-15,-2-2 0 16,0 2-3-16,-2 0 6 15,0 0-3-15,0 0 0 16,0 0 7-16,3 0-10 0,2 0 3 16,2 0 0-16,-1 0-5 15,-1-2 10-15,-1 0-5 16,-2 0 0-16,-5 1 5 16,-3-1-5-16,-1-3 1 15,0 1-1-15,4 1 10 16,6-6-6-16,0 1-2 15,2 2-2-15,-3-3 2 16,-2 2-5-16,2 0 3 16,-2-2 0-16,-1 1-1 15,0 0 7-15,-7 1-6 16,2-2 3-16,-3 1 0 0,-1-1 16 16,1 0-18-16,1 1 5 15,-4-2 7-15,3-2-12 16,-1-2 15-16,2-3-12 15,-1-1-2-15,-3-1 33 16,4-2-34-16,0-1 2 16,-1-2 17-16,1 1-15 15,-2 0-1-15,1 1-4 16,-3 2 0-16,0 0-1 16,-4-1 1-16,-2 4 0 15,0-1 0-15,0 0 10 16,0 2-4-16,0-2-6 15,0-2 4-15,0 0-4 0,-2 0 0 16,-6-2 0-16,0 0-2 16,-1 0 4-16,-1 3-2 15,0 0 0-15,-1-3 2 16,-1-1-8-16,1 2 6 16,-5-2 0-16,3 0 0 15,-3 0 1-15,1 1-1 16,-1 2 0-16,1 2 4 15,1 2-9-15,-1-1 5 16,-1 5 0-16,1-1 0 16,2 1-2-16,-3 3 2 15,3 2 0-15,1-1 0 0,-1-1-5 16,-3 0 5-16,-1-2 0 16,-4 0-1-16,-1-2 3 15,0 2-3-15,-3-1 1 16,-4 2 0-16,3-3-13 15,-8 1 9-15,1 2 4 16,0 0-6-16,1 1 13 16,-2-2-8-16,1 1 1 15,-3 0 0-15,1 0-5 16,-1 2 7-16,3-1-2 16,0 0 0-16,4-1 10 15,-1 5-16-15,4-4 6 16,-1 4 0-16,2-1-5 0,-2 3 5 15,-2 1 0 1,-2 2-2-16,0-2 6 0,0 0-6 16,-3 2 2-16,-1 0 0 15,-5 0-11-15,-3 0 7 16,-1 0 4-16,1 0 0 16,-3 0 8-16,-6 0-12 15,-4 0 4-15,3 0 0 16,0 0-6-16,1 0 7 15,3 0-1-15,2 0 0 16,0 0 7-16,5 0-13 16,5 2 6-16,3 0 0 15,3 0-4-15,2 0 5 16,-2-1-1-16,4 2 0 0,4 0 6 16,1 0-9-16,0 1 3 15,-2 0-3-15,-1 2-8 16,0 0 6-16,-2 0 5 15,-2 0-1-15,-4-1-7 16,-5 1-1-16,-4-1 9 16,-3-1 0-16,-4 2-5 15,-2 0 5-15,-5 0 0 16,-2 0 0-16,0-1-4 16,-2-4 1-16,-4 3 3 15,-3-1 0-15,0-2-12 16,2 2 14-16,0-2-2 15,1 3 0-15,-1-1 6 0,3-2-8 16,2 1 2-16,1-2 0 16,8 0-6-16,5 0 7 15,6 0-1-15,3 0 0 16,4 0 10-16,2 0-14 16,0 0 4-16,-3 0 0 15,3 0-12-15,-2 0 17 16,-1 0-5-16,1 0 0 15,4 0 8-15,-2 0-14 16,0 0 6-16,0 0 0 16,-1 0-5-16,1 3 7 15,0-2-2-15,2 2 0 0,-2-2 6 16,-3-1-11-16,5 3 5 16,0-3 0-16,3 0-1 15,-1 0 2-15,0 0-1 16,-2 0 0-16,-2 0 7 15,-1 0-12-15,1 0 5 16,0 0 0-16,-2 0-4 16,-1 0 6-16,-1 0-2 15,-2 0 0-15,2-3 6 16,-1 2-8-16,-1-3 2 16,-4 4 0-16,1-3-3 15,3 1 6-15,-3 1-3 16,-3-2 0-16,3 3 7 15,-3 0-12-15,1-1 5 16,0 1 0-16,-3 0-7 0,-1 0 12 16,-4-3-5-16,1 3 0 15,5 0 5-15,0-1-9 16,3-2 4-16,1 2 0 16,0 1-5-16,-1 0 11 15,-1 0-6-15,-1 0 0 16,2 0 5-16,-7 0-10 15,4 0 5-15,-3 0 0 16,3 0-5-16,4 0 11 16,-1 0-6-16,4 0 0 15,-1 0 6-15,-2 0-10 16,1 0 4-16,-3 0 0 0,-5 0-5 16,1 0 9-16,-6 0-4 15,1 0 0-15,-2 0 3 16,-5 1-6-16,2-1 3 15,-2 0 0-15,0 3-6 16,-2-2 13-16,-5-1-7 16,1 3 0-16,-3-3 4 15,-5 0-5-15,3 0 1 16,0 1 0-16,3 2-5 16,-2 0 7-16,6 0-2 15,2-3 0-15,1 0 5 16,7 0-12-16,-2 0 7 15,0 0 0-15,1 0-3 0,4 0 8 16,-2 0-5-16,-1 0 0 16,1 0 3-16,-2 0-7 15,-5 0 4-15,0-5 0 32,-1 1-1-32,6 3 7 15,2-2-6-15,4 3 0 16,-2-1 7-16,2 1-10 15,1-3 3-15,-1 2 0 0,5-2-1 16,-1 1 9 0,1 2-8-16,1 0 0 0,1 0 2 15,3 0-2-15,1 0 0 16,3 0 0-16,-1 0 0 16,2 0 5-16,1 0-6 15,-2 0 1-15,1 0 0 16,1 0-4-16,-2 0 5 15,-3 0-1-15,-3 0 0 16,-6 0 3-16,-2 0-4 16,0 0 1-16,1 0 0 15,5 0-3-15,1 0 3 16,0 0 0-16,-3 0-4 16,1 0 12-16,-1 0-9 15,4 0 1-15,-1 0 0 0,2 0-1 16,-5 0 1-16,-1 0 0 15,-3 0-1-15,1 0 4 16,7 0-4-16,8 0 1 16,4 0 0-16,1 0-5 15,1 0 5-15,1 0 0 16,1 0 6-16,4-2 1 16,-2 1-1-16,1 1-6 15,-7 0 1-15,0 0-11 16,-8 0 12-16,-5 0-2 15,0 0 0-15,1 0 5 16,6 0-5-16,4 0 0 0,0 0 1 16,-2 0-6-16,-3 0 5 15,-3 0 0-15,-3 0 0 16,-5 0 6-16,-1 0-10 16,-8 0 4-16,4 0 0 15,0 0-8-15,0 0 8 16,6 0 0-16,4 0 0 15,6 0 8-15,5 0-10 16,2 0 2-16,0 0 0 16,-4 0-6-16,-2 0 8 15,-7 0-2-15,0 0 0 16,0 0 6-16,2 1-9 16,2 1 3-16,-1 3 0 0,-4-1-14 15,-3 1 14 1,1-1 0-16,-1-2-6 0,0 1 14 15,-2 1-11-15,-3 0 3 16,-8 3-4-16,-6 0-2 16,0-2-11-16,1 0 17 15,2-4-7-15,5 3 12 16,1-1-8-16,5 1 3 16,7-3 0-16,11 4 9 15,6-4-8-15,2 3-1 16,6-1 0-16,3-2 3 15,3 3-6-15,0-1 3 0,0 0 0 16,0 8-12 0,-5 3 9-16,-1 4 2 0,-8 4-2 15,0 2-13-15,-6-2 15 16,-4 2-3-16,-1-6 4 16,-13 0-8-16,7-6 13 15,5 1-5-15,8-8 0 16,18 4 2-16,1-4-5 15,0-1 3-15,4-1-2 16,-1 4-7-16,1 3 0 16,-1 7 4-16,0 0 4 15,0 4-8-15,-1 2 4 16,1 2 5-16,-5-2 0 16,2 0-1-16,3-1 1 15,0 0 0-15,2-4 0 0,3 2 5 16,0 0-11-16,0 0 6 15,2 0 0-15,-2 1-7 16,2 0 12-16,0 4-5 16,0 0 0-16,0 5 7 15,0 0-12-15,0 2 5 16,0 1 0-16,10-1-2 16,4-1 5-16,1-2-3 15,4-5 0-15,-4-4 4 16,-3-2-8-16,-2-5 4 15,-1 2 0-15,-2-3-3 16,2-2 6-16,2 4-3 0,1-4 0 16,1 2 7-16,-3 0-8 15,2-2 1-15,-3 2 0 16,3-3-7-16,5 0 12 16,3-1-5-16,3 2 0 15,-2 0 4-15,-7-1-6 16,1-2 2-16,-3 2 0 15,3-4-4-15,-1 4 4 16,1-5 0-16,3-1-1 16,-5 2 8-16,-2-1-11 15,-1-2 4-15,-6-2 0 16,3 1 3-16,-5-1 5 16,4 2-7-16,4-2 5 0,1 2 0 15,5 1 6-15,-1-3-12 16,1 0 0-16,-1 0 3 15,-1 0 8-15,-1 0-15 16,-7 0 4-16,-4 0-28 16,-2 0-10-16,0 2-97 15,0 1-124-15</inkml:trace>
  <inkml:trace contextRef="#ctx0" brushRef="#br0" timeOffset="101716.8113">2133 10224 18 0,'0'0'81'0,"0"0"-62"16,0 0 38-16,0 0 13 15,0 0-9-15,0 0-9 16,0 0-14-16,0 0 15 16,2 0 0-16,-2-2-37 15,0-1-2-15,0-6-14 16,0-1 5-16,7-5-15 0,0-8 4 15,6-1-9-15,0-1 8 16,-2-2-6 0,0 3 13-16,1 0 0 0,-1-3-6 15,-1 1 2-15,6-3-7 16,1 0 2-16,-2 4 8 16,5 4-4-16,-3-2 4 15,4 7 1-15,-3-1 0 16,-1 3-2-16,1 1 2 15,-2 1 0-15,2 1 0 16,-3 3 5-16,-1 2-5 16,-3-2 0-16,-1 2 2 15,4 2-3-15,5-1 1 16,0 0 0-16,6-2-1 16,8 4 7-16,-2-3-6 0,0 3 0 15,1-2 1-15,-10 1-6 16,5 2 5-16,0 0 0 15,2 2 0-15,2-2 7 16,-2 2-8-16,2 0 1 16,-2 0 0-16,0 0-5 15,2 0 5-15,5 0 0 16,2 0 0-16,1 0 8 16,9 0-8-16,3 4 0 15,6-2 0-15,13 0 19 16,5-2-19-16,8 0 3 15,0 0-3-15,1 0 7 16,-4 0-8-16,-3-2 1 0,-6-2 0 16,-2 2-2-16,-5 0 4 15,-2-1-2-15,6 0 0 16,5-3 6-16,14-2-6 16,7 2 0-16,-1 0 0 15,-3 0-3-15,-14 3 3 16,-12-2 0-16,-11 3 0 15,-1-2 4-15,-5 2-4 16,-1-2 0-16,4-2 0 16,0-5 1-16,2 2 4 15,6-5-4-15,-2 0-1 16,-5-2 6-16,-4 4-4 0,-4-1-2 16,-8 1 2-16,-2 3 1 15,-3 1 0-15,-9-1-3 16,-3 0 3-16,1-3 4 15,-4-1 8-15,7-2-6 16,1-2-8-16,-4 2 2 16,-1-1 2-16,-3 1-5 15,-3 2 0-15,-3 0 7 16,-5 1 0-16,-4 0-4 16,0 2-3-16,0 0 15 15,0 5-4-15,0 0 13 16,0 5-14-16,0 0 2 15,0 0-16-15,0 0 4 0,0 0-6 16,0 0-2 0,0 0-6-16,0 0 7 0,0 0 3 15,2 0-6-15,3 10 4 16,0 2 6-16,1 5 0 16,1 0-4-16,2 3 8 15,4 6-4-15,0 2 0 16,1 0 6-16,1 1-7 15,-3-3 1-15,-1-4 0 16,2 2-3-16,1-4 6 16,1-3-3-16,8 4 0 15,3-3 10-15,6-2-7 16,3-1-3-16,5-6 2 16,5 1 0-16,7-6 2 0,6 0-4 15,4-4 0-15,7 0 11 16,-3 0-18-16,5 0 7 15,-1 0 0-15,-1-2-3 16,4-4 4-16,6 1-1 16,6-4 0-16,2 4 6 15,-1-4-11-15,1 3 5 16,-4-2 0-16,-1 0-6 16,-4-5 9-16,0-1-3 15,0 2 0-15,0-5 8 16,1 2-14-16,0-2 6 15,6 0 0-15,2 5-9 16,7 3 10-16,4-1-1 0,-5 0 0 16,-4 0 5-16,-6 0-12 15,-10-1 7-15,-1 4 0 16,-3-3-6-16,2-1 10 16,-6 2-4-16,-5 0 0 15,-6 1 5-15,-9 3-8 16,-10-2 3-16,-8 3 0 15,-8 1-4-15,-3 1 6 16,-9 2-2-16,-3 0 0 16,-4 0 7-16,0 0-12 15,0 0 5-15,0 0 0 16,0 0-9-16,0 0 2 0,2 0 5 16,4 12 0-16,-4 11 4 15,2 5-4-15,-2 2 2 16,1 0 0-16,-1 1-2 15,-2-4 6-15,2 0-4 16,-2-3 0-16,2-6 6 16,-2-4-10-16,2-2 4 15,0-3 0-15,0-4-3 16,1 2 5-16,-1 0-2 16,1-1 0-16,-1 2 7 15,-2 3-13-15,2 1 6 16,0-3 0-16,1 1-3 0,-1 0 9 15,0-2-6-15,2 3 0 16,-2-4 4-16,3 1-6 16,-3-3 2-16,1-1 0 15,-3-3-3-15,2 2 7 16,-2-3-4-16,0 1 0 16,0 2-3-16,2 0-6 15,0 4 2-15,3-3-49 16,1-4-78-16</inkml:trace>
  <inkml:trace contextRef="#ctx0" brushRef="#br0" timeOffset="104193.5074">9473 9997 10 0,'0'0'128'0,"0"0"-72"0,0 0-38 15,0 0 65-15,0 0 12 16,0 0-44-16,2 0 1 15,-2 0-25-15,0 0-1 16,3 0 15-16,-3 0-35 16,4-21 7-16,1-11-13 15,2-12-21-15,4-10 18 16,-1 1-12-16,4 3-4 16,-3 6 16-16,3 6-3 15,1 1 6-15,5 3 0 16,1 5-8-16,0 5 1 15,2 5 7-15,-1 4 0 0,3 5-2 16,6-2 6-16,3 3-4 16,3 4 0-16,-1 3 5 31,-3 2-11-31,3 0 6 16,0 0 0-16,2 0-5 15,6 14 11-15,1 1-6 16,1 2 0-16,2-1 8 0,3 0-2 15,0-2-6-15,5 0 0 16,0-2 4-16,-3-5 1 16,0 0-5-16,-1-3 0 15,-5 0 6-15,-3-2-6 16,-4-2 0-16,-6 0 0 16,-1 0 3-16,-6-6 3 0,1-12-4 15,1-4-2-15,-4-4 9 16,2 2-12-16,-4-1 3 15,-1 6 0-15,0-2-5 16,0 1 10-16,-1 3-5 16,-2 0 0-16,-3 6 1 15,-5 0 0-15,-5 4-1 16,-3 2 0-16,-3 3 22 16,0 2-15-16,0 0 18 15,0 0-24-15,0 0 12 0,0 0-26 16,0 0 12-16,0 0-18 15,0 2 16-15,0 14-16 16,0 9 19-16,3 4 0 16,5 1 6-16,5 2-7 15,8 1 1-15,3-1 0 16,10 0 2-16,5 3 6 16,11 0-4-16,8-3-3 15,6 2 6-15,3-4-5 16,2-2-2-16,-4-3 0 15,0-8-4-15,-3-5 8 16,-1-5-4-16,3-7 0 0,3 0 3 16,2-9-7-16,0-13 4 15,0-2 0-15,-13 2 0 16,-12 4 9-16,-17 9-9 16,-11 0 2-16,-12 6-1 15,-1 3 28-15,-3 0-22 16,0 0-5-16,0 0-2 15,0 0-8-15,2 0 4 16,6 9-11-16,3 17 15 16,5 13-5-16,0 7 5 15,-1 3 0-15,4 2 0 16,2-3-5-16,10-6-8 16,10-14-62-16,3-18-212 15</inkml:trace>
  <inkml:trace contextRef="#ctx0" brushRef="#br0" timeOffset="105405.3723">4273 8967 66 0,'0'0'143'0,"0"0"-134"0,0 0-7 31,0 0 40-31,0 0 64 16,0 0-52-16,-2 11-8 15,23-11 53-15,16-19-61 16,13-8-10-16,13-6-28 16,9-6 10-16,1-5-23 0,-2-2 9 0,-8-13-32 0,-14-2 35 31,-16 1-26-31,-13 6 27 16,-17 6-1-16,-3 10-7 15,-3 8-5-15,-19 5-5 16,3 11 0-16,-2 2 14 15,5 11 8-15,1 1 0 16,-8 24-4-16,-3 25 4 16,-4 21 9-16,1 8-3 15,10 6 7-15,5 4 14 16,10-2-31-16,4 4 12 16,0 0-4-16,0-3-3 0,0-5 27 0,0-8-29 0,0-8-3 31,0-12 5-31,0-5 3 0,-9-5-8 0,-9-4 0 31,1-4 3-31,1-10-13 16,5-8 2-16,3-11-35 15,6-7 11-15,2 0-32 16,0-35-30-16</inkml:trace>
  <inkml:trace contextRef="#ctx0" brushRef="#br0" timeOffset="105634.7374">4451 9131 277 0,'0'0'19'0,"0"0"-14"16,0 0-4-16,0 0 1 15,0 0 45-15,116 13-1 16,-44-13-2-16,7-8-29 15,4-13-9-15,-5 2-12 16,-9 1-2-16,-17 4-87 0,-23 1-65 16</inkml:trace>
  <inkml:trace contextRef="#ctx0" brushRef="#br0" timeOffset="106024.5576">5075 8961 242 0,'0'0'106'0,"0"0"-106"16,0 0-17-16,0 0 17 15,0 0 0-15,0 0 2 16,31 54 15-16,-10-47-17 16,3-5 7-16,5-2 20 15,0-2-18-15,-5-21-6 0,-10 0 8 16,-7 0-8-16,-7 9 11 15,0 7-11-15,-5 5-2 16,-17 2-1-16,-10 0 5 16,-12 14-5-16,-9 21 14 15,-3 10-1-15,2 4 24 16,10 2-17-16,17-3-6 16,11 0 13-16,14-4-23 15,2-6 0-15,12-6-4 16,23-8 0-16,17-14-5 15,14-10 5-15,12 0-14 16,0-20-11-16,-5-12-45 16,-12-2-49-16,-14 1-82 15</inkml:trace>
  <inkml:trace contextRef="#ctx0" brushRef="#br0" timeOffset="106517.2411">5748 9032 82 0,'0'0'71'0,"0"0"-26"16,0 0 29-16,0 0-38 16,0 0 17-16,0 0 1 15,-96-81 18-15,83 79-40 0,2 2-24 16,-7 0-8-1,-2 0 0-15,-7 15 0 0,0 13-7 16,0 2 12-16,8-1-5 16,5 2 0-16,8-7 3 15,3 1 1-15,3-2-4 16,0-1 0-16,0-2 0 16,23-2 10-16,10-8-10 15,11-6 4-15,12-4-1 16,5-4-5-16,-1-24 2 15,0-12-2-15,-11-2-5 16,-13 3 9-16,-11 12-2 16,-17 13 2-16,-6 9 5 15,-2 5 22-15,0 0-22 0,0 0 1 16,0 0-8-16,0 5-11 16,0 12 11-16,0 7 4 15,0 2-2-15,5-1 5 16,7-1-6-16,3 0-1 15,5-4 0-15,0 0 9 16,4-4-11-16,3-6 2 16,6-6-36-16,6-4-36 15,3-6-172-15</inkml:trace>
  <inkml:trace contextRef="#ctx0" brushRef="#br0" timeOffset="106767.6721">6310 8700 311 0,'0'0'99'0,"0"0"-36"15,0 0 43-15,0 0-32 16,0 0-70-16,0 0-4 16,0 22-23-16,0 41 23 15,0 26 16-15,0 10-13 16,0 1 11-16,0-9-14 15,0-17 10-15,0-14-16 16,9-14 6-16,5-13-20 16,-1-13 13-16,0-15-64 0,-1-5-85 15,-2-14-118-15</inkml:trace>
  <inkml:trace contextRef="#ctx0" brushRef="#br0" timeOffset="106970.8664">6213 9007 398 0,'0'0'88'0,"0"0"-62"15,0 0 16-15,0 0-41 16,0 0 5-16,0 0-3 16,131-28-3-16,-71 18 0 15,-6 5-3-15,-12 0-17 0,-9 5-29 16,-11 0-110-16,-13 0-75 15</inkml:trace>
  <inkml:trace contextRef="#ctx0" brushRef="#br0" timeOffset="107361.4871">6680 8935 170 0,'0'0'234'0,"0"0"-198"16,0 0-22-16,0 0-14 15,0 0 2-15,0 0 10 16,-20 106 14-16,20-72-20 0,0-5-6 16,2-5 0-1,18-7 6-15,5-6-14 0,11-10 8 16,7-1-22-16,1-9-2 16,0-25-25-16,-1-12 30 15,-10-5-6-15,-6 5 5 16,-10 10 18-16,-9 14 2 15,-4 15 32-15,-4 4 45 16,0 3-41-16,0 0-11 16,0 4-25-16,0 21 12 15,0 8-3-15,0 5 2 16,0 2-10-16,0-3 6 16,4-3-7-16,9-8 0 15,1-9-12-15,-1-8-47 16,-1-9-59-16,-1-2-139 0</inkml:trace>
  <inkml:trace contextRef="#ctx0" brushRef="#br0" timeOffset="107642.8794">7175 8749 378 0,'0'0'147'16,"0"0"-147"-16,0 0 0 15,0 0-21-15,0 0 21 16,0 0 1-16,31 154 12 15,-24-92 29-15,-7-2-37 16,0-3 2-16,0-8-7 16,-14-12-7-16,-3-14 7 0,3-11-17 15,8-7 17-15,2-5 5 16,4-14 21-16,0-30-19 16,6-24-7-16,25-19 0 15,9-7-7-15,3 8 8 16,-5 15-1-16,-7 25 23 15,-2 14-11-15,-4 13-1 16,1 8-11-16,3 10-31 16,0 1-59-16,0 1-67 15,-7 20-124-15</inkml:trace>
  <inkml:trace contextRef="#ctx0" brushRef="#br0" timeOffset="108040.7424">7588 8869 363 0,'0'0'38'0,"0"0"-33"0,0 0-5 0,0 0 9 16,0 0 9-16,0 0-15 15,0 107 6-15,0-86-9 16,13-5 0-16,7-5 4 16,7-11-10-16,13 0 2 15,9-22-22-15,-1-19 13 16,0-1-17-16,-17 4 30 15,-11 8 4-15,-13 10 4 16,-7 8 46-16,0 7-10 16,-2 5-12-16,-23 0-6 15,-13 9-17-15,-13 31 8 0,-10 18 11 16,-3 14-1-16,4 6 24 16,16-4-37-16,12-7-5 15,19-11 11-15,13-8-19 16,0-8 10-16,31-8-11 15,14-9 4-15,17-13 1 16,13-10-5-16,17-8-16 16,6-24 1-16,-7-10-80 15,-15-4-31-15,-26 7-192 16</inkml:trace>
  <inkml:trace contextRef="#ctx0" brushRef="#br0" timeOffset="112608.7952">10323 9068 397 0,'0'0'74'16,"0"0"-74"-16,0 0 11 16,0 0 11-16,0 0 68 15,0 0-56-15,0 0 0 16,0 3-7-16,0-3-7 15,2 0 3-15,12 0-23 0,19-28-3 16,27-32 2 0,27-26-43-16,13-24-10 0,-4-18 7 15,-9-11-1-15,-12 2-6 16,-14 15 5-16,-23 26 26 16,-20 28 22-16,-18 22-11 15,-7 15-3-15,-22 14 3 16,-2 8 12-16,2 9 63 15,-2 12-48-15,-11 29-15 16,-8 23 15-16,-6 24 7 16,5 14 34-16,9 11-28 15,13-3-17-15,16-14 22 16,13-13-25-16,0-16 2 16,13-9-10-16,18-14-1 15,12-13-4-15,10-19-45 0,13-12-36 16,11-20-11-16,-2-22-172 15</inkml:trace>
  <inkml:trace contextRef="#ctx0" brushRef="#br0" timeOffset="113108.7315">11307 8807 253 0,'0'0'135'16,"0"0"-93"-16,0 0-17 15,0 0 15-15,0 0-31 16,0 0-8-16,66-60-2 0,-37 21-4 16,-7-1-22-16,-8 4 20 15,-14 5-10-15,0 6 17 16,0 9 12-16,-19 6-3 16,2 6-5-16,-3 3 4 15,-5 1 15-15,-6 7 19 16,-7 31-37-16,-5 14 11 15,3 9 19-15,9-3-23 16,9-3 5-16,11-2-10 16,6-9-4-16,5-6-4 15,0-11 1-15,7-10 0 16,24-10-10-16,19-7-24 16,21-21 27-16,16-35-18 15,4-16-47-15,-10-4 25 16,-23 7-21-16,-23 24 63 0,-22 18 5 15,-9 18 29-15,-4 9 43 16,0 0-72-16,0 23-1 16,-15 13 1-16,-1 9 28 15,5-1-1-15,9-5-27 16,2-10-12-16,0-9-17 16,5-14-37-16,13-6-33 15,1-26 52-15,6-28-46 16</inkml:trace>
  <inkml:trace contextRef="#ctx0" brushRef="#br0" timeOffset="113513.3119">11834 8131 98 0,'0'0'223'0,"0"0"-36"15,0 0-59-15,0 0-107 16,0 0-21-16,0 0-28 16,11 12 15-16,-5 56 13 15,0 24 4-15,-6 19 17 16,0 11 4-16,0 3-22 0,-12-5 9 0,-13-10-12 15,-4-18 0-15,6-25-4 16,6-27-9-16,9-24 13 16,8-14-6-16,0-2 13 15,0-4-3-15,4-39 1 16,27-25-5-16,13-22-12 16,17-8-7-16,2 5-1 15,-1 19 18-15,-11 22 2 0,-8 21 2 16,-12 14-2-16,-7 13 0 15,-4 4-6-15,-4 0 1 16,2 18 5-16,-2 14 1 16,-8 6 2-16,-6 11 25 15,-2 1-14-15,-15-1-7 16,-23 4 14-16,-9-7-16 16,-6-6-1-16,6-10-4 15,7-12-24-15,11-10 9 16,11-8-22-16,7-1-10 15,11-38-58-15,7-19-90 16,33-22 10-16</inkml:trace>
  <inkml:trace contextRef="#ctx0" brushRef="#br0" timeOffset="113741.3209">12516 8008 288 0,'0'0'183'0,"0"0"-183"16,0 0 8-16,0 0-7 15,0 0 4-15,4 163 91 16,-4-52-34 0,-8 21-42-1,-19 11 4-15,-7-7-24 0,5-20 1 16,8-26-8-16,7-24-3 0,10-20 3 16,1-16-11-1,3-15-43-15,0-14-11 0,13-2-44 16,32-48 51-16,18-26-97 15</inkml:trace>
  <inkml:trace contextRef="#ctx0" brushRef="#br0" timeOffset="114113.969">12877 8418 137 0,'0'0'241'0,"0"0"-163"16,0 0-59-16,0 0-5 15,0 0 4-15,0 0 12 16,2 93-14-16,-2-59-15 15,0-7-1-15,10-10-6 16,5-12-18-16,12-5-14 16,8-10 32-16,10-28-20 15,-3-9-25-15,-6-2 17 16,-16 9-6-16,-15 12 40 16,-5 14 1-16,0 14 49 15,-32 0-10-15,-17 27-32 0,-11 19 40 16,-11 21 13-16,0 5-8 15,8 0 16-15,14-2-11 16,16-1-20-16,19-7 2 16,14-4-34-16,3-4-4 15,41-12-2-15,18-11-1 16,19-19-2-16,13-12-29 16,-1-4-41-16,3-27 2 15,-9-3-66-15,-18-6-80 16</inkml:trace>
  <inkml:trace contextRef="#ctx0" brushRef="#br0" timeOffset="119811.7941">9130 9386 42 0,'0'0'20'15,"0"0"23"-15,0 0-12 0,0 0 30 16,0 0 14-16,0 0-16 15,0 0 5-15,-62-70-10 16,62 70-11-16,0 0-10 16,0 0-32-16,0 0 7 15,0 0 0-15,0 0-2 16,0 0-8-16,0 0 2 16,0 0-18-16,0 3 16 15,0 20-39-15,0 21 38 16,0 20-1-16,0 13 8 15,-2 6 6-15,-2-2-9 16,-2 0 1-16,0-4 7 16,4 1-7-16,2 3 1 0,0 3 3 15,0 0-3 1,2 3 13-16,12 5-16 0,-1 6 3 16,-7 4-3-16,1 9 2 15,-2 1-2-15,-3-5 0 16,-2-7-7-16,0-10 3 15,0-10 7-15,0 4-3 16,0-2 9-16,4 1-4 16,9-2-5-16,8-6 0 15,1 3 4-15,5 5-7 16,1 7 3-16,-1 6 0 16,-7 2-2-16,-1 1 6 0,-11-7-4 15,1 2 0 1,3-1 5-16,5-5-9 0,5-4 4 15,5-8-2-15,0-2-5 16,4 5 6-16,1-4-3 16,-3-2-12-16,-8-9-19 15,-7-8 30-15,-7-4-3 16,-7-2 8-16,0 3-2 16,0 3 7-16,0 6-1 15,0 2-4-15,2 2 3 16,4-4-6-16,2 1 3 15,-2 4 0-15,1 2-5 16,-1-1 12-16,0-1-7 16,4-4 0-16,-1-5 2 15,-1 4-6-15,2 0 4 0,1 1 0 16,-5 4-4-16,1 4-17 16,-2-3 21-16,-3 4-3 15,-2-1 6-15,2 1-8 16,7 2 5-16,-3 9 0 15,8 13-2-15,-1 1 9 16,-2 2-7-16,1-4 0 16,-4-15 1-16,-1 4 13 15,-2-2-13-15,4 2-1 16,-3 0 5-16,5-3-1 16,1 0-3-16,5-4-1 15,6 5 1-15,1 4-5 0,3 3 4 16,-2-3 0-16,-3 2 0 31,-2-1 6-31,-5 5 1 16,3 6 6-16,1 3-11 15,-2-5 1-15,3-16-3 16,-3-5-1-16,2-12-6 16,-1-5 13-16,1-4-6 15,2 0 0-15,-1-1 1 16,0-3-1-16,0 0 0 15,0 1 0-15,-2 4 8 16,2 3-8-16,-3 4 12 0,-1-4-12 16,-3 0-33-16,-1-7 29 15,-6-7 4-15,1 0 0 16,-3-4-2-16,2-8 7 16,-2-2-5-16,-2-2 0 15,0 3 0-15,0-4 0 16,-2 12 0-16,0 1 0 15,0 1-4-15,0 8 8 16,5 1-4-16,3 8 0 16,4-4-4-16,1-6 1 15,-4-7-47-15,-2-15 50 16,-3-8-2-16,-4-4 6 0,0 0-4 16,0-6 10-1,0 6-5-15,0-6-1 0,0 2-2 16,0-3-2-16,0 2 0 15,0-4-16-15,0 1 16 16,0-6-6-16,0 0 6 16,0 0 4-16,0 0-3 15,0 0 11-15,0 0-6 16,0 0 0-16,0 0-8 16,0 0 2-16,0 0-30 15,0 0-23-15,0 0-84 16</inkml:trace>
  <inkml:trace contextRef="#ctx0" brushRef="#br0" timeOffset="130297.4527">19275 10205 26 0,'0'0'35'16,"0"0"17"-16,0 0-6 16,0 0-6-16,0 0-7 0,0 0-20 15,0 0 19-15,13-29 1 16,-13 28-14-16,0 1 8 16,2 0-12-16,-2 0 12 15,0 0 17-15,0 0-38 16,0 0 5-16,0 0-1 15,0 0 2-15,0 0 16 16,0 0-23-16,0 0-4 16,0 0-1-16,0 0 3 15,0 0-8-15,0 0 3 16,-19 0 2-16,-12 0-4 16,-5 0-3-16,-5 0-1 15,4 0 7-15,5 1-12 0,8 1 13 16,6 1-4-1,7-2 8-15,4-1-6 0,3 0 2 16,2 0 0-16,2 0 10 16,0 0-8-16,0 0-4 15,0 3-3-15,0-2-8 16,0 3 7-16,0 6 2 16,0 5 4-16,0 5 5 15,0 3-1-15,0 10 3 16,2 4-5-16,-2 12 3 15,2 9 3-15,2 10-4 16,5 9-2-16,3 5 11 0,3 0-10 16,1 4 11-1,1-2-14-15,-1 5 1 0,3-2-3 16,-4 3 2-16,1-3 0 16,-3 4-2-16,-3 9 8 15,2 4-6-15,-3-4 0 16,-1-6-13-16,-3-13 6 15,0-5 7-15,-5 10 0 16,0-2 0-16,0 3-3 16,0-10 3-16,0-8 0 15,0 0 0-15,0-6-5 16,0-3 7-16,0-7-2 16,0-7 0-16,0-11 3 15,4 0-4-15,1-5 1 16,-1-4 0-16,0-4-3 0,1-5 4 15,-3-5-1-15,0-5 3 16,-2-5 4-16,3 1-4 16,-3-3 3-16,0 1-6 15,0 6 7-15,0 0 2 16,0 3-4-16,2 1 0 16,0-4 3-16,-2 0-8 15,3-6 0-15,-3 2 0 16,2-3 6-16,-2 0-2 15,2 0-2-15,-2 0 2 16,0 0 1-16,2 0 0 16,0 0-5-16,5 0 0 0,11 0 0 15,15 0 2 1,11 0 13-16,14-7-6 0,5-11-4 16,-3 2 4-16,-6 3-4 15,-11 1-1-15,-15 7 26 16,-14 1-28-16,-10 4 1 15,-4 0 3-15,0 0-1 16,0 0 14-16,0 0-19 16,0 0-6-16,0 0 4 15,0-2-64-15,6-1-8 16,6-6 18-16,1-1 17 16,1-3-39-16,-12-2-79 0</inkml:trace>
  <inkml:trace contextRef="#ctx0" brushRef="#br0" timeOffset="131971.2046">19801 10160 64 0,'0'0'36'15,"0"0"51"-15,0 0-11 16,0 0-2-16,0 0-7 15,0 0 9-15,0 0-31 16,0-32 12-16,0 32-32 16,0 0-2-16,-2 0-5 15,2 0-11-15,0 0-12 16,-3 0 5-16,3 3-23 0,0 22 12 16,0 15-3-16,0 15 14 15,9 8 0-15,3-3 8 16,-1 1-4-16,-5-3-4 15,4-5 2-15,-4-5-1 16,-1-4-1-16,-1-6 0 16,0-8 0-16,4-4-8 15,-2-6 0-15,-4-8-41 16,0-4-30-16,1-4-19 16,1-4-57-16,2 0-59 15</inkml:trace>
  <inkml:trace contextRef="#ctx0" brushRef="#br0" timeOffset="132437.8613">20187 10401 256 0,'0'0'118'16,"0"0"-91"-16,0 0-12 15,0 0 6-15,0 0-19 16,0 0-2-16,-27-34 3 16,14 22 3-16,1-3 1 15,4 0-1-15,3-3-1 16,5-4 2-16,0-5 4 16,0 0-11-16,0 1 0 15,7-1 4-15,7 8-6 0,1 4 2 16,3 7 0-16,-5 4-4 15,3 4 4-15,-1 0-3 16,1 3-1-16,-1 18 7 16,-1 13-3-16,-5 11 13 15,-5 7 20-15,-2 6 21 16,-2 4-30-16,0-2-6 16,0-2-1-16,0-8-9 15,0-7 0-15,0-11-8 16,0-10 0-16,-2-8-12 15,0-4 5-15,0-6-8 16,0-1 5-16,-1 2-30 16,1 1 20-16,-5 2-28 0,3 5-30 15,-3 1 12 1,-2 1-30-16,5-5-16 0,4-6-13 16</inkml:trace>
  <inkml:trace contextRef="#ctx0" brushRef="#br0" timeOffset="132936.2969">20689 10316 128 0,'0'0'151'0,"0"0"-129"15,0 0 15-15,0 0-31 16,0 0 24-16,0 0 13 15,-39-51-17-15,37 42 25 16,2 2-10-16,0-3-28 0,0-7 1 16,0 0-14-16,16-3 0 15,9-3-1-15,6 3-1 16,-5 5-2-16,1 3 4 16,-9 5 0-16,-9 7-4 15,-3 0 2-15,-4 0-13 16,-2 20 7-16,0 18 8 15,0 13 8-15,-15 5-3 16,-10 4-5-16,3-4 9 16,-2-6-6-16,4-6-3 15,4-8 0-15,1-4 7 16,8-5 15-16,5-9-22 0,2-6 3 16,0-6-7-16,0-1 12 15,9 0-8-15,15-3 19 16,7-2-11-16,1 0 26 15,-6 0-34-15,-4 0 2 16,-4 0-8-16,-5 0-28 16,3 0-39-16,-3 5-68 15,3 9-33-15,-3 1-20 16</inkml:trace>
  <inkml:trace contextRef="#ctx0" brushRef="#br0" timeOffset="134623.7967">20256 11279 269 0,'0'0'119'16,"0"0"-22"-16,0 0-2 15,0 0-44-15,0 0 10 16,0 0-21-16,-5-41-18 15,-3 41 11-15,-15 8-33 16,-15 33-1-16,-17 32-5 16,-12 27 12-16,2 15-4 15,9-4-2-15,11-10 1 16,22-28-13-16,11-18-2 16,12-19-3-16,0-11 11 0,29-13-23 15,20-12 29-15,22-17-1 16,12-29 2-16,4-19-4 15,-7-6-7-15,-22 7 10 16,-25 6-2-16,-23 12 9 16,-10 9-6-16,-14 5-1 15,-26 6-10-15,-12 4 3 16,-3 3-4-16,-4 6 11 16,7-1 8-16,2 2-6 15,8-2 16-15,9 0-18 16,6-4 2-16,11-4 18 0,14-9-13 15,2-9-7 1,11-2-1-16,21-2-28 0,1 8 27 16,-2 10 2-16,-9 12 0 15,-2 5-9-15,-4 8 6 16,2 1-9-16,2 0-12 16,5 8-19-16,-2 17-6 15,4 7-39-15,2 7-13 16,5 3-21-16,4-4-83 15</inkml:trace>
  <inkml:trace contextRef="#ctx0" brushRef="#br0" timeOffset="134865.6982">20610 11698 270 0,'0'0'92'16,"0"0"-61"-1,0 0 49-15,0 0-13 0,0 0-61 16,0 0-1-16,-116-12 36 16,99-1-33-16,10 7 7 15,7-5 16-15,0-5-31 16,0 0-3-16,4-2-3 16,12 4-3-16,2 6 3 15,-1 6 6-15,2 2-14 16,-4 0 8-16,1 4-23 15,-3 14 7-15,1 2-27 16,-1 0-59-16,5-8-32 0</inkml:trace>
  <inkml:trace contextRef="#ctx0" brushRef="#br0" timeOffset="135435.5101">20887 11215 57 0,'0'0'213'0,"0"0"-203"16,0 0-9-16,0 0 19 0,0 0 0 15,0 0-1-15,-3 0-8 0,3 0 25 16,0 0 3-16,0 0-19 15,0 0 12-15,0 0-19 16,0 0-10-16,0 0 23 16,0 0-21-16,0 0 5 15,0 0-10-15,0 0 7 16,0 0 10-16,0 0-12 16,0 0-4-16,0 0 13 15,0 0-10-15,0 0-1 16,0 0 3-16,0 0-4 15,0 0 10-15,0 0-12 16,0 0 0-16,0 0-7 0,0 0 10 16,0 0-3-16,0 0 4 15,0 0 0-15,0 0 12 16,0 0-14-16,0 0 5 16,0 0 22-16,0 0-26 15,0 0 14-15,0 0-16 16,0 0 7-16,0 0-9 15,0 0 1-15,0 0-8 16,0 0 4-16,0 0-11 16,0 0 1-16,0 0-24 15,0 2-80-15,-8 7-75 16,-8-4 3-16</inkml:trace>
  <inkml:trace contextRef="#ctx0" brushRef="#br0" timeOffset="135730.1956">20945 11127 178 0,'2'-5'179'0,"-2"2"-97"0,2 1 32 16,-2 2-23-16,0 0-12 15,0 0-27-15,0 0-48 16,0 0-4-16,0 19 0 15,0 13 0-15,-2 11 1 16,-9 3 6-16,1-3-5 16,8-8-2-16,2-2 5 15,0-11-10-15,8-5 5 16,13-2 0-16,18-7 3 0,9-8 0 16,17 0-6-16,9-11-1 15,1-15-48-15,-3-2-2 16,-11 0-57-16,-17 1-38 15,-22 4-7-15</inkml:trace>
  <inkml:trace contextRef="#ctx0" brushRef="#br0" timeOffset="136001.244">21326 11136 231 0,'0'0'162'16,"0"0"-35"-16,0 0-23 15,0 0-25-15,0 0-10 16,0 0-53-16,-7-9-10 16,5 25-6-16,-5 21 0 15,1 18 10-15,-4 10-3 16,2 3 1-16,3 0-8 0,1-4 11 16,4-9-11-16,0-9 0 15,0-9 2-15,0-11-13 16,0-8 8-16,0-2-28 15,6-4-16-15,13 0-53 16,2-5-20-16,2-6-81 16</inkml:trace>
  <inkml:trace contextRef="#ctx0" brushRef="#br0" timeOffset="136780.6064">20131 12302 191 0,'0'0'187'0,"0"0"-156"0,0 0-13 16,0 0 14 0,0 0 24-16,0 0 7 0,80-36-56 15,-11 2 16-15,10-4-1 16,-2 4-15-16,-5 3-7 15,-19 10 0-15,-17 9 0 16,-18 5-9-16,-12 7 9 16,-2 0-9-16,2 0-7 15,-2 16-9-15,0 22 23 16,-4 19 4-16,0 15 0 16,-20 10 24-16,-13 5-24 15,-3-6 0-15,3-10 4 16,6-15 0-16,14-18-12 15,6-11 5-15,7-12-25 0,0-6 10 16,0-8-53-16,0-1-40 16,20-4-22-16,2-19-45 15</inkml:trace>
  <inkml:trace contextRef="#ctx0" brushRef="#br0" timeOffset="136955.9529">20318 12501 336 0,'0'0'209'16,"0"0"-128"-16,0 0-48 15,0 0-19-15,0 0-14 0,0 0 0 16,134-25 1-16,-49 13 2 16,-3 3 0-16,-12 0-3 15,-17 7-51-15,-13 2-40 16,-14 0-95-16,-10 0-92 15</inkml:trace>
  <inkml:trace contextRef="#ctx0" brushRef="#br0" timeOffset="137217.4513">21083 12364 391 0,'0'0'175'16,"0"0"-147"-16,0 0-27 16,0 0-1-16,0 0 25 15,-32 103 28-15,13-57-31 16,1-2-22-16,7-5-1 16,2-1-2-16,4-9-71 15,5-5-15-15,0-16-68 16,7-8-141-16</inkml:trace>
  <inkml:trace contextRef="#ctx0" brushRef="#br0" timeOffset="137751.0468">21312 12114 349 0,'0'0'54'0,"0"0"-48"15,0 0 26-15,0 0-26 16,0 0 16-16,0 0 8 0,16-59-24 16,0 51 17-1,4 0-13-15,3 3-10 0,2 0 11 16,2 1-4-16,0 4-1 15,4 0-6-15,0 0 6 16,1 0-5-16,-8 0-1 16,-5 4 0-16,-11-2-3 15,-6 1-1-15,-2-2 4 16,0 1-2-16,0 0-17 16,0 2 17-16,0 0 4 15,0-3-2-15,-4 5 11 16,2-6-7-16,2 0-1 15,0 0 0-15,0 0 3 16,0 0 4-16,0 0-10 16,0 0 1-16,0 0 6 0,0 0-1 15,0 0-2-15,0 0-4 16,0 0 4-16,0 0-6 16,0 0 2-16,0 0-8 15,0 0 6-15,0 0-12 16,0 0 14-16,0 0-2 15,0 0 1-15,0 0-10 16,0 0-12-16,0 1-100 16,0-1-137-16</inkml:trace>
  <inkml:trace contextRef="#ctx0" brushRef="#br0" timeOffset="137924.0263">21489 11911 32 0,'0'0'0'15</inkml:trace>
  <inkml:trace contextRef="#ctx0" brushRef="#br0" timeOffset="138401.0114">21420 11907 6 0,'0'0'79'0,"0"0"-63"16,0 0-16-16,0 0 15 0,0 0-15 15,0 0 3-15,0 0-6 16,0 0 3-16,0 0-22 16,0 0-17-16,0 2 27 15,0 7-6-15</inkml:trace>
  <inkml:trace contextRef="#ctx0" brushRef="#br0" timeOffset="139265.9927">21333 12089 206 0,'0'0'109'16,"0"0"-109"-16,0 0-3 15,0 0 3-15,0 0 3 16,0 0 2-16,69-48 2 15,-38 38-4-15,2 2-1 0,3 2 25 16,4 2-8-16,2 2 6 16,-2 1 1-16,-3 1-15 15,-8 0 7-15,-10 0-14 16,-5 1 12-16,-8 22 0 16,-6 11-13-16,0 15 40 15,-31 16 9-15,-18 3-43 16,-7-2 11-16,-2-6-20 15,10-10 0-15,8-14 1 16,15-13 0-16,11-11-1 16,10-10 0-16,4-2-6 15,0 0 6-15,2 0-24 0,27 0 10 32,16-16 7-32,6-3 9 15,2 5-2-15,-9 5 0 0,-9 7 6 16,-6 2-8-16,-10 0 2 15,-3 11 0-15,-5 14 17 16,-2 6-12-16,-4 10 18 16,-5 3 9-16,0-1-29 15,0-2 19-15,-5-4-21 16,-8-14 0-16,-5-5 12 16,-8-6-9-16,-9-2 12 15,-7-1-15-15,-2-6 12 16,8-1-17-16,12-2 4 0,8 0 0 15,7 0-5-15,5 0-46 16,4-5 5-16,0-16-122 16,11-4-256-16</inkml:trace>
  <inkml:trace contextRef="#ctx0" brushRef="#br0" timeOffset="140108.3651">21397 10020 141 0,'0'0'172'0,"0"0"-88"16,0 0-27-16,0 0-20 0,0 0 18 15,0 0-13-15,67-38-28 16,14 16 5-16,25-6-19 0,14 0-1 16,9 5 1-16,4 11-20 15,-6 11 16-15,-11 1 3 16,-14 18-15-16,-19 23 13 16,-19 20-14-16,-8 15 5 15,-10 20 10-15,-7 29 4 16,-10 27 3-16,-14 29 8 15,-15 29-9-15,-6 14 13 16,-28 17-16-16,-1-8-1 16,10-29 0-16,13-36-29 15,12-41 27-15,0-30 2 16,12-13 0-16,11-11 6 16,6-10-3-16,-4-7 4 0,0-6-1 15,-7-6 2-15,-5-1-8 16,-1-5 0-16,-5-4 0 15,-3-7-1-15,-4-4 1 16,0-5 0-16,0-4-2 16,0-3 12-16,0-6-7 15,-2 2 6-15,-19-4-5 16,-6-1 20-16,-8 0-24 16,-5 0-3-16,5-2 3 31,-2 2-32-31,9 1-72 0,1-3-80 0,11 0 12 15,5 0 34-15</inkml:trace>
  <inkml:trace contextRef="#ctx0" brushRef="#br0" timeOffset="142976.5883">25943 10231 408 0,'0'0'143'16,"0"0"-139"-16,0 0 37 16,0 0 29-16,0 0-41 15,0 0 6-15,0 0-35 16,0 30 0-16,0 10 27 15,-16 19-23-15,-7 18 12 16,-14 20-4-16,-17 12-4 0,-13 9 4 16,-4 6-12-1,-1-8 0-15,12-10-8 0,7-16-4 16,12-15-6-16,12-19-2 16,10-16-37-16,9-15 28 15,8-14-49-15,2-10-38 16,0-1 22-16,0-19 11 15</inkml:trace>
  <inkml:trace contextRef="#ctx0" brushRef="#br0" timeOffset="143295.0025">25354 10582 210 0,'0'0'129'16,"0"0"-19"-16,0 0-19 16,0 0-36-16,0 0-7 0,0 0-45 15,-5-27 0 1,5 37-6-16,23 19 6 15,10 8 7-15,5 4 8 0,7 1-13 0,-1-4 6 16,3-8-11-16,-5-2 0 16,-4-8 0-16,-9-4 0 15,-9-4-26-15,-11-2-72 16,-9-4-179-16</inkml:trace>
  <inkml:trace contextRef="#ctx0" brushRef="#br0" timeOffset="143729.1699">26417 10946 280 0,'0'0'206'0,"0"0"-148"16,0 0-58-16,0 0-3 16,0 0 3-16,0 0 14 15,123 0-3-15,-57 0 18 16,2-2-29-16,-6-10 0 16,-8 2-2-16,-14 2-32 15,-11 0-10-15,-16 2-3 16,-13-2-37-16,0-2-21 15,-20-1-140-15</inkml:trace>
  <inkml:trace contextRef="#ctx0" brushRef="#br0" timeOffset="143901.5353">26477 10722 76 0,'0'0'125'16,"0"0"-102"-16,0 0-4 15,129-33 46-15,-63 26-4 16,0 1-53-16,-3 4 2 16,-9 2-10-16,-13 0-19 15,-16 0-63 1,-16 0-165-16</inkml:trace>
  <inkml:trace contextRef="#ctx0" brushRef="#br0" timeOffset="154007.9513">25481 10190 200 0,'0'0'156'0,"0"0"-117"15,0 0 18-15,0 0 33 16,0 0-8-16,0 0-37 16,0 0-19-16,0 0 20 15,0-50-35-15,0 34 12 16,0-4-23-16,0-12-1 16,0-14-1-16,0-15-60 0,0-12 17 15,0-8-20-15,0 5-10 16,0 4 47-16,0 6 18 15,-3 4 3-15,-5 3 0 16,-1 6 7-16,-3 4 0 16,6 7 7-16,-1 10-7 15,1 8 12-15,2 9 2 16,-2 6 12-16,4 6 32 16,0 3-56-16,0 0-2 15,-2 0 0-15,-5 3-21 16,-9 19 21-16,-5 9 1 15,4 4 2-15,1 6 4 0,2-1-7 16,7-3 0 0,2-2-2-16,3-3 3 0,2-2-2 15,0-7 1-15,2-2-18 16,-2-3 16-16,-1-6-24 16,3-5 0-16,0-4 16 15,0-3-22-15,0 0 32 16,0 0 1-16,0 0 12 15,5-15 25-15,12-14-38 16,8-9 0-16,-1-2-4 16,-1-1 8-16,-4 1-2 15,0 3-2-15,-3-4 0 16,-6 2-7-16,1 4 0 16,-3 5 7-16,0 11 8 15,1 4-3-15,-3 9 10 0,-3 2-15 16,-1 0 1-16,-2 4 15 15,0 0-16-15,0 0 0 16,0 0 0-16,3 0-16 16,3 12 16-16,5 10 9 15,7 6 0-15,0 0 10 16,4 2-13-16,7 2 2 16,2-2 4-16,5-4-8 15,5-4-6-15,1-5 2 16,2-5-32-16,5-6 4 15,-9-6-119-15,-15-2-154 16</inkml:trace>
  <inkml:trace contextRef="#ctx0" brushRef="#br0" timeOffset="154463.0331">24346 8233 395 0,'0'0'61'0,"0"0"59"16,0 0-62-16,0 0-8 15,0 0-50-15,0 0-13 16,2 30 13-16,27 37 1 15,7 10 43-15,-1 8-29 16,-3 3-8-16,-8 0-1 0,-10-3-6 16,-5-7-10-16,-5-12 8 15,1-10-46-15,-1-12-14 0,1-9-41 16,6-14-60-16,7-17-48 16</inkml:trace>
  <inkml:trace contextRef="#ctx0" brushRef="#br0" timeOffset="154962.5059">24980 8717 111 0,'0'0'220'16,"0"0"-189"-16,0 0-31 16,0 0 0-16,8-133 12 15,-8 99-12-15,0 4 10 16,-15 9 19-1,-3 8-25-15,-3 7-4 0,2 6-7 16,-1 0 7-16,-7 0-4 16,-2 22 4-16,0 8 0 15,-2 2 4-15,9 0 1 16,2-1 6-16,9-1-4 16,5-1-3-16,6 0 9 0,0-1-8 15,3-1-5 1,19-6 0-16,12-3 7 0,11-6-6 15,7-8-1-15,6-4-3 16,-2-6 1-16,-8-19 2 16,-13 1 1-16,-10 1 2 15,-12 9 0-15,-7 5 16 16,-6 6-3-16,0 3 3 16,0 0 9-16,0 0-22 15,0 0-3-15,0 0-3 16,0 8-27-16,0 16 26 15,0 8-1-15,-2 2 2 16,2-6 0-16,0-6-11 16,0-10-20-16,0-7-14 15,2-5-25-15,10 0 34 0,5-21 30 16,4-21-20-16,-1-18-17 16,-7-13-18-16,-7-9-18 15,-6-4 10-15</inkml:trace>
  <inkml:trace contextRef="#ctx0" brushRef="#br0" timeOffset="155413.4435">25191 8257 73 0,'0'0'53'16,"0"0"-7"-16,0 0 46 16,0 0 7-16,0 0-28 15,0 0-8-15,-10-70-49 16,10 70-14-16,0 20-9 16,10 20 9-1,17 19 29-15,2 13-13 0,0 8-16 16,-5 2 12-16,-4-2-12 15,-4-2 0-15,-3-6-1 16,-6-14-11-16,-3-9-13 16,1-17 5-16,-5-9-5 0,3-11 10 15,-3-9-26-15,0-3 18 16,0 0 23-16,2-22 37 16,6-29-26-16,9-22-11 15,4-7-15-15,8-1 15 16,0 17 0-16,-2 19 2 15,-2 16 24-15,-1 12-25 16,5 8-1-16,3 9 13 16,1 0-12-16,0 4 11 15,-4 27-10-15,-4 4-2 16,-8 11 19-16,-10 2-14 16,-7 5 3-16,-5-6 15 15,-19 0-17-15,-16-6 12 0,-4-9-16 16,-8-6 4-16,-2-11-6 15,13-7-28-15,9-8-6 16,10 0 17-16,15-28-37 16,7-22-42-16,11-18-70 15</inkml:trace>
  <inkml:trace contextRef="#ctx0" brushRef="#br0" timeOffset="155631.3163">25943 8065 64 0,'0'0'237'16,"0"0"-198"-16,0 0-30 0,0 0-6 16,0 0-2-16,0 0 10 15,17 132 99-15,-13-40-70 16,-1 9-9 0,0-3-28-16,1-16 1 0,0-16-2 15,3-9-2-15,-3-11 0 16,3-12-2-16,0-8-38 15,2-10 4-15,1-8-31 16,9-8-23-16,8 0 22 16,10-30-52-16</inkml:trace>
  <inkml:trace contextRef="#ctx0" brushRef="#br0" timeOffset="156024.6589">26330 8441 87 0,'0'0'233'0,"0"0"-189"0,0 0-33 15,0 0-11-15,0 0-4 16,0 0 2-16,18 33 2 16,-11-3 5-16,7-3-4 15,3-8-1 1,10-9-4-16,6-10-9 0,12 0 13 16,11-20-9-16,-5-16 8 15,-4-8-34-15,-20 4 34 0,-21 3-32 16,-6 8 33-16,-20 11-5 15,-20 7 0-15,-12 11 5 16,-1 0 19-16,-2 22 19 16,-3 14-6-16,4 8-19 15,9 3 31-15,9 3-13 16,17-4-8-16,9-3 30 16,10-2-36-16,0-2 13 15,12-3-3-15,21-7-27 16,16-6 18-16,13-10-13 15,12-10-1-15,4-3-4 16,-6 0-7-16,-8-6-57 16,-17-8-54-16,-21 0-90 15</inkml:trace>
  <inkml:trace contextRef="#ctx0" brushRef="#br0" timeOffset="160554.6293">27824 9895 318 0,'0'0'66'16,"0"0"50"-16,0 0-13 0,0 0-11 15,0 0-26-15,0 0-50 16,0 0 14-16,-5-37-1 16,5 43-26-16,0 25-6 15,7 22 8-15,22 19-5 16,3 9 0-16,1 3 11 15,-2 1-15-15,-4 5 4 16,-3-6 0-16,-4-1-10 16,-2-2 8-16,-3-5-11 15,-1-2-30-15,-7 0-74 16,-7-2-57-16,0-9-136 16</inkml:trace>
  <inkml:trace contextRef="#ctx0" brushRef="#br0" timeOffset="162517.7043">13417 11569 14 0,'0'0'87'16,"0"0"-24"-16,0 0 17 16,0 0-3-16,0 0-28 15,0 0 10-15,0-84-7 16,0 75 2-16,0 1 4 15,-2 4-34-15,2 2 24 16,-3 2-10-16,1 0-37 0,0 0-2 16,0 3-16-16,2 24 0 15,0 10 5-15,0 12 14 16,2 3-2-16,13 4 8 16,1 1-3-16,2-3 9 15,0-2-14-15,-3-4 1 16,1-1-6-16,-3-2 5 15,-1-3-3-15,-4-2-7 16,1 3-77-16,3-2-14 16,-4-7-93-16</inkml:trace>
  <inkml:trace contextRef="#ctx0" brushRef="#br0" timeOffset="163066.9589">13249 13068 210 0,'0'0'126'0,"0"0"-48"15,0 0-24-15,0 0-43 16,0 0 62-16,0 0 13 16,0 0-35-16,0-86 3 15,0 86-53-15,0 0-2 16,0 18-8-16,0 22 9 15,0 21 11-15,5 9-8 16,11 1 1-16,2-6 7 16,1-7-2-16,4-10-9 15,1-4 0-15,-1-4 3 16,1-3-13-16,-2 0-40 16,-3 6-79-16,-9-2-80 0,-10-5-108 15</inkml:trace>
  <inkml:trace contextRef="#ctx0" brushRef="#br0" timeOffset="163536.6213">13486 14408 59 0,'0'0'71'0,"0"0"38"15,0 0-2-15,0 0-12 16,0 0-14-16,0 0 6 16,0-41-20-16,0 41-49 15,0 0-18-15,0 2 0 16,0 24-13-16,4 15 13 0,8 6 4 16,-2 8 12-16,4 1-16 15,-1-5 7-15,0-2-8 16,3-4 1-16,-5-5 0 15,1-4-3-15,-1 0-16 16,7 0-49-16,9-5-89 16,8 1-75-16</inkml:trace>
  <inkml:trace contextRef="#ctx0" brushRef="#br0" timeOffset="164225.1936">13406 15895 98 0,'0'0'158'0,"0"0"-97"16,0 0-52-16,0 0-6 0,0 0 24 15,0 0 20-15,-23 18-2 16,7-8-8-16,3-6-24 16,3-4 4-16,0 0 5 15,1 0-10-15,3 0 3 16,-1-21-15-16,4-8 0 16,3-5-4-16,0 2 4 15,10 2 0-15,9 7-5 16,6 2 15-16,0 11-19 15,-1 0 9-15,1 10-4 16,-3 0-3-16,0 0-7 16,-1 10 11-16,-4 12 2 0,-1 4 2 15,-3 6 0 1,-3-2-1-16,-6 2-8 0,-4 5-8 16,0-11-107-16,0-4-103 15</inkml:trace>
  <inkml:trace contextRef="#ctx0" brushRef="#br0" timeOffset="164952.8669">13377 17267 113 0,'0'0'30'0,"0"0"-7"15,0 0 2-15,0 0 33 16,0 0-2-16,0 0-41 16,-85-18-12-16,73 4 5 0,8-4-7 15,2-2 15-15,2 2-16 16,0 0 0-16,0-5-3 15,14 5 7-15,5 4 0 16,10-3-4-16,0 7 5 16,0-3-1-16,2 4-2 15,-6 0-1-15,0 9 22 16,-8 0-2-16,-1 0-2 16,-3 0-18-16,-1 0 5 15,1 14 4-15,-7 3 3 16,2 0 1-16,-6 2 14 15,-2-1-20-15,0 0 8 0,0-4 0 16,0 0-14 0,-12 2 18-16,-12 1-9 0,-10 2-8 15,-6-6-3-15,-2 6-8 16,-1-1-16-16,6-6-25 16,1 2-74-16,5-5-27 15,11-9-46-15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09T02:46:52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2793 4696 164 0,'0'0'53'15,"0"0"-17"-15,0 0 43 16,0 0 22-16,0 0-19 16,0 0-32-16,0 0 7 15,0 0-26-15,-11 0 3 16,11 0-8-16,0 0-25 16,0 0-2-16,6 0-8 15,34 0-23-15,36-5 31 0,37-12 1 16,22-7 0-1,5-1-12-15,-18 1-28 0,-19 9 31 16,-25 4-20-16,-25 6-25 16,-17 2 8-16,-20 2-83 15,-16-3-67-15</inkml:trace>
  <inkml:trace contextRef="#ctx0" brushRef="#br0" timeOffset="203.0857">2699 4412 233 0,'0'0'160'0,"0"0"-129"16,0 0-6-16,0 0 13 16,0 0-18-16,0 0-12 15,85-17 1-15,4 5 26 16,22-6-16-16,14 0-11 15,3-1-11-15,-13 2 3 16,-14 5-23-16,-24 6-37 16,-19-3-103-16,-22 2-171 15</inkml:trace>
  <inkml:trace contextRef="#ctx0" brushRef="#br0" timeOffset="578.2794">3989 4141 366 0,'0'0'180'0,"0"0"-133"16,0 0-26-16,0 0-9 16,0 0-12-16,0 0-26 15,54-9 5-15,-2 27 11 16,19 7 20-16,7 0-10 15,5 4 0-15,-8 3 0 0,-8-2-3 16,-14 2 7 0,-5-1-4-16,-11-6 8 0,-8-1-3 15,-9-2 16-15,-11 1-11 16,-9 7-3-16,0 9 36 16,-31 11-8-16,-25 8 5 15,-18 5-11-15,-5-5-28 16,4-8 5-16,13-5-6 15,24-21-127-15,22-18-213 16</inkml:trace>
  <inkml:trace contextRef="#ctx0" brushRef="#br0" timeOffset="1546.9523">1410 5092 242 0,'0'0'7'15,"0"0"5"-15,0 0 7 16,0 0 58-16,0 0-38 16,0 0 5-16,5 0 1 15,-5 0-1-15,0 0-7 0,0 0-34 16,0 0 7-16,3 0-10 15,3 0-11-15,9 0 10 16,16 0-17-16,14-9 18 16,11-3 9-16,0-2-6 15,-7 6 0-15,-12 2-3 16,-12 6-3-16,-15 0-3 16,-8 0-38-16,-2 0-43 15,-8 8-20-15,-18 10-17 16</inkml:trace>
  <inkml:trace contextRef="#ctx0" brushRef="#br0" timeOffset="5103.0136">6850 4686 300 0,'0'0'0'0,"0"0"-11"15,0 0-1-15,0 0 12 16,0 0 57-16,0 0-13 16,0 0-7-16,-20-114 45 15,20 92-53-15,0-7-27 16,0-7-4-16,18-6-4 15,13-8-10-15,15-4-2 16,10-1-16-16,0 9 9 16,-7 11-6-16,-13 12 19 15,-17 11 4-15,-5 11 6 0,-9 1 0 16,-1 0-24 0,-2 28 3-16,-2 18 23 0,-2 20 16 15,-27 13 29-15,-11 10 14 16,-7 2-27-16,3-7-9 15,5-10 10-15,11-16-27 16,6-14 3-16,8-15-9 16,7-13 0-16,7-10-6 15,0-6-14-15,0 0-12 16,18-17 5-16,29-33 12 16,15-26 14-16,12-16-37 15,-5-7 5-15,-7 4 23 0,-12 8-5 16,-17 15 12-1,-10 21 3-15,-13 20 6 0,-7 15 59 16,-3 10-1-16,0 6-18 16,0 0-11-16,0 0-33 15,0 4-2-15,0 30-12 16,-9 27 12-16,-11 23 61 16,-7 15 12-16,4-2-37 15,12-9-2-15,11-14-30 16,0-18-2-16,19-10-2 15,18-16-8-15,19-16-20 16,19-14-41-16,19-22-46 16,2-30-141-16</inkml:trace>
  <inkml:trace contextRef="#ctx0" brushRef="#br0" timeOffset="5540.485">8390 4163 16 0,'0'0'315'0,"0"0"-275"15,0 0 2-15,0 0 73 16,0 0 24-16,0 0-60 16,24-50-23-16,-37 43-14 15,-9 6-23-15,-5 1 13 16,-17 9-32-16,-16 37-7 16,-19 23-1-16,-10 15 8 15,4 3 0-15,16-6 2 16,21-12 9-16,23-15-19 15,23-8 8-15,2-4-2 16,40 0-8-16,29-10 19 16,28-16-9-16,26-16 0 15,16 0-20-15,-3-30-3 0,-19-5-44 16,-27 4-16 0,-37 4-14-16,-32 6-56 0,-21 1-64 15</inkml:trace>
  <inkml:trace contextRef="#ctx0" brushRef="#br0" timeOffset="5728.0162">7785 4504 517 0,'0'0'192'15,"0"0"-160"-15,0 0-25 0,0 0 54 16,0 0-41-16,0 0-11 15,179-15 41-15,-59 1-1 16,-4-2-37-16,-4 0-12 16,-14-2-30-16,-17 5 1 15,-21 1-50-15,-16 5-54 16,-17 2-57-16,-16-4-125 16</inkml:trace>
  <inkml:trace contextRef="#ctx0" brushRef="#br0" timeOffset="7142.3674">9344 4060 542 0,'0'0'137'15,"0"0"-135"-15,0 0-2 0,0 0-2 16,0 0-3-16,0 0 10 16,38 125 2-16,-24-29 41 15,-6 16-29-15,-8 15 19 16,0-1-30-16,0-6-5 16,-8-9-1-16,-2-17-1 15,6-19-2-15,2-17-10 16,2-17-19-16,0-16 24 15,0-10-29-15,0-9-9 16,0-6 42-16,0-14 2 16,0-50-3-16,0-38-8 15,16-28-69-15,5-17 62 0,4 6 12 16,-2 6-24-16,-4 7 26 16,-3 13-3-16,-3 6 7 15,-1 13 3-15,3 14-2 16,8 8 18-16,3 9-19 15,12 10 1-15,14 6-1 16,8 9-9-16,4 8 8 16,1 14-2-16,-11 15-1 15,-8 3 0-15,-15 15-3 16,-13 28-1-16,-16 19 7 16,-2 18 2-16,-31 16 29 15,-18 6-3-15,-11-1-13 16,5-12 0-16,5-20-14 0,15-17 0 15,8-16-1 1,11-14-8-16,5-10 9 0,5-6 0 16,3-4 3-16,3-2-1 15,0 0-2-15,0 0 0 16,0 0 5-16,0 0-5 16,0 0 0-16,16 7-15 15,15 5 15-15,10 6 5 16,7 7 2-16,-1 5 4 15,0 8 15-15,-7 8-21 16,-8 3 31-16,-9 6-10 16,-7 0-11-16,-7-1 13 15,-7-3-28-15,-2-5 0 16,0-8-4-16,0-11-35 0,0-8-7 16,0-9-40-16,0-7-70 15,-9-3-49-15</inkml:trace>
  <inkml:trace contextRef="#ctx0" brushRef="#br0" timeOffset="7548.621">9097 4217 172 0,'0'0'103'0,"0"0"-28"15,0 0 46-15,0 0-40 16,0 0-27-16,0 0-32 16,-14-17-14-16,14 20-4 15,0 23 13-15,0 15-17 16,0 17 58-16,0 14-34 15,0 9 4-15,0 10-20 16,0 5-8-16,-2 2 21 16,-11 3-15-16,1-1-6 15,4-6 0-15,1-10 5 0,7-13-13 16,0-17-4 0,0-14-32-16,0-13 9 0,13-6-61 15,7-16-22-15,5-5-26 16,-8-5-107-16</inkml:trace>
  <inkml:trace contextRef="#ctx0" brushRef="#br0" timeOffset="12501.6654">10684 3098 313 0,'0'0'166'0,"0"0"-166"16,0 0-26-16,0 0 26 15,0 0 12-15,0 0 25 16,0 0 6-16,46 90-8 0,-38-72 1 15,-6 2 13 1,-2 4-36-16,0 4-6 0,0 8 0 16,0 9-1-16,0 5-1 15,0 3-5-15,0-8-8 16,-2-9 5-16,2-12-54 16,0-14 24-16,0-6 9 15,0-4 0-15,0 0 24 16,0-8 27-16,0-31 19 15,8-22-46-15,13-12-10 16,8-1 10-16,0 12 6 16,2 12-5-16,0 7 11 15,-2 6-6-15,-5 9-2 16,-8 12 24-16,-7 7-4 0,-5 9 8 16,-4 0-18-16,0 0-14 15,7 3-3-15,4 26-17 16,7 12 20-16,0 10 27 15,0 4-18-15,-3 1 3 16,-5-5-12-16,0-9-1 16,-3-6-2-16,-1-8-24 15,2-4-54-15,-2-12-48 16,3-12-123-16</inkml:trace>
  <inkml:trace contextRef="#ctx0" brushRef="#br0" timeOffset="12720.0482">11496 3238 403 0,'0'0'200'0,"0"0"-175"16,0 0 11-16,0 0 8 16,0 0-38-16,0 0 1 15,0 154 34-15,0-63-18 16,-19 1-8-16,-3-10-12 15,2-15-6-15,2-20-2 16,5-13-47-16,1-11 25 16,6-11-55-16,-1-10-59 15,5-2-18-15,0-17 31 0</inkml:trace>
  <inkml:trace contextRef="#ctx0" brushRef="#br0" timeOffset="12938.7703">11292 3371 211 0,'0'0'232'0,"0"0"-116"16,0 0-33-16,0 0-40 16,0 0-27-16,0 0-16 15,15 1 8-15,22 30-8 16,9 8 29-16,8 4-27 16,-5 1 7-16,-4-6-9 15,-8 0 0-15,-10-2-3 0,-4-6 3 16,-5 0-1-1,-5 0-16-15,-2-4-73 0,0-9-114 16</inkml:trace>
  <inkml:trace contextRef="#ctx0" brushRef="#br0" timeOffset="21160.286">10584 1646 25 0,'0'0'75'0,"0"0"-12"16,0 0 3-16,0 0-23 15,0 0-7-15,0 0-10 16,0 0-5-16,0 0 4 16,0-70-22-16,0 63 12 15,0 0 17-15,0 2-13 16,0 3 1-16,0-3 12 16,0 5-7-16,0 0 4 15,0 0-29-15,0 0-4 16,2 0-5-16,2 26-39 15,5 18 48-15,0 18 3 16,2 12 8-16,0 7 10 0,1-5-18 16,-1-6-3-16,-1-16 2 15,-2-10 1-15,-4-12-6 16,-2-10-3-16,-2-7-25 16,0-8-11-16,0-5-12 15,0-2 54-15,0-4 5 16,0-30 19-16,3-16-24 15,5-14-28-15,10-8 28 16,2 6 4-16,2 6-3 16,1 11 11-16,0 15-4 15,-4 10-7-15,-3 7 12 16,-3 10 5-16,-1 3-10 16,-4 4-1-16,-1 0-6 0,1 8-1 15,4 24 9 1,-3 17-8-16,2 12 39 0,-6 8-7 15,1-6-18-15,-3-5 0 16,1-9-13-16,2-11-2 16,-1-4 0-16,-1-7-15 15,1-9-18-15,-5-4-40 16,5-7-25-16,1-7-40 16,1 0-40-16</inkml:trace>
  <inkml:trace contextRef="#ctx0" brushRef="#br0" timeOffset="21394.7626">11272 1947 167 0,'0'0'69'0,"0"0"-54"15,0 0 27-15,0 0 35 16,0 102-23-16,-4-64 1 16,-1 2-25-16,-1 2 6 15,-1 1-30-15,2-3-2 16,-1-4-4-16,-1 0 0 0,1-4-17 16,-3-4-20-1,-5-8-48-15,-1-6-23 0,-3-14-28 16</inkml:trace>
  <inkml:trace contextRef="#ctx0" brushRef="#br0" timeOffset="21613.5028">11076 2039 334 0,'0'0'73'15,"0"0"-64"-15,0 0 2 16,0 0 48-16,0 0 35 15,136 12-39-15,-82 8 1 16,4 1-21-16,-7 8-30 0,-2 0 2 16,-4-2-7-16,-8 2-9 15,-3-4 8-15,-5 0-67 16,-2-5-43-16,-3-8-44 16,1-12-78-16</inkml:trace>
  <inkml:trace contextRef="#ctx0" brushRef="#br0" timeOffset="21832.2887">11736 2046 416 0,'0'0'98'0,"0"0"-71"0,0 0 3 15,0 0-23-15,0 0 30 16,115-7 1-16,-63 2-14 15,0-4-20-15,-4-2 0 16,-5 4-8-16,-12-1-44 16,-18-3-32-16,-13-1 2 15,-11-3-128-15</inkml:trace>
  <inkml:trace contextRef="#ctx0" brushRef="#br0" timeOffset="22019.8285">11649 1855 236 0,'0'0'130'0,"0"0"-24"0,0 0-53 16,0 0-39-16,156-87 0 16,-85 74-2-16,5 1-12 15,-5 5-4-15,-8 5-37 16,-14 2-141-16,-15 0-89 16</inkml:trace>
  <inkml:trace contextRef="#ctx0" brushRef="#br0" timeOffset="22613.531">12434 1706 137 0,'0'0'125'16,"0"0"-110"-16,0 0 10 15,0 0 21-15,0 0 4 16,0 0-19-16,-12-102-14 16,28 86-17-16,4 0 17 15,9-1-14-15,4 5 4 16,6 3 11-16,1 1-1 15,2 8 17-15,-4 0-27 16,-2 0-4-16,-7 4 4 0,-5 14-4 16,-4 8 2-16,-8 6 6 15,-6 6-6-15,-6 0 2 16,0-1-4-16,0-4-3 16,-12-7 0-16,6-6-5 15,-1-8 5-15,5-3-5 16,2-5-18-16,0-4 16 15,0 1-15-15,0-1 2 16,23 0 13-16,10 0 7 16,9 2 10-16,-1 7-3 15,-3 3 0-15,-7 8 14 16,-4 4-17-16,-4 10 5 16,0 4 14-16,-5 1-10 0,-7 5 20 15,-5-7 6 1,-6-5-15-16,0-4 11 0,-21-2-30 15,-29 3 2-15,-32 0 15 16,-27 1-22-16,-11-5-75 16,8-7-100-16,29-11 37 15,30-7-52-15</inkml:trace>
  <inkml:trace contextRef="#ctx0" brushRef="#br0" timeOffset="25144.8273">8907 5653 188 0,'0'0'107'0,"0"0"-102"16,0 0 15-16,0 0-4 15,0 0-3-15,0 0 25 16,0 0-22-16,0 8 5 16,0-8 13-16,0 0-17 15,22 0 6-15,16 0-7 16,24-11 9-16,21-5 12 15,20-1-27-15,18-1 3 16,18 0 0-16,13-3-10 0,8-1 8 16,6-3-11-16,-4-9 0 15,-6 3-4-15,1-8 5 16,-11 0-1-16,-5 3 0 16,-14 0-8-16,-11 8 6 15,-18 1-9-15,-15 8 10 16,-17 3-7-16,-10 6 10 15,-14-1-2-15,-11 1 0 16,-8 4 4-16,-9 1-4 16,-6 1 0-16,-1-1 1 15,-5 3-2-15,-2 0 3 16,0-1-2-16,2 3 0 16,0 0-33-16,6 0 9 15,-2 0-15-15,1 0-30 0,1 0-18 16,-3 0-78-16</inkml:trace>
  <inkml:trace contextRef="#ctx0" brushRef="#br0" timeOffset="29370.6881">15967 3435 364 0,'0'0'136'0,"0"0"-132"15,0 0-4-15,0 0 25 16,0 0 21-16,0 0-5 16,0 0-41-16,0 30 0 15,-2 12 13-15,-19 22 2 16,-14 20 47-16,-15 18-25 15,-16 15-20-15,-7 8 12 0,2-6-29 16,9-16 7 0,21-23-7-16,14-24-9 0,14-15-16 15,1-14-13-15,5-13-14 16,-1-5-10-16,-10-9-59 16,0 0-13-16,-4-18-8 15</inkml:trace>
  <inkml:trace contextRef="#ctx0" brushRef="#br0" timeOffset="29729.9843">15405 3459 336 0,'0'0'177'0,"0"0"-85"16,0 0-77-16,0 0 34 16,0 0 21-16,0 0-38 15,5 66-16-15,14-14-16 16,13 6 20-16,3 0 11 0,2-5-30 15,-2-10 4 1,-6-2-5-16,-2-5 6 0,-2 0-12 16,-6-3-23-16,-3-1-69 15,-1-15-64-15,-1-11-139 16</inkml:trace>
  <inkml:trace contextRef="#ctx0" brushRef="#br0" timeOffset="30198.7754">16295 4064 482 0,'0'0'163'0,"0"0"-163"15,0 0 0-15,0 0 43 16,0 0-2-16,0 0-25 16,118 0-15-16,-58-2 25 15,11-10 6-15,6 0-28 16,-6-1-8-16,-9-2 2 15,-13 5-44-15,-25 0 0 16,-16-1-49-16,-8-4-34 16,-43 1-11-16</inkml:trace>
  <inkml:trace contextRef="#ctx0" brushRef="#br0" timeOffset="30370.6104">16288 3807 345 0,'0'0'92'16,"0"0"-79"-16,161-41 6 16,-86 24 31-16,8 3-21 15,-5 6-24-15,-16 2-2 16,-17 6-6-16,-23 0-36 16,-18 0-87-16,-4 10-99 15</inkml:trace>
  <inkml:trace contextRef="#ctx0" brushRef="#br0" timeOffset="34355.0626">17948 3609 139 0,'0'0'114'0,"0"0"-114"15,0 0 0-15,0 0 21 16,0 0 48-16,0 0-16 16,0 0-21-16,29-17 21 15,-4-4 5-15,11-13-43 16,9-10 6-16,5-10-20 16,-2-3-1-16,-11 3 0 15,-10 8-2-15,-14 4 2 16,-10 2-6-16,-3 4-9 0,0 2 2 15,-16 4-19 1,-11 4-2-16,3 7 8 0,2 10 23 16,10 5 3-16,4 4 15 15,-1 0 17-15,-7 13-32 16,-5 19 0-16,-2 8-1 16,-4 9-1-16,2-1 4 15,5-2 13-15,5-3-15 16,6-6 5-16,-1 2-1 15,6-5-4-15,-2 2 2 16,1-2 8-16,-6-4-6 16,-2 0-1-16,-3-3-3 15,-2-6 4-15,6-5-2 0,4-8-2 16,4-6 0-16,4-2-3 16,0 0 10-16,0 0-3 15,0 0 4-15,0-10-6 16,0-10-2-16,0 3-9 15,4 3 7-15,0 5 2 16,-2 7 1-16,0 2 11 16,-2 0-10-16,0 0 2 15,6 0-8-15,5 8-13 16,7 18-4-16,8 10 21 16,1 10 0-16,2 8 27 15,-3 5-11-15,-1 3-3 16,-4 10 20-16,-8 3-23 15,-7 6 13-15,-6 2-4 0,0-5-11 16,0-6 11-16,0-4-11 16,0-4-4-16,-2-10 8 15,2-9-11-15,-2-13-1 16,2-9 0-16,0-3 8 16,0-5-10-16,0-1 2 15,0 0 0-15,0 1-6 16,4-2-11-16,12-1-28 15,7-2-20-15,2-8-20 16,7-2-5-16,-5-8-21 16,-5-24-54-16</inkml:trace>
  <inkml:trace contextRef="#ctx0" brushRef="#br0" timeOffset="34776.9949">18716 3914 376 0,'0'0'19'0,"0"0"-6"15,0 0-13-15,0 0 11 16,-83 106 5-16,54-94-14 0,4-7 6 15,1-5-14-15,4 0 6 16,4-23-54-16,12-17 24 16,4-8 2-16,0-4-17 15,25 3 27-15,8 8 18 16,5 11 36-16,4 6-25 16,1 7-7-16,-6 10-7 15,-6 4 9-15,-4 3-5 16,-4 0 17-16,-4 10 0 15,-1 12 3-15,-5 5-12 16,-5 0 4-16,-6 6 23 16,-2-1-22-16,0 0 6 15,-2-2-15-15,-19 2-5 0,-3-10-36 16,4-10-89-16,11-12-114 16</inkml:trace>
  <inkml:trace contextRef="#ctx0" brushRef="#br0" timeOffset="35214.4955">19558 3870 223 0,'0'0'0'0,"0"0"-1"16,0 0 1-16,0 0 0 15,0 0 4-15,0 0-2 16,-125-32-2-16,114 11 19 16,7 2-3-16,4-1 35 15,0-1 1-15,6 6-47 16,21 0 15-16,7 5-10 15,1 6-9-15,1 4 11 16,-5 0 15-16,-4 0 5 16,-5 18-6-16,-4 5-16 0,-7 8 22 15,-4 9-15 1,-7 9 20-16,0 7 38 0,-9 2-42 16,-11-5-7-16,-3-11-23 15,4-12 4-15,1-9-14 16,-5-5-7-16,-1-7-23 15,0-9-44-15,5-6-118 16,13-34-96-16</inkml:trace>
  <inkml:trace contextRef="#ctx0" brushRef="#br0" timeOffset="35495.7452">20048 3159 344 0,'0'0'140'0,"0"0"-99"15,0 0-32-15,0 0 23 16,0 0-32-16,0 0 0 16,-2 172 0-16,-5-80 32 15,1 5 11-15,4-5-17 16,0-13 2-16,0-4 14 15,2-10-17-15,0-4 6 16,0-9-22-16,0-9-4 16,0-14-3-16,0-7-2 15,0-8-4-15,0-7-29 0,0-7-63 16,4-11-41-16,16-37-77 16,6-24-42-16</inkml:trace>
  <inkml:trace contextRef="#ctx0" brushRef="#br0" timeOffset="36120.6712">20280 3094 319 0,'0'0'126'16,"0"0"-104"-16,0 0 9 15,0 0 6-15,0 0 22 16,34-110-26-16,5 88-33 16,9 1-10-16,-1 7 9 15,-3 4-21-15,-4 5 17 16,-9 5 1-16,-2 0 2 16,-6 0-6-16,-3 22-2 15,-5 7 1-15,-7 14 6 16,-8 11 2-16,0 8 1 15,-33 8 6-15,-11 4-2 16,-3 2 21-16,3-4-22 16,6-7 1-16,11-10-3 15,11-16 6-15,14-7-10 16,2-6 3-16,10-7-6 0,30-3-1 16,18-15-6-16,10-1 5 15,-1 0 5-15,-13-1-8 16,-21-6 11-16,-17 7 0 15,-14 0 2-15,-2 0-9 16,0 18 3-16,0 21 4 16,-16 15 34-16,-6 14 28 15,-2 8 10-15,2 3-21 16,1 4-15-16,13-6 9 16,8-7-36-16,0-9-4 15,0-3-2-15,2-11 5 16,6-2-15-16,2-8 7 0,-6 1-39 15,-2-1 14-15,-2-1-22 16,0 4 4-16,0 0-8 16,-20-6-17-16,5-8-48 15,7-10-183-15</inkml:trace>
  <inkml:trace contextRef="#ctx0" brushRef="#br0" timeOffset="65077.4229">3468 6599 247 0,'0'0'179'0,"0"0"-132"0,0 0 21 15,0 0 35-15,0 0-52 16,0 0-31-16,0 0-20 16,0-24-19-16,0 24 16 15,0 0-18-15,0 3 12 16,6 11 1-16,6 7 16 15,-3 7-6-15,-1 10 9 16,-2 12-5-16,-2 14 10 16,-4 11-16-16,0-5 3 15,0-6-9-15,0-20-12 16,0-18-28-16,0-12 13 16,0-12 2-16,0-2 31 15,0 0 13-15,0-31 23 16,0-27-35-16,15-23-1 15,12-9 0-15,6 4 0 0,5 15 10 16,1 21-14-16,-8 19 5 16,-4 16-1-16,-8 6 2 15,-1 9-2-15,-1 0-9 16,4 23 6-16,-3 21 3 16,-5 12 16-16,-6 14 0 15,-5 5-5-15,-2-5-10 16,0-10-1-16,0-16-52 15,5-15-15-15,8-18-71 16,5-11-65-16</inkml:trace>
  <inkml:trace contextRef="#ctx0" brushRef="#br0" timeOffset="65468.0433">4078 6611 346 0,'0'0'128'15,"0"0"-116"-15,0 0 6 16,0 0 17-16,0 0-3 16,0 0 42-16,10 159-68 15,-6-89 5-15,-1-3-11 16,1-9-11-16,2-15-18 16,1-19-41-16,0-14-6 15,6-10 34-15,8-8 14 16,10-34 28-16,6-22 0 0,5-17 0 15,8-5-3 1,-1 7 3-16,-7 14 0 0,-13 23 13 16,-11 20 14-16,-13 12 39 15,-5 8 12-15,0 0-48 16,0 2-30-16,2 0-5 16,0 2-18-16,5 23 23 15,1 10 10-15,6 9 20 16,-3 6 3-16,1 2-15 15,-4 3 15-15,3-8-33 16,5-1-6-16,1-9-24 16,6-16-83-16,4-21-120 0</inkml:trace>
  <inkml:trace contextRef="#ctx0" brushRef="#br0" timeOffset="66061.8708">4859 6513 468 0,'0'0'105'0,"0"0"-105"16,0 0-24-16,0 0 24 16,14 120 26-16,-3-51-22 15,-3 4-2-15,-1-2-2 0,-5-13-33 16,-2-12-16-16,0-18-27 15,0-12-13-15,0-11-10 16,0-5 45-16,0-9 47 16,0-28 14-16,0-12-7 15,7-11 79-15,4-9-10 16,5 7-16-16,4 11 25 16,-2 14-9-16,-1 16-11 15,1 12-43-15,-1 6-15 16,2 3-6-16,1 7-17 15,0 19 23-15,-4 11 0 16,-3 3 2-16,-6 1 9 16,0 0-7-16,-3-10 4 15,0-9-16-15,-2-10-14 0,-2-7 8 16,3-5 14-16,-1 0 2 16,5-10 27-16,6-22 10 15,10-13-35-15,10-2 1 16,5 4-2-16,-5 13-1 15,-8 14 10-15,-9 10-9 16,-5 6 8-16,-5 0-11 16,6 0 0-16,3 16 16 15,1 5-8-15,-1 4 15 16,3 3 7-16,2 4-27 16,4 3 6-16,10 0-9 15,9-5-57-15,12-7-39 16,5-18-136-16</inkml:trace>
  <inkml:trace contextRef="#ctx0" brushRef="#br0" timeOffset="66205.7013">5918 6814 344 0,'0'0'201'16,"0"0"-174"-16,0 0 1 15,0 0 71-15,0 0-51 16,133 0-21-16,-63 0-15 15,8 0-6 1,2-11-1-16,-9 1-5 16,-6 1-40-16,-14 3-41 15,-20 2-166-15</inkml:trace>
  <inkml:trace contextRef="#ctx0" brushRef="#br0" timeOffset="66956.7356">7233 6345 428 0,'0'0'201'0,"0"0"-161"15,0 0-32-15,0 0-16 16,0 0-12-16,0 122 20 16,0-6 72-16,-2 18-61 15,-13 3 6-15,-2-12-7 16,7-24-1-16,3-24-18 15,7-22 4-15,0-14-28 16,0-13 12-16,24-16-46 16,15-12 1-16,9-4-10 15,12-32 4-15,-2-10 17 16,-10-2-4-16,-15 6 59 16,-16 5 1-16,-15 7 46 0,-2 4 28 15,-6 2 19-15,-30 3-36 16,-15 9 20-16,-9 5-48 15,-7 5-23-15,7 2 42 16,11 0-16-16,11 0-3 16,14 0-30-16,10 0-69 15,14 0-26-15,0 0-183 16</inkml:trace>
  <inkml:trace contextRef="#ctx0" brushRef="#br0" timeOffset="67316.18">7571 6673 593 0,'0'0'146'16,"0"0"-67"-16,0 0-58 16,0 0-21-16,0 0-18 15,54 106 18-15,-27-24-1 16,-6 10 1-16,-15-3-24 15,-6-11-29-15,0-17-46 16,-2-25 9-16,-2-18 21 16,-1-18 29-16,5 0 40 15,0-32 55-15,0-25-43 16,13-25 25-16,20-26 23 0,15-19-3 16,10 6-29-1,0 20-28-15,-10 35 23 0,-5 32 19 16,-7 20-34-16,6 14-8 15,5 10-57-15,-1 36-37 16,-6 24-24-16,-11 10-49 16,-9 5-82-16</inkml:trace>
  <inkml:trace contextRef="#ctx0" brushRef="#br0" timeOffset="67972.3585">8300 7074 403 0,'0'0'136'16,"0"0"-83"-16,0 0 56 15,0 0-51-15,0 0-58 0,56-110-3 16,-42 64 3 0,-7-2 18-16,-7 7-15 0,0 14 3 15,0 9-12-15,-9 16 6 16,-7 2-15-16,-7 4 5 16,-6 30-14-16,-4 7 16 15,6 10 2-15,6-1-1 16,5-4 0-16,7-4 6 15,5-4 1-15,4-8 0 16,0-7-6-16,0-7-2 16,2-10 2-16,15-3 6 15,8-3-13-15,10 0 23 16,8-16-10-16,6-16 0 16,4-14 5-16,-3-6 13 0,-6 4-18 15,-11 10 5-15,-15 18 20 16,-9 12-13-16,-5 8 8 15,4 0-20-15,3 1-28 16,7 22 23-16,-1 7 3 16,4 4 2-16,-6 3 0 15,1-4 7-15,-3-2-6 16,-2-11-1-16,-2-7-41 16,0-7 6-16,2-6-40 15,5 0 21-15,4-7 53 16,7-20 0-16,2-9-6 15,2-4-54-15,-2 4-49 16,-2 8 14-16,-8 12 35 0,-7 8 61 16,-10 6 3-16,0 2 51 15,-2 0 27-15,0 0-11 16,0 0-2-16,0 0 32 16,5 0-30-16,-1 12-21 15,5 14 3-15,2 8-16 16,0 8-7-16,0 5-29 15,-1-3-12-15,-6-5-27 16,0-6-72-16,-4-15-75 16,0-12-58-16</inkml:trace>
  <inkml:trace contextRef="#ctx0" brushRef="#br0" timeOffset="68144.3044">9008 6571 317 0,'0'0'207'15,"0"0"-139"-15,0 0-60 16,0 0 15-16,0 0-23 16,0 0-20-16,-2 7-48 15,2 16 30-15,0 1-68 16,0-2-75-16</inkml:trace>
  <inkml:trace contextRef="#ctx0" brushRef="#br0" timeOffset="68550.4758">9233 6767 528 0,'0'0'122'0,"0"0"-85"15,0 0-31-15,0 0-6 16,31 142 9-16,-23-79-1 16,-2-3-8-16,-6 0 0 15,0-7-9-15,0-8 6 16,0-14-49-16,-8-14-5 16,4-10 20-16,4-7-3 0,0 0 40 15,0-12 46-15,12-18 2 16,11-12-33-16,6-2-15 15,-2-1 22-15,-2 13 1 16,-11 14 3-16,-8 12 34 16,-4 6-37-16,1 0-23 15,3 9-7-15,3 18-13 16,3 5 20-16,0 2 17 16,-3 2-15-16,3-8 20 15,-4-1-19-15,-1-7-3 16,0-9-12-16,-4-4-87 15,-1-7-41-15,4 0-10 16,3-14-13-16</inkml:trace>
  <inkml:trace contextRef="#ctx0" brushRef="#br0" timeOffset="69175.5557">9683 7000 371 0,'0'0'153'0,"0"0"-56"16,0 0 16-16,0 0-78 16,0 0-18-16,0 0 24 15,15-21-41-15,-10 21-17 16,2 13-48-16,1 20 0 0,-1 11 63 16,-5 4 2-16,-2-2 0 15,0-6 3-15,-2-8 1 16,-7-10-4-16,3-9 0 15,-1-6 6-15,0-7-15 16,0 0 9-16,-3 0 0 16,1-16 13-16,-1-12-4 15,10-15-9-15,0-13 0 16,0-1-11-16,19 0 11 16,-2 15 1-16,-3 17 3 15,-3 16 8-15,3 9-12 16,1 0-6-16,5 9-4 15,5 26 5-15,-2 14 5 16,4 10 4-16,-2 18-2 16,-2 11 29-16,-1 12-31 0,-7 13 36 15,-1 0-19-15,-7 3-10 16,-7-7 3-16,0-10-10 16,-7-17-21-16,-22-17 21 15,-22-6-46-15,-14-19 40 16,-11-12-105-16,-2-10-20 15,14-18 131-15,14 0 14 16,17-14-4-16,8-16 51 16,15-2 17-16,10-2-28 15,0 5-4-15,0 0-32 16,17 5-1-16,10 3-13 16,10 0-26-16,13 2 11 0,10 5-40 15,2 3-15-15,-4 4 7 16,-14 5-69-16,-17 2-26 15</inkml:trace>
  <inkml:trace contextRef="#ctx0" brushRef="#br0" timeOffset="88558.9844">3920 8899 17 0,'0'0'9'0,"0"0"-9"0,0 0 41 0,0 0 16 16,0 0-15-16,0 0-3 16,0 0 22-16,0 4-17 15,0-4-4-15,0 0-2 16,0 0-26-16,0 0 7 15,-26 0-19-15,-16 8-70 16,-21 8 38-16,-13 8-4 16,-8 3 11-16,-3 2 24 15,8 0 1-15,15-8 3 16,15-5 22-16,17-7-3 0,13-4 18 16,9-2-10-16,6-3 16 15,4 2 2-15,0-2-43 16,0 0 6-16,0 0-11 15,0 0 1-15,0 2-7 16,0 5 0-16,0 7-3 16,0 11 9-16,2 11 8 15,3 8 13-15,0 8 5 16,-5 8-2-16,0 7 14 16,0 6-21-16,0 6-3 15,2 9 9-15,0 8-22 16,5 9 17-16,1 1-18 0,6 5 2 15,6 3-4 1,-4-3 10-16,-1 2-6 0,-3-3 2 16,-6-7 5-16,0-8-9 15,-3-5 0-15,-1-3 0 16,0 0 1-16,3 5-1 16,0-4 0-16,-3-9-2 15,0-9-4-15,0-16 4 16,0-4 2-16,-2 1 0 15,0 4-2-15,0 3 2 16,0 0 0-16,0 2-1 16,0-3 7-16,0-9-15 0,2-9-13 15,0-5 22-15,5-7-7 16,-2-3 7 0,2 2 0-16,-1-4 0 0,3 0 2 15,0-2-5-15,2-4 3 16,-2-4-5-16,-3-4-1 15,0-6 7-15,-2 0-1 16,-2 0 11-16,5-2-8 16,3 3 16-16,6-3 1 15,7 0-8-15,1 0 22 16,5 0-28-16,4 0 6 16,6-3-12-16,7-5 8 15,12 2-16-15,11-1 1 0,14-5-59 16,10-2-12-1,8-9-57-15,-3 1-99 0</inkml:trace>
  <inkml:trace contextRef="#ctx0" brushRef="#br0" timeOffset="89824.7614">9494 8957 356 0,'0'0'128'0,"0"0"-125"16,0 0 24-16,0 0 44 15,0 0 0-15,0 0-13 16,0 0-54-16,6 0-4 15,-4 0-5-15,5 0-23 16,11 0 27-16,9-2-1 16,19-4 2-16,12 1-4 15,9-2 4-15,7 5 0 16,1-1-1-16,-3 1-10 0,-3-1 7 16,-11 1 4-1,-4 2 0-15,-14 0-9 0,-3 0 9 16,-5 0-3-16,-8 14-1 15,1 16-13-15,-8 16 16 16,-7 22-5-16,-10 23 6 16,-2 25 15-16,-37 22-14 15,-5 19 14-15,-1 11-3 16,12-2-7-16,11-9 6 16,14-14-10-16,8-19 1 15,0-10 28-15,0-11-26 16,10-8 17-16,5-12-4 15,-1-5-16-15,1-6 16 16,-1-3-17-16,-1-5 0 16,-2-4 1-16,1-8 2 0,-4-5-3 15,1-1 0-15,3-5 5 16,-4-4-16-16,3-2-2 16,-3-5 13-16,0 1-4 15,1-4 9-15,-3-3-5 16,2 1 0-16,-2-7 2 15,-1-1-7-15,-1 2 5 16,0 3 0-16,-2-2-3 16,-2 0 6-16,0-2-3 15,0-2 0-15,0 0 6 16,-6-2-4-16,-5-2-2 16,-3 0 0-16,1-2 6 0,-3 0 0 15,-5 0-6-15,-11 2 0 16,-11 3-8-16,-10 1 1 15,-10 2-45-15,-8 2-21 16,-4-2 2-16,-1-4-113 16,7-8-198-16</inkml:trace>
  <inkml:trace contextRef="#ctx0" brushRef="#br0" timeOffset="92018.9972">4765 8903 178 0,'0'0'155'16,"0"0"-145"-16,0 0 8 15,0 0 25-15,0 0 15 16,0 0-38-16,0 0-10 16,0 0-11-16,0 0 1 15,0 3-16-15,0-3-4 16,0 1-83-16,-16 1-165 0</inkml:trace>
  <inkml:trace contextRef="#ctx0" brushRef="#br0" timeOffset="95484.5943">4703 8729 430 0,'0'0'101'16,"0"0"-85"-16,0 0 27 16,0 0-6-16,0 0 0 15,0 0-17-15,0 0-11 16,0-5-7-16,0 5-2 16,0 0-4-16,4 0-5 15,3 16 1-15,0 14 8 16,4 2-1-16,-2 11 12 15,-3 1-14-15,4 2 3 16,-4 0-22-16,3-2-22 16,1-1-36-16,-6-1-38 15,0-8-42-15</inkml:trace>
  <inkml:trace contextRef="#ctx0" brushRef="#br0" timeOffset="95672.0206">4794 9372 319 0,'0'0'53'15,"0"0"-41"-15,0 0 77 16,0 0-13-16,0 0-61 16,0 0 1-16,19 68-16 15,-13-32 5-15,1 5-5 16,-5 1-48-16,0-2-34 0,-2-3-15 15,0-5-72-15</inkml:trace>
  <inkml:trace contextRef="#ctx0" brushRef="#br0" timeOffset="95906.4741">4863 9832 173 0,'0'0'176'0,"0"0"-157"16,0 0-11-16,0 0-8 16,0 0 6-16,0 0-4 0,2 104 9 15,1-68-11 1,-1-4-4-16,3-2 0 0,-1-7-59 16,3-8-17-16,-1-9-96 15</inkml:trace>
  <inkml:trace contextRef="#ctx0" brushRef="#br0" timeOffset="96859.5974">4697 10689 37 0,'0'0'245'0,"0"0"-191"16,0 0-29-16,0 0 37 16,0 0-18-16,0 0 3 15,0-34-47-15,8 10 0 16,5-1-7-16,3 1 13 0,3-1-6 15,-4 5 0-15,3 5 0 16,-3 3-6-16,-3 5 6 16,-4 6-6-16,-8-2 3 15,0 3-13-15,0 0 8 16,0 4 2-16,0 22 6 16,0 10 46-16,0 9-7 15,0 0-12-15,-14 6-2 16,-1-1-25-16,-1-1 9 15,3-3-9-15,7-11 6 16,2-11-13-16,0-9 0 16,4-10-21-16,0-3 8 0,0-2-19 15,10-2 38 1,17-26-2-16,13-16 6 0,-3-9 0 16,-1-5-3-16,-9 3 0 15,-9 13 3-15,-7 11 0 16,-7 11 21-16,-2 11 3 15,-2 4-3-15,0 3 36 16,0 2-30-16,0 0-18 16,0 0 12-16,0 0-24 15,0 0-4-15,0 14-6 16,0 17 10-16,0 10 12 16,0 4-1-16,-2-7-9 15,2-6-1-15,0-9 5 16,2-4-6-16,19-6 0 15,5-6-7-15,12-7 2 0,7 0-52 16,-1-20-91-16,-8-8-139 16</inkml:trace>
  <inkml:trace contextRef="#ctx0" brushRef="#br0" timeOffset="97109.5987">5089 10331 275 0,'0'0'232'0,"0"0"-190"16,0 0-15-16,0 0 34 15,0 0 0-15,0 0-61 16,6 2-13-16,1 25 13 15,-1 8 15-15,2 5-5 16,-4-2-6-16,3-4 2 16,-3-4-12-16,0-6 0 15,1 0-46-15,-1-5-19 16,1-5-80-16,2-8-64 16</inkml:trace>
  <inkml:trace contextRef="#ctx0" brushRef="#br0" timeOffset="97453.3477">5409 10256 285 0,'0'0'240'16,"0"0"-225"-16,0 0-15 15,0 0 0-15,0 0 9 16,0 0 7-16,41 60 33 16,-30-27-7-16,-2 1-16 0,-3 1 10 15,-4-2-33 1,-2 4 6-16,0-1-3 0,0-3 1 16,-6 2-14-16,-19-8-28 15,-6-3-98-15,-2-12-84 16,-3-12-129-16</inkml:trace>
  <inkml:trace contextRef="#ctx0" brushRef="#br0" timeOffset="97750.1443">4975 10401 3 0,'0'0'406'16,"0"0"-307"-16,0 0-76 15,0 0 60-15,0 0-30 16,0 0-27-16,-2 0-21 15,2 0 5-15,0 4-14 16,0 14 4-16,0 8 0 16,0 4 13-16,0 2-8 15,4 0-5-15,11 3 0 0,8-5-29 16,4-7-52-16,-3-6-154 16</inkml:trace>
  <inkml:trace contextRef="#ctx0" brushRef="#br0" timeOffset="98383.7919">5060 11235 449 0,'0'0'100'0,"0"0"-91"16,0 0-7-16,0 0-4 16,0 0 4-16,0 0 12 15,11 84 43-15,0-45-30 16,-2 3-23-16,-2 2-4 16,-3 9-28-16,-4 0-48 15,0-2-150-15</inkml:trace>
  <inkml:trace contextRef="#ctx0" brushRef="#br0" timeOffset="98586.8421">5071 11834 484 0,'0'0'99'16,"0"0"-99"-16,0 0-18 15,0 0 8-15,0 0 10 16,0 0-21-16,4 109-32 16,-4-83-18-16,-4 1-22 15,-3-6-86-15</inkml:trace>
  <inkml:trace contextRef="#ctx0" brushRef="#br0" timeOffset="98736.571">5082 12093 53 0,'0'0'122'0,"0"0"7"15,0 0-49-15,0 0 1 16,0 0-29-16,0 0-34 16,9 93-2-16,-9-71-16 15,0 2-50 1,0 0-76-16,-14-1-168 0</inkml:trace>
  <inkml:trace contextRef="#ctx0" brushRef="#br0" timeOffset="99299.2637">6319 10701 98 0,'0'0'361'0,"0"0"-282"15,0 0-63-15,0 0 39 16,0 0 45-16,0 0-50 16,-2 0-4-16,13 0-24 15,25 0-10-15,22-3-21 16,20-6 9-16,11-3-110 15,0-5-73-15,-14-1-105 16</inkml:trace>
  <inkml:trace contextRef="#ctx0" brushRef="#br0" timeOffset="99471.1374">7086 10578 403 0,'0'0'242'0,"0"0"-179"15,0 0-41-15,0 0 8 16,0 0-30-16,0 0-29 16,130-10 4-16,-78 2-88 15,6-1-114-15,-8 1-97 16</inkml:trace>
  <inkml:trace contextRef="#ctx0" brushRef="#br0" timeOffset="99627.3874">7614 10513 410 0,'0'0'37'0,"0"0"-37"16,0 0-25-16,0 0-8 15,0 0 10-15,129-23-22 16,-87 21-10-16,4-3-39 16,-7 1-21-16,2 1 58 15</inkml:trace>
  <inkml:trace contextRef="#ctx0" brushRef="#br0" timeOffset="99752.3542">7991 10469 57 0,'0'0'97'15,"0"0"25"-15,0 0-3 16,0 0-9-16,0 0-12 16,0 0-85-16,101-5-13 15,-51 5-48-15,13-3-155 16</inkml:trace>
  <inkml:trace contextRef="#ctx0" brushRef="#br0" timeOffset="100446.4581">9003 8763 142 0,'0'0'152'16,"0"0"-36"-16,0 0 20 0,0 0-40 15,0 0-31-15,0 0-18 16,0 0-34-16,-9-32 15 16,9 32-28-16,0 2-11 15,0 23 9-15,14 19 4 16,10 17 0-16,6 13-2 16,-5 6 9-16,4 2-18 15,-2-4-33-15,-4-6-88 16,-8-11-30-16,-10-15-132 15</inkml:trace>
  <inkml:trace contextRef="#ctx0" brushRef="#br0" timeOffset="100618.3646">9139 9697 389 0,'0'0'142'0,"0"0"-142"16,0 0-5-16,0 0-2 16,0 0 7-16,0 0-4 15,14 60 8-15,-14-33-4 16,0 0 0-16,0 9-46 0,0 0-78 16,2-5-135-16</inkml:trace>
  <inkml:trace contextRef="#ctx0" brushRef="#br0" timeOffset="100821.4904">9244 10056 381 0,'0'0'206'16,"0"0"-176"-16,0 0-11 15,0 0 11-15,0 0-30 16,0 0 0-16,18 82-4 15,-12-38-2-15,-2-5-110 0,-4-7-237 16</inkml:trace>
  <inkml:trace contextRef="#ctx0" brushRef="#br0" timeOffset="101486.1827">8869 10774 232 0,'0'0'202'15,"0"0"-167"-15,0 0-32 16,0 0-1-16,0 0 2 15,0 0-4-15,60-112 0 16,-31 78-4-16,-6 7 9 16,-6 11-5-16,-3 6 8 15,-7 6-6-15,-3 2 18 16,-2 2-14-16,-2 0-1 16,0 0 10-16,2 0-15 15,3 16 0-15,2 13 5 16,-3 11-1-16,-4 7 18 15,0 1-20-15,0 5 6 16,0-7 1-16,-2-6-6 0,-4-6-3 16,0-8 0-16,6-7-9 15,0-11 1-15,0-4-25 0,0-4 3 16,0 0 29-16,16-15 1 16,13-21 12-16,11-14-11 15,1-10 5-15,-5 0-12 16,-3 8 6-16,-13 15 0 15,-9 20 38-15,-9 10-15 16,-2 7 15-16,0 0 6 16,0 0-23-16,0 0 13 15,0 0-34-15,0 0-12 16,0 17 6-16,0 10 6 0,0 6 8 16,0-1 5-16,0-2-9 15,0-4 4-15,0-6-8 16,9-4 0-16,16-4-4 15,8-6-22-15,12-6-14 16,6 0-72-16,-2-22-188 16</inkml:trace>
  <inkml:trace contextRef="#ctx0" brushRef="#br0" timeOffset="102486.1164">9391 10337 289 0,'0'0'253'16,"0"0"-230"-16,0 0-16 16,0 0-12-16,0 0 12 15,0 0-7-15,31 35 32 16,-22-8-9-16,-2 4-1 16,-3-6-16-16,-2 1-6 15,-2-5 0-15,0-6 6 16,0-3-12-16,0-7-2 15,0-4-25-15,0-1 31 16,0 0 0-16,0 0 2 16,0 0 25-16,2-25-24 0,7-14 2 15,7-2-6 1,0 4 6-16,2 4-3 0,0 12 5 16,-5 5-5-16,-5 7 0 15,0 9-2-15,-4 0-4 16,0 0-1-16,3 0-12 15,1 9 10-15,6 11 13 16,-1 4-4-16,-1 2 1 16,-3-1-1-16,-5-6 0 15,-2-7-29-15,-2-4-19 16,0-6 21-16,0-2-34 16,0 0 16-16,0 0 41 15,0-12 0-15,0-14-14 16,10-4 8-16,7-1 10 0,1 6 2 15,0 4 3-15,-7 12 23 16,-4 6-3-16,-3 3-5 16,0 0 3-16,5 0-9 15,3 7 9-15,-1 7 28 16,3 2-35-16,-4 2 21 16,1 2 19-16,3 0-46 15,-3 4 10-15,1-1-20 16,-2 0 0-16,-1-2-4 15,-5-4-34-15,4 0-44 16,-2-8-84-16,1-9-116 16</inkml:trace>
  <inkml:trace contextRef="#ctx0" brushRef="#br0" timeOffset="102704.8532">9995 10247 443 0,'0'0'174'0,"0"0"-135"16,0 0-14-16,0 0 5 15,0 0-19-15,0 0-11 16,0 6 0-16,6 16-4 16,4 5 12-16,-4 6-3 15,-4 4-5-15,-2 0 0 0,0 1 1 16,-2 3-1-16,-16-4-9 15,-8-1-20-15,-10-3-77 16,-4-9-78-16,-4-13-146 16</inkml:trace>
  <inkml:trace contextRef="#ctx0" brushRef="#br0" timeOffset="103064.3063">9264 10347 311 0,'0'0'251'15,"0"0"-186"-15,0 0-20 16,0 0 12-16,0 0-6 16,0 0-51-16,-5 22 0 15,1 14-5-15,4 10 7 16,0 5-2-16,2 0 0 0,23-5-18 15,6-3-19-15,9-13-69 16,3-13-113-16</inkml:trace>
  <inkml:trace contextRef="#ctx0" brushRef="#br0" timeOffset="103595.4793">9170 11221 415 0,'0'0'192'15,"0"0"-192"-15,0 0-6 16,0 0 0-16,0 0 12 15,0 0-4-15,18 72 17 16,-15-42-12-16,-1 2-7 16,-2-1 0-16,0-1-57 0,0-7-56 15,0-2-105 1</inkml:trace>
  <inkml:trace contextRef="#ctx0" brushRef="#br0" timeOffset="103767.3647">9174 11511 299 0,'0'0'81'0,"0"0"-81"15,0 0 2-15,0 0 36 16,0 0-15-16,0 129-21 16,0-93-4-16,3-2-38 15,1-4-37-15,-4-3-71 16</inkml:trace>
  <inkml:trace contextRef="#ctx0" brushRef="#br0" timeOffset="103939.229">9181 11911 79 0,'0'0'159'16,"0"0"-93"-16,0 0-12 15,0 0 48-15,0 0-30 16,0 0-11-16,10 65-37 15,0-42-24-15,-5 5-14 16,-5-7-144-16</inkml:trace>
  <inkml:trace contextRef="#ctx0" brushRef="#br0" timeOffset="138372.5719">9984 12254 153 0,'0'0'159'15,"0"0"-52"-15,0 0-12 0,0 0 11 16,0 0-20 0,0 0-21-16,0 0 10 0,0 0-50 15,0 0 5-15,-9-38 4 16,9 38-31-16,0 0-1 16,0 0-2-16,0 2-34 15,0 20 8-15,0 10-10 16,13 6 36-16,6-2 0 15,-2-2-21-15,-3-8 17 16,-6-3-14-16,-1-6-14 16,-3-6 26-16,-2-4-26 15,0-4 7-15,-2-3 10 16,0 0-7-16,4 0 22 16,-2 0 10-16,0-5-4 0,4-16 27 15,3-11-23-15,5-5-10 16,5 2 9-16,2 0-7 15,3 0 16-15,1 8-18 16,-5 1 3-16,0 6 15 16,-5 3-18-16,-1 3 2 15,-5 9-2-15,-5 1 7 16,-4 4-18-16,2 0 11 16,0 1-33-16,4 26 20 15,0 12-4-15,0 6 17 16,3 1 0-16,3-4 10 15,1-4-13-15,7-8 3 0,3-4-25 16,3-10 11 0,8-4-52-16,4-12-31 15,1 0-8-15,-1-8-52 0,-1-17-99 16</inkml:trace>
  <inkml:trace contextRef="#ctx0" brushRef="#br0" timeOffset="138638.1969">10875 12216 346 0,'0'0'142'0,"0"0"-105"0,0 0-21 16,0 0 11-16,0 0-27 15,0 0 0-15,0 96 21 16,-6-42-7-16,-5-2-4 16,1 1-10-16,0-8 9 15,-1-4-18-15,-1-5-4 16,-1-8-27-16,1-7-7 16,2-4-82-16,1-13-6 15,2-4-42-15</inkml:trace>
  <inkml:trace contextRef="#ctx0" brushRef="#br0" timeOffset="138841.2513">10730 12406 110 0,'0'0'144'15,"0"0"-17"-15,0 0-20 16,0 0 15-16,0 0-38 16,0 0-21-16,0-32-35 15,8 32-22-15,16 0-12 16,10 14 4-16,5 12 2 15,1 6-15-15,-6 2-10 16,-3 4-33-16,-4-4-27 16,2-3-48-16,0-9 12 15,0-14-105-15</inkml:trace>
  <inkml:trace contextRef="#ctx0" brushRef="#br0" timeOffset="139247.5164">11400 12358 383 0,'0'0'152'0,"0"0"-108"16,0 0-44-16,0 0-20 15,0 0-1-15,0 0-33 16,-3 0-7-16,-12-4 22 15,-1-4-21-15,5-4 60 0,2-2 14 16,7-1-10 0,2-2 38-16,0-1 3 0,0 0-6 15,6 1-15-15,13 4-17 16,0 3-5-16,-1 4 14 16,-3 6-13-16,-1 0 17 15,-3 0-20-15,0 15 0 16,-1 11 14-16,-6 13-8 15,-4 7 19-15,0 5 5 16,-9 0-28-16,-11-5 5 16,-1-8-7-16,6-8-55 15,6-9-40-15,9-11-35 16,0-10-60-16</inkml:trace>
  <inkml:trace contextRef="#ctx0" brushRef="#br0" timeOffset="139841.2511">11743 12141 162 0,'0'0'206'15,"0"0"-56"-15,0 0-30 16,0 0-28-16,0 0-21 16,0 0-2-16,13-45-69 15,-13 45-17-15,2 14 8 16,-2 17-63-16,0 15 71 0,0 7-5 15,0-3-31 1,-4-6 19-16,-7-7-25 0,7-13-12 16,1-10 9-16,1-9-21 15,2-5 30-15,0 0 37 16,0 0 11-16,0-22 70 16,9-19-81-16,10-12 5 15,8-10-9-15,0 4 13 16,0 9-1-16,-2 13 14 15,-5 17-11-15,-7 8 8 16,-2 9-19-16,0 3 2 16,2 0-6-16,6 0 8 15,0 15-4-15,-1 9 19 16,-2 2-14-16,-7 2 18 16,-5 1-23-16,-4-4 0 0,0-2-1 15,0-7-30-15,0-9-5 16,0-2-16-16,0-5 24 15,0 0 28-15,13-17 35 16,14-24-2-16,12-13-33 16,9-1 1-16,-3 7 3 15,-14 19 18-15,-9 14-20 16,-8 13 11-16,-1 2-13 16,3 0 0-16,3 20 5 15,2 12-2-15,-3 5 33 16,-1 2-4-16,-1 4-23 15,-3 1 33-15,1-3-42 0,-3 2-2 16,3-8-22 0,5-9-112-16,8-17-41 0,2-9-65 15</inkml:trace>
  <inkml:trace contextRef="#ctx0" brushRef="#br0" timeOffset="140044.3809">12884 11955 275 0,'0'0'210'0,"0"0"-74"16,0 0-28-16,0 0-44 15,0 0-42-15,0 0-13 16,16-2-9-16,-3 37-15 0,3 14 7 16,-8 19-4-1,-8 11 9-15,-13 9-39 0,-38 0-37 16,-18-4 3-16,-14-6-78 15,-8-11-59-15</inkml:trace>
  <inkml:trace contextRef="#ctx0" brushRef="#br0" timeOffset="140626.4772">9683 12252 87 0,'0'0'194'16,"0"0"-157"-16,0 0-29 0,0 0-8 15,0 0 58-15,0 0-12 16,-58 146 26-16,51-87-19 16,7 0-19-16,0 4 36 15,32-3-41-15,12-2 23 16,14-4-7-16,12-6-35 15,5-5 22-15,-2-9-32 16,1-9-32-16,-5-8-25 16,0-10-101-16,-11-7-65 15</inkml:trace>
  <inkml:trace contextRef="#ctx0" brushRef="#br0" timeOffset="163442.9404">11248 10594 98 0,'0'0'90'0,"0"0"-67"16,0 0 15-16,0 0 51 16,0 0-17-16,0 0-3 15,0 0-9-15,-116-21-26 16,110-4 17-16,0-4-34 16,6 0-5-16,0 4 6 15,0 1-16-15,0 4-2 16,14 6 0-16,4 4-6 15,4 4 4-15,3 6-6 0,2 0 4 16,-3 0-5-16,-2 12 0 16,-6 22 9-16,-7 14 0 15,-9 13 2-15,0 11 30 16,-23-1-15-16,-12 0-16 16,-7-12 10-16,-6-7-6 15,-4-11-5-15,-2-9 0 16,0-5-41-16,10-12 1 15,13-15-51-15,21-1-72 16</inkml:trace>
  <inkml:trace contextRef="#ctx0" brushRef="#br0" timeOffset="164677.3926">12759 8681 92 0,'0'0'109'16,"0"0"-38"-16,0 0-4 15,0 0-19-15,0 0 24 0,0 0 3 16,0 0-29-16,47-89 36 16,-47 89-33-16,0 0-22 15,0 0-6-15,0 0-21 16,-25 0-7-16,-30 0-2 16,-27 16-64-16,-26 14 53 15,-1 7 13-15,0 5 7 16,4 4-12-16,15 0 16 15,17-8-4-15,24-11 0 16,22-12 5-16,18-7-14 16,9 1 9-16,0 6-16 15,0 11 14-15,0 17 4 0,23 10 0 16,6 12 14-16,6 11-14 16,7 10 27-16,-3 14-20 15,-3 13-5-15,-5 14 15 16,-9 19-19-16,-9 5 8 15,-11 8-8-15,-2 1 11 16,0-9-9-16,-15-6-2 16,1-12 0-16,6-6-4 15,8-5 8-15,0-13-8 16,0-12-49-16,2-13 53 16,7-17-5-16,-3-7 5 15,-3-5 0-15,-1-5-4 16,-2 0 11-16,0-3-7 0,0-1 0 15,0-5-9 1,0-3 6-16,0-4-29 0,0-6 1 16,0 1 22-16,0-3-17 15,0 0 15-15,0 4 6 16,0 0 5-16,0 4 0 16,0-1 0-16,0 2 0 15,0-5-10-15,0-3-1 16,0-10 6-16,0-3 4 15,0-8 2-15,0-6-1 16,0 0 0-16,2 0 5 16,20 0 15-16,12-16-19 15,6-4 8-15,4 2-9 16,1 1 7-16,-3 3-11 0,3-1 4 16,0 1 0-16,-2 2-5 15,1 0 5-15,0 0-1 16,-1 2-40-16,-8 0-105 15,-12 0-45-15</inkml:trace>
  <inkml:trace contextRef="#ctx0" brushRef="#br0" timeOffset="165792.7266">12860 9122 440 0,'0'0'104'0,"0"0"-97"16,0 0-7-16,0 0 18 15,0 0 25-15,0 0-6 16,0 0-31-16,46 11 25 16,-8-11-1-16,11 0-24 15,7 0-2-15,13 3-4 16,12-1-41-16,-2-2-65 15,-5 0-172-15</inkml:trace>
  <inkml:trace contextRef="#ctx0" brushRef="#br0" timeOffset="165980.3079">13655 9064 203 0,'0'0'193'0,"0"0"-166"16,0 0-18-16,0 0-11 16,0 0 2-16,119 9-7 15,-69-7 7-15,2-2-87 16,-5 0-35-16,-7 0-67 16</inkml:trace>
  <inkml:trace contextRef="#ctx0" brushRef="#br0" timeOffset="166199.057">14090 9075 339 0,'0'0'133'0,"0"0"-68"15,0 0 7-15,0 0 20 16,0 0-67-16,0 0-25 16,58 0-1-16,-16 0-28 15,12 7-39-15,4 1-7 16,4 1-72-16,-2-2-16 15,-2-3-62-15</inkml:trace>
  <inkml:trace contextRef="#ctx0" brushRef="#br0" timeOffset="166362.6163">14895 9073 137 0,'0'0'208'0,"0"0"-138"15,0 0-17 1,0 0 8-16,0 0-9 15,0 0-51-15,71-8 10 16,-27 8-12-16,10 13 1 16,2 1-20-16,2-5-38 15,-2-2-66-15,-5-7 29 16,-4 0-64-16</inkml:trace>
  <inkml:trace contextRef="#ctx0" brushRef="#br0" timeOffset="167040.6054">15811 8993 324 0,'0'0'72'15,"0"0"-48"-15,0 0 40 16,0 0-13-16,0 0-51 16,0 0-8-16,-35-12 0 15,18 4 2-15,5-4-22 16,5-5 28-16,4 0 0 16,3-7 0-16,0-2-6 0,18 0-11 15,9 3-5-15,6 4 10 16,3 7 5-16,-1 4 2 15,2 4 3-15,-4 4 2 16,-4 0 2-16,-7 0 2 16,-6 9-4-16,-8 13 13 15,-5 13-9-15,-3 9 37 16,-7 10-10-16,-28 8 13 16,-10 2 3-16,0-8-47 15,10-13 7-15,10-14-7 16,13-12-5-16,10-9-1 15,2-8-11-15,0 0-13 16,0 0 20-16,29-20 10 0,14-19 7 16,13-11-7-16,2-4 7 15,-3 4-13-15,-10 13 6 16,-14 10 0-16,-13 17 2 16,-11 6 4-16,-7 4 4 15,0 0-8-15,0 0 3 16,0 0-3-16,0 7-2 15,0 14 0-15,-12 7 25 16,2 4-12-16,5-4 11 16,1 1-4-16,4-10-12 15,0 4-8-15,6-5 0 16,26-4-9-16,17-6-2 16,18-8-31-16,8 0-82 15,-1-24-187-15</inkml:trace>
  <inkml:trace contextRef="#ctx0" brushRef="#br0" timeOffset="167314.5153">16542 8318 350 0,'0'0'131'15,"0"0"-128"-15,0 0 2 16,0 0-5-16,0 0 30 16,0 132 22-16,0-78-13 15,0-6-36-15,0-6-3 16,0-8 0-16,0-3-4 15,0-9-12-15,0-5-66 16,4-7-91-16,3-10-111 16</inkml:trace>
  <inkml:trace contextRef="#ctx0" brushRef="#br0" timeOffset="167615.5294">16885 8233 223 0,'0'0'216'15,"0"0"-131"-15,0 0-40 0,0 0-19 16,0 0-14-16,0 0-12 16,50 58 0-16,-26 2 29 15,-2 7-22-15,-2-3 3 16,-4-3 16-16,-7-8-26 15,-7-4 13-15,-2-8-13 16,-6-1-8-16,-35-1 8 16,-16-7-81-16,-9-13-105 15,-3-16-213-15</inkml:trace>
  <inkml:trace contextRef="#ctx0" brushRef="#br0" timeOffset="167850.0321">16219 8228 466 0,'0'0'56'0,"0"0"-56"16,0 0 0-16,0 0 90 15,-38 128-8-15,27-66-43 16,1-4 4-16,4-2-42 16,6-4 18-16,0-1-19 0,14-4 0 15,26 0-2-15,16-6-75 16,12-17-99-16,3-13-285 16</inkml:trace>
  <inkml:trace contextRef="#ctx0" brushRef="#br0" timeOffset="168468.4062">17445 9174 247 0,'0'0'162'0,"0"0"-102"0,0 0 0 0,0 0 11 16,0 0-28-16,0 0 6 15,0 0-38-15,36-6-7 16,17 6 21-16,18 0-25 16,8-2-9-16,-4-4-80 15,-15-4-164-15</inkml:trace>
  <inkml:trace contextRef="#ctx0" brushRef="#br0" timeOffset="168657.8883">18069 9114 422 0,'0'0'105'16,"0"0"-101"-16,0 0-1 0,0 0 1 16,170 10-4-16,-106-10-38 31,7 0-61-31,-3 0-83 0</inkml:trace>
  <inkml:trace contextRef="#ctx0" brushRef="#br0" timeOffset="168798.516">18829 9082 428 0,'0'0'90'0,"0"0"-54"0,0 0 16 15,0 0-52-15,0 0-13 16,176-22-45-16,-82 15-75 15,-3 4-159-15</inkml:trace>
  <inkml:trace contextRef="#ctx0" brushRef="#br0" timeOffset="168957.9052">19541 9048 225 0,'0'0'173'15,"0"0"-164"-15,0 0 21 16,0 0 5-16,0 0-34 15,0 0-1-15,62 2-52 16,-53-2-93 0</inkml:trace>
  <inkml:trace contextRef="#ctx0" brushRef="#br0" timeOffset="169671.7719">19842 8432 295 0,'0'0'0'0,"0"0"-72"16,118-10 71-16,-65 10-3 0,7 10 8 15,10 11-4 1,5 0 14-16,3 2-7 0,-2-4 11 16,-5-1-10-16,-8-4 12 15,-15 0 14-15,-8 4-15 16,-11 5 0-16,-8 12-19 16,-11 16 4-16,-10 16 8 15,0 16 2-15,-17 10 32 16,-20 13 25-16,-13 10-28 15,-6 14 19-15,-10 17-27 16,-1 12-28-16,5 14-2 16,6-4-5-16,8-7-22 15,15-16-9-15,14-19-20 16,9-18 29-16,8-12 13 0,2-13 9 16,0-6 7-16,0-3-7 15,0-3 0-15,16 1-1 16,1-3-12-16,4-2 10 15,-3 0 3-15,-3-3 0 16,-4-4-3-16,-4-6-2 16,-3-14 5-16,-4-5 49 15,0-4-24-15,0-7-7 16,0-4-18-16,-2-7-6 16,-5 1 5-16,0-1-15 15,-1 1 16-15,1 2-1 16,1 0 4-16,-6 0-7 15,3-1 4-15,-5 2 0 0,2-2 2 16,-5-1 1-16,0-4 16 16,-3 0 4-16,-7-4-15 15,-11 3 9-15,-8-2-17 16,-17 3-8-16,-8-5-2 16,-10 2-35-16,-3 3 21 15,-3-2-17-15,4-1-267 16</inkml:trace>
  <inkml:trace contextRef="#ctx0" brushRef="#br0" timeOffset="170532.6053">13267 11826 184 0,'0'0'222'16,"0"0"-127"-16,0 0-36 15,0 0 14-15,0 0-13 16,0 0 10-16,9 0-38 0,20 0-19 16,20 0 29-16,20 0-28 15,14 0-2-15,11 0-12 16,1 0-17-16,1 0-18 16,0 0-56-16,-7-3-44 15,-15-6-62-15,-18-3-184 16</inkml:trace>
  <inkml:trace contextRef="#ctx0" brushRef="#br0" timeOffset="170704.435">14337 11754 336 0,'0'0'205'0,"0"0"-168"15,0 0-30-15,0 0 11 16,0 0-2-16,161-29-9 15,-85 18-14-15,4 4 0 16,0 0-110-16,-12 3-117 16</inkml:trace>
  <inkml:trace contextRef="#ctx0" brushRef="#br0" timeOffset="170860.6513">15033 11659 122 0,'0'0'371'0,"0"0"-285"0,0 0-80 16,0 0 26 0,132-55-29-16,-75 49 3 0,8 4-6 15,-4 2-50-15,-9 0-60 16,-6 0-94-16</inkml:trace>
  <inkml:trace contextRef="#ctx0" brushRef="#br0" timeOffset="171438.8534">15820 11407 283 0,'0'0'163'0,"0"0"-98"16,0 0-65-16,0 0 0 15,0 0-2-15,0 0 2 16,-15-97 10-16,15 83-10 15,6-3-7-15,25 1 1 16,5 0-11-16,6 4 17 16,-4 3 0-16,-6 9 2 15,-6 0-6-15,-6 0 4 16,-6 3 0-16,-4 23 7 16,-5 15 0-16,-5 14 33 15,0 21 5-15,-13 8-4 16,-10 6 33-16,3-15-62 15,9-16-12-15,5-19 0 16,4-17-2-16,2-10 2 0,0-10-30 16,0-3-27-16,10-7 52 15,28-32 0-15,16-21-8 16,8-18-8-16,-2-6-15 16,-10 9 30-16,-15 14 2 15,-10 24 4-15,-14 19 34 16,-9 13-13-16,0 5 27 15,-2 0-12-15,0 0-36 16,0 29-7-16,-11 19 7 16,-7 15 22-16,7 5 34 15,9-5-55-15,2-11 22 16,2-7-11-16,25-10-3 0,11-12-18 16,13-12-2-16,7-11-62 15,0-22-30-15,-7-35-102 16,-10-21-174-16</inkml:trace>
  <inkml:trace contextRef="#ctx0" brushRef="#br0" timeOffset="171686.0856">16482 10712 327 0,'0'0'99'0,"0"0"-99"0,0 0 3 15,0 0 52-15,-42 104 46 16,30-57-55-16,6-4 15 0,6 1-38 16,0-4-10-1,0-1-3-15,6-4-9 0,8-6-1 16,6-3 0-16,4 0-28 15,5-3-1-15,11-11-38 16,9-12-89-16,5 0-123 16</inkml:trace>
  <inkml:trace contextRef="#ctx0" brushRef="#br0" timeOffset="172232.959">16943 10648 385 0,'0'0'19'16,"0"0"-4"-16,0 0-15 15,0 113 27-15,0-58 6 16,-4-3-21-16,-3-3-4 16,1-9-8-16,-4-11 0 15,6-9-2-15,0-9-4 16,4-7-45-16,0-4 21 15,0 0 29-15,0-20 0 16,0-14-14-16,2-11 6 16,23 0 9-16,1 0 20 15,-1 11-10-15,-3 14 48 16,-4 9-25-16,-1 11-26 16,1 0 2-16,7 0-2 0,2 19-7 15,-2 5 14-15,-2 5-14 16,-6-5 22-16,-7-2-10 15,-3-5-9-15,-7-5 3 16,0-5-6-16,0-3-10 16,0-4 10-16,0 0 0 15,3 0 14-15,-1-8 9 16,5-17-12-16,8-9 3 16,9-5-7-16,5 6-7 15,0 7 0-15,-4 13 6 16,-8 10 14-16,-1 3-17 15,3 0 1-15,2 3 10 0,0 14-12 16,-3 7 6 0,-5 4 7-16,-5-2-9 0,-3 0-3 15,-5-6-3-15,0-2-59 16,0-10-53-16,-2-8-118 16</inkml:trace>
  <inkml:trace contextRef="#ctx0" brushRef="#br0" timeOffset="172456.8542">17741 10393 583 0,'0'0'105'0,"0"0"-100"16,0 0 11-16,0 0-10 0,70 106 35 16,-41-32 7-1,-2 10-39-15,-14 6 24 16,-13-1-33-1,0 0 0-15,-42-3 0 0,-21-1 0 16,-17-8-11 0,-7-3-52-16,8-11-108 0,19-15-131 15</inkml:trace>
  <inkml:trace contextRef="#ctx0" brushRef="#br0" timeOffset="172659.2401">17719 11471 776 0,'0'0'48'16,"0"0"-48"-16,0 0-9 16,134 5 9-16,-63-5 6 15,9 0 6-15,-1 0-24 0,-10-2-16 16,-14-10-112-1,-17-6-68-15,-15-7-163 0</inkml:trace>
  <inkml:trace contextRef="#ctx0" brushRef="#br0" timeOffset="172802.5203">18297 11272 491 0,'0'0'111'0,"0"0"-111"16,149-9 0-16,-74 9-6 15,6 0-45-15,-6 10-71 16,-5-2-81-16</inkml:trace>
  <inkml:trace contextRef="#ctx0" brushRef="#br0" timeOffset="172946.9842">19177 11143 484 0,'0'0'156'0,"0"0"-130"15,0 0 60-15,127-10-35 16,-67 10-12-16,7 0-39 15,9 0-1-15,-5 6-73 16,-15-2-164 0,-29-4-253-1</inkml:trace>
  <inkml:trace contextRef="#ctx0" brushRef="#br0" timeOffset="179586.2613">19964 12380 506 0,'0'0'102'16,"0"0"-102"-16,0 0-52 15,0 0 52-15,0 0 26 16,42 128-2-16,-31-81-10 16,-4-6-8-16,-2-6-4 15,-1-9-2-15,-4-10-15 16,0-9-3-16,0-2-31 16,0-5 40-16,0 0 9 0,2-8 12 15,2-27 15-15,8-11-27 16,5-5 0-16,6 3 22 15,2 9 1-15,-4 11-11 16,0 10 6-16,-1 6-6 16,-3 7 1-16,6 5-13 15,2 0-6-15,-1 0 2 16,0 17 8-16,-1 7 3 16,-5 7 12-16,-7 3-19 15,-7 2 14-15,-4-7-14 16,0-4-6-16,0-9 3 15,0-13-56-15,0-3 40 16,0 0 19-16,6-7 10 16,17-30 1-16,12-14-11 15,11-6-2-15,0 11 2 0,-10 17 11 16,-12 14 9-16,-10 13-7 16,-5 2-10-16,2 0-3 15,0 22 7-15,2 11-7 16,1 4 29-16,-7 9-24 15,-1 0 5-15,-2 0-10 16,4-3-12-16,5-11-72 16,14-16-102-16,12-16-61 15</inkml:trace>
  <inkml:trace contextRef="#ctx0" brushRef="#br0" timeOffset="179930.0125">21059 12605 428 0,'0'0'137'0,"0"0"-126"16,0 0 79-16,0 0-20 16,0 0-50-16,0 0-20 15,-52-4-4-15,32-1 4 16,7 0-1-16,8-7-2 16,3-6-21-16,2-2-2 15,0-3 17-15,7 4 9 16,6 7 9-16,-2 4-1 15,-2 5 3-15,-7 3-7 16,0 0-2-16,3 0-2 16,4 11 0-16,0 13 28 0,2 6-18 15,-2 4 22-15,-4 4-5 16,-5 3-23-16,0-2-8 16,0-6 1-16,-10-6-62 15,-12-8-32-15,2-18-123 16,2-1-180-16</inkml:trace>
  <inkml:trace contextRef="#ctx0" brushRef="#br0" timeOffset="180320.6367">21227 12314 539 0,'0'0'155'0,"0"0"-142"16,0 0 9-16,0 0 2 15,0 0-10-15,0 0 6 16,41 127-2-16,-28-69 2 16,-2-2-20-16,-6-8-7 15,-3-10-34-15,-2-14-56 16,0-12 5-16,0-9-9 16,0-3-1-16,0-5 85 15,3-23-20-15,3-14 16 16,5-8 21-16,5 1 65 15,1 11 5-15,-3 13 26 16,-7 12-28-16,-3 9 1 16,-2 4-54-16,6 0-15 15,4 10 0-15,9 16 1 0,0 11 33 16,4 5-15-16,-4 6-2 16,-2 0 13-16,-1-2-30 15,-2-6-8-15,4-14-75 16,4-20-102-16,12-6-70 15</inkml:trace>
  <inkml:trace contextRef="#ctx0" brushRef="#br0" timeOffset="180481.3003">22041 12235 494 0,'0'0'18'0,"0"0"5"0,0 0 29 16,-17 121 56-16,3-51-47 15,-4 10-28-15,-2 7 1 16,0 7-30 0,-2-6-8-16,4-9-14 0,2-17-87 0,3-19-31 15,2-20-60 1,0-23-94-16</inkml:trace>
  <inkml:trace contextRef="#ctx0" brushRef="#br0" timeOffset="180649.1653">21823 12533 361 0,'0'0'170'16,"0"0"-51"-16,0 0-23 16,0 0-64-16,0 0-32 15,0 0-2-15,67 24 2 16,-14 24 21-16,5 8-17 16,-4 4-8-1,-3-4-4-15,-4-5-103 0,2-17-39 16,-2-15-122-16</inkml:trace>
  <inkml:trace contextRef="#ctx0" brushRef="#br0" timeOffset="180899.1487">22521 12216 546 0,'0'0'200'0,"0"0"-91"16,0 0-17-16,0 0-30 15,0 0-62-15,0 0-7 16,13 31-12-16,18 27 19 16,0 15 5-16,-6 9-5 15,-7 1 0-15,-12-4-7 16,-6-1-2-16,0-8 9 16,-24-5-20-16,-18-3-26 15,-23 0-24-15,-26-4-79 16,-23-7-158-16</inkml:trace>
  <inkml:trace contextRef="#ctx0" brushRef="#br0" timeOffset="181339.1175">19538 12416 487 0,'0'0'205'0,"0"0"-153"0,0 0-34 16,0 0 31-1,0 0-40-15,0 0-2 0,-43 110 1 16,31-29-4-16,7 7 13 15,5-2-17-15,2-3 3 0,32-10-1 16,10-4-2-16,20-11-6 16,19-9-36-16,20-17-75 15,4-15-54-15,-14-8-115 16</inkml:trace>
  <inkml:trace contextRef="#ctx0" brushRef="#br0" timeOffset="184825.2789">14460 8097 484 0,'0'0'158'0,"0"0"-137"16,0 0-13-16,0 0-8 15,0 0-25-15,0 0 23 16,0 0 2-16,58 118 6 16,-38-63 15-16,-3-7-21 15,-3-17 0-15,-5-16 0 0,3-15-14 16,19-13 14 0,44-59 12-16,64-48 37 0,59-49-22 15,40-21-27-15,1 14 0 16,-38 37-2-16,-47 54-24 15,-52 48-49-15,-40 31-190 16</inkml:trace>
  <inkml:trace contextRef="#ctx0" brushRef="#br0" timeOffset="195361.0418">19939 12936 143 0,'0'0'142'16,"0"0"-87"-16,0 0-38 15,0 0 11-15,0 0 28 16,0 0-15-16,0 0-31 16,-2-6 22-16,2 3-9 15,0 3 5-15,0 0 12 16,0 0-27-16,0 0 5 15,0 0-15-15,0 0 6 16,15 0-9-16,14 19 0 16,12 6 0-16,3 6 9 15,6 3-2-15,2 0-7 16,11-3 0-16,7-6 4 0,7-4 3 16,8-16-7-16,6-5 1 15,1 0 4-15,-1-14-4 16,-12-3-1-16,-19 2 0 15,-18 3 7-15,-17 5-8 16,-13 2 1-16,-2 1 0 16,-6 4-4-16,1-3 10 15,-1 3-6-15,-2-5 0 16,0 3 3-16,0 2-6 16,3-2 3-16,-5 0 0 15,3 2-4-15,-1 0 8 16,-2 0-4-16,0-2 0 0,0 2-1 15,0 0-4-15,0 0-10 16,0 0-8-16,0 0 3 16,0 0-22-16,0 0 6 15,0 0-11-15,0 0-24 16,0 0 0-16,0 2-135 16</inkml:trace>
  <inkml:trace contextRef="#ctx0" brushRef="#br0" timeOffset="197392.6893">24180 9124 312 0,'0'0'96'0,"0"0"-74"16,0 0 15-16,0 0 28 15,0 0 39-15,0 0-47 16,6-18-28-16,-4 18 9 15,-2 0-27-15,0 0 6 16,0 0-17-16,0 0 3 16,-29 0-8-16,-42 0-16 15,-32 8-43-15,-17 11 4 16,11 0 17-16,28-3 24 16,26-4 14-16,21-6-9 15,16-1 14-15,9-5 0 0,9 3 9 16,0-1-5-16,0 5-4 15,11 8-14-15,18 5 14 16,12 10 2-16,3 9 30 16,1 8-18-16,-9 15 5 15,-7 16 14-15,-12 23 4 16,-12 25-5-16,-5 25 5 16,-3 11-28-16,-18-2 13 15,-2-5-18-15,8-19-1 16,10-24 2-16,5-27-1 15,0-29-4-15,5-24 0 16,12-14-2-16,10-10-5 16,11-8 1-16,20 0 6 0,16-24 2 15,8-10-2 1,0-6-14-16,-1-1-43 0,3 2-129 16,3-6-74-16</inkml:trace>
  <inkml:trace contextRef="#ctx0" brushRef="#br0" timeOffset="197997.0863">25611 9249 274 0,'0'0'153'0,"0"0"-46"0,0 0 15 16,0 0-49-16,0 0-72 15,0 0-1-15,-19 63 0 16,-12 22 47-16,-6 15-13 16,-6 4-18-16,3 0-8 15,0-8-5-15,4-9-3 16,7-17-9-16,5-17 5 16,1-14-33-16,6-15-4 15,5-12 7-15,8-8-29 16,4-4 44-16,0 0 18 15,0-12-26-15,0-18-91 16,6-7 29-16,17-6 56 0,2-3 14 16,-1 2 8-1,-2-1 11-15,-4 5 31 0,-5 4 22 16,-3 2 23 0,-2 5-15-16,-3 0 13 0,-1 5-4 15,-2 2-27-15,0 4 25 16,-2 4-26-16,0 0-16 15,0 0 6-15,-15-1-32 16,-5 0 0-16,-3 3-2 16,2 3-2-16,-2 4-9 15,5 3-38-15,9 2-36 16,5 0-29-16,4-7-175 16</inkml:trace>
  <inkml:trace contextRef="#ctx0" brushRef="#br0" timeOffset="198341.9018">26016 8797 515 0,'0'0'43'0,"0"0"-43"16,0 0-2-16,0 0 2 15,0 0 40-15,4 133 12 16,-4-75-12-16,0-5-39 15,0-2 5 1,0-7-6-16,0-8-7 0,0-5-24 16,0-6-70-16,0-11-72 15,0-9-60-15</inkml:trace>
  <inkml:trace contextRef="#ctx0" brushRef="#br0" timeOffset="198560.6647">26413 8789 489 0,'0'0'32'15,"0"0"-22"-15,0 0-10 16,0 0 8-16,0 0 32 16,87 122 0-16,-72-64-31 15,-10-2-6-15,-5-1 8 0,0-4-11 16,-36-8-21-1,-15-5-60-15,-13-10-78 16,-6-14-116-16</inkml:trace>
  <inkml:trace contextRef="#ctx0" brushRef="#br0" timeOffset="198780.0873">25791 8847 624 0,'0'0'14'0,"0"0"-14"15,0 0-4-15,0 0 4 16,-18 102 28-16,14-40 19 0,-1 0-42 16,5 1-2-1,0-5-2-15,15-3-1 0,26-11-49 16,19-11-74-16,11-15-172 15</inkml:trace>
  <inkml:trace contextRef="#ctx0" brushRef="#br0" timeOffset="199187.7688">26785 9865 459 0,'0'0'0'0,"0"0"-6"16,0 0 2-16,0 0 0 16,0 0 4-16,0 0-3 15,-76-81 3-15,76 66-2 16,0 3-18-16,0 2 14 0,15 6 6 15,4 1 12-15,1 3 4 16,2 0 20-16,-2 3-27 0,3 21 23 16,-4 7 4-16,-1 6-24 15,-7 11 21-15,-3 5-10 16,-8 3 7-16,0 4-7 16,-23-8-20-16,-6-6 2 15,-2-10-5-15,6-14-19 16,10-8-20-16,10-10-116 15,5-4-142-15</inkml:trace>
  <inkml:trace contextRef="#ctx0" brushRef="#br0" timeOffset="199354.3859">27474 9946 474 0,'0'0'100'15,"0"0"-72"1,0 0 64-16,120 2-82 0,-60 0 0 16,1-2-10-16,-3 0-48 15,-9 0-40-15,-9-16-93 16,-5-8-178-16</inkml:trace>
  <inkml:trace contextRef="#ctx0" brushRef="#br0" timeOffset="199479.3463">28005 9767 428 0,'0'0'139'0,"0"0"-139"16,0 0 0-16,0 0 20 15,113 0-20-15,-49 5-4 16,4 0-130-16,-8-3-214 16</inkml:trace>
  <inkml:trace contextRef="#ctx0" brushRef="#br0" timeOffset="199628.9636">28597 9777 535 0,'0'0'101'0,"0"0"-91"0,0 0 16 15,0 0 24-15,0 0-35 16,163 0-15-16,-87 0-120 16,-5-8-297-1</inkml:trace>
  <inkml:trace contextRef="#ctx0" brushRef="#br0" timeOffset="200231.015">29957 9810 475 0,'0'0'89'0,"0"0"-89"15,0 0-22-15,0 0 14 16,0 0 16-16,-116 0-8 15,101-10 10-15,3-1-7 16,8-1 29-16,4-4-16 16,0-2-12-16,23 1-4 0,19-2-15 15,7 3 15-15,2 7 0 16,-4 7 3-16,-12 2-3 16,-8 0 4-16,-6 2-1 15,-9 17 11-15,-3 9-10 16,-6 10 29-16,-3 6 20 15,0 10-11-15,-9 3 18 16,-16-5-47-16,-4-4-6 16,-4-13-7-16,-3-3-9 15,9-13-53-15,10-12-103 16,15-7-166-16</inkml:trace>
  <inkml:trace contextRef="#ctx0" brushRef="#br0" timeOffset="200638.5323">30950 9344 592 0,'0'0'94'0,"0"0"-79"16,0 0 64-16,0 0-42 15,0 0-37-15,-12 104 0 16,-22-9 13-16,-15 27 0 15,-15 13 32-15,-1-9-42 0,7-14-3 16,12-23 0 0,14-30-8-16,14-21 3 0,10-18-10 15,3-11-15-15,5-9 29 16,0 0-6-16,5-10 2 16,30-37 5-16,17-27-28 15,10-22 24-15,-4 2-2 16,-16 6 6-16,-19 13 2 15,-23 11-1-15,0 2 6 16,-36 4 1-16,-20 5-8 16,-4 11-1-16,4 14 1 15,21 10 18-15,16 10 12 16,15 7-30-16,4 1-37 16,0 0-64-16,27 0-224 0</inkml:trace>
  <inkml:trace contextRef="#ctx0" brushRef="#br0" timeOffset="201285.1421">31023 8939 506 0,'0'0'183'16,"0"0"-139"-16,0 0 11 15,0 0 29-15,0 0-84 16,0 0-2-16,2 39-10 16,0 7 12-16,-2 5-13 15,0 0 13-15,0-11-52 16,0-12 21-16,0-10-32 15,0-10 15-15,0-6-23 16,0-2 26-16,0 0 45 16,0-8 0-16,16-20-8 15,15-8 6-15,11-8-14 0,6 3 7 16,-9 12-6-16,-10 10 15 16,-11 13 21-16,-9 6-12 15,0 0-9-15,-1 6 11 16,6 16-9-16,-1 4 21 15,-1 3 13-15,-3-5-28 16,-5-9 9-16,0-4-17 16,-4-7-9-16,0-4 6 15,0 0-14-15,0 0 17 16,0 0 20-16,0 0 3 16,7-10 37-16,13-18-40 15,14-9-13-15,13 0-12 0,-1 4 5 16,-5 13 0-1,-17 13 3-15,-15 7 1 0,-7 0-8 16,3 0-9-16,1 12 13 16,1 13 1-16,2 5 4 15,-2 5 23-15,-3-3-5 16,3 0-18-16,1-5-10 16,6 0 1-16,-1-9-89 15,5-12-53-15,7-6-113 16</inkml:trace>
  <inkml:trace contextRef="#ctx0" brushRef="#br0" timeOffset="201472.6475">32126 8767 381 0,'0'0'41'15,"0"0"-26"-15,0 0 14 16,0 0 65-16,27 139-4 15,-27-80-39-15,0 5-15 0,0 1-36 16,-11-3 1 0,-22-3-3-16,-19-2-10 0,-21-3-62 15,-19-12-102-15,-9-11-197 16</inkml:trace>
  <inkml:trace contextRef="#ctx0" brushRef="#br0" timeOffset="201750.6627">30761 8886 544 0,'0'0'71'0,"0"0"-59"15,0 0-9-15,0 0 27 0,0 0 2 16,-48 136 13-16,28-80-35 16,1 2 0-16,11-5-11 15,8-2 1-15,12-1-26 16,42-8-17-16,31-9-126 16,19-13-56-16</inkml:trace>
  <inkml:trace contextRef="#ctx0" brushRef="#br0" timeOffset="202265.3199">32389 8969 519 0,'0'0'28'16,"0"0"-8"-16,0 0 20 15,0 0 34-15,129-51-37 16,-86 44-34-16,3 7-1 16,0 0-2-16,-7 0-8 15,-3 0 7-15,-14 8-14 16,-4 12-8-16,-11 10 14 15,-7 20-2-15,0 23 11 16,-18 17 11-16,-20 16 17 16,-11 19 30-16,-7 6-23 15,1 7 2-15,6 8-20 0,15-10-11 16,14-14-6-16,18-15 0 16,2-23 3-16,0-18-8 15</inkml:trace>
  <inkml:trace contextRef="#ctx0" brushRef="#br0">31696 10728 0 0,'-60'36'0'15,"-9"-30"0"-15,-16-9 0 16,39-12 0-16</inkml:trace>
  <inkml:trace contextRef="#ctx0" brushRef="#br0" timeOffset="216000.276">25296 12085 324 0,'0'0'92'16,"0"0"-52"-16,0 0 43 15,0 0 35-15,0 0-43 16,0 0-30-16,0 0-2 16,0-54-37-16,0 54 2 15,0 0-8-15,0 0-32 16,-3 35-15-16,-21 27-15 15,-16 31 62-15,-16 16 7 16,-4 5-1-16,-5-6-9 16,3-11 3-16,6-8-8 15,8-18 0-15,5-11 2 16,9-9-10-16,8-13 16 0,6-11-21 16,6-6 14-1,8-10-2-15,4-6-20 0,2-5 24 16,0 0-1-16,0 0 6 15,0-8 5-15,6-18-5 16,10-6 0-16,1-4 0 16,-1-3 3-16,-3-5 23 15,-1-2-26-15,-10-6 1 16,-2-2 7-16,0 2-8 16,-7 6 0-16,-8 2 9 15,3 5-7-15,3 6 23 16,3-6-20-16,-1-1-3 15,-2-1 2-15,0 4-1 0,1 11-3 16,-1 10 8 0,1 8-2-16,4 8-12 0,0 0-18 15,-3 0-88-15,1 18-153 16,-2 0 41-16</inkml:trace>
  <inkml:trace contextRef="#ctx0" brushRef="#br0" timeOffset="216512.1503">25478 12552 370 0,'0'0'219'0,"0"0"-174"16,0 0-5-16,0 0-18 16,0 0-9-16,0 0-2 15,130-36-3-15,-65 28-8 16,-5 1 0-16,-7 3-26 16,-14-3-11-16,-20 4-67 15,-14-5-10-15,-5-3-15 16</inkml:trace>
  <inkml:trace contextRef="#ctx0" brushRef="#br0" timeOffset="216713.5495">25519 12368 211 0,'0'0'56'0,"0"0"-4"16,183-46 17-16,-99 29-2 15,5 5-2-15,-6 5-58 16,-14 5-7-1,-20 2-65-15,-22 0-164 0</inkml:trace>
  <inkml:trace contextRef="#ctx0" brushRef="#br0" timeOffset="218098.1096">26849 11718 222 0,'0'0'256'16,"0"0"-207"-16,0 0-17 0,0 0 26 16,0 0-46-16,0 0-7 15,-69 36-5-15,36 33 6 16,-5 15 30-16,3 5-28 16,6 2-8-16,6-5 9 15,13-9-7-15,7-11 12 16,3-10-14-16,0-6 8 15,13-4-4-15,12-6-4 16,8-5 0-16,7-7-8 16,12-8 2-16,8-8-31 0,7-8-23 15,9-4-58-15,-9 0-81 16</inkml:trace>
  <inkml:trace contextRef="#ctx0" brushRef="#br0" timeOffset="218421.9007">27216 11911 389 0,'0'0'178'0,"0"0"-96"15,0 0-8-15,0 0-63 16,0 0 1-16,0 0-12 16,6 14-9-16,1 37 9 15,3 20 28-15,4 5-8 0,-3-3-12 16,1-7 1 0,-1-10-9-16,-1-6 0 0,-3-9-18 15,0-9-18-15,0-6-62 16,-1-10-63-16,3-10-58 15</inkml:trace>
  <inkml:trace contextRef="#ctx0" brushRef="#br0" timeOffset="218875.0533">27879 12264 210 0,'0'0'83'16,"0"0"-49"-16,0 0 23 16,0 0 8-16,0 0-2 15,0 0-43-15,-29-2-18 16,16-8-4-16,0-7-10 15,1 3 12-15,6-9-12 16,4-2 5-16,2 2 3 16,0-4-8-16,6 8 12 15,15 4-9-15,-2 8 18 16,6 5-5-16,0 2 4 0,-1 0-5 16,-1 13 17-16,1 9-9 15,-6 4 6-15,0 6 10 16,-7 7-8-16,-7 1 22 15,-4 6 4-15,0 0-16 16,-6 0 8-16,-19-2-32 16,-4-7-3-16,-2-5-2 15,-5-9-38-15,5-6-29 16,4-12-77-16,14-5-60 16</inkml:trace>
  <inkml:trace contextRef="#ctx0" brushRef="#br0" timeOffset="219521.8533">28359 11909 476 0,'0'0'103'0,"0"0"-60"0,0 0 0 15,0 0-34-15,0 0-9 16,0 0-8-16,22 56 0 16,-9 1 8-16,-5 6 26 15,-4-1-26-15,-4-8 12 16,0-11-12-16,0-11 2 16,0-12-5-16,0-11 3 15,0-4-2-15,0-5-6 16,0 0 8-16,0 0 2 0,4-28-2 15,21-19-36-15,10-16-2 16,7-1 23-16,-3 10 12 16,-6 15 3-16,-11 20 11 15,-6 11 9-15,1 5-20 16,1 3-10-16,5 0 6 16,0 23-7-16,-4 4 11 15,-5 4 11-15,-3 0-10 16,-7 0 15-16,-4-8-16 15,0-2 2-15,0-9-2 16,0-7 0-16,0 0-9 16,0-5-13-16,0 0 22 15,2 0 6-15,12-18 16 0,13-20-22 16,11-13-12 0,4 3 12-16,1 10 0 0,-8 13 17 15,-10 14-9-15,-10 8 27 16,-4 3-22-16,3 0-10 15,1 3 15-15,7 23-8 16,1 5 16-16,-3 4 2 16,0 4-26-16,-4-2 17 15,-6 0-19-15,1-3 7 16,-3-3-16-16,-4-10-23 16,0-7-38-16,1-8-40 15,3-6-90-15,8-22-75 0</inkml:trace>
  <inkml:trace contextRef="#ctx0" brushRef="#br0" timeOffset="219818.7772">29754 11478 330 0,'0'0'209'0,"0"0"-209"16,0 0-20-16,0 0 20 15,0 0 39-15,0 0 1 16,85 152-8-16,-60-86-26 16,-3 1 46-16,-2-5-31 0,-9-2-4 15,-4-4 35 1,-3 0-30-16,-4-2 19 0,0 0-5 16,0-1-34-16,-16-3 16 15,-8-2-18-15,-10-4-18 16,-8-4-22-16,-14-6-79 15,-6-11-69-15,-3-14-160 16</inkml:trace>
  <inkml:trace contextRef="#ctx0" brushRef="#br0" timeOffset="224419.7071">24932 12763 104 0,'0'0'63'0,"0"0"-23"15,0 0 35-15,0 0 0 16,0 0-6-16,0 0-36 15,0 0-1-15,2-2 17 0,-2 2-18 16,0 0 13-16,0 0-13 16,0 0-17-16,0 0 15 15,0 0-20-15,0 0-9 16,0 0 10-16,0 0-5 16,0 0-5-16,0 0 0 15,0 0-6-15,0 0 2 16,-2 20-11-16,-21 17 15 15,-18 12 0-15,-13 11 4 16,-13 3-1-16,-4 2-3 16,3-2 8-16,-2-2-10 15,5-8 2-15,7-5 0 0,10-9 1 16,7-9 1-16,12-10-2 16,7-6 4-16,6-6 1 15,8-4 5-15,3-2-10 16,1 0 0-16,2-2 9 15,-1 0-7-15,-2 2 4 16,1-2-1-16,-2 3 4 16,-1 0-4-16,-2 1-5 15,0 0 0-15,5-1-6 16,-5 0 1-16,5 1-20 16,-2 1-26-16,2-2-57 15,2 3-11-15,0 0-34 16,0-1-78-16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09T02:51:33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6221 4555 28 0,'0'0'33'16,"0"0"5"-16,0 0 13 16,0 0 37-16,0 0-22 15,0 0-9-15,0 0-15 16,0-31-13-16,0 31-2 16,0 0-21-16,0 0-2 15,0 0 18-15,0-3-21 16,2-1 2-16,17-2-3 0,4-3 0 15,16-1-8 1,14-1 12-16,12 1-4 16,13 2 0-16,11 1 9 15,16-1-4-15,10-5-5 16,13-2 1-16,-1-2-7 16,-7 2 1-16,-15 4-23 15,-29 2-12-15,-28 8-16 16,-23 1 14-16,-21 0-49 15,-4 0-53-15</inkml:trace>
  <inkml:trace contextRef="#ctx0" brushRef="#br0" timeOffset="297.0452">5960 4368 72 0,'0'0'151'0,"0"0"-102"0,0 0-48 15,0 0 40-15,0 0-5 16,0 0 14-16,168-31 30 15,-77 13-41-15,13-2 2 16,6 0-32-16,2-2-2 16,3 3-11-16,-3-1 4 15,-15 9-57-15,-14 3-76 16,-25 1-163-16</inkml:trace>
  <inkml:trace contextRef="#ctx0" brushRef="#br0" timeOffset="678.4567">7204 4002 311 0,'0'0'112'0,"0"0"-59"16,0 0 24-16,0 0-4 16,0 0-32-16,0 0-41 15,-22 12-38-15,75 24 29 16,34 6 4-16,25-5 10 15,23-12-5-15,13-6 7 16,-5-10 1-16,-14 0-5 16,-26-3-3-16,-32 2 3 15,-25-2-1-15,-23-2 3 16,-15 2-5-16,-8 2 0 16,0 10 7-16,-19 10 19 15,-22 13 4-15,-12 6-3 0,-7 6-10 16,-4 1-10-16,-8 0-5 15,3-3-2-15,2 4-11 16,9-14-3-16,23-6-48 16,14-11-69-16,21-20-88 15</inkml:trace>
  <inkml:trace contextRef="#ctx0" brushRef="#br0" timeOffset="1850.2534">10233 3942 141 0,'0'0'154'16,"0"0"-109"-16,0 0-29 15,0 0 58-15,0 0 2 16,0 0-34-16,0 0-15 16,5-4-26-16,-5 21-1 15,0 21 3-15,-20 28 8 16,-13 21 26-16,-16 17-19 15,-16 17-14-15,-16 7 14 16,-16 1-12-16,-3-8-5 16,3-15-1-16,15-24-3 15,22-26-2-15,21-24-3 16,18-16 0-16,7-14 4 0,5-2-23 16,1 0 9-1,3-26-42-15,5-12-113 0,0-11-101 16</inkml:trace>
  <inkml:trace contextRef="#ctx0" brushRef="#br0" timeOffset="2256.5436">9660 4081 174 0,'0'0'158'0,"0"0"-73"16,0 0 2-16,0 0-17 15,0 0 16-15,0 0-47 16,10-13-22-16,-10 13 7 15,2 0-23-15,9 0-2 16,12 13-8-16,12 12 9 16,5 10 9-16,1 4-9 15,-4 2 0-15,-3-3 7 16,1-1 0-16,1-5-7 16,4-3 0-16,-2 0 8 0,2-8-21 15,0-5-6-15,-2-4-69 16,-9-10-56-16,-11-2-136 15</inkml:trace>
  <inkml:trace contextRef="#ctx0" brushRef="#br0" timeOffset="2897.3606">9610 3746 187 0,'0'0'24'16,"0"0"-23"-16,0 0 19 15,0 0 69-15,0 0-23 16,0 0-33-16,11-21 29 16,7-8-30-16,6-8-17 15,0-1 23-15,3-3-38 16,2 4 26-16,-2 5-26 0,2 4 2 15,-6 10-2-15,-6 8 5 16,-5 6-5-16,-10 2 0 16,2 2-8-16,-2 0-3 15,7 4 1-15,2 14 10 16,3 4 2-16,-1 5-2 16,3-1 0-16,1-1 12 15,-1 1-9-15,2-2 9 16,-1 0-12-16,2-2 1 15,-2-4-9-15,-1-2 0 16,1-1-33-16,-1-10-105 16,-1-5-195-16</inkml:trace>
  <inkml:trace contextRef="#ctx0" brushRef="#br0" timeOffset="6975.7027">10777 4678 160 0,'0'0'4'16,"114"-28"-1"-16,-47 12-2 16,-5-2 15-16,-8 3 24 0,-10 0 35 15,-3 1-17-15,-5 4-12 16,-7 3-17-16,0-2-15 16,-6 2-14-16,2 0-44 15,-2-4-21-15,-10-3-116 16</inkml:trace>
  <inkml:trace contextRef="#ctx0" brushRef="#br0" timeOffset="7178.9066">10909 4349 279 0,'0'0'156'0,"0"0"-77"15,0 0-22-15,0 0 16 0,0 0-73 16,0 0-7-16,80-28 3 16,-7 16 0-16,17-4-1 15,6 2-44-15,-2 2-39 16,-5 4-9-16,-16-2-88 16</inkml:trace>
  <inkml:trace contextRef="#ctx0" brushRef="#br0" timeOffset="7819.5311">12042 3900 365 0,'0'0'256'0,"0"0"-179"16,0 0-77-16,0 0-5 15,0 0-61-15,37 142 66 16,-16-20 2-16,-2 21 4 16,-3 8 19-16,-7-9-20 15,-3-18 4-15,-3-20-6 16,-1-19-3-16,3-22 0 16,-3-19-4-16,0-18 7 15,-2-15-6-15,0-11-19 16,0 0 22-16,0-26 19 0,0-34-19 15,0-32-8 1,0-31-20-16,13-13-6 0,10-9 22 16,1 3 5-16,3 4 7 15,-1 9 6-15,1 9-4 16,0 12-1-16,2 9 18 16,2 5-18-16,0 8 11 15,10 8-10-15,3 11 9 16,0 16-22-16,-1 14 3 15,-14 20 5-15,-8 13-2 16,-6 4-16-16,-7 26-6 16,4 30 9-16,-10 32 18 0,-2 24 5 15,0 9-1-15,-18-9 6 16,-1-16-5-16,1-19 3 16,-5-13-8-16,-2-8 0 15,-8-5 0-15,-16-2 7 16,-18-1-3-16,-17 0-4 15,-5-3 0-15,4-8-5 16,16-11 1-16,24-8-3 16,22-7-55-16,23-11-108 15,6-5-119-15</inkml:trace>
  <inkml:trace contextRef="#ctx0" brushRef="#br0" timeOffset="8553.9054">13943 3356 323 0,'0'0'132'16,"0"0"-63"-16,0 0-25 0,0 0-23 15,0 0-7-15,-82 132 0 16,3-8 33-16,-10 28-7 16,-9 26-37-16,0 2 3 15,9-9 30-15,15-23-31 16,30-34 8-16,28-33-11 15,16-19 1-15,25-11 10 16,39-13-7-16,30-13-4 16,38-21-2-16,30-4-37 15,8-41-125-15,-14-14-226 16</inkml:trace>
  <inkml:trace contextRef="#ctx0" brushRef="#br0" timeOffset="9479.3022">15811 3237 323 0,'0'0'152'0,"0"0"-71"15,0 0 14-15,0 0-16 16,0 0-49-16,0 0-11 16,0 0-19-16,0 29-28 15,0 46 25-15,0 49 6 0,-12 29 22 16,-11 18-19-1,-2 2 1-15,7-22-5 0,7-21-2 16,9-19 0 0,2-22-5-16,0-12 11 0,0-11-6 15,2-10 0-15,4-6 4 16,1-10-15-16,-2-9-6 16,-3-14-35-16,0-9-13 15,1-5-40-15,-3-3-19 16,4 0-15-16,2-25-112 15</inkml:trace>
  <inkml:trace contextRef="#ctx0" brushRef="#br0" timeOffset="10182.4274">16437 4034 210 0,'0'0'177'15,"0"0"-135"-15,0 0 8 16,0 0 5-16,0 0-4 16,0 0-6-16,0-20-39 15,-5 12 3-15,-1-6-9 16,2-4 5-16,2-6-2 0,2-5-3 15,0 3 0-15,0-3-3 16,6 3-5-16,12 2 7 16,7 4-12-16,-1 4-1 15,-4 7 8-15,-2 8 3 16,-7 1-6-16,0 1-1 16,-1 28-23-16,-4 14 28 15,-6 16 4-15,0 9 2 16,0 12 31-16,-25 2-22 15,-2-1 0-15,1-10-3 16,4-10-2-16,6-17-5 16,5-16 0-16,4-8 1 0,4-9-14 15,3-8 0-15,0-3-10 16,0 0 21-16,0 0 2 16,23-28 11-16,15-18-11 15,11-26-20-15,5-15 14 16,4-7-29-16,-5 4 7 15,-4 14 22-15,-13 20 6 16,-14 17 1-16,-11 14 18 16,-7 12-3-16,-4 8 55 15,0 5-20-15,0 0-31 16,0 0-20-16,0 0-7 16,0 18 1-16,0 18-4 15,-11 16 10-15,-4 12 36 16,-3 6-14-16,4 1-3 15,3-5 14-15,11-8-33 0,0-10 13 16,5-9-13-16,22-7 4 16,8-13-13-16,6-7-4 15,7-8-36-15,8-4-33 16,-9 0-93-16,-11-18-182 16</inkml:trace>
  <inkml:trace contextRef="#ctx0" brushRef="#br0" timeOffset="11898.2771">14534 3880 189 0,'0'0'125'16,"0"0"-61"-16,0 0-7 16,0 0-8-16,0 0-16 15,0 0-33-15,0 0-17 16,0 52 17-16,-25 18 29 16,-10 23 34-16,-15 12-42 15,-12 14-18-15,-7-3 8 16,-3-5-11-16,3-11-3 15,11-17-19-15,18-20-40 16,16-21 10-16,13-16-10 16,11-15 23-16,0-10 10 15,0-1-15-15,0 0 44 0,17-23 26 16,14-10-21-16,8-8 0 16,-1-2-4-16,-5-3 1 15,-2 2 29-15,-2-5 2 16,-8 2 5-16,-6-3-7 15,-1 0 9-15,-10 2-1 16,0-1-2-16,-4 7 1 16,0 2 8-16,0 4-21 15,0 5 25-15,0 8-14 16,0 3-24-16,-8 4 35 16,-6-1-47-16,-6 2 7 15,-7 1-17-15,3 0 16 16,-3 1-6-16,6 4 0 0,6 0 5 15,6 5-16-15,6 3 11 16,3 1-33-16,0 0-30 16,0 0-88-16,0 0-81 15,0 12-58-15</inkml:trace>
  <inkml:trace contextRef="#ctx0" brushRef="#br0" timeOffset="12210.7024">14632 4520 352 0,'0'0'170'15,"0"0"-165"-15,0 0 14 16,0 0 54-16,0 0-64 16,0 0-4-16,60-6 10 15,-18-11-10-15,5 0 23 16,-9 0-28-16,-7 3 0 16,-11 4-3-16,-9 1-6 15,-7-1-12-15,-4-3-25 0,-2 1-87 16,-29 0-72-1</inkml:trace>
  <inkml:trace contextRef="#ctx0" brushRef="#br0" timeOffset="12367.0268">14640 4305 201 0,'0'0'130'0,"0"0"-41"16,0 0-42-16,0 0-10 15,0 0 4-15,0 0-12 16,150-38-7-16,-107 34-22 15,1 2-3-15,-4 2-5 16,0 0-76-16,-11 0-94 16</inkml:trace>
  <inkml:trace contextRef="#ctx0" brushRef="#br0" timeOffset="12648.1978">15205 3771 378 0,'0'0'184'0,"0"0"-111"15,0 0-58-15,0 0-15 16,0 0-7-16,0 0-12 16,6 135 19-16,5-54 7 15,-1 0 0-15,-2 0-1 16,-1-13-6-16,-3-10 0 0,3-14-4 15,-4-6 1-15,1-7-12 16,-2-7-27-16,2-6-51 16,5-13-58-16,7-5-135 15</inkml:trace>
  <inkml:trace contextRef="#ctx0" brushRef="#br0" timeOffset="13242.0258">17447 3057 320 0,'0'0'110'0,"0"0"-11"15,0 0-61-15,0 0 15 16,0 0-38-16,0 0-8 16,27-29-14-16,-12 44-13 15,12 22 20-15,13 17 25 16,9 12-6-16,1 9 18 15,-4 6-11-15,-6 14-19 16,-6 5 28-16,-6 11-28 16,-12 5 2-16,-7 4-7 15,-9 5 7-15,0-2-14 0,-19-2 5 16,-13-9-19-16,-6-17 14 16,-2-14-4-16,0-20 9 15,1-9-2-15,2-8-4 16,-1-4 4-16,5-4-57 15,2-12-140-15,10-17-182 16</inkml:trace>
  <inkml:trace contextRef="#ctx0" brushRef="#br0" timeOffset="22582.8875">9246 5747 49 0,'0'0'42'15,"0"0"14"-15,0 0 8 16,0 0 0-16,0 0-46 16,0 0 6-16,0 0 23 15,0 0-13-15,9-14 8 16,-9 14-29-16,0 0-11 16,7 0-4-16,6 0-23 0,11 0-12 15,10 0 33-15,11 0 0 16,8 0 4-16,8 0 0 15,7 0 1-15,8 0-2 0,2 0 1 16,3 0 0-16,1-4-1 16,-2-6 7-16,9-2-6 15,14 0 8-15,10-1 9 16,19 2 15-16,4 4-28 16,7 2-4-16,3 5 3 15,6 0 3-15,7 0-6 16,10 0 0-16,7 0 1 15,7-2 0-15,6-5-1 16,-4-1 0-16,0 0-1 16,5-6 7-16,2-2-6 15,11-4 0-15,15-2 2 16,11-6-7-16,17-2 5 0,4-7-2 16,-7 2 0-16,-5-2-2 15,-11-2 4-15,-1 0 0 16,1 0 1-16,-9-1-3 15,0-2 2-15,-6-1 0 16,-13-1-1-16,-5 2 5 16,-12 2-4-16,-10 4 0 15,-14 2 2-15,-13 4 1 16,-11 2-1-16,-20 3 0 16,-23 6 5-16,-26 5-6 0,-30 1 18 15,-14 6 13 1,-13 2 2-16,0-1 23 0,5 1-32 15,3-4-21-15,3 0-4 16,6-3-2-16,-3 1-2 16,-4 3 4-16,-7 4 0 15,-6 2-5-15,-3 2 7 16,-2 0-2-16,0 0 11 16,0 0-11-16,0 0 19 15,0 0-7-15,0-1-5 16,0 1 27-16,0 0-24 15,0 0-4-15,0 0 0 16,0 0 2-16,0 0-3 16,0 0-5-16,0 0 0 15,0 0-7-15,0 0 7 0,0 0-8 16,0 0-5-16,0 0-47 16,0 0-56-16,0 3-100 15</inkml:trace>
  <inkml:trace contextRef="#ctx0" brushRef="#br0" timeOffset="59466.2208">10358 3955 55 0,'0'0'6'0,"0"0"-6"16,0 0 0-16,0 0 19 16,0 0-5-16,0 0 14 15,0 0 6-15,0-5 5 16,0 5 15-16,0 0-23 15,0-2-6-15,0 2-10 16,0-2-8-16,0 0 9 16,0 0-16-16,0 1 0 0,0-2-4 15,0 3 5-15,0 0-2 16,0 0-7-16,0 0-9 16,0 0 14-16,-2 0-10 15,-4 0-19-15,-5 0-47 16,-1 3-26-16</inkml:trace>
  <inkml:trace contextRef="#ctx0" brushRef="#br0" timeOffset="59716.1685">10358 3955 11 0</inkml:trace>
  <inkml:trace contextRef="#ctx0" brushRef="#br0" timeOffset="60054.7965">10358 3955 11 0,'-62'-5'19'0,"62"5"8"0,0 0 4 0,0 0-21 0,0 0-10 0,0 0 3 15,0 0 3-15,0 10 19 16,0 4-2-16,0 4 10 16,0 4-23-16,0 2 5 15,-5 4 16-15,1 1-27 16,0-2-1-16,-3 5 3 15,-2-1-3-15,0-1 6 16,-2-2-6-16,0 0-2 0,-2 0 14 16,-1-2-15-16,1-2 14 15,2-6-9-15,-1-4 1 16,6-4-6-16,-3 2 1 16,-3 1-1-16,2-2 1 15,1 1 2-15,-1 0-3 16,0 3 0-16,1 0 2 15,-1 1-5-15,2-2 3 16,1-1 0-16,3-3-2 16,0-6 0-16,4 0 1 15,0-4-5-15,0 0-20 16,0 0 12-16,0 0-28 0,0 0-21 16,0 0-54-1</inkml:trace>
  <inkml:trace contextRef="#ctx0" brushRef="#br0" timeOffset="60367.4026">10238 4253 1 0,'0'0'24'16,"0"0"6"-16,0 0 3 16,0 0-12-16,-53 124 14 15,35-94-29-15,2-3-1 16,1-3-5-16,-2-2 0 15,7-5-10-15,1-3-9 16,3-4-37-16</inkml:trace>
  <inkml:trace contextRef="#ctx0" brushRef="#br0" timeOffset="60633.0283">10162 4354 68 0,'0'0'0'16,"0"0"-2"-16,0 0 2 15,0 0 0-15,0 0 6 16,0 0-6-16,-64 116-2 15,50-97 0-15,3-4-23 0</inkml:trace>
  <inkml:trace contextRef="#ctx0" brushRef="#br0" timeOffset="60809.6863">10204 4305 20 0,'0'0'70'16,"0"0"-22"-16,0 0-22 15,-75 120-8-15,55-89-7 16,9-7-11-16,7-7-9 16,4-15-83-16</inkml:trace>
  <inkml:trace contextRef="#ctx0" brushRef="#br0" timeOffset="79239.2322">13834 5020 49 0,'0'0'31'0,"0"0"-24"16,0 0 15-16,0 0-2 16,0 0-8-16,0 0 2 15,0 0-13-15,0 0-1 16,0 0 0-16,0 0-5 16,0 0 3-16,0 0-2 15,0 0 4-15,0 0 4 16,0 3 39-16,11-1-36 0,5 2 1 15,3 1-2-15,8-5 20 16,2 3-16-16,9-1-8 16,3-2 19-16,0 2-14 15,-1-2-5-15,1 0 11 16,-8 2-7-16,-4-2-4 16,-4 3-2-16,-10-3 0 15,1 3-3-15,-5-3 5 16,-2 0-2-16,5 0 6 15,1 0-5-15,7 0 40 16,5 0-15-16,-2-3-14 16,-1-2 9-16,-4 3-16 15,-6 0-1-15,-8 2-2 16,-1 0 5-16,-5 0-9 16,0 0 2-16,0 0 0 0,0 0-7 15,0 0 6-15,0 0-2 16,0 0-2-16,0 0-41 15,0 0-23-15,0 0-93 16</inkml:trace>
  <inkml:trace contextRef="#ctx0" brushRef="#br0" timeOffset="111006.7714">18361 5691 262 0,'0'0'126'0,"0"0"-62"15,0 0-38-15,0 0 35 16,0 0-17-16,0 0 6 15,0 0-46-15,0-9 2 16,0 9-12-16,0 0-4 16,0 18 3-16,2 17 3 15,11 19 8-15,1 11 22 16,-3 15-14-16,-5 3-11 16,-3 1 11-16,-3-5-12 15,0-13-6-15,0-12-3 16,0-12-27-16,0-14 22 15,0-9-24-15,-3-12-19 0,1-7 8 0,-2-10 49 0,0-35-10 16,2-26-36 0,2-21 2-16,0-16 44 0,2-7 0 15,22 2-6-15,5 0 6 16,3 8 8-16,3 11-7 16,1 10-1-16,1 13 6 15,2 16-5-15,-4 9-1 16,-3 10 0-16,-3 11 9 15,-10 11-3-15,-3 11-5 16,-3 3-1-16,1 13-8 16,1 30 8-16,-8 19 9 15,-7 19 23-15,0 6 27 16,-31 5-57-16,-9-2 10 16,-9-7-11-16,0-14 1 0,-1-16-4 15,6-15-51-15,6-13-30 16,7-16-14-16,11-9-105 15</inkml:trace>
  <inkml:trace contextRef="#ctx0" brushRef="#br0" timeOffset="111366.1231">18858 5456 356 0,'0'0'185'15,"0"0"-157"-15,0 0-11 16,0 0-8-16,0 0 6 0,10 110 35 16,-4-35 4-16,3 6-38 15,-3 0-12-15,1-9-8 16,0-13-19-16,0-18-39 16,-3-14 24-16,0-13-43 15,-4-9 7-15,0-5 55 16,0 0 19-16,0-14 51 15,0-27-42-15,0-25 11 16,4-15-18-16,15-19 28 16,14-11-8-16,16 2 17 15,6 8-39-15,3 19 14 16,-8 25 0-16,-19 26-11 0,-15 19 3 16,-12 12-6-16,-1 0-37 15,1 9-68-15,4 22 21 16,-3 11 3-16,0 2-91 15</inkml:trace>
  <inkml:trace contextRef="#ctx0" brushRef="#br0" timeOffset="111537.9823">19319 5645 172 0,'0'0'58'15,"0"0"20"-15,0 0 14 16,0 0-11-16,0 0-16 15,43 110-36-15,-34-76-22 0,-3 2-7 16,-4-4-73 0,-2-3-12-16,0-6-53 0,0-7-49 15</inkml:trace>
  <inkml:trace contextRef="#ctx0" brushRef="#br0" timeOffset="111741.1024">19406 5055 243 0,'0'0'122'0,"0"0"-22"0,0 0-10 16,0 0-28 0,0 0-39-16,0 0-23 0,0-24-28 15,0 30-24-15,14 20-16 16,-1 6-52-16,1 0-77 15</inkml:trace>
  <inkml:trace contextRef="#ctx0" brushRef="#br0" timeOffset="112116.1475">19767 5247 513 0,'0'0'93'0,"0"0"-42"16,0 0 18-16,0 0-21 15,0 0-7-15,0 0-41 16,-2 5-5-16,-20 21 0 16,-14 16-3-16,-12 18 7 15,-8 16 1-15,0 10-2 16,7 3-6-16,9-11-3 15,17-17-1-15,19-15 10 16,4-15-21-16,25-7 22 16,26-9-3-16,22-15 4 15,21 0-9-15,8-27 9 16,-1-13-39-16,-12-6-3 0,-22 2-29 16,-18 6-17-16,-23 4-39 15,-16 6-140-15</inkml:trace>
  <inkml:trace contextRef="#ctx0" brushRef="#br0" timeOffset="112475.5528">20102 5337 424 0,'0'0'97'15,"0"0"-79"-15,0 0 45 16,0 0-63-16,0 0-1 15,0 0-15-15,0 37 4 0,20-16 10 16,11-7-10 0,5-14-26-16,9 0 30 0,-3-7-20 15,-4-20 11-15,-16 1 17 16,-15 5 24-16,-7 3 8 16,0 6-18-16,-25 5-8 15,-6 7 6-15,-9 0-9 16,-7 31 7-16,-2 13 21 15,0 4-16-15,9 5 42 16,11-6-20-16,15 1-21 16,14 0 19-16,8 1-34 15,47-4 14-15,39-11-9 16,35-17-6-16,14-17-65 16,-8 0-104-16,-32-17-174 0</inkml:trace>
  <inkml:trace contextRef="#ctx0" brushRef="#br0" timeOffset="113944.2316">25220 9392 138 0,'0'0'167'16,"0"0"-83"-16,0 0-7 15,0 0 5-15,0 0-6 16,0 0-2-16,0 0-36 15,0-27 12-15,0 27-31 16,0 0-11-16,-11 0-3 16,-15 0-5-16,-13 0 0 15,-3 5-3-15,2 11-3 16,4-2 2-16,10 0-7 16,6 3-6-16,6-4 15 0,5 8-16 15,0-1 13-15,3 1 1 16,4 0-8-16,2-1 10 15,0-3-3-15,0 0-8 16,0-8 10-16,8 0-18 16,3-7 8-16,7-2 8 15,7 0 10-15,8-8-3 16,5-14-2-16,0-6-3 16,-5 0 1-16,-4-2 2 15,-2 2 0-15,-2 2-2 16,-7 6 9-16,-7 8-4 15,-5 3 5-15,-6 5-6 16,0 4 20-16,0 0-9 16,0 0 3-16,0 0-14 15,0 0 7-15,0 0-9 0,0 0 0 16,0 0-22-16,0 6 21 16,0 13-14-16,0 2 15 15,0 5 5-15,0-1 2 16,0-2-5-16,4-6-2 15,6-1 5-15,1-3-10 16,0-1 5-16,0 2-30 16,0-9-23-16,0 1-25 15,1-2-5-15,-1-4-47 16,-5 0-162-16</inkml:trace>
  <inkml:trace contextRef="#ctx0" brushRef="#br0" timeOffset="114366.1011">25626 9206 653 0,'0'0'56'16,"0"0"-56"-16,0 0 0 15,0 0 6-15,0 0 4 16,0 0-10-16,41 118 9 16,-31-74 0-16,-3-1-18 0,-7-4 8 15,0-3-39-15,0-5 7 16,-9-7-29-16,1-10 2 16,-2-5-9-16,8-9-2 15,2 0 71-15,0-20 25 16,0-16-2-16,0-10 56 15,20-5-44-15,13-6 10 16,7 5 12-16,5 6-31 16,-3 8 7-16,0 9-33 15,-5 9 9-15,-8 11-19 16,-8 6-3-16,-2 3-39 16,-4 7-56-16,-1 15-74 0,-6 4-35 15</inkml:trace>
  <inkml:trace contextRef="#ctx0" brushRef="#br0" timeOffset="115131.7353">26114 9390 74 0,'0'0'10'0,"0"0"43"15,0 0-1-15,0 0-35 16,0 0 2-16,0 0-9 15,47 9 47-15,-24-9-5 16,2-18-27-16,2-7 4 16,-6 3 2-16,-8 0 1 15,-6 6 39-15,-7 6-18 0,0 6 18 16,0 3-17-16,0 1-30 16,0 0 6-16,-16 0-30 15,-11 9 3-15,-10 20-9 16,-5 6 12-16,1 11-6 15,5 4 1-15,9-3 9 16,15-7-20-16,12-8 10 16,0-6 0-16,12-6-13 15,24-11 12-15,13-9-9 16,12 0 5-16,12-11-39 16,1-19 13-16,1-2-19 15,-5-1-17-15,-8 5 5 0,-7 3-13 16,-10-1 26-16,-7 0 1 15,-7-2 7-15,-10-1 41 16,-6 5 7-16,-8-1 54 16,-5 8 48-16,-2 3-11 15,0-1-30-15,0 6-21 16,0-1-23-16,-9 3 15 16,-4 4-21-16,0 1-7 15,-5 2-2-15,-5 0-8 16,-2 0-1-16,4 19 0 15,-6 4-3-15,2 7-4 16,5 4 7-16,7 2-2 16,4-4-10-16,9-1 5 0,0-8-9 15,13-7-7 1,20-9-23-16,10-7 42 0,8 0-6 16,3-10-7-16,-3-18 17 15,-4-4-8-15,-4-9 7 16,-8 7 1-16,-8 5-5 15,-12 12 5-15,-11 11 7 16,-2 4 19-16,-2 2 12 16,0 0-23-16,0 0-1 15,0 0-14-15,0 4-10 16,3 17 10-16,2 4 5 16,4 8 3-16,1 1 12 0,4 2-15 15,3-2-10 1,4-4 3-16,4-2-73 0,-1-12-33 15,-2-10-164-15</inkml:trace>
  <inkml:trace contextRef="#ctx0" brushRef="#br0" timeOffset="130216.887">31063 3146 49 0,'0'0'20'16,"0"0"9"-16,0 0-10 15,0 0 30-15,0 0-4 16,0 0 2-16,0 0-30 16,0 0-11-16,7-21-1 15,-7 21 7-15,0 0-12 0,0 0 21 16,0 0-16 0,0-1 7-16,0 1 10 0,0 0-16 15,0-2 15-15,0 2 10 16,0 0-23-16,0 0 11 15,0 0-16-15,0 0-2 16,0 0-2-16,0 0-2 16,0 0 3-16,-3 0 0 15,-10 0-1-15,-10 8-4 16,-8 8 5-16,-4 6 0 16,-9 6 2-16,-8 8 4 15,-8 2-5-15,0-2-1 16,-1-1 4-16,5-5-6 15,8-9 2-15,5-4 0 0,8-3 1 16,1-2 6-16,7 0-7 16,-2 3 0-16,0-1 2 15,0 5-6-15,-6 3 4 16,-3 4 0-16,-7 6-2 16,-3 5 4-16,0-1-2 15,4-3 0-15,3-2 6 16,8-9-12-16,8-4 6 15,2-3 0-15,2 2-4 16,-1-1 9-16,-3 1-5 16,-2 3 0-16,-2-3 3 15,-4 3-5-15,-5 2 2 16,-2 3 0-16,-7 2-3 0,3 1 9 16,-3 0-6-1,0-2 0-15,12-6 0 0,1-4-4 16,10-4 4-16,8-2 0 15,-1 1-1-15,0-4 5 16,4 5-4-16,-7 1 0 16,0 1 1-16,-7 1-6 15,-4 5 5-15,-5 0 0 16,-4 3 0-16,-3 3 4 16,1 0-4-16,5-2 0 15,1 0 3-15,5-5-5 16,6-2 2-16,3-2 0 0,7-6 0 15,-3-1 6 1,-1 4-6-16,-4 1 0 0,-4 3 3 16,-5 1-2-16,-1 1-1 15,-3 3 0-15,0-2 0 16,1-1 5-16,-1 3-5 16,1-3 0-16,4-2 0 15,2-4-2-15,2 0 2 16,0 0 0-16,-2 0-3 15,-2 2 10-15,-1 0-7 16,-3 1 0-16,-1-2 2 16,-2 1-2-16,0 2 1 15,3-1-1-15,1-2 0 16,-1 3 7-16,-2 1-7 16,2-4 0-16,-5 6 1 0,-5-2 1 15,-1 5-2-15,-8 3 0 16,0-4 10-16,1 1-7 15,2-1 6-15,1-2-9 16,6-2 1-16,1 0 2 16,-3 2-3-16,-1 1 0 15,-2 2 2-15,0 2 2 16,5 0-4-16,-3 4 0 16,0 0 1-16,0 4-1 15,3 0 2-15,3-2-2 16,3-3 0-16,-1-1 3 15,-4-1-3-15,-1 1 0 0,-8 1 1 16,0-3 3-16,0-2-4 16,-2-2 0-16,4-2 7 15,4-1-2-15,-1-2 0 16,5 2-5-16,-1-3 3 16,3 3-8-16,-2 0 5 15,-1 0 0-15,-3 3 0 16,-3 4 5-16,-7 2-5 15,1 1 0-15,1-1 1 16,5-3-6-16,5 0 5 16,5-7 0-16,3 0-1 15,-1-2 8-15,-3 4-7 16,-7 1 0-16,-2-2 0 0,-7 3-7 16,-4 4 9-16,2-1-2 15,4-1 0-15,7-3 2 16,5 2-4-16,5-2 2 15,3 2 0-15,1-1-7 16,-4 1 7-16,0 2 0 16,-7 3-3-16,-6 2-10 15,2-1 13-15,-4 5-8 16,1 6 5-16,2-6-6 16,2 3-57-16,3-7 66 15,5-6 1-15,-1 4 5 16,-2 1-6-16,-5-3 0 0,0 2 2 15,-6-1-4 1,-3 1 2-16,-6 6 0 0,-1-1-1 16,3-2 0-16,2 4-2 15,7-1 3-15,-1 8-5 16,-1 3 2-16,-3-1-5 16,-6 5 8-16,-7 2-3 15,-7 0-1-15,3-2-44 16,1-10 45-16,9-3 6 15,8-2 1-15,0-3 1 16,5 4-5-16,-4 1 0 16,3 2 3-16,-2 0-4 15,-1-2 1-15,1-2 0 16,-3-1-4-16,-2 1 4 16,-2 0 0-16,-5 1 0 0,3 6 2 15,-3 0-4-15,5 0 2 0,4-3 0 16,5-4 4-16,4-2-4 15,1-2 0-15,1-2 0 16,3-2 3-16,1 0-5 16,1-5 2-16,3 2 0 15,-4 2-7-15,-1-2 3 16,-4 4 3-16,-2-2-2 0,-1 2 4 16,-2-2-1-16,0-2 0 15,-1-1 0 1,2 0-3-1,0 3 9-15,3-4-6 0,3 0 0 16,4 1 5-16,1 1 0 16,2-1-3-16,-1 6 5 15,-2 4-9-15,-1 0 2 16,6 0 0-16,-3-2 0 16,5-2 7-16,0-4-9 15,1-1 2-15,-1-4 0 0,-1 3 1 16,0-3 0-16,1 3-1 0,-2 1 0 31,-1 5 4-31,1-3-7 0,1 0 3 0,3-4 0 16,6-3 0-16,1-2 0 15,3 0 0-15,6-4 0 16,1-4 6-16,6 0 0 16,-1-1-6-16,-1 0 5 15,2-1-6 1,1 2 4-16,-1-4-3 15,-2 2 0-15,-3 1 6 0,-1-2-7 16,1-1 1-16,0 2 0 16,4-1 38-16,0-3-24 15,5 1-9-15,2-1 17 16,2 0-21-16,0 0-2 16,0 0-13-16,0 0-32 15,0 0-11-15,0 0-33 16,0 12-41-16,0 0-7 15</inkml:trace>
  <inkml:trace contextRef="#ctx0" brushRef="#br0" timeOffset="165419.8026">3231 8129 75 0,'0'0'56'0,"0"0"-20"15,0 0 22-15,0 0 18 16,0 0-16-16,0 0-19 16,0 0 16-16,21-54-27 0,-19 44-18 15,2 2-4-15,-4 2-4 16,0 2-4-16,0 4 0 15,0 0 8-15,0 0-5 16,0 0-3-16,0 0-18 16,0 18 1-16,-13 10 8 15,-9 8 9-15,-5 5 0 16,-4 8 5-16,-7 14 1 16,-11 19 5-16,-12 14 21 15,-7 8 2-15,-3-2-29 16,6-15 5-16,13-17-5 15,17-19 5-15,15-19-12 16,11-15 2-16,5-8-10 16,1-9 3-16,3 0-32 15,0 0-8-15,7-17-32 0,10-17-147 16</inkml:trace>
  <inkml:trace contextRef="#ctx0" brushRef="#br0" timeOffset="165747.9655">2735 8090 199 0,'0'0'128'0,"0"0"-60"0,0 0 30 16,0 0-2-16,0 0 0 15,0 0-61-15,-3-3-27 16,3 3-5-16,0 8-3 16,0 19 0-16,0 8 10 15,0 7-8-15,0 1 11 16,7-6-13-16,9-1 0 16,-1-4 1-16,1 2 2 15,-1-3-4-15,3-3 1 16,-2-3-51-16,0 2-6 15,-1-8-74-15,-6-2-56 16,2-7-58-16</inkml:trace>
  <inkml:trace contextRef="#ctx0" brushRef="#br0" timeOffset="166323.2127">2741 7945 286 0,'0'0'46'15,"0"0"-30"-15,0 0-16 16,0 0 68-16,0 0-29 15,0 0-3-15,0 0-13 16,8-10 29-16,11-18-13 0,8-12-28 16,8-8-22-1,-4-7 9-15,-2 3-23 0,-2 6 23 16,-6 13-10-16,-6 15 12 16,-3 11 0-16,-8 5 2 15,-4 2-9-15,4 0 1 16,3 0-15-1,1 8 20-15,6 14 2 0,1 6 18 16,4 2-2-16,-1-2-14 16,-1-1 5-16,1-4-8 15,0 1 0-15,2-1-7 16,5-2 4-16,2-3-14 16,6-8-31-16,-2-10-136 15</inkml:trace>
  <inkml:trace contextRef="#ctx0" brushRef="#br0" timeOffset="166763.3979">4219 8427 415 0,'0'0'0'0,"0"0"6"0,0 0-6 0,0 0 54 16,0 0-38-16,0 0 30 16,98-11 17-16,-48 5-29 15,3-6 12-15,0-3-40 16,-4-3 4-16,-7-1-10 15,-5-2-34-15,-13-3-11 16,-10 0-86-16,-14 0-86 16</inkml:trace>
  <inkml:trace contextRef="#ctx0" brushRef="#br0" timeOffset="166961.5425">4184 8197 358 0,'0'0'114'0,"0"0"-97"16,0 0-8-16,0 0 89 16,125-38-1-16,-61 20-77 15,5 1 11-15,-9 4-16 0,-8 3-11 16,-13 4 0 0,-5 6-4-16,-5 0-14 15,-4 0-19-15,-9 8-122 16,-8 0-111-16</inkml:trace>
  <inkml:trace contextRef="#ctx0" brushRef="#br0" timeOffset="171264.097">5729 7965 45 0,'0'0'56'16,"0"0"-37"-16,0 0-14 16,0 0 8-16,0 0 6 15,0 0 37-15,0 0 17 16,0-4 6-16,0 1 9 16,0 3-27-16,0 0 8 0,0 0-14 15,0 0-34-15,0 0 15 16,0 0-35-16,0 0 3 15,0 0-8-15,0 0-8 16,0 4 1-16,0 24 8 16,0 17 3-16,0 10 14 15,0 11-14-15,-2-3 0 16,-6-3 4-16,8-7-4 16,0-13 0-16,0-6-2 15,0-7-10-15,10-7 12 16,-2-8-21-16,3-5-1 15,3-7 17-15,1 0-4 0,8-8 9 16,4-20 2 0,-1-4 6-16,1-4-1 0,-7 4-7 15,0 2 0-15,-4-1 21 16,-1 3-20-16,1-2 9 0,-3 0-5 16,3 2 0-1,-5 0 13-15,-2 8-9 0,-1 4 3 16,-2 2 14-16,0 6-14 15,-1 0-4-15,-3 1 0 16,0 4-5-16,-2-1 22 16,2 2-23-16,-2 2-1 15,0 0-1-15,0 0-14 16,2 0-3-16,6 15-9 16,5 10 20-16,-3 8-2 15,2 2 8-15,-8 2 0 16,1-5-9-16,-1-5 4 15,0-3 3-15,3-3-1 16,0-8-14-16,-2-1 9 16,1-5-21-16,1-5 7 0,2-2 19 15,2 0 6-15,7-9 4 16,6-14 16-16,1-12-21 16,1 1 21-16,-1 0-21 15,-2-2 2-15,-6 4 23 16,3-4-21-16,0-2-1 15,0 3-5-15,1-4 4 16,-4 8-3-16,-1 6-1 16,-7 4 0-16,-3 7 18 15,-1 5-17-15,-3 2 18 16,-2 3 7-16,0 1-26 16,3 1 22-16,-3 2-22 0,0-2 0 15,0 2 0-15,0 0 1 16,0 0-2-16,0 0-10 15,0 0-28-15,0 0 16 16,0 0-39-16,0 0-59 16,0 0-83-16,0 5 19 15</inkml:trace>
  <inkml:trace contextRef="#ctx0" brushRef="#br0" timeOffset="173170.5409">6973 8175 55 0,'0'0'82'0,"0"0"-43"0,0 0 61 15,0 0-7-15,0 0-17 16,0 0-26-16,0 0 3 16,0 0 14-16,0 0-40 15,0 0-7-15,0 0-10 16,0 0-4-16,0 0-6 15,0 0 0-15,0 0-2 16,-12 0-7-16,-1-7-35 16,2-5 9-16,1-11-7 15,8-7-37-15,2-4 60 16,0-4 6-16,9 1-21 16,14 5 30-16,1 5-8 0,3 5 12 15,0 4-5-15,-5 5 12 16,-2 8-7-16,-4 5 0 15,-5 0 2-15,-3 0 3 16,0 13-3-16,-2 15 10 16,-6 12 21-16,0 10 1 15,0 13 17-15,-20 9-24 16,-11 4-22-16,-3 1 3 16,3-8-8-16,4-12 0 15,9-17-4-15,10-14 10 16,1-12-7-16,7-8 1 15,0-6-23-15,0 0 18 16,2-18-3-16,27-26 8 0,11-16 3 16,12-8 2-1,4-1-5-15,-5 9 0 0,-7 10 0 16,-8 10-5-16,-9 7 5 16,-9 8 0-16,-7 4 7 15,-7 9-2-15,-2 7 39 16,-2 1 16-16,0 4-16 15,0 0 5-15,0 0-39 16,0 0-10-16,0 0 0 16,0 7-15-16,0 19 7 15,-11 13 4-15,-3 9 8 16,4 1 7-16,1-6-9 0,9-1 4 16,0-4 4-1,0 1-4-15,13-5-4 0,12-3-2 16,6-10 7-16,2-5-18 15,5-7-5-15,3-9-20 16,3 0-12-16,1-2-86 16,-3-19-84-16</inkml:trace>
  <inkml:trace contextRef="#ctx0" brushRef="#br0" timeOffset="173420.4653">7966 8177 504 0,'0'0'151'0,"0"0"-151"16,0 0 2-16,0 0 19 15,0 0 41-15,161 8-47 16,-74-8 12-16,5-10-27 15,-3-6 0-15,-14 2-5 16,-17 2 0-16,-14 3 4 16,-17 2-16-16,-11-3-41 15,-11-4 6-15,-5-4-54 0,0-4-188 16</inkml:trace>
  <inkml:trace contextRef="#ctx0" brushRef="#br0" timeOffset="173654.9163">8306 7939 351 0,'0'0'161'15,"0"0"-125"-15,0 0 31 16,0 0 34-16,0 0-73 16,0 0-20-16,0 10-8 15,0 24 2-15,4 15 23 16,3 9-20-16,-1 3 6 15,-2 2 2-15,1-5-4 16,-2-5-9-16,1-4 0 0,-2-13-21 16,0-6-3-16,3-10-57 15,5-15-85-15,7-5-83 16</inkml:trace>
  <inkml:trace contextRef="#ctx0" brushRef="#br0" timeOffset="174311.1652">8890 7654 311 0,'0'0'221'0,"0"0"-170"0,0 0-33 16,0 0 34-16,0 0 11 15,0 0-63-15,6-21-3 16,-6 44-1-16,0 21 8 15,0 17 12-15,0 8 27 16,0 1-37-16,0-1 13 16,6-7-19-16,6-3 0 15,3-4 3-15,1-3 4 16,-5 0-7-16,-2-3 0 16,-5-1-5-16,-4-2-2 15,0-11-4-15,0-9-10 16,0-9 11-16,0-11-5 15,0-6 15-15,0 0 0 16,0 0 2-16,0-23 25 0,0-12-27 16,0-7-13-16,16-4 10 15,7 2-15-15,4 0 7 16,4 3 0-16,6 3 8 16,1 6-5-16,2 4 3 15,-1 6 4-15,-6 6-8 16,-6 6 10-16,-6 4-3 15,-9 4 2-15,-5 2-6 16,-3 0 0-16,0 0-3 16,1 17 9-16,-2 8 3 15,-3 10 1-15,0 2 19 16,0 3 1-16,-12 4-12 16,-13 0 13-16,-6-1-24 0,-9-7 4 15,-2-9 3-15,-3-4-1 16,1-11-11-16,1-12 4 15,1 0-30-15,7-12 11 16,6-23-12-16,10-8-31 16,9-4-151-16</inkml:trace>
  <inkml:trace contextRef="#ctx0" brushRef="#br0" timeOffset="188057.7616">12659 8245 74 0,'0'0'58'16,"0"0"-58"-16,0 0 4 15,0 0 28-15,0 0 42 16,0 0 3-16,0 0-3 16,-7 0-18-16,1-3 0 15,1 1-26-15,0 0-9 16,5-1 26-16,0 1-21 16,0 0-21-16,0 2-5 15,0 0-27-15,2 0-5 16,30 0-5-16,15 0 37 15,11 0 1-15,4-3-1 16,3 1 0-16,2-3 2 0,11 1 6 16,13-2-8-16,11 0 0 15,8-5 5-15,-1 0-11 16,-6-1 6-16,-10-2-9 16,-10 4 7-16,-12-1-4 15,-15 6 6-15,-14-2 0 16,-15 2 3-16,-9 1-8 15,-7 2 5-15,-5 0 0 16,-3 2-1-16,-3 0 10 16,0 0-9-16,0 0 0 15,0 0 2-15,0-1 12 0,0-8-7 16,0-3 8 0,-22-4-15-16,-9-4-34 0,-8-1 33 15,-1 2 0-15,-5-1 1 16,1 6-4-16,9 0 10 15,8 6-6-15,11 1 42 16,9 6-25-16,5-1 5 16,2 2-22-16,0 0 8 15,0 0-16-15,0 0 8 16,0 0-12-16,0 0 2 16,0 0-26-16,0 0 16 15,0 0-7-15,16 0 16 16,6 3 6-16,9 9 6 15,5 3-1-15,6-2 6 16,2 5-2-16,4 1 6 0,-1 3-7 16,-3 0 3-16,0-3 5 15,-5 1-11-15,-1-3 0 16,-7-3-1-16,-4-2 9 16,-10-2-5-16,-5-5-3 15,-10-2-3-15,-2 1-1 16,0 10 8-16,-36 12 2 15,-13 8 42-15,-9 5-38 16,7-7 4-16,17-10-14 16,17-4-7-16,12-2-8 15,5 0-104-15,2-13-75 16,23-3-98-16</inkml:trace>
  <inkml:trace contextRef="#ctx0" brushRef="#br0" timeOffset="189479.6724">5669 8967 20 0,'0'0'68'16,"0"0"-61"-16,0 0-3 15,0 0 7-15,0 0 20 16,0 0-11-16,0 2 8 15,2-2 2-15,8 2-8 0,4 5 11 16,6-2-24-16,7 5-6 16,2 3 7-16,10 3-10 15,9 5 0-15,10 4 17 16,13 3-6-16,16 2 13 16,13-2 4-16,12-5-24 15,15-4 17-15,13-7-8 16,12-8 8-16,6-4 0 15,2 0-15-15,-1 0-6 16,-3-4 0-16,0-10 6 16,6-3-5-16,0 2-1 15,-2-3 0-15,-13 0-1 0,-11-2 4 16,-10-3-3 0,-7 1 0-16,-5-1 7 0,-10-2-10 15,-13 2 3-15,-12-2 0 16,-17 4-1-16,-15 2 11 15,-11 3-8-15,-7 2 17 16,-7 2-9-16,-6 3 23 16,-1 0-13-16,1 1-8 15,0-2 13-15,1-2-23 16,-1 2 3-16,-1 1-5 16,-1 0 11-16,-1 3-8 15,-2-1-3-15,-4 6 0 0,-4-1 18 16,-1 0-14-1,-2 2 14-15,0-2 3 0,0 2-20 16,0 0 29-16,2 0-20 16,-2 0-10-16,0 0 8 15,0 0-8-15,0 0 0 16,0 0 0-16,0 0-3 16,0 0-4-16,0 0-8 15,0 0-11-15,0 0 1 16,0 0-61-16,0 0-46 15,6 10-73-15,-1 0 28 16</inkml:trace>
  <inkml:trace contextRef="#ctx0" brushRef="#br0" timeOffset="197762.1585">24507 4836 167 0,'0'0'44'0,"0"0"1"16,0 0 20-16,0 0 10 16,-42-106 7-16,39 98-1 15,3 3-6-15,0 5-39 16,-2 0-7-16,2 0-29 16,0 0-13-16,0 5 7 0,0 27-37 15,15 24 41-15,14 23-6 16,5 15 14-16,2 6-6 15,4 1 0-15,-2-14 7 16,1-10-10-16,-2-7 3 16,-6-9 0-16,-2-8-9 15,-5-2 9-15,-4-10-1 16,-1-1-5-16,-4-1-10 16,-1-4 16-16,-2-6-15 15,-1-5-7-15,-3-6 9 16,-2-4-20-16,-2-9 22 15,-1 0 1-15,-3-3-3 16,2-2 13-16,4 0 14 0,6-28 26 16,1-16-40-16,3-10-5 15,-3-2 5-15,1 2 2 16,-1 5 7-16,-2 10-1 16,-2 4-6-16,0 7 1 15,-3 8 10-15,-1 6-12 16,-3 9 34-16,-2 2 13 15,0 3-32-15,0 0-8 16,0 0-8-16,0 0-20 16,-4 18 8-16,-9 25-1 15,-6 12 13-15,4 11 0 16,3 0 9-16,6-5-13 0,6-9 4 16,0-8 0-1,0-10-5-15,0-10 10 0,0-7-5 16,0-12 0-16,0-3 3 15,-2 0-3-15,-9-2 8 16,-18 0 27-16,-18-12 5 16,-20-12-35-16,-9-4-5 15,5-4 11-15,2-2-9 16,7-2 32-16,1-1-34 16,12 4 0-16,9 5 11 15,18 10 6-15,11 8 10 16,9 7-27-16,2 2-44 15,0 1-36-15,0 0-89 16,13 0-140-16</inkml:trace>
  <inkml:trace contextRef="#ctx0" brushRef="#br0" timeOffset="210310.9809">28637 9432 11 0,'0'0'50'0,"0"0"-5"16,0 0 9-16,0 0-30 15,0 0 4-15,0 0 1 16,0 0-10-16,52-18 34 16,-52 18-17-16,0 0-14 15,0 0 17-15,0 0-34 16,0 0 3-16,0 0-8 15,0 0-7-15,0 0 6 16,-21 0-1-16,-16 0 2 0,-24 9 6 16,-12-1-3-16,-12 0-4 15,-6-4 1-15,-3-3-1 16,-1-1-4-16,8 0 5 16,16 0 0-16,19 0 2 15,21 0 3-15,15 0-5 16,9-5 2-16,7-3 6 15,0-5-16-15,0-3-14 16,23-5-22-16,15-2 34 16,11-1-15-16,4 2 2 15,0 3 0-15,-5 0 18 16,-15 6-1-16,-14 6 8 0,-9 2-2 16,-8 5 39-1,-2 0-13-15,0 0 13 0,0 0-3 16,-16 0-24-16,-21 0 5 15,-13 5-17-15,-5 13 0 16,-1 6 17-16,5 4-17 16,1 2 6-16,6 1-1 15,4-2-2-15,9-3 4 16,13-9-7-16,5-3 0 16,6-4-6-16,4-5 5 15,3 6-1-15,0-2 2 16,0 3-5-16,8 1 0 15,11 3 5-15,8-4 0 16,6 2 13-16,5-4-8 16,1 0 3-16,-8-2-8 0,-4 1-15 15,-8 0-23-15,-9-1-91 16,-10 1-111-16</inkml:trace>
  <inkml:trace contextRef="#ctx0" brushRef="#br0" timeOffset="223828.3776">15253 7367 84 0,'0'0'96'0,"0"0"-1"15,0 0 15-15,0 0 3 16,0 0-32-16,0 0-1 16,0 0-37-16,0 0-22 15,8-27-21-15,-25 58-12 16,-24 31-10-16,-28 34 22 16,-18 29 4-16,0 19 29 0,15 3-26 15,30-11 3 1,35-10 4-16,7-18-7 0,38-16-7 15,16-11 3-15,12-19 9 16,5-16-11-16,8-14-1 16,3-11-29-16,0-16-38 15,1-5-80-15,-7-9-48 16,-16-23-147-16</inkml:trace>
  <inkml:trace contextRef="#ctx0" brushRef="#br0" timeOffset="225068.612">15427 8071 120 0,'0'0'181'0,"0"0"-111"0,0 0-18 16,0 0 3-16,0 0 11 15,0 0 3-15,-13 0-44 16,13 0-5-16,0 0-7 16,0 0-8-16,0 0-2 15,7 0-3-15,26 0 0 16,25 0 13-16,21-6-10 15,7-4 6-15,3 0-3 16,-6 0 0-16,-12 4-12 16,-8 4-37-16,-8 2-49 15,-8 0-42-15,-13-2-146 0</inkml:trace>
  <inkml:trace contextRef="#ctx0" brushRef="#br0" timeOffset="225693.734">16642 7602 377 0,'0'0'163'16,"0"0"-96"-16,0 0-47 16,0 0-20-16,0 0 0 15,0 0-14-15,7 113 14 16,-7-35 6-16,-18 6 17 15,-19-4-20-15,-11-8 3 16,2-14-7-16,-3-16 1 0,-3-10-24 16,2-10 21-16,-4-11-22 15,4-11 19-15,6 0 2 16,3-33 8-16,8-15-10 16,6-16-4-16,10-11-4 15,15 1 7-15,2 6 7 16,13 17-2-16,22 6 2 15,10 12-8-15,7 8-2 16,5 9 7-16,1 11-3 16,-6 5-1-16,-3 7 2 15,-5 20 5-15,-2 11 26 16,-1 11-12-16,-6 9 20 0,1 3-33 16,-1-1 4-16,-1-14-5 15,2-14-1-15,2-18-12 16,4-14-15-16,7 0 28 15,7-38 1-15,4-20-1 16,1-13-21-16,-11-7 9 16,-13 6-21-16,-14 10 33 15,-13 16-5-15,-10 14 10 16,-7 12 13-16,-29 12-18 16,-18 5 0-16,-10 3-3 15,-7 3 6-15,0 20 36 16,3 8-11-16,8 5-24 15,14 1 9-15,8-2-13 0,13-5-3 16,9-2 3-16,3-2-60 16,3 3-27-16,-2-8-80 15</inkml:trace>
  <inkml:trace contextRef="#ctx0" brushRef="#br0" timeOffset="226093.547">17666 8090 220 0,'0'0'0'0,"0"0"-103"0,0 0 67 15,0 0 36-15,0 0 0 16,-119-12 19-16,90-2 70 16,12-7-5-16,3-2-44 15,10-7-24-15,4-2-2 16,2-1-2-16,27 0-5 16,11 8 0-16,1 8-1 0,-2 7-4 15,-3 9 4 1,-9 1-5-16,-7 0 16 0,-5 11 5 15,-6 13 2-15,-4 10 8 16,-5 8 35-16,0 7 7 16,-7 5-43-16,-15-3-22 15,-5 4 9-15,-2-7-17 16,2-12-1-16,9-12 0 16,10-9-48-16,8-14-44 15,22-1-108-15,29-36-51 16</inkml:trace>
  <inkml:trace contextRef="#ctx0" brushRef="#br0" timeOffset="227103.1653">19050 7561 57 0,'0'0'75'16,"0"0"29"-16,0 0-2 15,0 0-13-15,0 0-8 0,0 0-71 16,5-9 4-1,-5 9 12-15,0 0-17 0,0 0 20 16,0 0-15-16,0 0-14 16,0 0 0-16,-3 1-3 15,-23 21 3-15,-13 17 16 16,-16 13 2-16,-9 4 11 16,-2 6-25-16,2-2 0 15,1-1 3-15,5-8-7 16,0-2 0-16,3-7 7 15,6-4 2-15,4-8-7 16,7-7-2-16,9-10 0 16,4-6 4-16,4-7 3 15,0 0-7-15,-1-17 9 16,2-19-3-16,6-16-12 0,12-9 4 16,2-4-31-16,2 0 27 15,25 7-20-15,4 10 10 16,3 9 3-16,-3 13 12 15,0 8-6-15,-4 13 7 16,0 5-14-16,0 0 12 16,0 4-12-16,-3 17 7 15,3 10 7-15,1 5 0 16,1 4 27-16,2 1-27 16,4-3 6-16,-2-7-1 15,-2-8-5-15,0-5 0 16,-4-6-3-16,2-4 14 0,-1-5-13 15,9-3 4 1,3 0-2-16,2-7 1 0,7-19-1 16,3-13-13-16,-4-5 9 15,-3-10-32-15,-9 1 16 16,-12 0-22-16,-11 5 0 16,-8 8 39-16,-5 6 6 15,0 6 9-15,0 7 22 16,0 7 8-16,0 6 18 15,-7 0-27-15,-4 5-17 16,-15 3-5-16,-16 0-11 16,-12 0-9-16,-4 19 9 15,2 2-2-15,6 0-1 16,11 1 3-16,3 0-11 16,9 6 6-16,7 3-84 0,9-10-140 15</inkml:trace>
  <inkml:trace contextRef="#ctx0" brushRef="#br0" timeOffset="227790.0751">19554 7032 415 0,'0'0'40'0,"0"0"-30"15,0 0-10-15,0 0 8 16,0 0-7-16,0 0 1 0,24 71 7 15,1-6 48 1,-4 14-6-16,2 9-34 0,-9 6 7 16,-8 1-21-16,-6 1 2 15,0 6 30-15,-10 3-27 16,-25 4 14-16,-7 8-7 16,-11 0-8-16,-5-10 3 15,-3-8-10-15,-1-22 4 16,6-19-3-16,-1-7-1 15,8-12 0-15,5-9-79 16,1-11-121-16,9-17-34 16</inkml:trace>
  <inkml:trace contextRef="#ctx0" brushRef="#br0" timeOffset="236429.7501">9993 5467 29 0,'0'0'126'0,"0"0"-59"16,0 0 5-16,0 0-5 16,0 0-14-16,0 0 9 15,0 0-16-15,-5-7-20 16,5 7 13-16,0 0-21 15,0 0 4-15,0 0-22 16,0 0 3-16,0 0-6 16,0 0-14-16,0 10-13 15,23 14 29-15,17 12-3 16,18 8 4-16,15 9 4 16,10 0 0-16,6 5 1 0,0-3-5 15,0 1 0-15,-2 0-2 16,-4 0 10-1,-8-3-8-15,-10-3 0 0,-11-10 0 16,-12-8-6-16,-9-12 6 16,-4-5-8-16,-2-10 8 15,0-3 0-15,4-2 10 16,0 0 16-16,5 0-4 16,2-10 14-16,0-4-26 15,-7 5-8-15,-2-3 3 16,-6 4-1-16,-10 5-1 15,-5-1-2-15,-3 2 2 16,-5 2 13-16,0-3-6 0,0 3 13 16,0-2 18-1,0-3-15-15,0-4 15 0,0-2-41 16,0-3 5-16,-5 4-1 16,-1-2-4-16,-3 3 0 15,-1 2-6-15,4-2 5 16,-3 5 1-16,3-1 0 15,-1-2 1-15,0 4-12 16,1-4 11-16,-1 1 0 16,1 1 1-16,1-2 8 15,-2 1-9-15,3 2 0 16,1 0 3-16,1 3-4 16,2-4 1-16,0 5 0 15,-2-2-2-15,2 2 3 16,0 0-3-16,0 0-6 0,0 0-23 15,0 0 7-15,0 7-34 16,11 8 39-16,16 6 12 16,6-2 11-16,3 1-4 15,-2-1 0-15,-1-5 1 16,-4-2-5-16,0-2 4 16,0 0 0-16,-7 2-5 15,-2 0 11-15,-5 0-7 16,-3 0 1-16,-5-2-15 15,-3 2 14-15,-4-2-17 16,0 2 15-16,0 2-3 16,-2 0 9-16,-9-2-3 0,-1 0 0 15,1-6 4-15,3-1 0 16,-4 2-4-16,-1-3 0 16,-10 4 4-16,-6 3 3 15,0 0-5-15,-2 3-2 16,4 0-3-16,8-2-3 15,5-1-21-15,8-8 3 16,3 1-8-16,3 1-73 16,0 2-27-16,3 2 59 15,19-1-45-15,3-6 3 16</inkml:trace>
  <inkml:trace contextRef="#ctx0" brushRef="#br0" timeOffset="241610.2928">12324 5863 131 0,'0'0'79'15,"0"0"-39"-15,0 0-13 16,0 0 9-16,0 0 4 16,0 0-5-16,0 0-17 15,0 0-11-15,0-21-4 16,0 21 14-16,0 0-9 15,0 0 20-15,0 0 0 16,0 0 4-16,0 0-1 16,0 0-31-16,0 0-4 15,-12 9-3-15,-17 23-4 16,-14 20 11-16,-15 15 0 16,-7 15 4-16,-4 8 9 15,5 2-12-15,14-9 10 0,19-18-7 16,18-14 3-16,13-13-9 15,0-2 2-15,0-6 0 16,20-4-8-16,9-4 16 16,4-8-8-16,3-2 11 15,0-5-9-15,-5 2 17 16,-4-5-19-16,-12 0 2 16,-1-1-6-16,-1 0-9 15,0 3-13-15,9-1 8 16,5-5-94-16,7 0-17 15,6-21-86-15</inkml:trace>
  <inkml:trace contextRef="#ctx0" brushRef="#br0" timeOffset="242735.2941">12483 5912 31 0,'0'0'42'0,"0"0"-4"15,0 0 14-15,0 0 8 16,0 0-10-16,0 0 4 15,109-47-12-15,-109 47 17 16,0 0 5-16,0 0-41 16,0 0 0-16,0 0-15 15,0 0 1-15,0 0 23 0,0 0-14 16,0 0 4 0,-8 0-21-16,-13 0 1 0,-10 0-4 15,-14 0-25-15,-10 16 20 16,-8 3 0-16,-2 2 6 15,5-3 1-15,9-6 1 16,18-2 5-16,10-4 4 16,12-3-5-16,2-2-3 15,3 2 1-15,1-3-2 16,1 5-2-16,-4 1 1 16,2 2-4-16,-3 3-6 15,3-1 10-15,-4-3 0 16,6 1-4-16,2 1 4 15,0-4-2-15,2 4-1 0,0 3-6 16,0 3 3-16,0 7 6 16,0 7 0-16,0 7 3 15,0 8 1-15,0 10-4 16,-5 4 8-16,-13 6-4 16,1 3 25-16,1-3-22 15,5-3-6-15,5-10 12 16,1-5-11-16,0-6 8 15,3-6-10-15,0-8 7 16,-1-5-3-16,1-5-4 16,0-6 0-16,-2-3-2 15,2 0 8-15,-1-3-6 16,3 0 0-16,0-2 7 0,0-2-11 16,0 0 4-16,0 0-12 15,0 0 8-15,0 0-30 16,11 0 34-16,5 0 0 15,4 0 7-15,2 1 0 16,5-1-3-16,4 0-4 16,9 0 4-16,7-10-4 15,11-5-3-15,5-4-4 16,-1 2-14-16,1-2 8 16,-5 4-44-16,-5-2-15 15,-6 3 25-15,-8 2-69 16,-10 0-37-16</inkml:trace>
  <inkml:trace contextRef="#ctx0" brushRef="#br0" timeOffset="243172.798">12893 6472 119 0,'0'0'164'0,"0"0"-135"0,0 0 2 16,0 0 10-1,0 0-1-15,0 0-21 0,0 0-13 16,-14 0 37-16,-15 0-42 16,-11 0 7-16,5 0-5 0,2-3-2 15,8-7 16-15,7-2 1 16,5-3-13-16,6 1 3 15,5-4-7-15,2-3-1 16,2-2 0-16,27 0-12 16,11-1 10-16,6 3-10 15,2 5 8-15,-9 5-3 16,-7 6 7-16,-10 3-4 16,-4 2 3-16,-7 0-20 15,-4 4 14-15,-5 13-2 16,-2 4-6-16,0 9 13 15,-15 4 2-15,-8 1 0 0,3-5 0 16,5-8-32-16,8-4-52 16,7-11-49-16,0-7-76 15</inkml:trace>
  <inkml:trace contextRef="#ctx0" brushRef="#br0" timeOffset="243563.5913">13519 6360 263 0,'0'0'66'0,"0"0"-66"16,0 0-2-16,0 0-4 0,0 0-2 16,0 0 8-16,-46 14 13 15,10-11-12-15,3-3 10 16,8 0-9-16,9 0 11 15,10-12 12-15,6-7-20 16,0 1 15-16,4-1-20 16,25 1 5-16,9 2-9 15,2 2 4-15,2 7 0 16,-6 5-2-16,-9 2 10 16,-3 0 4-16,-5 9-7 15,-6 12-5-15,-7 13 31 16,-6 10 20-16,0 9-1 0,-9 8 27 15,-13-1-64-15,5-5 0 16,-2-11-13-16,6-15-19 16,6-12 7-16,5-9-47 15,0-8-35-15,2 0-12 16,0-24-36-16</inkml:trace>
  <inkml:trace contextRef="#ctx0" brushRef="#br0" timeOffset="243858.3609">14166 5837 150 0,'0'0'179'16,"0"0"-130"-16,0 0-20 0,0 0-13 15,0 0 17-15,0 0-33 16,0 20 0-16,0 23 6 16,0 15 84-16,0 8-50 15,0 2-13-15,0-4-25 16,0-6 7-16,2-8-9 16,5-7 1-16,-3-12-8 15,0-4 6-15,3-8-22 16,0-7-15-16,4-8-101 15,5-4-18-15,6-9-45 16</inkml:trace>
  <inkml:trace contextRef="#ctx0" brushRef="#br0" timeOffset="244426.5917">14253 5753 75 0,'0'0'53'16,"0"0"-52"-16,0 0 36 16,0 0 42-16,0 0-52 15,0 0 9-15,146-89-29 16,-103 70 12-16,6 3 12 15,9-3-14-15,4 4 7 16,3 1-24-16,-2 4 0 0,-14 5 0 16,-14 5 1-16,-8 0-4 15,-9 12-5-15,-5 20 0 16,-6 11 2-16,-7 11 12 16,0 12 1-16,0 8 19 15,-13 0-1-15,4 2 1 16,7-7-19-16,2-3-6 15,0-7 23-15,11 2-17 16,11-3 6-16,3 0 7 16,4-3-18-16,-1-4 14 15,-1-5-16-15,-2-11 3 16,-7-5-4-16,-7-8 4 16,-5-2-3-16,-6-4 18 0,0 3-8 15,0-2 25 1,0 3-6-16,-17 1-9 0,-10 1 23 15,-4-3-34-15,-5 2 9 16,-9 0-18-16,-1 0-8 16,-1-1-30-16,2-1-66 15,7-7-101-15</inkml:trace>
  <inkml:trace contextRef="#ctx0" brushRef="#br0" timeOffset="276708.8632">15057 9322 295 0,'0'0'71'0,"0"0"-71"16,0 0-51-16,0 0-16 15,0 0 67-15,127 17 5 16,-58-16-4-16,7 1 21 16,11-2-16-16,11 0 12 15,23 0 1-15,22 0-14 16,26 0 28-16,23 0-33 15,24-2 4-15,25-10 0 16,10-2-3-16,13-4-1 16,0-2 0-16,-7-2-17 0,-12 0 11 15,-20 2-6 1,-17 2-14-16,-21 4 22 0,-22 0-29 16,-27 4 18-16,-31-1 13 15,-27 2 2-15,-22-1 3 16,-19 2 10-16,-16 0 5 15,-9 4 9-15,-9-1-10 16,-5 3 19-16,2 0 0 16,-2 2-36-16,2 0 0 15,-2 0-6-15,0 0-18 16,2-1 15-16,-2 1-15 16,0 0 4-16,4 0-30 0,-4 0-137 15</inkml:trace>
  <inkml:trace contextRef="#ctx0" brushRef="#br0" timeOffset="348618.3546">2263 13194 66 0,'0'0'78'0,"0"0"-15"0,0 0 13 15,0 0-11 1,0 0-25-16,0 0 5 0,0 0-17 16,0 0-9-16,0 0 6 15,0 0-21-15,0 4 7 16,0 6 3-16,-12 8-11 15,-5 12 12-15,-8 12-8 16,-6 15 1-16,-10 11 7 16,-8 8-7-16,-6 0 0 15,1-1 9-15,2-7-16 16,12-10 10-16,11-9-10 16,7-8-1-16,11-11 12 15,7-8-12-15,4 1 0 16,0-2-5-16,0-1 13 0,4 2-14 15,12-1 6-15,6-3 0 16,2-6-4-16,5-6 4 16,0-6 0-16,3 0 1 15,-1 0 3-15,2-13 16 16,0-6-6-16,1-8-2 16,-5-3 7-16,-2-1-19 15,-7-4 11-15,-7 3-5 16,-3 4-2-16,-6 7 9 15,-4 1 2-15,0 5-5 16,0 1 2-16,0 0-10 16,0-1-2-16,0 1 0 0,0 2 7 15,0-4 13-15,0 7-8 16,0-1-11-16,0 4 30 16,-6-2-18-16,-6 4-2 15,3-5-11-15,-2 5 9 16,0 0-9-16,2 4 0 15,-2-1 1-15,-1-2-6 16,-1 3 7-16,2-1-2 16,-2 1 0-16,2 0 5 15,-1 0-10-15,-1 0 5 16,-3 0-14-16,1 0 10 16,-1 0-20-16,3 0 12 15,3 0 7-15,4 1-20 0,2 2 5 16,4-3-45-1,0 1-9-15,0-1 21 0,0 0-38 16,0 0-142-16</inkml:trace>
  <inkml:trace contextRef="#ctx0" brushRef="#br0" timeOffset="350491.4903">5414 7575 150 0,'0'0'95'15,"0"0"-95"-15,0 0 0 16,0 0 43-16,0 0 20 16,0 0-12-16,0 0-18 15,-84 19-15-15,59 5 44 16,-4 6-18-16,-2 8-24 15,-7 11 23-15,-7 11-30 16,-4 12-4-16,-6 14 16 16,-5 10-24-16,6 6 8 15,11-8-9-15,17-16-7 16,16-20 5-16,10-19-20 16,0-13 20-16,17-8-2 0,7-6 8 15,10-8 0-15,12-4-3 16,16-18 1-16,10-26 24 15,1-14-26-15,-6-9 5 16,-13 3-1-16,-14 8 6 16,-16 7-6-16,-12 12 2 15,-12 5-6-15,0 2 8 16,-12 4-8-16,-12 6-2 16,-2 6-1-16,5 6 6 15,5 4 12-15,10 1-15 16,4 3-8-16,2 0-22 15,0 0-157-15,0 15-7 16,0-6-19-16</inkml:trace>
  <inkml:trace contextRef="#ctx0" brushRef="#br0" timeOffset="351031.9571">5802 7583 123 0,'0'0'141'15,"0"0"-53"-15,0 0-26 16,0 0-10-16,0 0-10 16,0 0-42-16,-69 73 0 15,17 3 12-15,-6 22-7 16,-6 22 22-16,-5 25-21 16,-3 16-2-16,10-1 58 15,13-12-58-15,25-22-1 16,21-27-3-16,3-21-7 15,45-20 7-15,22-18-12 16,22-26-19-16,16-14-25 16,-3-6-112-16</inkml:trace>
  <inkml:trace contextRef="#ctx0" brushRef="#br0" timeOffset="351953.8344">9529 7471 280 0,'0'0'101'0,"0"0"-95"15,0 0-3-15,0 0 50 16,0 0-17-16,0 0-14 16,0 0-22-16,0 17-2 15,5 2 2-15,13 12 0 16,5 13 1-16,2 16 17 16,-4 18-18-16,-6 21 14 15,-8 22 5-15,-7 29-18 16,-4 23 12-16,-25 3-12 15,-2-7 5-15,2-24 3 16,6-26-7-16,5-22-2 16,3-18 0-16,-10-12 3 0,-10-6-7 15,-17-5-7 1,-23 0-21-16,-20-5-40 0,-7-13-201 16</inkml:trace>
  <inkml:trace contextRef="#ctx0" brushRef="#br0" timeOffset="382863.8853">7358 8782 37 0,'0'0'57'0,"0"0"-6"16,0 0-18-16,0 0 17 15,0 0 1-15,0 0-9 16,0 0 6-16,0-33-14 16,0 33-30-16,0 0-8 0,0 0-2 15,0 7 6 1,11 16 16-16,7 12 18 0,4 4-20 16,7 11 6-16,2 4-20 15,3 0 13-15,3 0-10 16,4 0 0-16,1 1 4 15,8-5-2-15,0 2-5 16,6-2 0-16,2-2 7 16,0-1-8-16,0-3 1 15,-2-3 0-15,2-8-6 16,2-1 5-16,-2-6 1 16,0-1 0-16,-3-4-7 15,-3-3 3-15,-7-2-2 16,-5-2 6-16,-5-2-7 0,-1 0 9 15,1-1-3-15,-4-6 1 16,0 2-8-16,-4-3 3 16,-8-4 3-16,-9 0 2 15,-5 1-1-15,-5-1 7 16,0 0-6-16,0 0 9 16,0 0-4-16,0 0 32 15,0 0-13-15,0-5-21 16,-15-12-6-16,-2-1-4 15,0-3 6-15,1 2-3 16,1 1 4-16,-1 2 7 16,3 4-7-16,1 0 6 15,4 2 19-15,1 0-18 0,1 3 7 16,4 2-8-16,-2 1-3 16,4 1 12-16,-2 3-15 15,2-2 0-15,0 2-2 16,0 0-1-16,0 0 3 15,0 0-9-15,0 0-18 16,0 0 20-16,0 7-8 16,14 5 12-16,7 2-2 15,0 4 7-15,6-2-2 16,2 2 0-16,0 1 0 16,0-2-3-16,-2 3 3 15,0 1 0-15,-3 0-4 0,-4 1 7 16,-2-2-3-16,-7 1 0 15,-5-8 0-15,-2-1-4 16,-2-3 4-16,-2-4 0 16,0 2-2-16,-6 5 8 15,-23 1-3-15,-13 1-3 16,-4 1 1-16,-1-3-8 16,3-7-1-16,5 0-18 15,8-3 4-15,8-2-36 16,6 0 24-16,8 0-3 15,4 0-19-15,5 0-85 16</inkml:trace>
  <inkml:trace contextRef="#ctx0" brushRef="#br0" timeOffset="387020.532">5552 8785 132 0,'0'0'86'0,"0"0"-85"15,0 0-1-15,0 0 42 16,0 0 14-16,0 0-7 16,0 0-22-16,0 6-3 0,0-6 1 15,0 0-15-15,0 0 9 16,0 0-8-16,0 0-7 15,0 0-8-15,7 2-6 16,31-2-13-16,24 0 20 16,27-2 6-16,21-16 7 15,12-2-10-15,3-2 2 16,-9 3-2-16,-16 3 0 16,-21 9 0-16,-24 0 0 15,-10 7-7-15,-8 0-18 16,0 0-87-16,-11 8-105 15</inkml:trace>
  <inkml:trace contextRef="#ctx0" brushRef="#br0" timeOffset="387642.9824">8836 8789 109 0,'0'0'47'16,"0"0"-47"-16,0 0-7 16,0 0 7-16,0 0 52 15,0 0-14-15,131-19 15 0,-90 10 4 16,-1-1-29 0,-1-1 17-1,2 4-15-15,-5-2-17 0,-5 4-3 16,-4 1-10-16,-5 1 0 15,-4 3 0-15,-5 0-40 16,0 0-21-16,2 0-39 0,-3 5-32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09T02:59:35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26400 2879 36 0,'0'0'27'0,"0"0"17"16,0 0 5-16,0 0-2 16,0 0-33-16,0 0 18 15,0 0 18-15,0 0-20 16,40-78 5-16,-40 76-3 16,0-1-21-16,0 3-4 15,0 0-2-15,0 0-5 16,0 0 10-16,0 0-3 15,0 0 24-15,2 0-13 16,0 0-1-16,-2 0 0 16,0-3-14-16,0 3 14 15,0 0-3-15,0 0-13 0,0 0-2 16,-15 0 1-16,-37 10 0 16,-28 20-9-16,-37 12 17 15,-14 6-8-15,4 1 0 0,11-7-1 0,21-8-9 16,24-8 10-16,21-6 0 15,23-8-3-15,17-5-3 16,10-7-6-16,8 3-36 16,44-1 8-16,35-2 40 15,28 0 2-15,1 0 1 16,-11-8 0-16,-32 4 0 16,-33 4-3-16,-21 0 0 15,-17 2-16-15,-2 28 12 16,-42 20 4-16,-37 18 26 0,-37 14 32 15,-21 12-34-15,-13 8 0 16,3 2-1-16,16-4-20 16,21-10 31-16,29-18-34 15,27-19 4-15,17-13-8 16,15-8 3-16,9-9-3 16,6-3 4-16,7-4-11 15,0 0 7-15,9-2-2 16,22-6 6-16,20-6 18 15,26-2-12-15,21-7 23 16,20-23-8-16,13-5-13 16,5 1 16-16,-11 4-24 15,-10 9 1-15,-16 2-3 0,-13 6 6 16,-9 8-8 0,-11 3 1-16,-6 2-30 0,-10 0-2 15,-10 0-66-15,-11 0-60 16,-11 0-87-16</inkml:trace>
  <inkml:trace contextRef="#ctx0" brushRef="#br0" timeOffset="734.3749">27185 2569 155 0,'0'0'88'15,"0"0"-10"-15,0 0 33 16,0 0-36-16,0 0-11 16,0 0-59-16,0-61-5 15,0 105-28-15,0 31 28 16,0 31 31-16,0 23-15 16,-12 18 5-16,-13 10-4 15,-2 1-13-15,3-1 2 16,4-7-6-16,7-19 0 15,6-21-6-15,7-26 7 16,0-24-1-16,0-17 0 16,0-19-12-16,0-12 9 15,0-8-26-15,0-3-12 0,0-1 20 16,2 0 1 0,10-12 16-16,3-26-52 0,7-19-134 15,5-15-67-15</inkml:trace>
  <inkml:trace contextRef="#ctx0" brushRef="#br0" timeOffset="1078.0945">27659 2609 160 0,'0'0'72'0,"0"0"40"15,0 0-17-15,0 0-55 0,0 0-40 16,0 0-12-16,-36 104 12 16,20-4 44-16,-1 18-23 15,-1 6 7-15,5 5-28 16,4-4 1-16,6-4 7 16,-1-2-1-16,-3-6 2 15,3-11-9-15,0-16 3 16,1-20-9-16,3-20 9 15,0-16-3-15,0-9 0 16,0-11-36-16,0-8 1 16,0-2-16-16,18 0 10 15,8-2 27-15,17-25-54 16,2-2-98-16</inkml:trace>
  <inkml:trace contextRef="#ctx0" brushRef="#br0" timeOffset="1750.0013">28740 2819 325 0,'0'0'68'0,"0"0"-2"16,0 0-66-16,0 0-18 16,0 0 18-16,-120 144 11 15,46-41 12-15,-12 19 1 0,-11 13-10 16,-1 7 55 0,5 2-53-16,14-14-16 0,19-15 3 15,22-21-1-15,17-28-2 16,11-20 0-16,10-15-8 15,0-17 8-15,0-10-13 16,0-4 13-16,7 0 5 16,27-28 9-16,14-23 5 15,17-21-19-15,5-16 7 16,-8-8-11-16,-7-1 4 16,-8 7 0-16,-11 10 0 15,-9 8 5-15,-11 4-5 16,-12 2 12-16,-4 3-6 15,0 5 14-15,-10 10 8 0,-9 10-23 16,-4 6 30-16,3 5-31 16,1 8-1-16,-4 0-3 15,-2 2-11-15,-2 2 3 16,-4 3-35-16,0 5-23 16,6 0 31-16,12 7-46 15,9 0-50-15,4 0-112 16</inkml:trace>
  <inkml:trace contextRef="#ctx0" brushRef="#br0" timeOffset="2158.8737">29152 3407 306 0,'0'0'129'32,"0"0"-40"-32,0 0-68 15,0 0-14-15,0 0-7 16,0 0 2-16,110-20 2 15,-28 15-2-15,8 2 0 0,-9 3 1 16,-11 0-3-16,-13 0-33 16,-12 0-73-16,-16 0-70 15</inkml:trace>
  <inkml:trace contextRef="#ctx0" brushRef="#br0" timeOffset="2737.1597">30570 2694 352 0,'0'0'68'0,"0"0"-12"16,0 0 2-16,0 0-58 16,0 0-22-16,0 0 22 15,-133 206 2-15,36-71 48 16,-18 26-32-16,-10 17 2 15,5 8-5-15,21-16-12 16,30-28-3-16,34-44 0 0,19-36-12 16,13-26 4-16,3-17 8 15,0-11-6-15,0-8 4 16,3 0 2-16,35-40 20 16,25-35-20-16,16-35-19 15,6-21-7-15,-9 4-27 16,-15 10 53-16,-15 27 11 15,-19 19-2-15,-16 5 2 16,-11 6-2-16,-3-2-9 16,-30 3 14-16,-9 4-11 15,-3 7 15-15,7 5 1 16,7 11-19-16,11 11-8 0,11 4-32 16,9 8-44-16,0 1-129 15</inkml:trace>
  <inkml:trace contextRef="#ctx0" brushRef="#br0" timeOffset="3065.3385">29816 2602 106 0,'0'0'35'15,"0"0"-2"-15,0 0 13 16,0 0-37-16,48-112 28 16,-19 77 12-16,4-6-25 15,3 3 15-15,-5 6 15 16,-4 5-21-16,-7 12 9 15,-9 9 2-15,-5 3-24 16,-4 3-17-16,5 0-3 16,5 5-19-16,3 19 18 15,7 8-7-15,1 6 8 0,2 2 0 16,4 2-9-16,4-2-23 16,9-3-72-16,7-15-64 15</inkml:trace>
  <inkml:trace contextRef="#ctx0" brushRef="#br0" timeOffset="3471.6898">30956 2051 357 0,'0'0'123'0,"0"0"-52"16,0 0-54-16,0 0-17 15,0 0-26-15,0 0 13 16,2 191 13-16,-6-61 19 16,-17 14 8-16,-3 11 8 15,4-3-32-15,9-8 7 16,8-10-10-16,3-9 3 15,0-14 4-15,14-13-6 16,6-19-1-16,-2-16 0 16,-3-22-24-16,-3-18 7 15,-1-23-32-15,13-14-32 16,14-47 78-16,16-38-327 0</inkml:trace>
  <inkml:trace contextRef="#ctx0" brushRef="#br0" timeOffset="3721.6892">31562 2027 274 0,'0'0'119'16,"0"0"-45"-16,0 0-33 16,0 0-41-16,0 0-15 15,0 0-13-15,-62 139 28 16,37-13 29-16,7 17 16 15,3 0-40-15,9-4 4 0,6-11 12 16,0-10-20-16,0-7 20 16,0-11-5-16,0-6-11 15,0-12 9-15,-4-11-11 16,-9-11-3-16,0-12 0 16,0-8-35-16,0-10-13 15,5-12-57-15,8-18-71 16,0-20-94-16</inkml:trace>
  <inkml:trace contextRef="#ctx0" brushRef="#br0" timeOffset="4252.941">31791 1872 191 0,'0'0'1'0,"0"0"0"16,0 0 48-16,0 0-2 15,0 0-28-15,0 0 2 16,106-116 1-16,-64 103-14 16,1 4-4-16,-4 8-4 15,-1 1 2-15,-2 0 2 16,-7 3-4-16,-5 16 0 15,-11 6-3-15,-13 11 2 16,0 17 2-16,-21 13 9 16,-24 13 18-16,-8 8-16 15,3-7 7-15,8-7-4 16,13-20-11-16,16-9 5 0,10-11-9 16,3-8 6-16,3-2 7 15,30-7-11-15,21-4 14 16,19-5 1-16,7-7-17 15,-3 0-19-15,-22 0-73 16,-24 0-63-16</inkml:trace>
  <inkml:trace contextRef="#ctx0" brushRef="#br0" timeOffset="30366.6898">19578 4191 112 0,'0'0'27'0,"0"0"-7"16,0 0 16-16,0 0 5 15,0 0 2-15,0 0-41 16,0 0 2-16,-73 96-4 15,68-87-35-15,3-9-146 16</inkml:trace>
  <inkml:trace contextRef="#ctx0" brushRef="#br0" timeOffset="30819.8684">19919 3653 289 0,'0'0'130'15,"0"0"-130"-15,0 0 8 0,-131 86 2 16,66-25 34-16,-1 7-21 16,0 6 10-16,6 2-14 15,7 2-3-15,8-1 5 16,14-9-19-16,16-10-2 16,15-12 0-16,0-10-6 15,27-12 3-15,23-12-8 16,22-12-17-16,16 0 5 15,11-14 13-15,4-8 5 16,-10 0-26-16,-12 2-23 16,-15 0 11-16,-8 0-45 15,-8-4-45-15</inkml:trace>
  <inkml:trace contextRef="#ctx0" brushRef="#br0" timeOffset="31429.2418">20349 4114 25 0,'0'0'111'0,"0"0"-48"15,0 0 42-15,0 0-26 16,0 0-35-16,0 0 13 16,-144-4-48-16,103 4-8 15,10 0 12-15,6 0-9 16,10-5 12-16,9-16 6 16,6-4-22-16,0-11-28 15,6-5-22-15,17 7 50 16,-2 7-5-16,2 8 0 0,-3 12 5 15,-2 7-1-15,-2 0-13 16,-3 1 10-16,-2 24-5 16,0 4 9-16,2 5-5 15,-1-2 10-15,1-6-5 16,9-4 3-16,9-13 4 16,17-9-14-16,12-2 4 15,11-32-7-15,10-19-17 16,-4-10-3-16,1-16 1 15,-7-6 24-15,-15 12 3 16,-18 14 2-16,-20 23 1 16,-18 14 17-16,0 12 23 0,-4 4-24 15,-23 6 6 1,-12 0 2-16,-7 9-24 0,-1 23 14 16,3 7-4-16,6 7-5 15,13 4 5-15,9-2-9 16,14-1-2-16,2-6 0 15,12-6 7-15,23-3 2 16,7-2 9-16,10-2 12 16,4-2 14-16,-6-2-7 15,-4 0-5-15,-15 2-18 16,-9 3-14-16,-9 3 11 16,-8 8-10-16,-5 6-1 15,-5 3 14-15,-20-5-14 16,-1-5-3-16,0-11-17 15,3-10-44-15,3-11-7 0,5-7-11 16,1-4-14-16,7-33-81 16</inkml:trace>
  <inkml:trace contextRef="#ctx0" brushRef="#br0" timeOffset="31647.9906">21424 3455 136 0,'0'0'197'0,"0"0"-117"16,0 0-41-16,0 0 6 15,0 0-29-15,0 0-16 0,15 82 0 16,-3 12 8-16,7 24 10 16,4 11-10-16,-3-5-6 15,0-16-4-15,-2-19 2 16,-5-25-27-16,-1-24 13 15,-6-18-16-15,-4-16-30 16,1-6-26-16,-3 0 4 16,0-32 39-16,0-14-139 15</inkml:trace>
  <inkml:trace contextRef="#ctx0" brushRef="#br0" timeOffset="31819.8656">21395 3921 66 0,'0'0'109'16,"0"0"39"-16,0 0-50 0,0 0-25 15,0 0-33-15,0 0-18 16,54-79-20-16,28 59 15 16,19 3-13-16,-4-4-4 15,-5 4-1-15,-19 7-46 16,-24 7-29-16,-15 3-14 16,-26 3-72-16</inkml:trace>
  <inkml:trace contextRef="#ctx0" brushRef="#br0" timeOffset="40203.2466">3814 9011 266 0,'0'0'93'0,"0"0"-93"16,0 0-76-16,0 0 73 16,0 0 3-16,0 0 8 0,0 0 19 15,0 0-3-15,2 13 13 16,0-12-22-16,7 3-15 16,11 6 0-16,20 4 0 15,25 2 13-15,30 2 24 16,28-6-26-16,24-3-2 15,11-7 1-15,8-2-8 16,-6 0 3-16,-6-4-5 16,-9-10-5-16,-16-3-1 15,-11-1 11-15,-10 2-5 16,-8-1 13-16,-7 0-11 16,-6 5 17-16,-6 0-19 15,-4 2 0-15,-6 1 0 0,-5-2 0 16,-14 2 0-16,-11-3 0 15,-14 5 6-15,-14 3-3 16,-6 1 4-16,-3 0-2 16,-4 3 8-16,2-2-13 15,-2 2 0-15,0 0-26 16,0 0-80-16,-19 0-64 16</inkml:trace>
  <inkml:trace contextRef="#ctx0" brushRef="#br0" timeOffset="40984.4495">1076 9254 402 0,'0'0'34'0,"0"0"-34"16,0 0-7-16,0 0-14 15,0 0 2-15,0 0 8 16,0-7-8-16,27 7 19 16,13 0 11-16,13 7-6 15,19 5 27-15,13 0-3 16,17 3-10-16,14-6 19 16,13-1-29-16,14-8 17 15,7 0 4-15,-1 0-29 0,3-17 5 16,-10-4-6-16,-15 1 0 15,-20 3 1-15,-28 2 1 16,-29 3-2-16,-17 4 0 16,-12 4 7-16,-8-1-7 15,-4 3 0-15,-4 2 1 16,1-3-6-16,1 1 3 16,0 0-11-16,0 2-19 15,-3-2-42-15,0-2-19 16,-4-4-125-16</inkml:trace>
  <inkml:trace contextRef="#ctx0" brushRef="#br0" timeOffset="52391.0453">12592 8499 95 0,'0'0'14'15,"0"0"-1"-15,0 0 40 0,0 0 48 16,0 0-29-16,0 0-30 16,0 0 5-16,-2 0-16 15,2 0 15-15,0 0-5 16,0 0-15-16,0 0 14 15,0 0-37-15,0 0 2 16,0 0-10-16,11 0-10 16,20 0 15-16,16 0 1 15,11 0 2-15,-1 0 12 16,1-5-8-16,-4-3 1 16,-4-2 15-16,-4-1-20 15,-5-1 6-15,-8 5-9 0,-6 2 9 16,-8 3-11-16,-5 2 2 15,-5 0-11-15,-3 0-3 16,-1 0-60-16,-5 1-66 16,0 9-95-16</inkml:trace>
  <inkml:trace contextRef="#ctx0" brushRef="#br0" timeOffset="52953.5382">13969 7597 86 0,'0'0'401'0,"0"0"-364"16,0 0-37-16,0 0 0 16,0 0-2-16,0 0 4 15,-26 111 16-15,-10-11 20 16,-4 20 3-16,-1 16 0 15,6 5-23-15,11 1 2 0,12-17-20 16,12-21 2 0,0-26-11-16,29-20 1 15,9-12-13-15,12-5 14 0,12-15-33 16,9-14-24-16,10-12-80 16,-5-4-148-16</inkml:trace>
  <inkml:trace contextRef="#ctx0" brushRef="#br0" timeOffset="53498.8955">14922 7735 463 0,'0'0'35'0,"0"0"-35"0,0 0 0 0,-76 190 42 15,22-62-6-15,-6 26 18 16,-3 11-15-16,3-6-36 15,12-19 6-15,9-34-9 16,17-26-11-16,13-24-9 16,9-22-20-16,0-14 10 0,0-20-29 15,20 0 1 1,16-44 57-16,11-24-15 16,1-17 2-16,-5-9 2 0,-9 7 6 15,-14 2 6-15,-9 11 27 16,-11 5-19-16,0 8 34 15,-25 10 4-15,-17 9 3 16,-7 5-20-16,-1 3 27 16,6 5 6-16,9 3-20 15,6 6-39-15,8 4-3 16,8 3-9-16,7 1-17 16,6 0-48-16,0-3-173 15</inkml:trace>
  <inkml:trace contextRef="#ctx0" brushRef="#br0" timeOffset="54299.2015">15583 7736 450 0,'0'0'177'16,"0"0"-141"-16,0 0-28 15,0 0 0-15,0 0-8 16,0 0-21-16,0 0 21 15,16 120 21-15,-3-41 9 0,1 3 0 16,-3 2-30-16,1-6 6 16,-2-5-6-16,3-5-52 15,1-6-20-15,1-4-49 16,2-16-37-16,7-16-85 16</inkml:trace>
  <inkml:trace contextRef="#ctx0" brushRef="#br0" timeOffset="54627.2815">16308 8307 414 0,'0'0'215'0,"0"0"-149"16,0 0-32-16,0 0 32 0,0 0-51 16,0 0-15-16,-116-9-3 15,76 7-2-15,7-5-2 16,8-3-8-16,8-6 7 15,3-9-28-15,5-8-21 16,7 1 29-16,2-2 12 16,0 8 16-16,11 3-7 15,7 8 3-15,7 5 2 16,-2 6 2-16,4 4-19 16,-2 0 15-16,-5 8-13 15,-7 13 11-15,1 13 6 16,-10 7 2-16,-4 9 15 15,0 12 8-15,0 7-25 0,-16-8-13 16,3-10-109-16,7-21-128 16</inkml:trace>
  <inkml:trace contextRef="#ctx0" brushRef="#br0" timeOffset="55174.1266">16687 8073 299 0,'0'0'187'0,"0"0"-184"15,0 0-3-15,0 0-16 0,-132 12-28 16,105-12 41 0,12 0-2-16,6 0 5 0,7-16-5 15,2-4-15-15,0-4-1 16,20-1 10-16,9 6 3 15,2 3 3-15,4 8 4 16,6 5 1-16,-1 3 12 16,2 7 2-16,5 25 4 15,1 12-2-15,-2 14-6 16,-6 22 22-16,-11 22 13 16,-13 23-2-16,-12 18 25 15,-4 8-40-15,-6 2 5 16,-19-9-18-16,-2-9-12 15,2-21 5-15,2-20-8 16,-4-17 1-16,0-19 12 0,-4-16-6 16,-3-14-7-16,-2-17 21 15,-2-8-9-15,-2-3 47 16,-3-12-16-16,6-20-14 16,3-8 20-16,10-5-13 15,11 0 1-15,11-10-24 16,2-1-9-16,22 0-8 15,22-1-21-15,14 11-7 16,5 10 16-16,3 12-35 16,-8 12 16-16,-6 11-17 15,-12 1-60-15,-7 1-7 16,-2 10-82-16,3-5-122 0</inkml:trace>
  <inkml:trace contextRef="#ctx0" brushRef="#br0" timeOffset="55830.4526">17933 7517 276 0,'0'0'216'0,"0"0"-128"16,0 0-76-16,0 0 34 16,0 0-20-16,-136 166-1 15,87-67 24-15,4 14-22 16,10 5 8-16,12 5-10 15,10-2-24-15,13-10 26 16,0-14-27-16,9-17 5 0,18-24-11 16,10-17 6-16,17-13-19 15,22-17-3-15,22-9-72 16,11-14-99-16,-8-20-225 16</inkml:trace>
  <inkml:trace contextRef="#ctx0" brushRef="#br0" timeOffset="56517.877">18987 7784 521 0,'0'0'39'16,"0"0"-31"-16,0 0-11 16,0 0 6-16,-65 127 10 15,15-30 15-15,-8 26-24 16,-9 18 13-16,-3-1-7 15,10-9-8-15,10-27-4 16,20-30 2-16,19-20-16 16,9-18-6-16,2-12-20 15,0-12 7-15,9-12-6 16,19 0 32-16,11-19 1 16,7-22 7-16,-3-3-6 15,-7-9 4-15,-7-1 3 0,-7-4 4 16,-5-4 7-16,-8-1 4 15,-7-2 27-15,-2 5-9 16,0 4 11-16,-21 5-5 16,-13 9 3-16,-7 4 5 15,0 8-18-15,-1 4 17 16,3 2-15-16,10 6-25 16,5 2-6-16,8 4 0 15,7 3-18-15,0 2-14 16,5 1-31-16,4-1-18 15,0 2-81-15,0-2-259 16</inkml:trace>
  <inkml:trace contextRef="#ctx0" brushRef="#br0" timeOffset="56908.5735">18484 7596 324 0,'0'0'97'0,"0"0"-85"16,0 0 41-16,0 0-53 15,0 0-1-15,0 0 1 16,58-118 13-16,-31 87 31 16,-10 7-11-16,-5 10 1 15,-8 8 39-15,-2 3-52 16,0 3-8-16,0 0-5 16,-2 0-1-16,0 0-13 15,5 0 6-15,9 9-26 16,7 14 25-16,10 9 2 15,3 3 8-15,7 2-9 0,-4-1-28 16,1-4-46 0,-3-11-123-16,-8-10-189 0</inkml:trace>
  <inkml:trace contextRef="#ctx0" brushRef="#br0" timeOffset="57355.0355">19556 7240 269 0,'0'0'291'0,"0"0"-266"16,0 0-24-16,0 0 5 0,0 0 33 15,0 0-39-15,33 45 5 16,-8 10 14-16,8 25 10 16,-2 13-4-16,0 12 7 15,-8 6-29-15,-7 9 22 16,-7-4-6-16,-9-3-13 0,0 0 25 15,0-6-24-15,-16-10-1 16,-11-14 4-16,-9-13-3 16,-8-14-7-16,-7-11 0 15,-3-9-16-15,5-10 10 16,9-8-31-16,8-11 4 16,13-3-26-16,7-4-94 15,10-5-140-15</inkml:trace>
  <inkml:trace contextRef="#ctx0" brushRef="#br0" timeOffset="57855.0362">20537 8122 453 0,'0'0'71'16,"0"0"-61"-16,0 0 44 15,169-9-15-15,-86-1-3 0,8-3 0 16,3 1-21-16,-7-2 3 16,-12 1-18-16,-17 5-18 15,-13 0-27-15,-16-2-79 16,-20-4-41-16,-9-3-160 15</inkml:trace>
  <inkml:trace contextRef="#ctx0" brushRef="#br0" timeOffset="58073.7849">20916 7816 223 0,'0'0'401'15,"0"0"-299"-15,0 0-102 16,0 0 43-16,0 0-5 0,0 0-38 15,-3 26 0-15,3 18 5 16,9 17 29-16,-5 9-15 16,-1 2-19-16,-3 2 0 15,0-4-22-15,5-3-46 16,12-13-15-16,16-13-62 16,19-22-88-16</inkml:trace>
  <inkml:trace contextRef="#ctx0" brushRef="#br0" timeOffset="58761.2395">22635 7437 374 0,'0'0'145'0,"0"0"-82"15,0 0 42-15,0 0-29 16,0 0-18-16,0 0-28 16,0 7-29-16,0 10 5 15,0 15-3-15,0 16-3 16,0 19 24-16,10 5-16 16,-1 2-4-16,3-6-4 15,1-9 8-15,-5-12-18 16,4-8 0-16,-1-7-28 0,1-8-7 15,1-8-71 1,2-4-39-16,5-10-62 0</inkml:trace>
  <inkml:trace contextRef="#ctx0" brushRef="#br0" timeOffset="58995.6609">22998 7939 135 0,'0'0'464'0,"0"0"-365"0,0 0-72 15,0 0 57-15,0 0-57 16,0 0-22-16,53-8-5 16,-10 8 3-16,5 0 6 15,-1 0-9-15,-7 0-14 16,-9 0-15-16,-8 0-89 15,-14 0-82-15,-9-3-143 16</inkml:trace>
  <inkml:trace contextRef="#ctx0" brushRef="#br0" timeOffset="59511.2283">23854 7395 201 0,'0'0'220'16,"0"0"-73"-16,0 0-13 16,0 0-18-16,0 0-13 15,0 0-52-15,0-16-18 0,0 16-33 16,0 0-26-16,0 21 16 16,-4 26-53-16,-21 30 63 15,-13 24-5-15,-9 12 18 16,-7 5-13-16,1-9 0 15,8-17-7-15,10-16 2 16,12-20-19-16,13-14 1 16,3-13 15-16,7-12-26 15,0-6-2-15,0-8-27 16,0-3-18-16,4 0 41 16,14-17 8-16,4-12-12 15,-1-1-5-15,-8 0-30 16,-5 1 17-16,2-3 15 0,-4-2-52 15,-1-3 18 1,1-5-19-16</inkml:trace>
  <inkml:trace contextRef="#ctx0" brushRef="#br0" timeOffset="59698.794">23636 7766 154 0,'0'0'147'16,"0"0"-35"-16,0 0-6 16,0 0-29-16,-32-118-4 15,19 95-24-15,-3 6-3 16,0-1-19-16,-1 3-26 15,-1 5-1-15,2 5-3 16,3 5-15-16,0 0-46 16,1 0-90-16,6 4-14 0,6 4-32 15</inkml:trace>
  <inkml:trace contextRef="#ctx0" brushRef="#br0" timeOffset="60042.5333">24297 7275 502 0,'0'0'97'0,"0"0"-93"0,0 0 39 16,0 0-15-16,0 0-28 16,0 0-7-16,36 62 7 15,-21-4 34-15,-1 11-24 16,-7 5 0-16,-7 6 9 16,0 2-18-16,-2-1 21 15,-19-2-20-15,-1-4 1 16,-9-4-6-16,-14-6-26 15,-15-5-28-15,-14-6-43 16,-10-4-96-16,1-11-93 16</inkml:trace>
  <inkml:trace contextRef="#ctx0" brushRef="#br0" timeOffset="60511.2865">22115 7690 394 0,'0'0'219'0,"0"0"-184"16,0 0-17-16,0 0 52 15,0 0-37-15,0 0-15 16,-3 13-18-16,-18 33 0 16,-6 15 33-16,2 15-24 0,5 7 8 15,11 1-15 1,9-4 11-16,0-5-20 0,36-8 7 16,17-9-28-16,24-13 20 15,16-16-51-15,11-14-72 16,-1-13-145-16</inkml:trace>
  <inkml:trace contextRef="#ctx0" brushRef="#br0" timeOffset="61245.581">25490 7189 622 0,'0'0'163'15,"0"0"-147"-15,0 0 3 16,0 0 51-16,0 0-50 16,0 0-16-16,0 0-4 15,0 58-22-15,0 6 22 16,-4 22 23-16,-6 9-22 16,2-4 11-16,1-6-12 15,3-7-8-15,2-10-11 16,2-8-73-16,0-13-74 15,19-23-166-15</inkml:trace>
  <inkml:trace contextRef="#ctx0" brushRef="#br0" timeOffset="61620.5857">25998 7860 275 0,'0'0'263'15,"0"0"-223"-15,0 0-36 16,-118 0-4-16,75 0 0 16,8 0-1-16,10-6 5 15,10-8 13-15,11-6-6 16,4-7-11-16,0-8-8 16,15 1-19-16,12 1 27 0,0 12 11 15,-5 5-6-15,-2 7 6 16,-9 9-10-16,2 0 3 15,0 0-8-15,-1 0-4 16,1 21 8-16,-3 3 15 16,-2 8-12-16,-6 7 19 15,-2 2-19-15,0 3-3 16,-4-2-19-16,-16-5-94 16,-1-15-94-16</inkml:trace>
  <inkml:trace contextRef="#ctx0" brushRef="#br0" timeOffset="62136.2872">26275 7642 310 0,'0'0'198'0,"0"0"-188"15,0 0-10-15,0 0-13 16,0 0 2-16,0 0-1 15,15-55 12-15,-6 40 11 16,5 0-11-16,5 1-9 16,6 3 0-16,2-1 2 15,2 3 5-15,0 4-5 16,0 5 14-16,0 0-1 0,-5 4 3 16,5 22-6-16,-4 13 10 15,1 18-5-15,-6 11 14 16,-6 14 31-16,-7 13-34 15,-7 9-5-15,0 12 2 16,-25 13-16-16,-12 3 19 16,-4-5-19-16,-3-9 1 15,-2-14 9-15,5-12-6 16,1-12-4-16,1-18 2 16,1-13 7-16,1-15-6 15,-3-12 2-15,-1-11 1 16,4-8 20-16,1-3-12 15,5-7 21-15,6-21 7 16,3-14-28-16,11-9 29 16,11-7-41-16,0-5 8 0,13 8-20 15,18 14-7-15,10 8-15 16,5 14-16-16,8 6-47 16,8 5 6-16,3 6-27 15,4 2-31-15,-2 0 16 16,0-2-27-16</inkml:trace>
  <inkml:trace contextRef="#ctx0" brushRef="#br0" timeOffset="62542.496">27411 7187 539 0,'0'0'102'16,"0"0"-41"-16,0 0 22 0,0 0-3 16,0 0-72-16,0 0-8 15,-26 16-10-15,-6 46 5 16,-7 26 5-16,-15 20 0 16,-2 9 2-16,-2 3 0 15,9-14 0-15,18-15-2 16,20-19 0-16,11-16-3 15,4-10 0-15,27-5 3 16,14-15-14-16,9-6-19 16,13-20-68-16,10 0-22 15,4-27-21-15,1-21-123 16</inkml:trace>
  <inkml:trace contextRef="#ctx0" brushRef="#br0" timeOffset="67480.0367">28055 7074 759 0,'0'0'0'0,"0"0"-25"15,0 0 22-15,0 0-19 16,0 104 22-16,5-24 21 16,2 11-12-16,-5-1 17 15,-2-1-26-15,0-11 2 16,0-6 0-16,-2-8-2 16,-10-6-2-16,4-4-34 15,-1-8-68-15,7-10-36 16,2-15-92-16</inkml:trace>
  <inkml:trace contextRef="#ctx0" brushRef="#br0" timeOffset="67702.4601">28385 7819 508 0,'0'0'270'15,"0"0"-265"-15,0 0 7 0,0 0 20 16,0 0-25-16,170-7 18 16,-68 3-24-16,1 0 0 15,-9 0-1-15,-21 2-38 16,-19 2-68-16,-21 0-105 16,-18 0-166-16</inkml:trace>
  <inkml:trace contextRef="#ctx0" brushRef="#br0" timeOffset="68202.6239">29886 7209 16 0,'0'0'664'0,"0"0"-656"16,0 0-8-16,0 0-24 16,0 0 24-16,-70 142 14 15,20-40-3-15,-10 19 11 16,-8 8 6-16,-7 8-10 16,-6-5 2-16,6-5-19 15,10-19-1-15,20-24 0 0,20-26-38 16,15-25 23-16,10-20-10 15,0-8-17-15,0-5 39 16,2-8 3-16,33-35 0 16,19-18 2-16,17-20 17 15,3-2-24-15,-7 6 5 16,-11 1 0-16,-16 2 17 16,-16 1-17-16,-17 3 8 15,-7-2 24-15,-21 5-23 16,-27 2 7-16,-12 7-16 15,-3 5 0-15,10 13 24 16,13 12-9-16,13 10-15 16,15 7-3-16,8 8-77 0,4-1-62 15,7-3-213 1</inkml:trace>
  <inkml:trace contextRef="#ctx0" brushRef="#br0" timeOffset="68577.6159">29160 7110 417 0,'0'0'45'0,"0"0"-32"16,0 0-4-16,0 0 1 15,104-128 5-15,-57 90 48 16,2 0-13-16,-7 4 8 16,-8 6-21-16,-15 6-13 15,-5 10 19-15,-7 4-18 16,-1-1-24-16,-2 7 12 15,-4 2-13-15,3 0 0 16,-3 0 0-16,5 0-28 16,8 16 19-16,5 19 2 15,9 9 7-15,4 8-7 0,9 0-45 16,11-4-40-16,18-12-1 16,11-14-135-16</inkml:trace>
  <inkml:trace contextRef="#ctx0" brushRef="#br0" timeOffset="69140.1154">30410 6625 395 0,'0'0'193'15,"0"0"-193"-15,0 0-6 16,0 0-16-16,0 0 22 15,38 180 28-15,-14-71 53 16,5 9-40-16,2 11-17 16,3 3 11-16,-5-2-22 15,-7-5 6-15,-7-11-11 16,-8-12-4-16,-7-8 7 16,0-13-11-16,-31-12 0 15,-13-11-6-15,-12-11 5 16,-2-11-31-16,6-8-21 15,10-10-46-15,15-12-93 0,19-6-249 16</inkml:trace>
  <inkml:trace contextRef="#ctx0" brushRef="#br0" timeOffset="70515.1147">31658 6168 44 0,'0'0'510'15,"0"0"-441"-15,0 0-11 16,0 0 6-16,0 0-53 16,0 0-11-16,0 6-24 15,15 37 24-15,12 24 8 16,6 16-1-16,-1 19 11 15,-10 19-16-15,-8 18 0 16,-12 18 9-16,-2 16-4 16,-7-1-7-16,-21 4 14 15,-9-4-13-15,-5-13 21 16,2-12-22-16,-2-15 0 0,2-10 5 16,-3-14-4-16,1-11-1 15,-2-17 5-15,-6-16 5 16,-6-12-4-16,-4-12-6 15,-9-5-23-15,-9-3-9 16,-6-11-99-16,-11-7-141 16</inkml:trace>
  <inkml:trace contextRef="#ctx0" brushRef="#br0" timeOffset="102826.8179">23067 3918 474 0,'0'0'102'0,"0"0"-88"16,0 0-12-16,0 0 32 15,0 0-18-15,0 0-3 16,127 0-6-16,-40-2 24 16,9-5-7-16,4 0-18 15,-7 0-1-15,-6-4-5 0,-6 2-39 16,-15-3-34 0,-20-5-134-16,-33-4-145 0</inkml:trace>
  <inkml:trace contextRef="#ctx0" brushRef="#br0" timeOffset="103061.1609">23125 3609 578 0,'0'0'37'0,"0"0"-37"16,0 0 0-16,123-28 0 15,-21 7 19-15,18 0-13 16,7-5-6-16,5 1 1 0,-7 4 6 16,-11 7-14-16,-23 6-17 15,-28 8-102-15,-30 0-54 16</inkml:trace>
  <inkml:trace contextRef="#ctx0" brushRef="#br0" timeOffset="108027.5596">27933 4357 63 0,'0'0'146'0,"0"0"-122"15,0 0 24-15,0 0 22 16,0 0-18-16,0 0 3 16,0 0-21-16,0 0 5 15,0 0 1-15,0 0-24 0,0 0 12 16,0 0-28-16,0 0 0 16,0 0-9-16,0 0-5 15,2 6 0-15,23 5 9 16,17 3 5-16,11 1 2 15,19-1-2-15,8 1 0 16,9-6 5-16,5 1 1 16,-3-3-6-16,-4-4 0 15,-8 2-1-15,-10-1-5 16,-9-3 5-16,-9 3 1 16,0-1-9-16,0-3 11 15,1 2-2-15,-1-2 0 0,-2 0 10 16,0 0-10-1,-2 0 0-15,2 0 0 0,-3 0-2 16,2 0 10-16,-8-2-8 16,-11-2 0-16,-7 0 3 15,-9 1 3-15,-5 2-2 16,-2 1-4-16,-2 0 8 16,-4 0-2-16,5-3-1 15,1-1 16-15,6-2-17 16,1-1 40-16,5-4-19 15,-3-1-6-15,-3 2 3 16,1 0-19-16,-5 5 2 16,2-4-5-16,-1 3 12 15,1 0-21-15,9-3 9 16,-2 2 0-16,6-3-9 0,3-2 14 16,1 3-5-16,-2-2 0 15,-6 1 7-15,-3 4-8 16,-9 2 1-16,-3 1 0 15,-4 3 8-15,0 0-4 16,0 0 5-16,0-3 11 16,0 3-15-16,0 0 35 15,0-2-30-15,0 2-5 16,0 0 5-16,0-2-3 16,0 2-7-16,0 0 0 15,0 0-3-15,0 0-5 16,0 0-7-16,0 0-21 0,0 0 13 15,0 0-29-15,0 0 26 16,0 0 4-16,0 0-20 16,0 0-14-16,0 0-152 15</inkml:trace>
  <inkml:trace contextRef="#ctx0" brushRef="#br0" timeOffset="132499.8137">2193 11530 119 0,'0'0'60'16,"0"0"-6"-16,0 0-54 15,0 0-10-15,0 0 7 0,0 0 3 16,0 0 13 0,-80-56 36-16,73 47-12 0,0 2-1 15,5 0-36-15,0 0-31 16,2-3-69-16,0-5-108 15</inkml:trace>
  <inkml:trace contextRef="#ctx0" brushRef="#br0" timeOffset="132890.5082">2300 11081 62 0,'0'0'133'0,"0"0"-49"16,0 0-12-16,0 0 42 15,0 0 11-15,0 0-17 16,40-52-77-16,-40 52-14 15,0 0-17-15,0 0 2 16,0 19-6-16,-35 50-19 16,-32 45 23-16,-34 60 55 15,-20 31-28-15,-5-4-27 16,9-21-6-16,24-43 2 0,20-41-4 16,19-27 7-16,21-23-8 15,10-19-4-15,12-15-36 16,7-5 17-16,4-7 0 15,0-2-37-15,4-33-40 16,19-11-255-16</inkml:trace>
  <inkml:trace contextRef="#ctx0" brushRef="#br0" timeOffset="133218.5562">1761 11194 97 0,'0'0'258'16,"0"0"-141"-16,0 0-29 16,0 0-15-16,0 0 16 15,0 0-29-15,4-65-19 16,-4 65-34-16,0 0-5 15,4 10-4-15,8 26-23 16,3 15 25-16,8 10 15 16,-1 2-8-16,5-8-5 15,-3-4-2-15,3-7-2 0,-1-8-1 16,6-3-35 0,3-6-46-16,10-13-50 0,6-14-104 15</inkml:trace>
  <inkml:trace contextRef="#ctx0" brushRef="#br0" timeOffset="133499.8837">2483 11739 468 0,'0'0'93'0,"0"0"-53"16,0 0 52-16,0 0-23 15,0 0-52-15,0 0-14 16,96 0-3-16,-45 0 6 16,9-2 2-16,3-14-16 15,-7-5-4-15,-6-6-61 16,-9-2-21-16,-13-5-96 15,-18 4-87-15</inkml:trace>
  <inkml:trace contextRef="#ctx0" brushRef="#br0" timeOffset="133687.3831">2534 11393 310 0,'0'0'142'0,"0"0"-68"16,0 0-69-16,0 0-1 15,0 0-4-15,0 0-4 16,69-7 4-16,-15 4 0 16,3 1 1-16,-1-3-5 15,4-3-51-15,3-5-72 16,-5-7-139-16</inkml:trace>
  <inkml:trace contextRef="#ctx0" brushRef="#br0" timeOffset="133999.8053">3463 10832 471 0,'0'0'145'0,"0"0"-145"16,0 0-3-16,0 0-20 15,0 0 5-15,0 121 18 16,0-30 45-16,-2 10-3 15,-13-6-24-15,1-2 7 16,4-8-5-16,2-9-2 16,8-2 14-16,0-7-30 15,0-16-2-15,0-11 2 0,0-18 4 16,0-12-12 0,0-5 2-16,0-5-25 0,0 0 4 15,0 0-38-15,0 0-9 16,0 0-71-16,8 0-112 15</inkml:trace>
  <inkml:trace contextRef="#ctx0" brushRef="#br0" timeOffset="136874.9823">4819 11851 223 0,'0'0'147'0,"0"0"-69"16,0 0-2-16,0 0 2 15,0 0-6-15,0 0-39 16,0 0-2-16,0 0 2 0,-37-30-21 0,37 30 17 31,0 0-29-31,0 0 1 0,0 0-6 16,0 0 5-16,4 0-3 0,29 0-8 0,23 0 11 31,24 0 6-31,13 0-2 16,3-9-3-16,-5-1 5 0,-10 1-5 0,-5-1-2 15,-9 2-14-15,-9 0-81 31,-16-1-55-31,-20 2-111 16</inkml:trace>
  <inkml:trace contextRef="#ctx0" brushRef="#br0" timeOffset="137156.2603">4739 11414 253 0,'0'0'177'0,"0"0"-100"0,0 0 31 15,0 0-27-15,0 0-32 16,0 0-32-16,-3-14-17 31,51 14 0-31,29-2-3 0,26-4 11 0,6 2-8 31,1-5 0-31,-8 3-14 0,-9 2-5 0,-8 0-85 16,-12 0-89-16,-15-2-131 0</inkml:trace>
  <inkml:trace contextRef="#ctx0" brushRef="#br0" timeOffset="137531.2784">5907 11189 522 0,'0'0'144'0,"0"0"-114"15,0 0 21-15,0 0-51 0,0 0-10 0,0 0-9 16,60 20-5-16,-13 11 24 0,13 8 0 16,7 3-13-16,2-5 10 15,-8-3-16-15,-9-4 19 31,-7-4-9-31,-7-2 18 16,-9-4-9-16,-9-4 18 16,-7-2-17-16,-6 2 27 15,-7 10-16-15,0 8 2 0,-13 16 19 0,-27 7-12 16,-16 5 5-16,-8-3-21 31,-4-6 2-31,6-11-14 16,9-6-6-16,8-10-44 0,7-6-44 0,7-10-128 31,8-10-119-31</inkml:trace>
  <inkml:trace contextRef="#ctx0" brushRef="#br0" timeOffset="140283.3879">7750 10944 231 0,'0'0'163'15,"0"0"-159"-15,0 0 7 0,0 0 35 16,0 0 33-16,0 0-54 15,0 0 19-15,0-1 15 16,0 1-15-16,0 0 3 16,0 1-46-16,-13 30 1 15,-18 23 41-15,-16 20-23 16,-14 14 4-16,-10 17-24 16,-11 11 3-16,0 1-13 15,10-11 9-15,18-23-33 16,21-25-2-16,16-23-4 15,7-17 39-15,8-10-28 16,2-6-40-16,0-2 2 16,0 0-3-16,0-10 14 0,20-18-89 15</inkml:trace>
  <inkml:trace contextRef="#ctx0" brushRef="#br0" timeOffset="140602.7408">7353 11052 324 0,'0'0'157'15,"0"0"-65"-15,0 0-15 16,0 0 17-16,0 0-44 0,0 0-37 15,0-13-4 1,0 13-9-16,0 0-8 0,0 16 1 16,0 7 7-16,0 6 4 15,0 0-4-15,7 3 0 16,2 0-1-16,2-6 1 16,3 3-5-16,1 0-15 15,3-3-61-15,2-3-30 16,-2-9-79-16,-1-7-64 15</inkml:trace>
  <inkml:trace contextRef="#ctx0" brushRef="#br0" timeOffset="141135.5629">7245 10696 197 0,'0'0'205'0,"0"0"-194"15,0 0-3-15,0 0 53 16,0 0-17-16,0 0-44 16,54-60 2-16,-21 28-2 15,0-4 0-15,0-1 0 16,1 3-4-16,-3 8 7 15,-9 8-3-15,-6 6 12 16,-10 8-11-16,-4 4 21 0,-2 0-16 16,2 0-6-16,6 0 0 15,0 7 6-15,5 13-5 16,3 1 22-16,-1 1-22 16,6 2 20-16,-1 0-13 15,-2 1-5-15,0-1-1 16,0 0-2-16,-1 3-14 15,4 0-93-15,-2-11-111 16</inkml:trace>
  <inkml:trace contextRef="#ctx0" brushRef="#br0" timeOffset="143151.2656">8468 11293 398 0,'0'0'232'0,"0"0"-193"16,0 0-26-16,0 0 82 16,0 0-54-16,0 0-26 15,2-4-15-15,-2 4-13 16,0 7 8-16,-6 12 0 15,-10 8 5-15,-2-4 5 0,0-5-2 16,1-1-3-16,1-5 0 16,1-2 6-16,-3-5-7 15,-3 0 1-15,-4-3 0 16,0-2 6-16,-4 0 0 16,-1 0-6-16,-3-11 0 15,-3-11-7-15,2 0 6 16,1 1-13-16,10 5 14 15,6 6 5-15,5 6 4 16,10 1-4-16,0 3 1 16,2 0 3-16,-2 0-18 15,2 0 8-15,0 0 1 16,-2 0-11-16,-3 0 4 16,-1 0 7-16,-12 14-1 15,-7 11 6-15,-4 7-16 0,1 6-21 16,1 4-60-16,7 0-67 15,15-5-93-15</inkml:trace>
  <inkml:trace contextRef="#ctx0" brushRef="#br0" timeOffset="143557.5939">8464 11615 319 0,'0'0'207'15,"0"0"-178"-15,0 0-23 16,0 0 82-16,0 0-14 16,0 0-68-16,2-5-2 15,-2 16-4-15,0 10 0 16,-16 5 5-16,-4-1 2 15,-4-6-4-15,-5-1 3 16,-5-4-1-16,-5-2 10 16,-2-3-15-16,-6-7 0 15,0-2 0-15,1 0 8 16,1-9-8-16,7-10 0 16,5-3 4-16,6 3 6 0,7 5-9 15,4 9 6-15,5 5 22 16,4 0-28-16,-1 0-2 15,-6 1-5-15,-1 22-11 16,1 4 9-16,1 1-7 16,8 5-41-16,5-3-27 15,0-5-131-15,0-11-132 16</inkml:trace>
  <inkml:trace contextRef="#ctx0" brushRef="#br0" timeOffset="143948.1553">8883 11025 243 0,'0'0'250'16,"0"0"-187"-16,0 0-57 15,0 0 28-15,0 0-10 16,0 0-24-16,0 7-8 0,0 34 8 16,0 19 12-16,0 8 33 15,0 6-30-15,0 2 31 16,-7-1-23-16,-4 1-15 15,4-9 15-15,1-8-23 16,1-14 0-16,5-11-4 16,-5-8-32-16,5-8-22 15,-2-8-70-15,0-8-74 16</inkml:trace>
  <inkml:trace contextRef="#ctx0" brushRef="#br0" timeOffset="157521.2271">10040 11821 302 0,'0'0'157'0,"0"0"-77"16,0 0-43-16,0 0 50 15,0 0-29-15,0 0-22 16,0 0 16-16,0 0-33 16,0 0-8-16,-8-12-11 15,54 8-19-15,27-7 18 16,36 0 1-16,20-5-9 16,8 0 7-16,-10-2-35 15,-9-3 3-15,-18 2-18 16,-19 2-18-16,-23 3-26 0,-25 2-61 15,-31 0-57-15</inkml:trace>
  <inkml:trace contextRef="#ctx0" brushRef="#br0" timeOffset="157708.7271">9886 11450 359 0,'0'0'237'0,"0"0"-151"16,0 0-86-16,0 0-19 16,0 0 12-16,0 0-5 15,200-86 5-15,-90 76 7 0,12 3 0 16,7 3-6-16,4 4-18 16,-4 0-30-16,-5 0-90 15,-10 0-83-15</inkml:trace>
  <inkml:trace contextRef="#ctx0" brushRef="#br0" timeOffset="158052.4758">11237 11287 440 0,'0'0'177'0,"0"0"-124"15,0 0-22-15,0 0 22 0,0 0-53 16,0 0-15-1,26-12 4-15,18 29-1 0,20 10 12 16,5 12 0-16,0 7-12 16,-5 4 7-16,-8-2-2 15,-9-7 7-15,-13-6-1 16,-10-5 6-16,-9-3 10 16,-10-2 6-16,-5 11-13 15,-23 16 23-15,-44 9-13 16,-37 5-3-16,-21-6-15 15,3-14-20-15,19-12-23 16,34-14 9-16,31-8-36 16,32-12-152-16</inkml:trace>
  <inkml:trace contextRef="#ctx0" brushRef="#br0" timeOffset="159615.0777">11914 12013 273 0,'0'0'48'0,"0"0"-39"16,0 0 20-16,0 0 26 16,0 0 13-16,0 0-10 15,0 2-12-15,3-2 14 0,16 0-25 16,22-5 9-16,22-17 8 15,18-16-42-15,25-17 7 16,8-15-17-16,1-20-8 16,-4-19 3-16,-13-3-17 15,-21 2-3-15,-29 17 9 16,-23 22 1-16,-25 13-2 16,0 15-13-16,-23 9 27 15,-10 12 2-15,-7 8-27 16,-4 14 28-16,-8 0 0 15,-10 41 7-15,-3 26-2 16,-2 23 12-16,4 22-13 16,17 6 31-16,19-1-23 15,23-17-5-15,4-17-7 16,40-20 7-16,24-16-12 0,23-17 5 16,21-20-3-16,14-10 3 15,-3-12-74-15,-17-18-112 16,-33 0-188-16</inkml:trace>
  <inkml:trace contextRef="#ctx0" brushRef="#br0" timeOffset="160302.8859">13824 10946 243 0,'0'0'165'0,"0"0"-59"16,0 0-27-16,0 0-2 16,0 0-44-16,0 0 13 15,-146 57-33-15,84 16 17 16,-8 22 12-16,-3 18-33 16,4 10 11-16,11 2-12 15,19-9-7-15,24-17 1 16,15-25-2-16,0-16 0 15,33-14-2-15,23-10-3 16,24-10 0-16,30-12 2 16,23-12-64-16,8 0-43 15,-14-5-140-15</inkml:trace>
  <inkml:trace contextRef="#ctx0" brushRef="#br0" timeOffset="160987.0049">14821 11001 471 0,'0'0'159'16,"0"0"-130"-16,0 0 1 16,0 0-20-16,0 0-7 15,0 0-2-15,-75 170 17 16,10-62 25-16,-5 13-21 16,-3 1-21-16,6-11 7 15,9-15-7-15,15-28-2 16,20-25 1-16,9-18-32 15,12-13 20-15,2-8-25 16,0-4-13-16,0 0 45 16,8-14 5-16,23-27 7 0,8-10-7 15,1-7 8-15,-5 1-5 16,-6 7 4-16,-8 4-6 16,-8 4 34-16,-5 2-7 15,-8 0 8-15,0-4-4 16,0 0-7-16,-19-3 19 15,-10-3-44-15,-9 2 10 16,-5 2-22-16,4 8 15 16,1 10-3-16,9 9 0 15,11 12-1-15,7 3-4 16,1 4-24-16,2 0-68 16,-3 22-48-16,-1 8-73 0,-1 4-88 15</inkml:trace>
  <inkml:trace contextRef="#ctx0" brushRef="#br0" timeOffset="161234.702">15082 11613 305 0,'0'0'153'0,"0"0"-102"15,0 0-39-15,0 0 1 16,0 0 22-16,147-19 5 16,-94 1-37-16,-1-3-2 0,-3 0-1 15,-7-2-7-15,-9 6-28 16,-12-3-48-16,-17 2-23 15,-4-4-131-15</inkml:trace>
  <inkml:trace contextRef="#ctx0" brushRef="#br0" timeOffset="161406.5765">14953 11307 156 0,'0'0'257'0,"0"0"-159"16,0 0-98-16,0 0 0 15,0 0 56-15,160-22-34 0,-82 22-11 16,0-1-11 0,-7 1-10-16,-1 0-4 0,-12 0-99 15,-12 0-134-15</inkml:trace>
  <inkml:trace contextRef="#ctx0" brushRef="#br0" timeOffset="161734.6222">15865 10944 345 0,'0'0'271'16,"0"0"-251"-16,0 0-6 0,0 0-14 15,0 0 0-15,0 0-16 16,11 37 16-16,-9 14 7 15,-2 16 24-15,0 2 6 16,0 3-17-16,0-5 16 16,0-6-27-16,0-6-8 15,0-2 4-15,0-9-5 16,0-9-9-16,0-6-44 16,0-9-72-16,0-11-98 15</inkml:trace>
  <inkml:trace contextRef="#ctx0" brushRef="#br0" timeOffset="162031.5754">16475 10726 403 0,'0'0'83'15,"0"0"-83"-15,0 0 0 16,0 0 0-16,0 0 20 16,0 0 20-16,74 125 41 15,-60-58-24-15,-4 9-13 16,-3 3-3-16,-7 1-28 16,0-2 24-16,0 2-27 0,-9 1-5 15,-13 5 5-15,-5-4-9 16,-9-4-1-16,-10-6 0 15,-8-9-54-15,-8-3-16 16,-10-10-113-16,-6-8-214 16</inkml:trace>
  <inkml:trace contextRef="#ctx0" brushRef="#br0" timeOffset="165769.779">14258 12214 214 0,'0'0'154'15,"0"0"-154"-15,0 0-28 16,0 0 28-16,0 0 54 16,0 0-14-16,0 0 12 15,39 4 9-15,-34-4-39 16,-3 0-2-16,0 0-3 16,-2 0-10-16,0 0 28 15,0 0-24-15,0 0 0 0,4 0-9 16,10 0 6-16,11 0-8 15,15-2 5-15,9-6-4 16,4 1 12-16,1 2-10 16,-3 0-3-16,-9 1 2 15,-6 3 5-15,-12 1-7 16,-5-2 0-16,-9 2 0 16,-5 0-9-16,-3 0 9 15,0 0 0-15,-2 0-3 16,0 0 11-16,0 0-9 15,0 0 1-15,0 0-17 16,0 0-23-16,0 0-88 16,0-2-83-16</inkml:trace>
  <inkml:trace contextRef="#ctx0" brushRef="#br0" timeOffset="169472.5919">17282 11373 160 0,'0'0'203'0,"0"0"-124"16,0 0 4-16,0 0-1 15,0 0 6-15,0 0-29 16,0 0-34-16,-4 0 6 16,28 0-31-16,26 0 6 15,25-5 12-15,18-2-18 16,3 1-2-16,-11 5-46 16,-16-2-50-16,-15 3-7 15,-17 0-22-15,-8 0-29 16,-17 0-80-16</inkml:trace>
  <inkml:trace contextRef="#ctx0" brushRef="#br0" timeOffset="169660.1692">17140 11185 448 0,'0'0'39'16,"0"0"-21"-16,206-22-18 15,-76 14 41-15,14 1-25 16,-3 6 2-16,-18 1-18 16,-30 0-27-16,-32 0-67 15,-37 10-111-15,-24-2-40 0</inkml:trace>
  <inkml:trace contextRef="#ctx0" brushRef="#br0" timeOffset="178024.148">19213 11318 57 0,'0'0'181'16,"0"0"-105"-16,0 0-2 15,0 0 26-15,0 0-12 16,0 0-13-16,0 0-30 16,0 0 2-16,-2 0-22 15,2 0-14-15,0 0 9 16,0 0-20-16,0 0-3 15,0 0-1-15,0 0-11 0,4 0 3 16,25 0-7-16,15-3 19 16,16-2 9-16,6-1-9 15,-4-1 0-15,-2 2 6 16,3-3-5-16,-3-1 9 16,-5 1-10-16,-4 2 8 15,-15 2-11-15,-11 2 3 16,-12 2-2-16,-10 0-4 15,-3 0-38-15,0 0-2 16,0 0-44-16,0 0-90 16,-14 0-43-16</inkml:trace>
  <inkml:trace contextRef="#ctx0" brushRef="#br0" timeOffset="178338.7871">20135 10752 475 0,'0'0'167'16,"0"0"-114"-16,0 0-34 16,0 0-18-16,0 0-2 0,0 0-26 15,8 72 27-15,2-8 20 16,1 8-11-16,1-2 7 15,-1-4-14-15,2-11 5 16,-2-9-10-16,7-5 3 16,4-10-29-16,14-4-20 15,20-13-105-15,16-14-20 16,9 0-117-16</inkml:trace>
  <inkml:trace contextRef="#ctx0" brushRef="#br0" timeOffset="178620.0367">21027 11201 307 0,'0'0'110'0,"0"0"-52"15,0 0 43-15,0 0 14 0,0 0-67 16,0 0-43-16,-80-28-10 16,42 16-5-16,9-2 10 15,7-2 0-15,11-5-25 16,11-6-6-16,0-4-19 15,2-3-11-15,23 5 57 16,6 2-3-16,0 9 7 16,2 9-9-16,-1 2 8 15,-6 7-2-15,-4 0-7 16,-6 18-11-16,-3 8 14 16,-6 6 14-16,-4 3-7 15,-3-5 4-15,0-2 0 0,-5-3-8 16,-13-4-26-16,0-3-80 15,5-11-157-15</inkml:trace>
  <inkml:trace contextRef="#ctx0" brushRef="#br0" timeOffset="179124.3093">21560 11057 474 0,'0'0'102'16,"0"0"-102"-16,0 0-56 16,0 0-54-16,0 0 58 15,0 0 36-15,-111-63 12 16,101 48-21-16,6-4-57 16,4 2 27-16,0 0 7 15,4 3 29-15,12 4 19 16,2 5 22-16,4 0 10 0,3 5-6 15,4 0-6-15,4 12 8 16,5 19 36-16,-5 9-3 16,1 10-29-16,-10 12 1 15,-8 6 28-15,-9 12-17 16,-7 13 13-16,-2 15-13 16,-27 6-28-16,-5 4 7 15,-3-13-14-15,0-18-6 16,6-14 6-16,5-18-1 15,6-16-7-15,1-12 11 16,7-12-10-16,0-6 14 16,3-9 1-16,-2 0 13 0,-5-5 29 15,1-21-47-15,-3-13 3 16,3-10-15-16,7-3 6 16,8 0-14-16,0 2 3 15,6 1-61-15,20 5 5 16,12 8-14-16,13 7-50 15,7 0-82-15,4 7-68 16</inkml:trace>
  <inkml:trace contextRef="#ctx0" brushRef="#br0" timeOffset="179747.0598">22922 10710 199 0,'0'0'347'16,"0"0"-250"-1,0 0-97-15,0 0-15 0,0 0 3 16,0 0-11-16,-7 57 23 16,-36 16 29-16,-21 15 12 0,-16 9 3 15,-3-5-40-15,7-12 7 16,19-14-11-16,14-15 11 15,16-14-18-15,10-9 7 16,11-7-5-16,0-9 0 16,6-5-29-16,0-7-5 15,0 0-12-15,0 0 1 16,12 0 23-16,19-19 27 16,9-13 6-16,7-11-6 15,-3-1 3-15,-6-2-3 16,-5 0 10-16,-8 4-3 15,-9 2 24-15,-11 2 14 16,-5-1-12-16,0 3 24 16,-5 0-28-16,-15 3 11 15,-5 0-28-15,6 5-1 0,-2 6-9 16,5 6-2-16,8 4-6 16,1 3 4-16,3 4-60 15,4-2-4-15,0 4-43 16,0-1-126-16</inkml:trace>
  <inkml:trace contextRef="#ctx0" brushRef="#br0" timeOffset="180122.2212">22467 10561 435 0,'0'0'76'16,"0"0"-75"-16,0 0 24 16,0 0-24-16,0 0 22 15,0 0-10-15,47-88-11 16,-20 66 4-16,1-2-6 15,-1 4 0-15,-4 6 8 16,-7 4 2-16,-8 6 23 16,-1 4-33-16,-1 0 10 0,2 0-20 15,5 0 10-15,5 18 0 16,3 3 7-16,9 8-1 16,1 0-6-16,7 2 0 15,4-1-43-15,6-6-99 16,-2-12-203-16</inkml:trace>
  <inkml:trace contextRef="#ctx0" brushRef="#br0" timeOffset="180387.7767">23377 10415 465 0,'0'0'130'15,"0"0"-130"-15,0 0-9 16,0 0 2-16,124 110 14 16,-93-66 14-16,1 9-12 15,-5 9 8-15,-11 8 9 16,-10 10-21-16,-6 7 9 16,-9 5 1-16,-22 0-15 15,-10-3 11-15,-9-4-11 16,-10 0-11-16,-14-10-34 15,-7-10-112-15,-3-19-48 16</inkml:trace>
  <inkml:trace contextRef="#ctx0" brushRef="#br0" timeOffset="180876.5308">22079 10631 337 0,'0'0'169'16,"0"0"-128"-16,0 0-37 0,0 0-4 15,0 0 0-15,0 0 15 16,-40 157 29-16,9-77 9 16,0 2-28-16,8-5-15 15,12-8-5-15,11-6 5 16,3-3-6-16,30-4-1 16,14-6 1-16,16-7-8 15,12-11-25-15,3-13-77 16,-5-8-108-16</inkml:trace>
  <inkml:trace contextRef="#ctx0" brushRef="#br0" timeOffset="208326.8583">22498 11647 45 0,'0'0'40'0,"0"0"1"15,0 0 9-15,0 0-4 16,0 0-4-16,0 0-29 16,0 0-10-16,-17-37-3 15,12 33 0-15,-2 2 0 16,3-1-1-16,0 3 4 16,-1 0-9-16,3 0 6 15,2 0-4-15,0 0 4 16,0 0-6-16,0 0 6 0,0 0 0 15,0 0-8-15,0 0 7 16,0 0-11-16,0-3 8 16,13 1 4-16,18-2 17 15,19-6 7-15,14-3-4 16,14-1-17-16,-2-5 5 16,-3 1-8-16,-13 2 0 15,-12 4 5-15,-11 4-3 16,-10 2 5-16,-9 4-5 15,-9 0 3-15,-5 2-10 16,-4 0 5-16,0 0 0 16,0 0 15-16,0 0-9 15,0 0 3-15,0 0-9 16,0 0-28-16,0 0-64 0,0 0-67 16,2 4 79-16</inkml:trace>
  <inkml:trace contextRef="#ctx0" brushRef="#br0" timeOffset="211920.7408">18856 11869 25 0,'0'0'50'0,"0"0"-9"16,0 0-20-16,0 0 6 15,0 0-27-15,0 0 0 16,0 0 9-16,-7-4-3 16,7 4 12-16,0 0 1 15,0 0-13-15,0 0 5 16,0 0-9-16,0 0-2 16,0 0 0-16,5 0 3 15,17 0 14-15,12 7 57 16,7 6-19-16,15 3-16 0,7 1-14 15,13 4 6-15,1 2-4 16,6 0-20-16,-2 5 11 16,-2-2-18-16,0 4 3 15,-2-2-2-15,0 1-1 16,-2-4 0-16,3 1 0 16,-2-2 5-16,0 1-5 15,-1-4 2-15,4-1 7 16,6-3 6-16,0-1-10 15,2-4-1-15,-3 1 6 16,-2-4-1-16,1-1-9 16,4-2 0-16,7 0 0 0,1-4 9 15,1 0-9-15,-2 0 0 16,-3 2 3-16,9 0 0 16,3 0 2-16,6 0-5 15,3-2 2-15,-1-2-3 16,2 0 1-16,6 0 0 15,1 0 0-15,3-12 4 16,-5-3-7-16,-2-4 3 16,-2 1 0-16,0 0 3 15,-1 2-3-15,1 3 0 16,-5 0 0-16,-2-1 3 16,-2 0-5-16,-1-6 2 15,-6-2-12-15,-4-7 9 16,-14 3-2-16,-11 1 5 15,-9 6 2-15,-12 3 5 0,-4 2-3 16,-6 5-4-16,-4-3 0 16,-5 1 0-16,-8 3 1 15,-2 1-1-15,-4 2 0 16,-4-1 7-16,2 2-11 16,-1 0 4-16,3-2-4 15,1-1-4-15,-3 4-3 16,-2-1 11-16,-6 4-2 15,-2-2 4-15,-3 2 4 16,0 0-6-16,2 0 1 16,-2 0 0-16,0 0-1 15,0 0 0-15,0 0-2 0,0 0 9 16,0 0 1-16,0 0-1 16,0 0-5-16,0 0 4 15,0 0-6-15,0 0 0 16,0 0 0-16,0 0 1 15,0 0-8-15,0 0 4 16,0 0 1-16,0 0-7 16,0 0 9-16,0 0 0 15,0 0-1-15,0 0 4 16,0 0-6-16,0 0 3 16,0 0 0-16,0 0-3 15,0 0 3-15,0 0-5 16,0 0-11-16,0 0-32 0,0 0 10 15,0 0-15-15,0 0 11 16,0 0 20-16,0 0-15 16,0 0 10-16,0 0-27 15,0 0-26-15,0 0-9 16</inkml:trace>
  <inkml:trace contextRef="#ctx0" brushRef="#br0" timeOffset="242907.7706">24473 11229 180 0,'0'0'250'0,"0"0"-153"16,0 0-48-16,0 0 32 16,0 0-14-16,0 0-57 15,114-32 2-15,-2 22 5 16,23 0 0-16,6 4 6 15,-3 0-18-15,-11 0-5 16,-11 2 0-16,-11 4-1 0,-11 0-2 16,-15 0-56-16,-13 0-93 15,-24-2-82-15</inkml:trace>
  <inkml:trace contextRef="#ctx0" brushRef="#br0" timeOffset="243180.3022">24523 10868 138 0,'0'0'416'0,"0"0"-371"16,0 0-45-1,0 0 0-15,166-29-5 0,-41 16 11 16,20-1-6-16,11 4 0 15,-4 1 3-15,-7 4-11 16,-16 3 2-16,-17 2-62 16,-23 0-39-16,-27 0-143 15</inkml:trace>
  <inkml:trace contextRef="#ctx0" brushRef="#br0" timeOffset="243508.4305">25796 10543 512 0,'0'0'131'0,"0"0"-23"15,0 0-56-15,0 0-37 16,0 0-15-16,0 0-1 16,73 25-12-16,-17 21-2 15,12 17 19-15,4 9-4 16,-1 5 0-16,-4-3-6 15,-7-6 4-15,-2-4 2 16,-10-6 0-16,-9-6-5 16,-12-9 5-16,-16-5 0 15,-11 0 0-15,-25 2 5 16,-50 2-3-16,-35 3-2 16,-19-3 5-16,5-8-11 0,21-8-9 15,36-8 12 1,38-8-66-16,29-10-267 0</inkml:trace>
  <inkml:trace contextRef="#ctx0" brushRef="#br0" timeOffset="259328.7518">28011 10136 326 0,'0'0'82'0,"0"0"-19"16,0 0 5-16,0 0 16 15,0 0-15-15,0 0-41 16,0 0 6-16,0-23-34 16,0 23-7-16,0 36 1 0,-29 36 6 15,-22 33 12-15,-22 24 18 16,-17 10-24-16,-8-5 13 16,0-8-19-16,11-12 0 15,16-13-7-15,15-17 7 16,16-20 0-16,11-14-9 15,13-16-46-15,9-14 11 16,5-9-42-16,2-11-4 16,9 0 40-16,36-25 10 15,11-13-41-15,8-5-20 16,-6 2 7-16,-11 3 22 16,-7 1-2-16</inkml:trace>
  <inkml:trace contextRef="#ctx0" brushRef="#br0" timeOffset="259536.2692">27654 10918 84 0,'0'0'138'0,"0"0"-36"16,0 0-20-16,0 0 19 15,21-108-64-15,-19 86 18 16,0 1 42-16,-2-6-42 16,0-3-6-16,-12-4-33 0,-17-2-5 15,-6 0-11-15,-1 1 8 16,1 3-8-16,4 2 0 15,6 4 2-15,8 6-5 16,3 6 3-16,9 11-10 16,3 3-17-16,2 0-59 15,0 0-163-15,15 7-213 16</inkml:trace>
  <inkml:trace contextRef="#ctx0" brushRef="#br0" timeOffset="260019.7101">27327 10069 37 0,'0'0'189'0,"0"0"-130"16,0 0-43-16,0 0 41 16,80-128 26-16,-55 94-18 15,-1-4-6-15,2-1-19 16,1 2-10-16,0 5 2 15,-6 11-30-15,-6 4 10 16,-1 9 14-16,-8 7-19 16,-2-2-6-16,1 3-1 15,4-2-13-15,6 2 7 16,8 0-4-16,4 0 10 16,0 2-4-16,4 20 13 0,-2 10-6 15,6 6-3 1,3 13-30-16,-5 1-46 0,5 4-60 15,-5-4 3-15,2-9-76 16</inkml:trace>
  <inkml:trace contextRef="#ctx0" brushRef="#br0" timeOffset="261878.3997">28279 10810 325 0,'0'0'172'15,"0"0"-171"-15,0 0 8 16,0 0 33-16,0 0-19 16,127-10 15-16,-27 8-26 15,14 2-10-15,6 0-4 0,-4 0 0 16,-18 0-29-1,-20 0-63-15,-35-10-46 0,-39-8-84 16</inkml:trace>
  <inkml:trace contextRef="#ctx0" brushRef="#br0" timeOffset="262050.3497">28344 10485 243 0,'0'0'291'15,"0"0"-258"-15,0 0-11 16,0 0 22-16,0 0-11 16,209-20-1-16,-86 16-29 15,8 4-6-15,-2 0-16 0,-13 0-96 16,-33 0-145-16</inkml:trace>
  <inkml:trace contextRef="#ctx0" brushRef="#br0" timeOffset="262317.797">29549 10149 460 0,'0'0'164'16,"0"0"-104"-16,0 0-60 0,0 0-19 15,0 0 2-15,0 0 6 16,43 119 11-16,-32-32-4 15,-7 15 9-15,-4 9-5 16,0-2 29-16,0-4-26 16,4-15 5-16,10-12-8 15,1-11 7-15,6-11-6 16,-1-12-1-16,-1-6-35 16,-3-11-108-16,-5-8-203 15</inkml:trace>
  <inkml:trace contextRef="#ctx0" brushRef="#br0" timeOffset="308220.2988">2445 14379 105 0,'0'0'7'0,"0"0"-6"15,0 0 21-15,0 0-22 16,0 0-44-16</inkml:trace>
  <inkml:trace contextRef="#ctx0" brushRef="#br0" timeOffset="308642.1712">1839 14436 336 0,'0'0'96'0,"0"0"-87"15,0 0 52-15,0 0 20 16,0 0-51-16,0 0-16 16,0 35-1-16,0 18 14 15,-14 21 17-15,-3 22-31 16,-12 21 0-16,-6 8 3 16,-9 8-10-16,-16 2 4 15,-7-11-10-15,-7-11-4 16,3-14-1-16,9-20-19 15,8-21-9-15,10-18-6 16,6-19-33-16,6-10 17 0,13-11-7 16,5-22-80-16</inkml:trace>
  <inkml:trace contextRef="#ctx0" brushRef="#br0" timeOffset="308961.3221">1233 14566 621 0,'0'0'67'0,"0"0"-52"15,0 0 91-15,0 0-27 0,0 0-46 16,0 0-8-16,0 4-24 15,0 40 7-15,15 16 30 16,5 15-2-16,3-3-19 16,0-5-17-16,0-10 0 15,2-8-5-15,-1-9-21 16,-4-8-5-16,2-3-24 16,-3-5-78-16,-7-10-64 15,-1-6-183-15</inkml:trace>
  <inkml:trace contextRef="#ctx0" brushRef="#br0" timeOffset="309305.3271">2365 15187 423 0,'0'0'82'15,"0"0"-74"-15,0 0 28 0,174-28 16 16,-112 14-51-16,-2-4-1 16,-5 3 5-16,-12 0-5 15,-9 1-13-15,-14-3-52 16,-16-6-92-16,-4 0-93 16</inkml:trace>
  <inkml:trace contextRef="#ctx0" brushRef="#br0" timeOffset="309493.1642">2320 14829 460 0,'0'0'85'0,"0"0"-82"0,0 0-3 16,0 0 54-16,127-77-7 16,-56 62-20-16,12 4-3 15,-1-1-22-15,-6 2-4 16,-13 4-33-16,-24 6-125 15,-18 0-213-15</inkml:trace>
  <inkml:trace contextRef="#ctx0" brushRef="#br0" timeOffset="310324.7418">3564 14936 74 0,'0'0'121'15,"-20"-106"-23"-15,20 46-27 16,0 2-6-16,0 5 104 16,22 10-164-16,10 11-1 15,3 6 1-15,7 9 21 16,8 10-9-16,0 2 8 16,0 5-12-16,-10 0 1 15,-9 14 20-15,-9 9-14 16,-8 3 7-16,-5 4 23 15,-7 6-19-15,-2 0 6 0,-6 0-32 16,-24 0-4 0,-8-9-2-16,0-5-48 0,7-3-16 15,6 0-45-15,12-7-127 16</inkml:trace>
  <inkml:trace contextRef="#ctx0" brushRef="#br0" timeOffset="310998.2122">4926 14843 269 0,'0'0'191'0,"0"0"-191"16,0 0 0-16,0 0 16 0,0 0 34 15,0 0 30-15,105 8-26 16,-57-8 6-16,8 0-9 16,9 0-20-16,11 0 11 15,13-12-24-15,5-2-17 16,2 0 0-16,-5-2-1 0,-16 4-4 16,-15 4 0-1,-17 3-26-15,-18 1-7 0,-12 4-51 16,-11 0-48-16,-2 0 4 15,-8 0-15-15</inkml:trace>
  <inkml:trace contextRef="#ctx0" brushRef="#br0" timeOffset="311297.8986">4712 14566 517 0,'0'0'4'0,"0"0"3"16,0 0-7-16,0 0 58 15,129-12-8-15,-47 1 14 16,14 2-32-16,10-5-19 15,4 6 4-15,0-7-12 16,-8 12-5-16,-13-6 0 16,-12 7-2-16,-21 2 0 0,-19 0-44 15,-14 0-50-15,-13 0-56 16,-5 7-56-16</inkml:trace>
  <inkml:trace contextRef="#ctx0" brushRef="#br0" timeOffset="311770.7566">6041 14247 634 0,'0'0'102'15,"0"0"-34"-15,0 0 28 0,0 0-13 16,0 0-18-16,0 0-53 15,-27-16-1-15,27 16-11 16,6 0-20-16,21 14 16 16,11 16 1-16,13 6 3 15,5 8-4-15,0 1-2 0,4-1 5 16,-9-3-4-16,-2 3 5 16,-2-3-3-16,-2-1 3 15,2 2 0-15,-5-3-5 16,0 4 12-16,-1-7-7 15,-8-4 0-15,-4-5 4 16,-7-5-8-16,-9-4 4 16,-8-4 0-16,-5 7-6 15,-21 2 15-15,-25 5-5 16,-16 5-4-16,-5 4 0 16,3-7-6-16,3 2-14 15,8-7-21-15,10-1 19 16,9-5-60-16,15-2-55 0,5-7-115 15,3-10-204-15</inkml:trace>
  <inkml:trace contextRef="#ctx0" brushRef="#br0" timeOffset="331785.7847">7902 14534 68 0,'0'0'73'0,"0"0"-36"15,0 0-2-15,0 0 37 16,0 0-11-16,0 0-24 15,0 0 2-15,0 0-19 0,-13-18-8 16,10 18-12-16,-1-4-12 16,-8 4-67-16,2 0-60 15,-7 0-28-15</inkml:trace>
  <inkml:trace contextRef="#ctx0" brushRef="#br0" timeOffset="334332.8696">8047 14265 257 0,'0'0'167'16,"0"0"-87"-16,0 0 9 0,0 0-22 16,0 0-14-1,0 0-2-15,0-14-30 0,0 14 18 16,-11 12-16-16,-16 36-22 16,-16 29 41-16,-21 29-29 15,-10 16 0-15,-4 14-11 16,1-1 7-16,5-11-9 15,5-16 0-15,11-19-3 16,10-21-4-16,12-16-11 16,14-17 1-16,7-15 9 15,6-11-45-15,4-6-21 16,3-3-40-16,0-12-47 16,16-29 0-16,16-17-87 15</inkml:trace>
  <inkml:trace contextRef="#ctx0" brushRef="#br0" timeOffset="334623.8582">7523 14536 203 0,'0'0'139'0,"0"0"-58"0,0 0 10 16,0 0 8-16,0 0 2 15,0 0-27-15,-67-42 1 0,67 42-23 16,0 0-32-1,0 0-7-15,0 0-13 0,0 0-11 16,0 0 11-16,3 3-18 16,20 26 18-16,9 9 1 15,4 8-1-15,-3 0 15 16,-4-4-12-16,-4-10-3 16,-8-5 0-16,-1-9-32 15,-3-5-10-15,-4-6-51 16,9-7-62-16,5 0-57 15,1-19-70-15</inkml:trace>
  <inkml:trace contextRef="#ctx0" brushRef="#br0" timeOffset="335210.8191">7416 14002 439 0,'0'0'171'0,"0"0"-171"15,0 0-9-15,0 0 9 16,0 0 0-16,0 0 1 16,-3 0-2-16,6-3 2 15,17-17 4-15,7-6 24 16,2-5-29-16,-2 1 5 15,-4 2 2-15,-2-4-2 16,1 0 8-16,-4-2-1 16,-2 8-6-16,-5 12 14 0,-7 4-17 15,-1 10 22 1,-3 0-25 0,0 0-1-16,0 0-1 0,0 0-6 15,0 0 3-15,0 0-7 16,0 0 15-16,0 0-3 15,0 0 10-15,0 0-6 16,0 0 9-16,0 0-10 16,0 0-2-16,0 0 9 15,0 0-10-15,0 0-1 16,0 0-9-16,0 0-41 0,0 19-52 16,0 13-77-1,-7 6-34-15</inkml:trace>
  <inkml:trace contextRef="#ctx0" brushRef="#br0" timeOffset="335865.8711">7656 13687 385 0,'0'0'80'16,"0"0"-79"0,0 0 9-16,0 0 59 15,0 0-39-15,0 0 7 16,0-1-1-16,0 1-11 0,0 0 4 15,0 0-29-15,0 0 0 16,0 10-7-16,0 15 14 16,14 8 2-16,8 4 18 15,3 0-26-15,1-1 19 0,1-5-20 16,2-2 2-16,-4-3-3 16,0 3 1-16,-6-6-4 15,-1 0-16-15,-5 2-40 16,-1 8-13-16,1-3-75 15,7-9-87-15</inkml:trace>
  <inkml:trace contextRef="#ctx0" brushRef="#br0" timeOffset="336670.2225">9079 14534 348 0,'0'0'200'16,"0"0"-163"-16,0 0-37 15,0 0 4-15,0 0 8 16,0 0 57-16,0 76-30 16,0-36 4-16,-15 1-36 15,-4 5-5-15,-5-8 8 16,-5-2-5-16,-2-6-2 15,-5-10 3-15,5-6-3 16,0-6 6-16,2-4 2 16,2-4 15-16,0 0 4 0,0-18-18 15,0-12 15 1,6 2-1-16,0 1-24 0,8 9 20 16,4 13-8-16,4 2-1 15,-1 3-3-15,-10 4-10 16,-12 27-4-16,-11 9-2 15,-3 4-2-15,7-6 5 16,8-8-25-16,13-8-40 16,14-14-40-16,0-8-115 15,20-13-121-15</inkml:trace>
  <inkml:trace contextRef="#ctx0" brushRef="#br0" timeOffset="337051.7739">8967 14374 453 0,'0'0'220'0,"0"0"-189"15,0 0-26 1,0 0 19 0,0 0 28-16,0 0-42 0,0 0-6 15,-11 14 21-15,-14 7-24 16,-6 6 10-16,-2-9-11 15,0-1-11-15,-1-10 6 16,1-5-3-16,-3-2 8 16,0 0 13-16,-2-18-11 15,3-3 8-15,4 2 8 16,10 5-12-16,8 6 33 16,7 5-30-16,4 3-7 15,2 0-1-15,-2 0-1 0,-2 0-2 16,2 0-3-1,-4 16-12-15,1 7 14 0,1 7-32 16,4 1-71-16,0 1-85 16,11 0-165-16</inkml:trace>
  <inkml:trace contextRef="#ctx0" brushRef="#br0" timeOffset="337406.5703">9663 14798 60 0,'0'0'196'0,"0"0"-57"15,0 0-61-15,0 0-9 16,0 0-55-16,0 0 17 0,-105-28 48 15,91 7-25 1,6-10-21-16,6-5-8 0,2-1-24 16,0 6 22-16,16 1-15 15,7 8-1-15,6 3 6 16,0 10-13-16,3 4 0 16,1 5-5-16,-4 0-1 15,-2 5 5-15,-11 13 1 16,-5 5-5-16,-9 2-4 15,-2 8-55-15,-4-8-137 16,-17-4-337-16</inkml:trace>
  <inkml:trace contextRef="#ctx0" brushRef="#br0" timeOffset="337785.6385">10370 14700 38 0,'0'0'536'16,"0"0"-469"-16,0 0-51 16,0 0-16-16,140-9 50 15,-45-14-37-15,15-3 19 0,0 0-29 16,-10 2 6-1,-18 7 3-15,-21 4-6 0,-22 6-12 16,-18 4-13-16,-15-3-49 16,-6-2-1-16,-14-4-29 15,-30-8-261-15</inkml:trace>
  <inkml:trace contextRef="#ctx0" brushRef="#br0" timeOffset="337971.8098">10425 14404 84 0,'0'0'538'0,"0"0"-423"0,0 0-98 16,0 0-15-1,126-30 28-15,-18 11-8 0,21-4-19 16,10-4-6 0,-6 6-3-16,-8 7-22 15,-7 2-14-15,-10 3-92 0,-15-1-103 16</inkml:trace>
  <inkml:trace contextRef="#ctx0" brushRef="#br0" timeOffset="338268.7857">11754 14022 700 0,'0'0'167'16,"0"0"-124"-16,0 0-39 15,0 0-8-15,0 0-17 16,0 0 21-16,129 132 26 0,-57-67-25 16,1 3-1-16,-7 4 0 15,-12-4 2-15,-16-5-6 16,-20-7 4-16,-18-6-2 16,0-1-8-16,-35-3 18 15,-17 2-8-15,-10-4 10 16,-5-2-3-16,2-2-2 15,12-13-5-15,9-4-32 16,15-9-25-16,10-10-80 16,17-4-146-16</inkml:trace>
  <inkml:trace contextRef="#ctx0" brushRef="#br0" timeOffset="339186.3199">12636 14704 369 0,'0'0'71'0,"0"0"-51"15,0 0 78-15,0 0 7 16,0 0-17-16,0 0-51 16,5 0-4-16,29-13 15 15,23-28-20-15,30-31 4 16,25-28-32-16,21-27-24 16,4-15-2-16,-10-1-6 15,-25 13 13-15,-37 28 15 16,-31 27 4-16,-28 25-3 15,-6 18-7-15,0 14-23 0,-9 9 30 16,-5 2 3-16,-6 7 0 16,-8 0 9-16,-6 11-9 15,-13 24 0-15,-8 22-4 16,-3 22 8-16,-7 12-4 16,5 18 0-16,8-1 2 15,12-2 7-15,18-17 0 16,18-13 8-16,4-22-17 15,18-18 3-15,28-13-10 16,16-14 6-16,19-9-41 16,13 0-16-16,1-18-138 15,-10-5-151-15</inkml:trace>
  <inkml:trace contextRef="#ctx0" brushRef="#br0" timeOffset="339524.7543">14310 13754 471 0,'0'0'172'0,"0"0"-170"15,0 0 41-15,0 0-11 16,0 0-30-16,-137 78 30 16,70-12-19-16,-1 18 9 15,6 9 0-15,16-5-21 16,14-4 23-16,24-15-24 16,8-11 0-16,2-9 15 15,29-8-14-15,11-8 7 16,12-8-8-16,10-9-8 0,7-8-26 15,6-8-46 1,-9 0-51-16,-7-3-62 0,-16-14-211 16</inkml:trace>
  <inkml:trace contextRef="#ctx0" brushRef="#br0" timeOffset="339997.58">15184 13647 617 0,'0'0'91'0,"0"0"-79"0,0 0 8 15,0 0 32-15,0 0-31 16,-73 135-16-16,6-29 49 15,-9 10-47-15,3 9-3 16,3-1 1-16,4-3 0 16,1-10-10-16,13-18 5 15,13-26-47-15,14-26 15 16,16-19 11-16,7-13 8 16,2-9-5-16,0 0-18 15,21-26 23-15,12-20 8 16,9-21 10-16,-2-5 4 15,-11-2-5-15,-7 6-2 0,-11 8 40 0,-9 5-27 16,-2 1 9-16,0 4-2 16,-19 1-16-16,-10 10 26 15,-2 7-18-15,4 9 14 16,6 5 18-16,8 9-46 16,7 1 0-16,2 5-17 0,4 3-53 15,0 0-23-15,0 0-113 16,13 0-154-16</inkml:trace>
  <inkml:trace contextRef="#ctx0" brushRef="#br0" timeOffset="340263.7066">15285 14249 417 0,'0'0'169'0,"0"0"-168"16,0 0 34-16,0 0 2 16,127-6-31-16,-78-11 0 15,-4 0-6-15,-8-1 0 16,-10 4-5-16,-14 0-26 15,-13-2-3-15,0 0-63 16,-17-2-208-16</inkml:trace>
  <inkml:trace contextRef="#ctx0" brushRef="#br0" timeOffset="340466.7541">15313 14029 376 0,'0'0'126'16,"0"0"-122"-16,0 0 24 15,0 0 10-15,135-49-23 16,-96 44 4-16,-1 2-19 16,-4 3-30-16,-10 0-81 15,-10 0-203-15</inkml:trace>
  <inkml:trace contextRef="#ctx0" brushRef="#br0" timeOffset="341137.641">15869 14134 31 0,'0'0'70'0,"0"0"-49"16,0 0 14-16,0 0-8 15,0 0 22-15,0 0-14 16,2 49 20-16,-2-45 17 0,0-2-48 16,-2-2-4-1,0 0 22-15,2 0 17 0,-2 0-9 16,2-6-32-16,0-12-18 16,0-10-14-16,8-4 3 15,11 0 10-15,-2 7 0 16,3 7 1-16,-2 9 4 15,4 1-3-15,7 6-1 16,0 2 0-16,-2 0-14 16,0 2 13-16,-8 14-2 15,0 3 3-15,-9 4 4 16,-4 2-4-16,-6-2 0 16,0 5 9-16,-19-2-9 15,-16-4-53-15,-4-5-127 0,2-17-168 16</inkml:trace>
  <inkml:trace contextRef="#ctx0" brushRef="#br0" timeOffset="341491.763">16413 13655 489 0,'0'0'183'0,"0"0"-153"0,0 0-30 15,0 0 57-15,0 0-34 16,0 0-23-16,31 29 14 16,-6 8 8-16,1 16 2 15,1 7-19-15,-5 6-4 16,-3 2 19-16,-9 1-18 15,-5-3 9-15,-5-1 11 16,0-4-22-16,0-6 14 16,-11-2-12-16,-12-7 3 0,-6-6-9 15,-8-5 4 1,-1-10-10-16,-1-2 8 0,6-7-39 16,4-4-14-16,7-8-39 15,8-4-63-15,12 0-30 16</inkml:trace>
  <inkml:trace contextRef="#ctx0" brushRef="#br0" timeOffset="347267.7919">17402 14125 410 0,'0'0'164'31,"0"0"-163"-31,0 0-1 0,0 0 56 16,0 0 0-16,0 0-22 16,0 0-23-16,94 0 31 15,-45 0 9-15,11 0-48 16,9-6 6-16,1-10-9 15,-5 2-48-15,-11 0 2 16,-13 0-76-16,-21-2-63 16,-20 0-12-16</inkml:trace>
  <inkml:trace contextRef="#ctx0" brushRef="#br0" timeOffset="347472.5886">17173 13866 574 0,'0'0'152'0,"0"0"-101"16,0 0-50-16,0 0 16 15,0 0 16-15,221-61-19 16,-95 46 5-16,1 4-19 16,-15 2 2-16,-20 6-10 15,-21 3-10-15,-29 0-48 16,-24 0-70-16,-18 0-131 0</inkml:trace>
  <inkml:trace contextRef="#ctx0" brushRef="#br0" timeOffset="355324.8706">23156 13075 402 0,'0'0'149'16,"0"0"-59"-16,0 0-27 15,0 0-2-15,0 0-6 16,0 0-51-16,-8 39 4 15,2 23-5-15,-2 28 21 16,-1 13 14-16,-7 7-34 16,-1 3-2-16,-2-11-2 15,6-12-45-15,9-16 2 16,4-18-47-16,7-13-41 16,28-21-60-16,19-17-132 15</inkml:trace>
  <inkml:trace contextRef="#ctx0" brushRef="#br0" timeOffset="355653.0715">23742 13878 479 0,'0'0'144'0,"0"0"-102"16,0 0 2-16,0 0 14 15,0 0-39-15,0 0-18 16,-87-4 33-16,65-10-29 15,2-2 1-15,4-3-4 16,7-8-2-16,7-5-7 0,2-8-4 16,2 1-14-16,21 6 21 15,4 8-4-15,2 11 3 16,2 8-7-16,0 6 6 16,-4 0-3-16,-3 18-9 15,-4 17-9-15,-4 8 6 16,-5 8-52-16,-5 1-79 15,5-6-81-15</inkml:trace>
  <inkml:trace contextRef="#ctx0" brushRef="#br0" timeOffset="356074.898">24396 13825 414 0,'0'0'202'0,"0"0"-159"0,0 0-10 15,0 0-29-15,0 0-4 16,-116-83 17-16,87 62-12 16,8-2 17-16,8-2-17 15,9-1-3-15,4-2-4 16,0 1-19-16,24 4 11 16,14 3 0-16,6 10-6 15,8 8 12-15,4 2-4 16,-3 6 6-16,-4 29-7 15,-7 11 0-15,-11 16 9 0,-13 18 2 16,-11 8 6 0,-7 20 13-16,-11 5 5 0,-24 7 4 15,-13-4 11-15,0-7-34 16,1-13 9-16,3-20 6 16,3-12-21-16,1-12 38 15,-5-16-16-15,-1-10 2 16,-8-8-2-16,2-9-17 15,2-9-2-15,7-2 3 16,-33-143-6 0,74 73-42-1,2-4 3-15,23 4-40 16,23 4-57-16,8 5-130 16</inkml:trace>
  <inkml:trace contextRef="#ctx0" brushRef="#br0" timeOffset="356965.2238">25287 12912 105 0,'0'0'209'16,"0"0"-104"-16,0 0-55 15,0 0 46-15,0 0-10 16,0 0-39-16,0 0 4 15,0-4-31-15,0 4-11 16,0 0-8-16,0 0-1 16,-6 19 0-16,-21 34-2 15,-13 31 5-15,-14 18 6 16,-2 0-9-16,9-12 0 16,16-18-4-16,16-9 1 15,13-10 3-15,2-7 0 0,0-2 2 16,17-7-2-16,8-5 0 15,1-7 0-15,3-3-4 16,0-4 11-16,0-6-12 16,-4-3 5-16,-2 0-38 15,-4-4 10-15,2-5-21 16,3 0-22-16,7 0-3 16,7 0-59-16,2-19-32 15,3-8-14-15</inkml:trace>
  <inkml:trace contextRef="#ctx0" brushRef="#br0" timeOffset="357303.006">25782 12962 306 0,'0'0'90'16,"0"0"-71"-16,0 0 28 15,0 0 51-15,0 0-63 0,0 0-31 16,-3 100 46-16,3-26-14 16,0 8-3-16,0-2-19 15,0-1-10-15,0-3 8 16,0-4-11-16,7-5-1 15,3-9 5-15,-2-10 3 16,1-13-16-16,3-9 6 16,-2-6-61-16,11-15-16 15,8-5-103-15,8-10-102 16</inkml:trace>
  <inkml:trace contextRef="#ctx0" brushRef="#br0" timeOffset="357490.4631">26174 13554 440 0,'0'0'201'0,"0"0"-199"15,0 0 35-15,0 0 62 16,0 0-89-16,0 0 8 16,166-20-5-16,-83 6-12 15,9-3-2-15,-3-1-16 16,-6 2-72-16,-17 2-83 15,-12-2-188-15</inkml:trace>
  <inkml:trace contextRef="#ctx0" brushRef="#br0" timeOffset="358023.1726">27634 12968 348 0,'0'0'204'16,"0"0"-169"-16,0 0-34 15,0 0 42-15,0 0-12 16,0 0-26-16,-27 68-2 0,-19 10 23 16,-19 20 40-1,-7 4-50-15,-1 5-2 0,-2-3-2 16,7-7 0-16,12-18-11 15,14-14-1-15,20-23 1 16,11-10-9-16,7-8 8 16,4-10 0-16,0-6-1 15,0-4-20-15,0-4 19 16,13 0-5-16,11-7 7 16,14-25 7-16,3-9-7 15,-1-10-1-15,-5-3-7 16,-8-1 15-16,-7-6-7 15,-4 1 0-15,-12 0 2 16,-4 0 19-16,0 2-9 0,-11 5 1 16,-7 6 17-16,3 6-14 15,-1 5 26-15,5 0-42 16,2 4 2-16,3 1-6 16,-2 6 4-16,6 7-9 15,0 8 7-15,2 10-31 16,-2 0-12-16,2 4-86 15,0 20-196-15,0 4-5 16</inkml:trace>
  <inkml:trace contextRef="#ctx0" brushRef="#br0" timeOffset="358412.7483">27079 12814 204 0,'0'0'149'15,"0"0"-40"-15,0 0-49 16,0 0-27-16,0 0 11 16,34-102-23-16,-3 70 12 0,2 6 9 15,-4 5-23-15,-4 7 3 16,-7 5-19-16,-5 6-3 16,-2 1 1-16,-4 2 8 15,4 0-4-15,0 0-5 16,7 17 0-16,2 16 6 15,2 12-3-15,5 2-6 16,2 3 0-16,0-5-92 16,-4-11-86-16,-1-17-147 15</inkml:trace>
  <inkml:trace contextRef="#ctx0" brushRef="#br0" timeOffset="358769.6273">28067 12444 6 0,'0'0'635'0,"0"0"-635"16,0 0-21-16,0 0 16 15,0 0 5-15,0 0 0 16,82 59 16-16,-70-7-13 15,-8 14 6-15,-4 13 8 16,0 14-13-16,-16 19 19 16,-9 9-16-16,-3 3 27 15,-3-8-5-15,2-13-23 16,-2-10-4-16,2-9-2 16,2-6-6-16,-4-11 3 15,-6-8-10-15,-13-9-44 16,-27-8 13-16,-23-6-90 0,-16-8-175 15</inkml:trace>
  <inkml:trace contextRef="#ctx0" brushRef="#br0" timeOffset="365156.7829">22253 13883 344 0,'0'0'168'16,"0"0"-149"-16,0 0 33 15,0 0 1-15,0 0 14 16,0 0 5-16,-4 0-55 16,4 0 7-16,0 0-24 15,0 0-5-15,0 0 2 16,22 0-45-16,22 0 32 16,14 5 4-16,5-3 14 15,-9-2-3-15,-12 0 1 16,-13 0 0-16,-13 0 3 15,-8 0-2-15,-6 0-1 16,-2 0 11-16,0 0-8 0,-4 0 17 16,-36 0-20-16,-29 0-38 15,-27-2-4-15,-6 2-3 16,15 0 35-16,24 0 10 16,32-2 1-16,22-1 15 15,9 3-4-15,0 0-8 16,26-7-4-16,42 3-12 15,25 0 3-15,16 4 2 16,-10 0-75-16,-19 0-88 16,-18 6-101-16</inkml:trace>
  <inkml:trace contextRef="#ctx0" brushRef="#br0" timeOffset="366875.5566">22110 14401 49 0,'0'0'48'16,"0"0"4"-16,0 0-1 15,114 53-4-15,-89-41-5 16,4 2-26-16,0 0-2 16,4 4-3-16,3 6-10 15,3 4 16-15,4 4 3 16,2 5-11-16,0 2 8 16,3 3-15-16,6-4 8 15,4-2 27-15,4 1-21 16,7-9 11-16,5 2 6 0,1-2-20 15,6 0 10-15,4 0-20 16,6 0 3-16,9 2 10 16,6-1-7-16,2 0 8 15,6-7-8-15,9-2 3 16,4 2 23-16,6-1-28 16,-5-2 5-16,-8-1-12 15,-7-2 11-15,-5-4-8 16,-2-1-3-16,2-3 1 15,1-6 20-15,4-2-20 16,6 0 6-16,5 0-1 16,3-6 1-16,7-9-2 15,12 0-5-15,7-3 1 0,8-5-1 16,-1 5 1 0,-1-5-1-16,-8-1 0 0,-6-5 8 15,-5 0-12-15,-13-5 4 16,-9-1 0-16,-8 0 3 15,-10-2 2-15,-11-1-5 16,-6-4 0-16,-5-3 8 16,4-9-9-16,8-4 1 15,3-2-5-15,1-1 2 16,-1 1-20-16,-6 2 11 16,-6 9 0-16,-19 4-4 15,-16 18 16-15,-12 2 0 0,-12 9 1 16,-3 2 16-1,-6 4-14-15,-5 0 5 0,0 4 21 16,-4 0-15-16,-4 0 15 16,2 4-26-16,0 0-1 15,-2 2 18-15,0 0-18 16,0 0 2-16,0 0 5 16,0 0-4-16,0 0 6 15,2 0-9-15,-2 0-1 16,0 0 23-16,0 0-24 15,0 0 18-15,0 0-7 16,0 0-3-16,0 0 4 16,0 0-8-16,0 0 0 15,0 0 9-15,0 0-12 16,0 0-1-16,0 0 0 0,0 0 3 16,0 0-3-16,0 0 0 15,0 0 2-15,0 0-6 16,0 0 10-16,0 0-6 15,0 0 0-15,0 0 1 16,0 0-11-16,0 0 10 16,0 0-8-16,0 0 0 15,0 0-6-15,0 0 4 16,0 0 10-16,0 0-24 16,0 0 21-16,0 0-11 15,0 0-12-15,0 0 12 16,0 0-32-16,0 0 7 0,0 0-9 15,0 0-38-15,0 0-23 16,3 0-77-16,1 0-45 16</inkml:trace>
  <inkml:trace contextRef="#ctx0" brushRef="#br0" timeOffset="378251.5951">23497 13142 25 0,'0'0'26'16,"0"0"17"-16,0 0 23 0,0 0-3 16,0 0 6-16,0 0-16 15,0 0-17-15,-2-6 16 16,2 3-22-16,0-4-18 16,8-3-11-16,9 0 5 15,2-4-6-15,8-3 0 16,2 2 2-16,9-2-4 15,7-4 2-15,8 1 0 16,16-4 7-16,12-3-3 16,10 3 3-16,5 1-6 15,0 2 2-15,-5 0-3 16,2 1 0-16,1-1 0 16,2 1 2-16,5 3 4 15,-3-6-6-15,4 0 0 0,1-3-3 16,1-1-7-16,-4 1 10 15,-1 1-6-15,-8 1 0 16,-3 5 10-16,-5-1-8 16,2 1 4-16,9 4 0 15,4 0 6-15,5 1-6 16,-1 3 0-16,1-1-4 16,2-2 7-16,-1-2-3 15,3 2 0-15,-2 2-6 16,-4-3 1-16,-6 5-10 15,-5 1 15-15,-5 0-8 16,-6 3 11-16,-3 4-3 16,0 2 0-16,-10 0 4 0,0 0-4 15,-4 0 1 1,-2 0-1-16,3 0 10 0,8 5-7 16,7-5 9-16,6 0-12 15,-1 0 4-15,-5 0-5 16,-11 2 1-16,-5-1 0 15,-4 3 1-15,-4 1 8 16,-3-2 1-16,-8 1-10 16,-6 0 10-16,-8 0-3 15,-4-2-4-15,-8-2 0 16,-3 2 15-16,-7-2-15 16,-1 0 11-16,1 0-3 0,2 0-5 15,2 0 27 1,2 2-25-16,-3-2 8 0,-2 0 15 15,-1 0-22-15,-1 0 15 16,-3 0-3-16,-3 0-7 16,0 0 32-16,0 0-34 15,0 0 4-15,0 0 1 16,0 0-11-16,0 0 2 16,0 0-8-16,0 0 3 15,0 0-1-15,0 0-2 16,0 0 0-16,0 0-1 15,0 0-11-15,0 0-25 16,0 2-77-16,0-2-131 0</inkml:trace>
  <inkml:trace contextRef="#ctx0" brushRef="#br0" timeOffset="390899.9634">28448 13569 61 0,'0'0'99'0,"0"0"-81"15,0 0 2-15,0 0 82 16,0 0-24-16,0 0-13 16,0 0 10-16,0 0-20 0,0 0 3 15,0 0-12-15,0 0-27 16,0 0 10-16,0 0-22 15,0 0-1-15,4 0-6 16,29 0-5-16,30 0 5 16,24 0 1-16,16-3 2 15,6-8-6 1,-8-1-5 0,-6 0 8-16,-8 3 0 0,-5 0 4 0,-8 4-8 15,-13 2 4-15,-17 3-16 16,-15 0 14-16,-11 0-26 15,-12 0-10-15,-1 0-17 16,-5 0-59-16,0 0-52 16,-5-2-105-16</inkml:trace>
  <inkml:trace contextRef="#ctx0" brushRef="#br0" timeOffset="391189.868">28377 13237 122 0,'0'0'76'0,"0"0"-57"0,171-29 28 16,-93 24 20 0,5 0-26-16,-8 5-15 0,-8 0 13 15,-9 0-17-15,-13 2-5 16,-9 10-17-16,-9 1-7 16,-10-1-68-16,-3-5-114 15</inkml:trace>
  <inkml:trace contextRef="#ctx0" brushRef="#br0" timeOffset="391627.3685">29366 13050 334 0,'0'0'146'16,"0"0"-132"-16,0 0 53 15,0 0-2-15,0 0-48 16,0 0-17-16,97 37 0 16,-28-6 6-16,13-2-6 15,8-4-13-15,-9-3-8 16,-7-6 16-16,-16 0 1 16,-20-3 4-16,-13 1 0 15,-12-1-5-15,-5 0 3 16,0 5 2-16,-4 6 4 15,-4 10-2-15,0 12 31 16,0 12-14-16,-18 10-2 0,-9 6 4 16,-8 7-21-16,-5-1 6 15,-5-5-6-15,1-6-3 16,3-17-2-16,7-11-44 16,11-15-8-16,4-8 23 15,9-6-41-15,2-5-6 16,6-7-86-16</inkml:trace>
  <inkml:trace contextRef="#ctx0" brushRef="#br0" timeOffset="392797.3143">31430 12749 454 0,'0'0'19'0,"0"0"-19"16,0 0 0-16,0 0 33 15,0 0 76-15,-84 173-45 16,28-86-36-16,-12 14 4 15,-9 7-28-15,2-1 8 16,7-14-12-16,16-14-9 0,11-15-3 16,10-10-14-16,6-7-6 15,5-9-7-15,7-12-18 16,4-8-3-16,7-8 11 16,2-8-29-16,0-2-21 15,27-12-19-15,15-27 72 16,13-15-8-16,6-10 54 15,-1-8 4-15,-6-2 96 16,-15 4-10-16,-16 4 18 16,-21 8-10-16,-2 5-25 15,-22 6-6-15,-16 4-21 16,-9 5 6-16,-2 4-10 0,2-2-34 16,1 2 30-16,5-3-28 15,10 5-10-15,7 3 5 16,8 7 1-16,12 5-12 15,1 8-8-15,3 2-56 16,0 7-22-16,0 0-89 16,0 0-153-16</inkml:trace>
  <inkml:trace contextRef="#ctx0" brushRef="#br0" timeOffset="393148.8956">30767 12464 484 0,'0'0'0'0,"0"0"-2"15,0 0-44-15,100-113 46 16,-60 70 0-16,9-7 1 15,-1-2 11-15,-2 4 1 16,-7 9-1-16,-16 16 7 16,-8 12-17-16,-13 11 22 15,1 0-24-15,-1 0-20 0,-2 20 19 16,3 15 1 0,-3 7 17-16,2 2 16 0,6 3-26 15,6 0 5-15,10-1-12 16,15-2-11-16,11-1-17 15,20-7-58-15,1-4-73 16</inkml:trace>
  <inkml:trace contextRef="#ctx0" brushRef="#br0" timeOffset="393394.2362">31667 13541 437 0,'0'0'12'0,"0"0"6"15,0 0 28-15,0 0 17 0,118-19-61 16,-54 0-2-1,1 1-9-15,-9 4 2 0,-13 5-4 16,-17-3-29-16,-17 1-28 16,-9-5-94-16</inkml:trace>
  <inkml:trace contextRef="#ctx0" brushRef="#br0" timeOffset="393568.9678">31571 13164 535 0,'0'0'0'0,"125"-36"0"16,-38 18 6-16,11 2-2 15,3 4-8-15,-3 8-53 16,-19 4-59-16,-23 0-110 16</inkml:trace>
  <inkml:trace contextRef="#ctx0" brushRef="#br0" timeOffset="393897.0928">32556 13360 372 0,'0'0'180'16,"0"0"-180"-16,0 0-14 16,0 0-63-16,0 0 77 15,-102-121 25-15,95 96 30 16,7 2-22-16,0 3-13 15,21 1-20-15,12 7-7 16,5 5-9-16,1 7 4 16,2 0 6-16,-5 0-1 15,-7 17 7-15,-8 4-2 16,-9 4 2-16,-10 8 5 16,-2 4 6-16,0 6 5 15,-18-1 22-15,-9-4-30 0,3-4-7 16,-7 0-1-16,2-12-106 15,-2-10-220-15</inkml:trace>
  <inkml:trace contextRef="#ctx0" brushRef="#br0" timeOffset="402010.9805">30680 14217 292 0,'0'0'85'0,"0"0"-75"15,0 0 10-15,0 0 8 16,0 0 41-16,0 0-8 15,0 0-28-15,-6 0 7 16,6 0-40-16,0 0 2 16,0 0-4-16,17 6-22 15,32 2 24-15,31 4 10 16,27 3-6-16,29 2 17 16,23-5-21-16,14 0 0 0,21 0-1 0,8-2 11 15,15-2-9-15,0 0-1 16,-13-8 1-16,-12 0-13 15,-16 0 8-15,-19 0 4 16,-33 0-3-16,-32-8 10 16,-46 4-7-16,-24 4 11 15,-19 0 9-15,-3 0 38 16,0 0-42-16,0 0-15 16,0 0-2-16,0 0-15 15,0 0 2-15,0 0-2 0,0 0-15 16,0 0 6-16,0-2-28 15,0 2-6-15,0-2-1 16,0-3-38-16,0-4-35 16</inkml:trace>
  <inkml:trace contextRef="#ctx0" brushRef="#br0" timeOffset="435405.2688">21018 6912 31 0,'0'0'45'0,"0"0"-45"16,0 0 0-16,0 0 6 15,0 0 5-15,0 0 11 16,0 0 6-16,0 0-1 15,0-6 26-15,0 6-7 16,0 0-5-16,0 0-17 16,0 0-22-16,-15 3 7 15,-6 20-5-15,-8 1-3 16,2 2 13-16,-4 0-13 16,0 0 12-16,0-3 9 0,-7-2-13 15,1 1 25 1,-6-2-14-16,-6 1-10 15,-2-5 25-15,-1 0-23 16,4-4-1-16,5-2 6 16,-1-2-7-16,-2-2 17 15,2 2-19-15,-3 2-6 16,1 1 17-16,1 1-19 0,3 1 13 16,0 1-13-16,1-4 9 15,-1-1-5-15,0 0-4 0,-1-3 0 16,3-1 6-16,-1-2 4 15,2-1-10-15,1-2 8 16,3 0-1-16,1 0 4 16,5 0-8-16,0-10 0 15,2-5 13-15,0-2-13 16,1-4 6-16,3-2 12 16,-1-5-19-16,4-1 24 15,-1-4-16-15,4-4-9 16,1-1 11-16,1-8-8 15,5-2-4-15,2-4 0 16,1-7 11-16,3-4-13 16,2-6 2-16,-3 3 0 0,-2 3-1 15,3 5 2-15,-1 5-1 16,3 2 0-16,2 4 9 16,0-2-11-16,2-1 2 15,17 3-9-15,4-6 1 16,9 2 0-16,4-2 2 15,4 0 3-15,4 4-11 16,1 0 9-16,1 1 4 16,8 2 0-16,2 0-11 15,4 2 10-15,3 2-11 16,-3 2 5-16,2 1-21 16,-2 3 26-16,3 0-11 0,1 4 6 15,1 4 0-15,-1 3-5 16,2 6 13-16,-4 1-5 15,0 4 4-15,-1 7-8 16,3 2 9-16,-1 5-11 16,-1 0 7-16,0 0-16 15,3 8 12-15,1 12 4 16,-1 3-16-16,-3 6 20 16,-10 3-16-16,-5 0 15 15,-5 4-11-15,-6-1 14 16,-5 2-2-16,-4 4 0 15,-7 3 4-15,-5 6-7 16,-3 6 3-16,-10 5 0 0,-2 4 4 16,0 5-2-1,0 3-2-15,-16 2 3 0,-3-3 2 16,-6-2-1-16,-2-6-4 16,-8-2 0-16,-3-2 2 15,-7-1 4-15,-1 0-6 16,-2-6 3-16,-1-10 4 15,0-2 2-15,-2-10-9 16,1-1 0-16,2-2 5 16,-4-3-3-16,4-5 1 15,-1-2-1-15,-1-3 7 16,4-3-7-16,3 2-2 16,5-3 3-16,9-2-1 15,5-2-2-15,8-2 0 0,5-2 0 16,6-1-20-16,3 0-2 15,2-2-15-15,0 0 2 16,0 4-40-16,0-4-141 16</inkml:trace>
  <inkml:trace contextRef="#ctx0" brushRef="#br0" timeOffset="436787.9284">23939 6878 23 0,'0'0'141'15,"0"0"-89"-15,0 0-50 0,0 0 8 16,0 0 37-16,0 0-5 16,-60 38 5-16,46-26-14 15,-4 4-22-15,0 2 0 16,-4 2-11-16,-5 4 0 15,-2 2 8-15,-7 4-7 16,-6 0 13-16,-3 2-7 16,-1-3-4-16,1-4 16 15,-1-3-12-15,0-1 6 16,0-6 14-16,-5-1-21 16,-1 1 7-16,-1-5-13 15,-3-3 4-15,-2 2 3 16,0-4-6-16,0 2-1 0,2-3 10 15,6 0-5-15,0-4-2 16,8 0 10-16,-1 0-5 16,-1-9 7-16,-1-12-15 15,3-7 0-15,-1-4 2 16,6-4 6-16,1-3-7 16,5-1 8-16,4-2-5 15,4-2 2-15,11-4-6 16,1-3 0-16,5-5-3 15,6-4 2-15,0-5-2 16,0-5 0-16,8-3-3 16,9-1 5-16,8 5-16 0,8 1-3 15,7 1 20 1,7-3-23-16,9 1 11 0,7-1 6 16,10-1 5-16,5 2-12 15,5-1 11-15,1 3 1 16,1 4-3-16,0 2-4 15,-3 2 8-15,-2 5-21 16,-2 6 14-16,3 4 2 16,1 4 5-16,3 4 0 15,0 6-1-15,4 4-8 16,4 8 6-16,3 4 3 16,0 10 0-16,-7 4-5 15,-8 0 5-15,-15 13-9 0,-5 16 9 16,-12 11-17-1,-5 12 15-15,-11 12 0 0,-4 10 2 16,-8 9 1-16,-6 1 2 16,-5 2-3-16,-10 2 0 15,0 2-6-15,-29 9 6 16,-21 3 3-16,-14 4 1 16,-13 1 16-16,-4-3-19 15,-2-11 8-15,2-10-9 16,6-16 8-16,-1-20-6 15,-6-4-2-15,-7-6 0 16,-7-4 6-16,-1-3 0 16,8-6-6-16,5-1 33 15,8-3-33-15,7-5 19 0,7-3-19 16,10-4 1-16,10-4-4 16,7-1 3-16,6-3-29 15,4 0-6-15,7 0 14 16,7 0 18-16,4 0-36 15,2 0-27-15,5 0-2 16,0 0-59-16</inkml:trace>
  <inkml:trace contextRef="#ctx0" brushRef="#br0" timeOffset="453547.5819">12771 9131 39 0,'0'0'64'0,"0"0"-30"16,0 0-8-16,0 0 17 16,0 0-25-16,0 0 8 15,0 0 13-15,-19-37-14 16,19 35 1-16,-2 0-20 15,2 2 5-15,0 0 12 16,0-3-13-16,0 3 17 16,0 0-11-16,0 0-14 15,0 0 16-15,0 0-17 16,0 0-1-16,0 0 0 16,0 0-17-16,0 0 9 15,0 3-19-15,0 13 20 0,2 2 1 16,12 6 7-1,-1 4-1-15,2 4 3 0,1 2 6 16,5 0-9-16,0 4 0 16,4-1 4-16,4-2-3 15,4 0-1-15,6-3 0 16,3 1 7-16,8-2-4 16,4 1 2-16,7-3 1 15,1 0-5-15,0-3 2 16,6 2-1-16,-1-4-2 15,-1 0 0-15,3 0 7 16,-1-4-7-16,1 2 0 0,-3-4 0 16,3 0-2-1,1-1 5-15,-1-3-3 0,0-5 0 16,2 1 3-16,-4-2 4 16,-4 1-7-16,-5-1 0 15,-2-2-3-15,-4 2 6 16,4-1-3-16,-4 0 0 15,-2-2 7-15,0 2-6 16,1-3-1-16,0-4 0 16,5 2 11-16,4 0-10 15,2 0-1-15,-1 1 0 16,1-1 10-16,-4 3-12 16,0-3 2-16,-2 1 0 15,2-3-1-15,0 0 1 16,2 0 0-16,3 0 0 0,3 0 7 15,3 0-4-15,1 0 0 16,-5 0 3-16,-1 0-4 16,-2 0 0-16,-1 0-2 15,-3 0 0-15,2 7 3 16,-2-3-3-16,0 2 0 16,0-2 1-16,2 2-6 15,3-2 6-15,-1 2-1 16,2 0 0-16,1-3 6 15,4 4-8-15,0 0 2 16,3-2 0-16,1 5-4 16,-3-4 3-16,-2 2 1 0,-1-2 0 15,0-2 8-15,5 2-12 16,1-2 4-16,2 0 0 16,4 1-4-16,-1-5 4 15,-3 5 0-15,-1-1-2 16,-3-2 7-16,-2 2-5 15,2 1 0-15,1 0 0 16,-1 2-3-16,3-2 3 16,2-1 0-16,-2-1-2 15,1 1 10-15,1-3-9 16,4 1 1-16,5 0 0 16,4-2-4-16,0 0 6 15,-4 2-2-15,-1 2 0 0,1-1 2 16,0 1-3-1,2-1 1-15,0-1 0 0,0 2-5 16,-3-1 5-16,1 0 0 16,-4-3-1-16,1 2 7 15,-2 2-9-15,3-1 3 16,0 0 0-16,-4-1-2 16,0 2 3-16,-4-1-1 15,1-1 0-15,0 0 7 16,8-2-14-16,4 0 7 15,-1 0 0-15,4 0-12 16,0 0 14-16,5 0-2 0,2 0 0 16,7-2 6-1,0-3-11-15,-2-1 5 0,1 3 0 16,0 0-3-16,4 1 5 16,-2-2-2-16,2 1 0 15,-4-2 6-15,6 1-11 16,6 1 5-16,9 0 0 15,1-1 0-15,9 0 3 16,-2-3-3-16,8-4 0 16,-1 3 5-16,5-1-10 15,-2 0 5-15,-1 1 0 16,3-2 0-16,-2 3 3 16,6-5-3-16,5 5 0 15,0-1 4-15,2 0-5 16,-3-1 1-16,-3 2 0 0,-1 0 0 15,-1-2 0-15,-3 1 0 16,-1 0 0-16,1-2 7 16,0-2-11-16,5 1 4 15,3-4 0-15,5-3 11 16,3 0-11-16,-5-2 0 16,0-2-3-16,-2-1 6 15,0 1-10-15,-3-4 7 16,-1 0-1-16,-1 0-6 15,-7 0 7-15,8-3 0 16,-1 2 1-16,3-4 4 16,-3-1-9-16,-6 1 4 0,-10-1-11 15,-10 3 11-15,-9 3-13 16,-14 2 10-16,-11 2-1 16,-4 2 7-16,0 3-9 15,-2-4 6-15,-1 1 0 16,0-2-2-16,-9-2 2 15,2 0 0-15,-9-2 0 16,3 0 0-16,1-2-1 16,-3-1 1-16,-7 8 0 15,-4 0-4-15,-8 3 9 16,2 4-5-16,-4-1 0 16,3-2 1-16,1 2-5 15,0-4 4-15,4 1 0 0,2 2 0 16,2 0 2-1,0-2-2-15,2 1 0 0,0-2 7 16,-4 1-12-16,-5 2 5 16,-6 2 0-16,-10 0-5 15,-1 0 10-15,-3-2-5 16,-2 2 0-16,4-2 6 16,3-2-10-16,1-2 4 15,4-4 0-15,-3 0-1 16,0 1 1-16,-5 4 0 15,-4 3 0-15,-2 1 7 16,-7 3-9-16,1 5 2 0,-4-3 0 16,-1 1 3-1,-1 4 2-15,-3-2-5 0,-8 5 16 16,0 0-15-16,-4 2 21 16,0 0-18-16,0 0-4 15,0 0 0-15,0 0 2 16,0 0-2-16,0 0 0 15,0 0-9-15,0 0 5 16,0 0-7-16,0 0-2 16,0 0-11-16,0 0-53 15,3 0-10-15,3 0-67 16,5 0 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09T03:09:39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9188 13138 50 0,'0'0'85'0,"0"0"-78"16,0 0 8-16,0 0 56 15,0 0 0-15,0 0-13 16,0 0 0-16,0 0-4 0,0 0 2 15,-2-32-29-15,0 30 2 16,-1 2-22-16,3-3 6 16,0 3 5-16,-2 0-13 15,2 0-5-15,0 0 4 16,0 0 1-16,0 0 6 16,0 0-6-16,-2 0 5 15,-1 0 19-15,-5 0-21 16,-10 15 4-16,-6 21-12 15,-10 12 2-15,-2 10-3 16,-2 5 1-16,3 0 0 16,2 0-6-16,4-13-9 15,4-10-6-15,7-8 11 16,5-14 4-16,6-1-2 16,3-9 8-16,2-5-19 0,2-1 8 15,0-2-16-15,0 0 10 16,0 0 9-16,0 0-7 15,0 0 9-15,0 0-46 16,0 0-28-16,0 0-2 16,0 0-46-16</inkml:trace>
  <inkml:trace contextRef="#ctx0" brushRef="#br0" timeOffset="500.0001">8825 13159 134 0,'0'0'147'0,"0"0"-109"15,0 0 26-15,0 0 12 16,0 0-13-16,0 0-21 15,-14-11-30-15,14 11 4 16,0 0 11-16,0 0-27 16,0 0 1-16,0 4 0 15,8 18-1-15,4 7 43 16,7 2-31-16,-2 1-9 0,3 4 9 16,3-4-9-16,1 1 10 15,0-3-2-15,3-4-8 16,-2 1 7-16,-3-4-10 15,0-3 0-15,-2-2 0 16,-1-4 7-16,-4-2-7 16,-2-2 0-16,-6-2 2 15,0 1-10-15,-1-4 8 16,-2 1-4-16,1-1 0 16,2 0-16-16,0-1 0 15,-1-1-15-15,1 1-16 16,4-4-2-16,2 0-55 0,-2 0-61 15</inkml:trace>
  <inkml:trace contextRef="#ctx0" brushRef="#br0" timeOffset="15898.0064">16245 7907 6 0,'0'0'4'0,"0"0"4"16,0 0-1-16,0 0 16 16,0 0-9-16,0 0 22 15,0 0 5-15,0 0 8 16,0-22 21-16,0 22-39 0,0 0-28 16,0 0-3-1,0 0-18-15,0 0-6 0,0 0-1 16,0 0-1-16,0 0 21 15,0 0-5-15,0 0 10 16,12 0 7-16,5 0-4 16,4 0-3-16,4 0 0 15,4 0 4-15,6 0-8 16,5 3 4-16,5 8 0 16,3 1-5-16,8 0 7 0,5 1-5 15,5 0 2-15,5 0 1 16,3-1-5-16,2-1 5 15,4-2 0-15,3 3 10 16,6-3-10-16,7 1 1 16,4-3-1-16,10 2 4 15,0 1-6-15,2-3 2 16,-2 4 0-16,-8-2-3 16,-4 0 6-16,-7 3-3 0,-4-1 0 15,-2 3 3-15,-2-2-4 16,6 3 1-16,5 2 0 15,4-3-8-15,6 1 8 16,1-4 0-16,2 0 0 16,4-2-4-16,1-6-1 15,1 1 5-15,-1-1-2 16,-5-1-6-16,0 1 10 16,-4 1-2-16,-1 2 0 15,3 2 1-15,0 1-1 16,3 0 2-16,6 3 1 15,9 0 5-15,9 3-6 0,2-3-2 16,4 0 0-16,0-5 4 16,5 2-7-16,6-3 3 15,1-1 0-15,6 4 0 16,-3 1 0-16,-1-3 0 16,-3 4-5-16,5 1 14 15,0-3-13-15,2 0 4 16,2 1 0-16,-2-3-2 15,3 2 6-15,1 1-4 16,2 3 0-16,2 1 0 16,-4-2-4-16,-4 3 4 15,0-3 0-15,2 0-2 16,1-2 2-16,1-1 0 0,-2-2-3 16,0 3-3-1,-2-2 3-15,1 4 2 0,-3 0-4 16,-3-2-1-16,1 2 4 15,-1-5 2-15,3-2-2 16,-2-3-2-16,-3 1 1 16,-5-3 3-16,-7 0 0 15,-4 0-1-15,-1 0 5 16,-7 2-4-16,0 2 0 16,0 1 2-16,-1 2-8 15,1-4 6-15,2 0-11 16,3-3 9-16,5 0-10 15,0 0 12-15,-4 0 0 16,0 1 1-16,-4 3-4 0,1 3 3 16,1-2 0-16,-4 2-2 15,1-4 2-15,1 0 0 16,6-3 0-16,-2 0 6 16,4 0-9-16,6 0 3 15,0 0-4-15,-4 0 1 16,-4-3 2-16,-9 0 1 15,-3 3 0-15,1 0 3 16,1 0-4-16,4 0 1 16,2 0-8-16,5 0-22 15,-3-2-35-15</inkml:trace>
  <inkml:trace contextRef="#ctx0" brushRef="#br0" timeOffset="16304.2564">33172 8066 9 0,'0'0'22'15,"0"0"-19"-15,0 0-3 16,0 0 0-16,122-46 3 15,-109 41-5-15,-6 3 2 16,-2 0 0-16,-5 2 16 16,0-3 11-16,0 3-2 15,2-1-6-15,-2 0-9 16,0 1-3-16,2 0-7 0,-2 0-33 16,0 0-73-1</inkml:trace>
  <inkml:trace contextRef="#ctx0" brushRef="#br0" timeOffset="33100.3164">7324 7532 25 0,'0'0'60'0,"0"0"-44"16,0 0 5-16,0 0-14 16,0 0 31-16,0 0 4 15,0 0 3-15,0 0 7 0,-17-22-20 16,17 22 8-16,0 0-10 15,0 0-29-15,0 0 7 16,0 0-8-16,0 0 0 16,0 0 5-16,0 0-3 15,0 0 9-15,0 0-11 16,0 0 1-16,0 0-7 16,0 0-1-16,0 0-12 15,6 0 8-15,19 14 6 16,11 0 5-16,10 1 0 15,8 6 6-15,10 1-6 16,12 4 0-16,14 2 0 0,10 2-1 0,7 0 4 16,0-4-3-16,-7-4 0 15,1-5 0-15,-1-2-1 16,-2-5 1-16,5 0 0 16,-1-1-1-16,0-1 4 15,3-2-3-15,0 5 0 16,2-2 4-16,0-2-5 15,0-2 1-15,2-5 0 0,7 0-2 16,6 0 8-16,8 0-3 16,2 0-3-16,3-7 0 15,4-5-4-15,-1-2 4 16,0 1 0-16,-5-2-3 16,0 4 6-16,-11-1-4 15,-4-1 1-15,-11-1 0 16,-8-2-1-16,-6-4 1 15,-5-2 0-15,0 0 1 16,-4-7 4-16,-5 2-3 16,-10-4-2-16,-9 1 1 15,-6 5 13-15,-10-5-5 16,-3 3 1-16,-2 1 15 0,-1 2-24 16,5 2 8-1,3 0-9-15,2 2 0 0,0-1-6 16,-3 4 7-16,-5 2-1 15,-7 6 0-15,-10 3 5 16,-10 2-5-16,-9 2 0 16,-2 0 1-16,-2 2 26 15,0 0-8-15,0-3 3 16,0 3-13-16,0 0-3 16,0 0-12-16,0 0-2 15,0 0-41-15,0 0-1 16,0 0-17-16,0-1-42 0,0-7-107 15</inkml:trace>
  <inkml:trace contextRef="#ctx0" brushRef="#br0" timeOffset="64977.69">8240 17339 24 0,'0'0'39'16,"0"0"-7"-16,0 0-9 16,0 0 8-16,0 0-6 15,0 0-6-15,0 0 10 16,0 0-12-16,0 0-5 15,-2 0-5-15,2 0-7 16,0 0 0-16,0 0-3 16,0 0-9-16,0 0 12 15,10 0 1-15,0 0 8 16,3 0 4-16,3-3 0 16,3 0 4-16,0-1-17 0,4 0 4 15,-1-5-3-15,5 4 2 16,4-4-3-16,7-3 1 15,2-1 1-15,1-1-4 16,-2 0-1-16,1 6 3 16,-2-6 10-16,-2 6-9 15,0 1 1-15,1 0 8 16,3-3-9-16,1 1 18 16,1-4-9-16,-2 1-10 15,-2-2 2-15,0 0-1 16,-2 1-1-16,-3 4 10 15,-2-6-7-15,-4 8 10 0,-2 2-9 16,-3 0-3 0,2 5 5-16,-6-5-6 0,3 5 0 15,-2 0 12-15,1 0 4 16,1-4 11-16,0 4-14 16,2-4-8-16,-1 0 7 15,1 4-7-15,-4-4 7 16,0 4-8-16,-6 0-1 15,1-1 5-15,-2 1-8 16,0 0 2-16,1 0 2 16,0 0-3-16,1 0 7 15,-1 0-8-15,1 0 4 16,3 0 4-16,-1 0 0 16,2 0-4-16,0 0 5 15,0 1-7-15,1 3 11 0,6 0 0 16,2 0-12-16,0 0 6 15,-2-4-7-15,-4 5 3 16,-3-4-7-16,1 3 8 16,-4 1-4-16,3-5 0 15,-3 0 3-15,1 4-3 16,-3-4 0-16,-2 3 0 16,1-3-1-16,-6 0 5 15,1 0-4-15,-3 0 2 16,-2 2 3-16,3-2-5 15,-5 0 0-15,0 5 0 16,0-5 4-16,0 0 0 0,0 3 0 16,0-3 3-16,0 0-5 15,0 0 11-15,0 0 0 16,0 5-5-16,0-1 11 16,-14 1-17-16,-3-1-1 15,-8 5-1-15,3-5-13 16,-5 1 9-16,-4 4-4 15,-7-4-11-15,-4 4 10 16,-5-1-15-16,-2-4 7 16,0 2 5-16,-2-3-22 15,1 2 10-15,4-5-26 16,-1 4-6-16,2 1 26 16,6 0-3-16,0-1-12 0,6-1 9 15,1-3-4 1,3 7 8-16,-4-7-24 0,-5 8 29 15,-9-4 6-15,-3 0-69 16</inkml:trace>
  <inkml:trace contextRef="#ctx0" brushRef="#br0" timeOffset="65603.0456">8686 17263 60 0,'0'0'34'0,"0"0"-33"15,0 0-1-15,0 0-10 0,0 0-11 16,0 0 12-16,0 7 9 16,0-7 17-16,-2 5 14 15,0-3 1-15,0-2 11 16,0 4-17-16,0 0-5 16,-3-4-7-16,0 5-11 15,1-2 2-15,1-1-5 16,1 2 0-16,0-1 0 15,0 2 0-15,2-5-4 16,0 0-6-16,0 4-4 16,0-4 9-16,0 0 4 15,0 5 1-15,9-5 1 16,9 0-1-16,7 0-2 0,6 0 1 16,4 0-1-1,5 0-1-15,10-14 2 0,3 5 1 16,7-3-4-16,1-6 4 15,3 4 0-15,-1-4 4 16,-1 4-2-16,-6-3-3 16,-8 3 1-16,-9 7-5 15,-13 1-9-15,-6 2 2 16,-4 4 12-16,-7-4 0 16,-3 4-5-16,-4 0-8 15,-2 0 6-15,0 0 7 16,0 0 3-16,0 0-3 15,-10 0-4-15,-15 4 0 16,-8 10 3-16,-15-2 0 0,-10 10 1 16,-13-4-26-16,-14 5-18 15,-2 0-16-15,6-9 60 16,6 2 3-16,17-2 65 16,6-3-26-16,4 4-42 15,-1-4-27-15,5 1-23 16,4-3 11-16,7 2 32 15,4-4 4-15</inkml:trace>
  <inkml:trace contextRef="#ctx0" brushRef="#br0" timeOffset="67384.5064">8825 17633 241 0,'0'0'91'15,"0"0"-79"-15,0 0-7 16,0 0 40-16,0 0 10 16,0 0-18-16,9-23 12 15,-5 11-11-15,0-2-10 16,1-4 9-16,2-4-19 16,0-5-4-16,1-4-14 15,4-10 1-15,-3-13-1 16,-1-4 1-16,1-5 0 15,0 10 17-15,-2 1-15 0,-1 11 7 16,-1 13-1-16,-1 11-6 16,1 0 6-16,-3 12-9 15,-2 0 0-15,3 5 4 16,-1 0-4-16,4 0 0 16,7 0 0-16,10 5 0 15,8 17 14-15,2 10-8 16,4 4-4-16,-2 0 8 15,1 0-7-15,1-2-3 16,1-2 0-16,1-6 1 16,-6-4-2-16,0-4-7 15,-6-7 4-15,0 1-1 16,-5-3-3-16,-2-1 3 0,-2 2 2 16,-7-5-11-1,-2 2 12-15,0 0-3 0,-2-4 5 16,-1 6-1-16,1-8 1 15,-5 3 0-15,0-4 0 16,-2 0 1-16,0 0-1 16,0 0 6-16,0 0 2 15,-13 0 19-15,-16 0-26 16,-13 0 0-16,-12-10-1 16,-10 3 1-16,-12-4-7 15,-12 3 6-15,-1 1 0 16,0 0-2-16,5 3 7 0,12 0-3 15,10-1 2 1,11 0 0-16,10 1-8 0,8 1 2 16,10-2-13-16,13 5 15 15,5 0-15-15,5 0-8 16,0-2-12-16,0 2-18 16,0-4 28-16,21 4 7 15,12-8 18-15,11 4-4 16,10-10 5-16,13 0-1 15,6-4 1-15,5-5 3 16,1 2-4-16,0-1 5 16,0-5-3-16,-8 4 7 15,-7 0-9-15,-10 6 0 16,-14 0-3-16,-11 12 0 16,-13-4 2-16,-8 9-2 0,-3 0 3 15,-5 0 0-15,0 0 0 16,0 0-4-16,0 0 0 15,0 0-19-15,0 0 22 16,-5 13 1-16,-17 15 13 16,-9 8 1-16,-9 8-8 15,-4 6-6-15,-8-2 1 16,-1 1-1-16,1-3-6 16,3-7-7-16,4 1 3 15,6-8 9-15,10-5-11 16,6-10 12-16,12-5-2 15,9-5-34-15,2-7-64 0,0 0-41 16,0 0-15-16,13 0 52 16</inkml:trace>
  <inkml:trace contextRef="#ctx0" brushRef="#br0" timeOffset="81462.5888">10454 14704 155 0,'0'0'73'16,"0"0"-65"-16,0 0 9 16,0 0 37-16,0 0 17 15,0 0-9-15,0 0 10 0,5-48-19 16,-5 48-17 0,0 0 6-16,0 0-30 0,0 0 2 15,0 3-14-15,0 29-7 16,-14 26 7-16,-13 18 1 15,-6 14 0-15,-2 8 2 16,-1-4-3-16,5-6-7 0,8-11-3 16,7-15-30-16,8-13 13 15,3-23-7-15,5-5-7 16,0-10-20-16,-2-11-87 16,-2-5-78-16</inkml:trace>
  <inkml:trace contextRef="#ctx0" brushRef="#br0" timeOffset="81759.4641">10073 14829 366 0,'0'0'105'0,"0"0"-95"15,0 0-5-15,0 0 13 16,0 0-2-16,0 0-11 16,34 0 29-16,-5 17 12 15,10 6-20-15,13 7 8 16,8 1-26-16,9 1 13 16,3-3 3-16,-3-3-10 0,-3-3 10 15,-10-6-24-15,-7-1 3 16,-8-2 9-16,-10-6-9 15,-9 2-3-15,-7-2 0 16,-2 3-27-16,-1 1-18 16,-5-1-90-16,-5 1-118 15</inkml:trace>
  <inkml:trace contextRef="#ctx0" brushRef="#br0" timeOffset="82587.5255">6397 14464 413 0,'0'0'148'0,"0"0"-148"15,0 0-3-15,0 0 3 16,0 0 18-16,0 0 15 16,-45 174 30-16,16-86-35 15,6 1-20-15,0-5 12 16,3-10-20-16,-1-10 0 16,2-10-4-16,-2-9-22 15,1-16-12-15,3-4-36 16,-1-11-114-16,7-14-54 15</inkml:trace>
  <inkml:trace contextRef="#ctx0" brushRef="#br0" timeOffset="82868.7597">6094 14584 308 0,'0'0'141'16,"0"0"-141"-16,0 0-16 16,0 0 15-16,0 0 1 15,0 0 33-15,87 44 4 16,-55-8-4-16,5 8 28 0,3 6-34 16,5 3-12-16,-1-3-10 15,1-7 3-15,-1-2-16 16,2-4 7-16,-2-2-59 15,1-3-63-15,-1-6-126 16</inkml:trace>
  <inkml:trace contextRef="#ctx0" brushRef="#br0" timeOffset="83384.3847">8279 15758 420 0,'0'0'252'16,"0"0"-203"-16,0 0-47 15,0 0 23-15,0 0-16 16,0 0-1-16,0 46 4 16,-10 5-3-16,-5 9 18 15,-3 3-27-15,-4-3 2 16,4-6-7-16,0-10-13 15,1-3-18-15,3-10-26 16,3-9-42-16,0-12-39 0,4-6-32 16,-2-4-53-16</inkml:trace>
  <inkml:trace contextRef="#ctx0" brushRef="#br0" timeOffset="83634.4154">8051 15829 258 0,'0'0'205'0,"0"0"-103"15,0 0-98-15,0 0 20 16,0 0 28-16,145 4-15 0,-98 14 2 16,0 0-27-16,0 4-11 15,-5 0 1-15,-2 5 7 16,-2 1-9-16,-4-1 0 15,-7 0 7-15,-2-5-14 16,-2-4-22-16,0-5-92 16,1-13-35-16,-4 0-130 15</inkml:trace>
  <inkml:trace contextRef="#ctx0" brushRef="#br0" timeOffset="88946.5386">8317 15968 14 0,'0'0'15'16,"0"0"18"-16,0 0 8 0,0 0-15 15,0 0 11-15,0 0-3 16,0 0-20-16,0-9 7 16,0 7-21-16,0 0 1 15,0 1 0-15,0 1 1 16,0-4-2-16,0 4 0 15,0-5-6-15,0 5 3 16,0-8-9-16,0 3 12 16,6-4-1-16,8 1 0 15,-3 2 1-15,2 3 0 16,1-6 1-16,1 7-1 16,3-2 1-16,0 0 1 15,2-2 2-15,-2 2-2 0,4 4-2 16,-2-2 16-16,2 1-13 15,3 1 26 1,-3 0-21-16,0 0 3 0,1 0 15 16,-5 0-21-16,1 0 19 15,0 0-1-15,-6 0-11 16,0 0 8-16,-4 0-17 16,0 1 4-16,2 1 19 15,-2 2-13-15,0 2 0 16,-1 2 3-16,2-6-12 15,-1 2 11-15,-1 4-13 16,0-4-2-16,0 1 16 16,3 0-13-16,1 4 3 15,-1-5-6-15,2 5 7 0,1-4-10 16,-2 2 3-16,0 4 0 16,-1-3-3-16,-2 2 4 15,-2-2-1-15,0 1 0 16,-1 0 6-16,-2 5-1 15,5 0-5-15,-2-2 4 16,-2 2-6-16,3 0 8 16,-1 0-6-16,0 4 0 15,-2-2 6-15,-1 1-6 16,0-2 0-16,1-3 0 16,-3 2-3-16,0 0 7 15,0-2-4-15,0 6 0 0,0-4 5 16,-2 8-3-16,3-7-2 15,-3-1 0-15,3-2-2 16,-3 1 4-16,0-3-2 16,2 6 0-16,-2-1 3 15,0 2-6-15,0 2 3 16,0-5 0-16,0 2 0 16,0-2 4-16,0 0-4 15,0 0 0-15,0 2 6 16,0-2-7-16,0 4 1 15,0-6 0-15,0 2 2 16,0 0-1-16,-2 0 1 16,-1 1-2-16,-2 0 7 0,-1-1-10 15,1 0 3-15,-1 2 0 16,2-2 3-16,-1 0-3 16,2 0 0-16,-1 3-1 15,0-3 5-15,-1-6-5 16,1 2 1-16,2-2 0 15,2 1-5-15,-2-4 11 16,2 0-6-16,-3 4 0 16,3-5 0-16,0-1-5 15,-2 4 2-15,2 1 1 16,0-4-2-16,0 0 0 16,0-2 4-16,0 2 0 0,0-4-1 15,0 0-2-15,0 0 3 16,0 0 0-16,0 0-5 15,0 0 5-15,0 0-8 16,0 0-5-16,0 0-7 16,0 0 16-16,0 0-23 15,0 0-6-15,2 0 25 16,16 0 7-16,6-14 1 16,5-4 0-16,5-9 1 15,-1-4-4-15,0-5 3 16,-1 5 0-16,-3 4 5 15,-3 1-3-15,-5 7 1 16,-8 6-1-16,-1 1 3 16,-8 12 11-16,-4-5 3 15,0 5-3-15,0 0 0 0,0 0-14 16,0 0 1-16,0 0-3 16,0 0 7-16,0 0-17 15,0 0 9-15,0 0 1 16,0 17-1-16,-2 0 3 15,-8 5 6-15,-1 2 7 16,-2 3-15-16,-1-1 14 16,-1-3-13-16,-3 3 0 15,-2-4 4-15,-2 1-3 16,-3-1-2-16,-1 0 0 16,-1 0 5-16,4-4-11 15,4-4 5-15,-2-5-6 0,3 0 6 16,3-6 2-16,-1-3 1 15,7 5 5-15,1-5-6 16,3 0 17-16,1 0-13 16,-1 0 1-16,0 0 1 15,-1 0-3-15,0 0-3 16,-1 0-1-16,2 0-14 16,3 0 12-16,2-5-34 15,0-7-101-15,7-11-254 16</inkml:trace>
  <inkml:trace contextRef="#ctx0" brushRef="#br0" timeOffset="90493.3874">10391 15109 156 0,'0'0'100'16,"0"0"-27"-16,0 0-32 16,0 0 3-16,0 0 2 15,0 0-19-15,0 0 24 16,0-8-27-16,0 8-14 0,-10 0-6 16,-15 0-4-1,-10 0-4-15,-10 8-4 0,-6 7 8 16,4 2-8-16,0 5 8 15,2 1 0-15,3 3-3 16,5 6 4-16,-2 0-1 16,8-3 0-16,4 8 1 15,3-5-7-15,2 9 6 16,-1 2 0-16,0 1-3 16,6 6 10-16,-3 3-6 15,3 3-1-15,-2 0 7 16,1-3-8-16,3-7 1 15,-1 3 0-15,1-5 1 16,1 2 7-16,1-1-2 16,2 3-1-16,-1-9 2 0,-1 7 0 15,2 3-6-15,0-1-1 16,0 3 1-16,-1-2 6 16,2-1-10-16,-1-3 3 15,1-13-8-15,2-6 3 16,-1-4 1-16,5-12 4 15,-2-3-2-15,6 0 8 16,-2-5-6-16,2-2 0 16,0 0 2-16,0 0-4 15,0 0 2-15,0 0 0 16,0 0-4-16,0 0-19 16,0 0 2-16,0-12 10 0,10-14-6 15,5-3 15 1,7-4-3-16,10-8-5 0,3-1 5 15,5-2-9-15,5 0 14 16,-3 0 0-16,-1 7 3 16,-8 2 0-16,-8 6 1 15,-6 10 2-15,-3 3 3 16,-3 4 6-16,-1 0-3 16,-1 2-12-16,-3 2 2 15,-5 6 10-15,-1-3-7 16,-2 5 8-16,0 0 9 15,0 0-21-15,0 0 6 16,0 0-7-16,0 0-2 16,-7 15-6-16,-13 7 9 15,-4 6-1-15,-3 11 6 0,-4-4-3 16,0 5 2-16,0 4 0 16,-3 2-3-16,5 2 12 15,2-6-10-15,5-3-4 16,7-7 0-16,-1-6 0 15,3-3 0-15,1-4 0 16,1-3 2-16,3-5-7 16,2-8 5-16,4 1-1 15,0-4-4-15,-2 5 10 16,2-5-4-16,-1 0 7 16,1 0-3-16,-2 0 11 15,-4-12-16-15,0-15 0 0,-3-1-2 16,-5-16-7-16,1-10 9 15,-3-8 0-15,0-1 4 16,0 5 1-16,0 5-4 16,3 8 4-16,-1 9 15 15,3 8-20-15,2 10 16 16,4 6-3-16,4 2-12 16,1 7 15-16,2 2-16 15,0 1-16-15,0 0-5 16,0 0-16-16,0 0-8 15,0 0-58-15,0 0-44 16,0 0 20-16,10 0-4 0</inkml:trace>
  <inkml:trace contextRef="#ctx0" brushRef="#br0" timeOffset="96840.7297">21732 9290 14 0,'0'0'74'0,"0"0"-46"15,0 0 3-15,0 0 54 16,0 0 0-16,0 0-31 16,0 0-3-16,0 0-43 15,-5 17-4-15,5-14-4 16,0-3 1-16,0 2-6 15,0 0 5-15,0 8-7 16,0 5 0-16,0 9 14 0,0 7 16 16,0 10 12-16,0 7-34 15,7 6 30-15,-1 12-23 16,1 8-7-16,-2 12 12 16,-1 9-6-16,-4 5 4 15,0 4 10-15,0-6-21 16,-2 3 25-16,-10-2-25 15,2 6 1-15,1-1 6 16,2 3-2-16,0-1-5 16,3 4 0-16,-1 4 7 15,-3-3-7-15,-4-2 0 16,-3-2 0-16,-5 6-3 16,-5 7 3-16,-4 3 0 0,-2-10 0 15,-1 0 5 1,6-9 20-16,2 8-25 0,1 7 3 15,7-6-3-15,10-4 14 16,1-6 3-16,5-10-11 16,0 0 0-16,-2 0 11 15,-2 3-8-15,0 9-6 16,-8 11 2-16,-1 1 3 16,1-1-8-16,1-9 0 15,5-4 5-15,6-3-8 16,0 0 3-16,0-5 0 15,2-5-3-15,9-5 6 0,1-1-3 16,-6 6 11 0,3 2-11-16,-3 6 20 0,-1 16-20 15,-2 8 5-15,-3 5-13 16,0-8 15-16,0-6-7 16,0-15 0-16,0-7 6 15,0-7-8-15,0-17 2 16,0-9 0-16,0-11-8 15,0-9 12-15,4-7-4 16,-2-9 0-16,0-5 4 16,3-6-7-16,-3-3 3 15,-2-4-10-15,2-3 7 16,0-1-27-16,-2 0 14 16,2 0-5-16,3 0-45 15,8 0-22-15,10-17-68 0,-4-24-51 16</inkml:trace>
  <inkml:trace contextRef="#ctx0" brushRef="#br0" timeOffset="98602.6955">20110 14811 110 0,'0'0'107'0,"0"0"-105"15,0 0 7-15,0 0 5 16,0 0 21-16,0 0 1 16,143 0-3-16,-95 0-4 15,4 0-1-15,14 0-3 16,7 0-24-16,10 0 9 15,6 1-13-15,9 6 3 16,8-1 0-16,8-2-2 16,2 0 1-16,3 0 1 0,-5-2 0 0,-1 2 4 15,-2-1-4-15,3 2 2 16,2-1-2-16,3 6 17 16,5-5-13-16,10 2-2 15,9-1-2-15,6-1 9 16,9-2-17-16,0 1 8 15,5-2 0-15,0 2-8 16,-7-1 13-16,-5 2-5 16,-5-3 0-16,-7 2 2 15,11-1-2-15,4 2 0 0,7-5 3 16,10 0-1-16,3 0 2 16,7 0-4-16,3 0 0 15,1 0 3-15,-8 0-2 16,-11 0-1-16,-4 0 0 15,-9 0-2-15,1 0 5 16,-2 6-3-16,6-2 0 16,2 0 10-16,5 0-5 15,6 0-4-15,1 1 1 16,-4 0 10-16,-1 2-10 16,-2-2 4-16,4 4 4 15,1 3-9-15,1-1 16 0,1 1-15 16,-8 2-2-16,2-2 9 15,-1 2-7-15,-4 1 2 16,-8-2-4-16,-3-1 6 16,-6-2-3-16,1 2-2 15,-4-1-1-15,-3-8 5 16,-6 2 0-16,-5-4-4 16,-3 2-1-16,1-2 7 15,-2 3 7-15,-9 2-12 16,-8 1 0-16,-7 2 3 15,-10-4-1-15,-14-1-4 16,-12-1 1-16,-14-1 6 16,-15-2 12-16,-10 0-5 0,-9 0 1 15,-3 0 23-15,-8 0-25 16,-1 0 11-16,-1 0-14 16,-2 0-2-16,0 0 0 15,0 0-8-15,0 0 0 16,0 0 8-16,0 0-2 15,0 0-7-15,-2 0 1 16,-17-14-33-16,-7-4 2 16,-6-3 3-16,-5-6 17 15,-1 3 8-15,-1-2 6 16,4-1 14-16,2-2 1 16,4 0-17-16,2 3 29 0,5-1-17 15,2 5-2 1,5 4 13-16,1 0-22 0,5 4 18 15,-1 2-20-15,4 3 7 16,4 8 1-16,0-2-8 16,2 3 0-16,0 0-8 15,0 0 3-15,0 0 5 16,0 0-12-16,0 0-35 16,0 0 13-16,6 4-12 15,15 17 33-15,5 0 8 16,6 0-7-16,1-1 12 15,-2-4 0-15,2-1 1 16,-1 5-4-16,-1-8 3 16,2 5 0-16,-2 1-8 15,-4 0 16-15,-2 0-8 0,-9-4 0 16,-3 5-4-16,-4-6-4 16,0 5 6-16,-5 4 2 15,-1-4-7-15,-1 4 20 16,-2 5-13-16,0-4 9 15,0 4-3-15,0 0 10 16,0-2-16-16,-7-1 0 16,-7 1 13-16,-5-2-9 15,-13 3 18-15,-12 3-6 16,-12-3-14-16,-2-3 17 16,5 0-19-16,14-8-7 15,18 3-3-15,9-4-70 0,10-5-66 16,2-4-109-16</inkml:trace>
  <inkml:trace contextRef="#ctx0" brushRef="#br0" timeOffset="99946.7447">30894 15869 299 0,'0'0'157'16,"0"0"-133"-16,0 0-7 15,0 0 1-15,0 0 36 16,0 0-17-16,0 0-23 16,0 0 2-16,0 28-3 15,-14 11 20-15,-4 6-4 16,-2 3-29-16,2-2 15 16,5-9-15-16,2-4 4 15,6-4-5-15,3-3 2 16,2-8-1-16,0-4 0 15,0-2-15-15,0-6 2 16,5 2-4-16,12-8 14 16,10 0-1-16,9 0 5 0,13-9-1 15,7-14 2-15,-1-7 10 16,-1 6-9-16,-5-3 0 16,-7 6 0-16,-11 7 18 15,-8 6-21-15,-15 2 5 16,-3 6 1-16,-5 0 0 15,0 0-12-15,3 0 5 16,-3 2-14-16,0 20 11 16,0 3 8-16,0 9-2 15,0-1 4-15,0 4 2 16,0-10-8-16,-3-1 0 16,3-8 0-16,0-4-5 0,0-5 5 15,0-6 0-15,9-3-3 16,22 0 8-16,14-17 24 15,13-22 4-15,10-11-26 16,2-8 20-16,1-4-19 16,-2 4 5-16,-11 8 10 15,-9 6-14-15,-15 8 22 16,-9 10-25-16,-10-1-5 16,-6 13 38-16,-4 4-28 15,-1 3 2-15,-2-2 11 16,0 3-24-16,0 2 16 15,3 4-16-15,-5-4 5 16,0 4-12-16,0 0 7 0,0 0-4 16,0 0-5-1,0 0-34-15,0 0 22 0,0 0-24 16,0 0-16-16,0 0 3 16,0 0-48-16,0 0-35 15,-13 0-58-15,-8 11 65 16</inkml:trace>
  <inkml:trace contextRef="#ctx0" brushRef="#br0" timeOffset="101556.1698">21823 9305 232 0,'0'0'74'0,"0"0"-74"16,0 0 0-16,0 0 1 15,0 0 21-15,0 0 40 16,0 0-24-16,-107 92-1 0,67-64 21 15,-8 9-31 1,-6 12-7-16,-7 4 12 0,-1 7-27 16,6-2 13-16,13-5-18 15,14-9 0-15,14-13-7 16,11-16 1-16,4-8-5 16,0-7-1-16,15-13 12 15,30-29 44-15,17-20-33 16,14-14-6-16,-2-4 3 15,-5-5-8-15,-5 3-8 16,-8 4 4-16,-7 13-20 16,-9 7 19-16,-9 17-6 15,-12 15 11-15,-9 12 1 16,-7 8 6-16,-3 6 1 16,0 0-8-16,0 7-44 0,0 24 44 15,0 9 23-15,4 4-11 16,8 0 13-16,5-2-20 15,3-3 10-15,0-5 9 16,2-3-24-16,-1 1 16 16,3 3-16-16,0-3-31 15,5 0-54-15,-2-8-136 16,-11-10-124-16</inkml:trace>
  <inkml:trace contextRef="#ctx0" brushRef="#br0" timeOffset="103947.1473">20557 9489 434 0,'0'0'111'16,"0"0"-7"-16,0 0-43 15,0 0-10-15,0 0-27 16,0 0-24-16,-61-27-24 16,59 73 19-16,2 24 5 0,0 20 8 15,0 26 17-15,0 2-11 16,0 2-10-16,0-14 5 15,0-15-9-15,-11-16 0 16,-7-9 0-16,-4-8 3 16,-6-11-3-16,-9-7 0 15,-9-3-2-15,-4-10-11 16,2-4 5-16,3-14 8 16,14-9-4-16,2 0 11 15,10-19 4-15,7-24-11 16,7-11-7-16,5-10 4 15,0 3-17-15,23 3 11 0,8 17-7 16,-6 13-10-16,-2 10 7 16,0 11-47-16,2 7-63 15,1 0-30-15,4 0-72 16</inkml:trace>
  <inkml:trace contextRef="#ctx0" brushRef="#br0" timeOffset="104275.3483">21076 9520 339 0,'0'0'186'15,"0"0"-142"-15,0 0-40 16,0 0 61-16,0 0-23 16,2-116-36-16,-21 100 42 15,-10 0-25-15,-9 7-12 16,-9 0 13-16,-14 8-14 16,-15 1-8-16,-20 0-2 15,-14 0-5-15,-9 5-3 16,8-5-15-16,19 0 23 0,32 0-3 15,25 0 14 1,16-2-22-16,17 2-5 0,2 0-68 16,31 0-154-16,23 0-104 15</inkml:trace>
  <inkml:trace contextRef="#ctx0" brushRef="#br0" timeOffset="114964.4231">30221 14933 97 0,'0'0'71'15,"0"0"-63"-15,0 0-8 16,0 0 0-16,0 0 4 16,0 0-4-16,0 0 7 0,-50 8-3 15,48-4-4-15,0 1 9 16,0-5-8-16,0 3 1 15,2-3 4-15,0 0-5 16,0 0 17-16,0 0 17 16,0 0 20-16,0 0 11 15,0 0-7-15,0 0-2 16,0 0-5-16,0 0-37 16,0 0 11-16,0 0-14 15,0 0-4-15,0 0-5 16,0 14-3-16,0 7-16 15,0 20 12-15,0 17 4 0,0 6 6 16,0 11-6-16,2-10 0 16,6 4-7-16,3-11 5 15,1-8-9-15,-1-10 0 16,-5-10-14-16,-2-7 24 16,-4-14-6-16,4 0-18 15,-4-9-2-15,0 0-19 16,0 0 12-16,0 0 22 15,0 0-76-15,0 0-132 16</inkml:trace>
  <inkml:trace contextRef="#ctx0" brushRef="#br0" timeOffset="117863.9538">30331 10557 1 0,'0'0'58'0,"0"0"-20"16,0 0-7-16,0 0 14 15,0 0-13-15,0 0 7 16,0 0 16-16,0-38-28 0,0 34-2 15,0 0-10-15,0-2-1 16,0 3 9-16,0-4-18 16,0 2 2-16,-2 4 19 15,2 0-12-15,0 1 7 16,0 0-8-16,0 0-11 16,0 0 15-16,0 0 0 15,0 0 0-15,0 0 14 16,0 0-30-16,-2 0 7 15,2 0-8-15,0 0-20 16,0 1 16-16,0 23-22 16,-4 13 26-16,-1 9 14 0,1 6-13 15,-5 0 7 1,2-3-8-16,-2-2 5 0,1-4-3 16,0-8-2-16,4-3 0 15,0-3-4-15,2-6 12 16,-3 0-8-16,1-5 0 15,4-2 3-15,-2-2-12 16,2-4 9-16,0-5 0 16,0-1-5-16,0 0-2 15,0-1 5-15,0-3-3 16,0 0-19-16,0 0 21 16,0 0-12-16,0 0 9 15,0 0 4-15,0 0-28 0,0 0-12 16,0-11-48-16,0-8-90 15</inkml:trace>
  <inkml:trace contextRef="#ctx0" brushRef="#br0" timeOffset="118379.5017">30163 10669 60 0,'0'0'49'0,"0"0"-17"0,0 0 9 15,0 0-7-15,0 0 8 16,0 0-6-16,-19-40 0 16,19 40-3-16,0 0-19 15,0 0 5-15,0 0-8 16,0 0-10-16,0 0 17 15,0 0-14-15,0 0 3 16,0-1 3-16,0 1-10 16,0 0 28-16,0 0-21 15,0 0-7-15,0 0 0 16,9 0-22-16,16 3 22 16,8 11 9-16,12 5-6 0,6-3 4 15,7 2 0 1,0-2-5-16,-2-2 15 0,-7-2-16 15,-9-5 5-15,-13 2 4 16,-7-4-4-16,-9 1 1 16,-5-3-7-16,-3 1 3 15,-3-4-10-15,0 2 15 16,0-2-3-16,0 0 10 16,0 0-12-16,0 0 9 15,0 0 8-15,0 0-19 16,0 0 6-16,0 0-7 15,0 0 0-15,0 0-1 16,0 0-52-16,0 8-58 16,0 1-110-16</inkml:trace>
  <inkml:trace contextRef="#ctx0" brushRef="#br0" timeOffset="123114.35">30626 10367 16 0,'0'0'15'0,"0"0"-3"0,0 0-5 16,0 0-4-16,0 0 10 16,0 0-7-16,0 0 20 15,-6 0 13-15,6 0-16 16,0 0 5-16,0 0 0 15,0 0-20-15,0 2 0 16,0 1-8-16,0 4 0 16,0 5-2-16,0 6 5 15,-3 3 1-15,-4 8-4 16,-4 1 0-16,-4 5 8 0,-3 1-6 16,-5 0 6-1,4 4 7-15,-2-2-9 16,3 0 0-16,3-1-6 0,-1-2 3 15,3-3 14-15,1-2 5 16,2-2-17-16,-1-2 8 16,-1 2-4-16,-1 2 8 15,-5 2-13-15,1 3-1 16,-6-1 9-16,3-4-12 16,2-6 0-16,0-4 0 15,7-5 8-15,0-2-8 16,2-3 0-16,-2-1 0 15,5 0-2-15,-4 3 2 0,4-2 0 16,-3 0 0 0,-1 2 7-16,4 1-11 0,-1-2 4 15,-1 4 0-15,0-3-5 16,4-3 7-16,-2-1-2 16,1 2 0-16,-1-2 4 15,-1 3-5-15,0 1 1 16,0 1 0-16,-1 4-3 15,-2-1 3-15,-1 0 0 16,5-2 0-16,-1 0 3 16,3-2-4-16,-1 0 1 15,-2 3 0-15,3-1-4 16,-3 5 7-16,-1 3-3 16,0-2 0-16,4-4 7 0,0-3-7 15,2-6 0-15,-1-5 0 16,3 0-6-16,0-2 8 15,0 0-4-15,0 0 0 16,0-4-64-16,3-14-73 16</inkml:trace>
  <inkml:trace contextRef="#ctx0" brushRef="#br0" timeOffset="124661.5333">30620 10488 13 0,'0'0'44'16,"0"0"2"0,0 0 4-16,0 0-44 0,0 0 29 15,0 0-34-15,6-31 7 16,0 25-8-16,-3-1 4 16,-3 7 17-16,0 0 33 15,0-3-36-15,0 3 3 16,0 0 4-16,0-2-14 15,0 0 15-15,0 0-12 16,0-1-2-16,0 3 16 16,0 0-20-16,0 0 6 15,0 0-12-15,0 0 5 16,0 0-8-16,0 0 1 16,0 0-11-16,0 0 11 0,0 0-19 15,0 0 16-15,0 0-8 16,0 0-14-16,0 5 24 15,0 5-11-15,0 8 12 16,0 6 6-16,0 9 1 16,0 2 9-16,0 5 2 15,0 6-15-15,0 0 7 16,0 3-10-16,0 1 0 16,0-2 8-16,0-6-3 15,0-2-5-15,0-5 0 16,0-3 4-16,0-2-7 15,4-1 3-15,0 2 0 16,2 1-3-16,0 0 7 0,-2-3-4 16,-2 6 0-16,3 0 2 15,-3-1-2-15,4-5 0 16,0-2 0-16,-2-8-3 16,0-5 2-16,1 1 1 15,1-3 0-15,-2 0 1 16,0 2-5-16,0-1 4 15,0 6 0-15,1-3-1 16,1 4 7-16,-2-2-6 16,2-4 0-16,-4-5 1 15,0-2-7-15,0-5 6 16,-2-2 0-16,0 0 8 0,0 2-4 16,0-2 0-16,0 0-3 15,0 2 6-15,0-2-10 16,0 0 3-16,0 0 0 15,0 0-3-15,0 0 6 16,0 0-3-16,0 0 0 16,0 0 6-16,0 0 5 15,0 2-11-15,0 0 5 16,-2 1 14-16,-10 0-17 16,-1 3 11-16,-5-3 0 15,-5 2-11-15,-2-3 10 16,-2-2-10-16,0 0-2 15,2 0 6-15,0 0 1 0,-4-2-6 16,2-3-1-16,-2-2 0 16,0 2-3-16,6 2 3 15,-2-3 0-15,0 2 0 16,1 0 2-16,2 0-2 16,-3 0 0-16,3 0 1 15,-3 1-7-15,-2 2 6 16,0-1 0-16,4 2-4 15,0-2 4-15,3 2 0 16,2 0 0-16,-2-2 1 16,2 0-11-16,3-3 14 15,-1 5-4-15,3 0 0 16,-1 0 2-16,5-3-2 16,0 3 0-16,5-2 2 0,2 2-8 15,0 0 8-15,0 0-2 16,2 0 2-16,0 0 4 15,0 0-7-15,0 0 1 16,0 0-6-16,0 0-1 16,0 0 5-16,0 0-1 15,0 0-2-15,0 0-64 16,0 0-48-16,0 0-143 16</inkml:trace>
  <inkml:trace contextRef="#ctx0" brushRef="#br0" timeOffset="132555.4733">26809 14570 57 0,'0'0'62'16,"0"0"17"-16,0 0-51 15,0 0 0-15,0 0-6 16,0 0 4-16,0 0 1 16,0 0-26-16,0 0 1 15,0 0-2-15,0 5-13 0,-4 16 9 16,-5 9 8-16,0 12-4 15,0 4 11-15,3 6-8 16,1 1 0-16,3-3 3 16,0-4 1-16,0-6-8 15,2-4 1-15,0-7 0 16,0-2 3-16,0-8-3 16,0-12 0-16,0-2 0 15,0-4 5-15,0 3 3 16,0-4-8-16,0 0 0 15,0 0 2-15,0 0 3 16,0 0-5-16,0 0 0 16,0 0 1-16,0 0-2 15,0 0 1-15,0 0 0 16,0 0-6-16,0 0-11 0,0 0 8 16,0 0 0-16,0-8-112 15</inkml:trace>
  <inkml:trace contextRef="#ctx0" brushRef="#br0" timeOffset="134586.2407">22604 16397 110 0,'0'0'169'16,"0"0"-93"-16,0 0-34 15,0 0 39-15,0 0-31 16,0 0 0-16,0-28-14 15,0 28-26-15,0 0 4 16,0 0-14-16,0 0-17 16,0 35 6-16,2 16-12 15,0 19 19-15,-2 6 1 16,0-4 3-16,0-5-1 16,0-9 2-16,0-14 4 15,0-8 2-15,0-8-7 16,0-14 0-16,2-5-3 0,2-6-15 15,1-3 18-15,-3 0 2 16,0 0 7-16,4 0 24 16,6-14-25-16,1-9-5 15,8 2-3-15,5-1 7 16,3-5-10-16,5 6 3 16,-3 1 0-16,-4 8-4 15,-12 2 7-15,-5 6-3 16,-8 4 0-16,0 0-7 15,0 0 2-15,2 4-13 16,5 13 9-16,3 8 0 16,-2 5 9-16,1-4 0 15,1-8 0-15,-6-4-2 0,1-6-1 16,-5-8 3-16,2 0 0 16,-1 0 12-16,4-8 1 15,10-28 16-15,10-26-29 16,13-23 10-16,9-12-9 15,3-12-1-15,-6 15 1 16,-7 17 24-16,-13 29-10 16,-8 16-5-16,-7 15-7 15,-6 12 3-15,-3 1-7 16,-2 4 1-16,0 0-26 16,2 0-25-16,-2 18-55 15,3 22-15-15,-3 5-141 16</inkml:trace>
  <inkml:trace contextRef="#ctx0" brushRef="#br0" timeOffset="134963.7235">23453 16982 84 0,'0'0'36'0,"0"0"51"0,0 0 4 16,0 0-4-16,0 0-29 15,0 0-25-15,-60 26 8 16,54-26-3-16,4 0-1 16,2 0 22-16,0-9-16 15,0-17-43-15,0-6 17 16,0 1-8-16,10 4 5 15,9 0-14-15,6 8 0 16,-3 4-4-16,-4 9 0 16,-2 6 1-16,-3 0 0 15,3 0-15-15,2 0 16 16,-5 14-11-16,-2 4-8 0,-4 3 5 16,-5 5-55-16,-2-1-29 15,0-4-112-15</inkml:trace>
  <inkml:trace contextRef="#ctx0" brushRef="#br0" timeOffset="135245.0476">23785 16740 396 0,'0'0'153'0,"0"0"-144"0,0 0 1 16,0 0 22-16,0 0 41 15,0 0-53-15,71-41-15 16,-33 33 7-16,5-1-8 16,5 0-1-16,4-1-3 15,-6 3 6-15,-1-4-7 16,-14 3 1-16,-6 0-11 15,-16 3 8-15,-9-7-41 16,0-2-21-16,-38-1-153 16,-20-2-82-16</inkml:trace>
  <inkml:trace contextRef="#ctx0" brushRef="#br0" timeOffset="135432.5059">23640 16455 176 0,'0'0'192'0,"0"0"-132"15,0 0-28-15,0 0 36 16,114-65-9-16,-64 50-43 16,2 5 15-16,-4 1-14 15,-5 1-11-15,-7 6 7 16,-3 2-10-16,-2 0-5 16,3 0 2-16,-5 5-88 15,-7 9-126-15</inkml:trace>
  <inkml:trace contextRef="#ctx0" brushRef="#br0" timeOffset="136213.1228">24674 16208 192 0,'0'0'201'0,"0"0"-141"16,0 0-52-16,0 0-3 15,0 0-5-15,0 0 0 16,17 29 1-16,-7 15 13 16,-6 18 26-16,-4 14-22 15,0 8-10-15,-2 0 14 16,-10-8-22-16,2-13 11 15,3-17-6-15,5-14-3 0,2-14-4 16,0-10-1-16,0-4 3 16,0-4 7-16,0 0-6 15,9 0 16-15,13-14 6 16,12-16-15-16,5-11 13 16,-1 1-20-16,1 1-1 15,-4 2 0-15,-2 11 2 16,-1 6-6-16,-5 4 3 15,-5 11-1-15,-7 5-8 0,-1 0 3 0,-1 0-3 16,-4 13 6-16,-2 9-10 16,-3-4 14-16,-1 4-12 15,-3-4-1-15,0-12 11 16,0 2-1-16,2-8 3 0,0 0 10 16,-2 0-8-16,2 0 28 15,7-10 8-15,7-20 0 16,9-28-28-16,14-22-9 15,11-14-1-15,2 4 0 16,-2 14 8-16,-15 32-8 16,-14 21 0-16,-10 15 5 15,-7 8-10-15,6 0-25 16,-2 12-57-16,1 20 45 16,-5 16-82-16,-4 7-63 15</inkml:trace>
  <inkml:trace contextRef="#ctx0" brushRef="#br0" timeOffset="136556.8756">25492 16856 26 0,'0'0'89'0,"0"0"-29"16,0 0-5-16,0 0-6 15,0 0 14-15,0 0 14 16,-27 46-4-16,-6-42-24 15,2-4-22-15,2 0-16 16,11 0 23-16,11-11 11 16,3-10-27-16,4-1 2 15,0-5 7-15,15 4-20 0,14-3-7 16,4-1 4 0,-1 14-7-16,-6-2 3 0,-3 8 0 15,-5 7-7-15,-3 0 7 16,-3 0-3-16,-3 0 2 15,-3 4-16-15,-2 14 12 16,-4 4-9-16,0 4-11 16,0 1 6-16,-6-1-15 15,-3-1-13-15,9-9-111 16</inkml:trace>
  <inkml:trace contextRef="#ctx0" brushRef="#br0" timeOffset="137197.4993">25929 16540 94 0,'0'0'49'16,"0"0"-37"-16,0 0 28 15,0 0 23-15,0 0-1 16,129-20-10-16,-86 17-8 0,3-1-25 15,-3 4-18-15,-5 0 5 16,-11 0-6-16,-14 0 0 16,-6 0 0-16,-7 0-18 15,0 0 9-15,-18 0-54 16,-16 4 63-16,-9 8 25 16,-11-1-22-16,-9-8 12 15,1 1-6-15,6-4 2 16,15 0 24-16,20 0 20 15,11 0-7-15,10 0-19 16,0-4-29-16,0 1-2 16,18-2 1-16,16 1-36 15,15 0-27-15,6 2-20 0,3 2-73 16,2 0 6 0</inkml:trace>
  <inkml:trace contextRef="#ctx0" brushRef="#br0" timeOffset="138324.6208">26703 15797 282 0,'0'0'105'16,"0"0"-26"-16,0 0-36 16,0 0-35-16,0 0-8 15,0 0-13-15,-8 60 13 16,8-4 15-16,6 11-12 16,7 5 30-16,0 4-17 15,-4 4-4-15,0 0 10 16,-1 1-1-16,4-5-7 0,-3-13 6 15,-3-10-18 1,-3-16 0-16,-3-16-2 16,0-7-2-16,0-6 2 15,-13-2 22-15,-14-6 23 16,-11 0 10-16,-5 0-38 16,1-14 14-16,7-18-27 15,8-3 5-15,11-14-9 16,11-6 14-16,5 2-14 15,14-5 0-15,26 9 2 16,10 13-9-16,2 5-3 0,4 10-5 16,-9 11-15-1,-7 6-43-15,-11 4-2 0,-8 0-15 16,-6 0-56-16,-3 0-58 16</inkml:trace>
  <inkml:trace contextRef="#ctx0" brushRef="#br0" timeOffset="139052.5819">27227 15763 296 0,'0'0'104'0,"0"0"-63"0,0 0-40 0,0 0 0 16,0 0-2-16,0 0 2 15,29 70 12-15,-12-22 43 16,10 12-24-16,4 7-5 15,5 0 15-15,-2-4-40 16,-3-7 18-16,-7-6-17 16,-8-4 0-16,-8-6 1 15,-8 0-4-15,0-6 0 16,0-7-1-16,0-3 5 16,-13-12 22-16,-3-2 3 15,-1-6-8-15,-6-4 22 0,-1 0-21 16,-3 0 5-16,-4-19 2 15,2-7-20-15,0-6 9 16,7-3-14-16,4-4-4 16,7 7 0-16,4 4-23 15,4 7 7-15,3-2-17 16,0 1-71-16,8 0-111 16,9 0-232-16</inkml:trace>
  <inkml:trace contextRef="#ctx0" brushRef="#br0" timeOffset="139318.1299">27605 15717 286 0,'0'0'160'16,"0"0"-130"-16,0 0 22 15,0 0 34-15,0 0-21 16,-125 0-64-16,50 2 13 16,-8 14-14-16,0 2 0 15,4-1 0-15,-2 3-9 16,10-6 5-16,5 1-35 16,14 2-63-16,19-2-69 0,19-1-83 15</inkml:trace>
  <inkml:trace contextRef="#ctx0" brushRef="#br0" timeOffset="139937.1722">26580 17093 315 0,'0'0'80'16,"0"0"-16"-16,0 0 6 15,0 0-5-15,0 0 3 16,0 0-37-16,-2-9 19 16,2 9-8-16,0 0-31 15,0 0 4-15,13-5-15 16,18-4 0-16,21-3-7 16,21-1 12-16,12 2-5 15,11-1 0-15,4-2 6 16,-1 5-6-16,-10 4 0 15,-8 1 2-15,-6 1-4 0,-11-2 6 16,-1 5-4-16,-8-2 0 16,-8 2 5-16,-7 0-13 15,-18 0 7-15,-12 0-13 16,-6 0 6-16,-2 0-56 16,-2 0-60-16,0 0-138 15,-2 10 0-15</inkml:trace>
  <inkml:trace contextRef="#ctx0" brushRef="#br0" timeOffset="140427.6078">27077 17200 324 0,'0'0'152'15,"0"0"-124"-15,0 0 0 16,0 0-7-16,0 0 13 16,0 0-34-16,0 5-19 15,13 7 18-15,5 6 1 16,7 5 5-16,4 9-5 16,-4-1 6-16,-6 10-12 15,2-6 5-15,-3 9 1 16,-3-4-2-16,-2 1 5 15,-1-9-1-15,-6-6-2 16,-2-4-10-16,-4-5 4 16,0-8 2-16,0-4 4 15,0 0 7-15,0-5-6 0,-10 0 43 16,-22 0 3-16,-8-14-44 16,-7-8 21-16,5 0-12 15,8-4 16-15,12 1 31 16,9-1-17-16,8 4-10 15,5 0-31-15,0-4 1 16,27 2 0-16,15 2-2 16,10 0-15-16,-1 5-5 15,-2 8-36-15,-9 3-9 16,-6 6-79-16,-12 0-103 16</inkml:trace>
  <inkml:trace contextRef="#ctx0" brushRef="#br0" timeOffset="141026.8352">27690 17244 304 0,'0'0'198'0,"0"0"-142"15,0 0-41-15,0 0 27 16,0 0-42-16,0 0-17 16,0 37 17-16,0-2 4 0,0 6 13 15,-4-1-16-15,-3-4 6 16,1-2-3-16,0-6-4 16,2-10 0-16,4-5-2 15,0-8-1-15,0 0 0 16,0-5-8-16,0 0 11 15,0 0 14-15,23-7-3 16,8-19 2-16,9 1-5 16,-2 1-3-16,-7 3-5 15,-9 15 0-15,-6-1 1 16,-5 7-9-16,-2 0 1 16,-2 0-2-16,-1 12 9 0,1 10-10 15,-3-3 10-15,1 7 7 16,2-3-4-16,-1-1 5 15,1-5-6-15,-3-3-2 16,0-5 0-16,0-6-8 16,-2-3 3-16,0 0 5 15,2 0 6-15,7 0 24 16,14-15-15-16,10-21-10 16,13-6 6-16,2-7-2 15,4 1 18-15,-9 8 19 16,-12 12 3-16,-10 6-7 15,-12 14-27 1,-7 2-10-16,-4 6-5 16,0 0-14-16,0 0-37 15,2 0-94-15,-2 6-79 16,0 2-10-16</inkml:trace>
  <inkml:trace contextRef="#ctx0" brushRef="#br0" timeOffset="141354.5801">28851 16709 313 0,'0'0'149'0,"0"0"-83"15,0 0-42-15,0 0-24 16,0 0-10-16,0 0 10 16,-53 81 32-16,18-23-12 15,-4 9-12-15,-1 0 3 0,5 3-7 16,2-11-2-16,4-9-2 16,8-6 2-16,6-14-1 15,3-7-1-15,6-14-6 16,4-6 4-16,2 2-19 15,0-5-14-15,0-8-15 16,0-18-112-16,2-20-184 16</inkml:trace>
  <inkml:trace contextRef="#ctx0" brushRef="#br0" timeOffset="141588.9513">28495 16762 334 0,'0'0'92'0,"0"0"-72"15,0 0 42-15,0 0-31 16,0 0-19-16,0 0 30 16,94 54-8-16,-57-28-8 15,1 1-22-15,-3 4 1 16,2 1-4-16,-6 0 10 16,0-2-11-16,-2 2 0 15,-2-6-7-15,-3-4 3 16,5-3-52-16,-2-9-51 15,4-10-277-15</inkml:trace>
  <inkml:trace contextRef="#ctx0" brushRef="#br0" timeOffset="142159.3479">29382 16481 150 0,'0'0'218'16,"0"0"-169"-16,0 0-47 15,0 0 18-15,0 0-20 0,0 0 0 16,-6 98 9-16,-4-40 25 16,-1 4-23-16,-2 6 24 15,4 2-29-15,-4-1 27 16,4-7-20-16,-3-8-11 0,-3-10 1 15,1-7-3-15,-5-12 0 16,-4-6 13-16,-4-10-5 16,-4-4 3-16,2-5 7 15,2 0-17-15,5-10 14 16,5-22 0-16,7-21-15 16,8-9 0-16,2-10 1 15,0 0 2-15,9 14 12 16,2 18-7-16,0 18 7 15,1 5-13-15,-6 12 1 16,7 5-6-16,3 0 1 16,7 0 2-16,4 0-2 0,2 13 2 15,0 5-11 1,-1 5 10-16,-1 3 1 0,0-4-3 16,-1 2 3-16,3 1 0 15,0 1 0-15,3-1 8 16,-1 1-8-16,-2-8 0 15,-4-2 0-15,-8-6 0 16,-5-1 3-16,-4-9-3 16,-6 0 0-16,0 5-45 15,-2 3-81-15,0 2-87 16,0-6-105-16</inkml:trace>
  <inkml:trace contextRef="#ctx0" brushRef="#br0" timeOffset="154382.3803">29636 17467 50 0,'0'0'107'0,"0"0"-90"15,0 0 4-15,0 0-15 16,0 0 19-16,0 0 36 0,0 0 5 16,0 0-12-1,-44-30-8-15,44 30-19 0,-2 0 8 16,2 0-4-16,0 0-5 15,0 0-10-15,0 0-12 16,0 0-4-16,0 0 1 16,0 0 7-16,0 0-16 15,0 0 8-15,0 0-14 16,15 0 11-16,16 8-1 16,16 11 4-16,9-2 1 15,6 5 5-15,9 4-5 16,8 3-1-16,3 0 0 15,0 0-1-15,1 0 1 16,-5-6-4-16,-6-9 4 0,-10 0-10 16,-12-10 7-16,-9 0 1 15,-16 0 2-15,-12-4-1 16,-9 0 4-16,-4 0 3 16,0 0 14-16,0-4 0 15,-22-9-20-15,-12-4-2 16,-3 3-5-16,-3-4 1 15,-3 4 11-15,7-2-5 16,5-2 10-16,9 8-4 16,7-2 8-16,6 6-8 15,2-2-5-15,7 4 2 16,0 4-3-16,0 0-7 16,0 0-7-16,0 0-15 0,0 0 17 15,2 0-9-15,12 0 21 16,4 0-3-16,3 16 2 15,8 1 1-15,5 8 0 16,4 5 0-16,0 2-2 16,0-2 2-16,-3-2-1 15,-6-6-5-15,-4-4 8 16,-9-6-2-16,-10-6 0 16,-3-1 1-16,-3 7-7 15,-16 5 12-15,-31 7 1 16,-15 11 22-16,-3-12-21 15,12 0-3-15,15-5-5 0,13-10-27 16,16-1-40-16,9-7-108 16</inkml:trace>
  <inkml:trace contextRef="#ctx0" brushRef="#br0" timeOffset="156071.1583">31315 17445 424 0,'0'0'156'15,"0"0"-156"-15,0 0-42 16,0 0 41-16,0 0 1 16,44 149 1-16,-19-101 2 15,-5 6 4-15,-5 4-3 16,-4 0-3-16,-5-4 10 15,-6-1-2-15,0-7 1 16,0-8-7-16,-12-10 0 16,-3-7 7-16,1-7-8 15,3-9 3-15,-1-5 8 16,4-5 10-16,-1-30 8 16,2-27-9-16,7-24-19 0,7-21 1 15,33-9-4-15,11-4-9 31,12 13-11-31,-1 13 4 16,-4 18 16-16,-6 22 0 16,-8 10 0-16,-4 16-2 15,-9 11-9-15,-7 8 5 16,-5 9 5-16,-9 0-13 16,2 4 12-16,-1 23-3 0,-7 17 5 15,-4 11 11-15,0 11-8 16,-15 1 15-16,-16 4-6 15,-8-8-10-15,2-10 10 16,1-8-12-16,3-18 0 16,8-8 0-16,3-11 0 15,7-8 0-15,7 0 7 16,6 0 0-16,2 0 23 16,0-15-30-16,0-2 2 15,14 5-2-15,-1 8 0 16,3 4 0-16,6 0-2 15,4 7-1-15,11 19 1 16,-2 11 2-16,3 7 0 0,-3 11 11 0,-1 12-10 16,-5 8 4-16,0-4 8 0,0-8-10 15,0-13 2 1,4-10-5-16,1-18-7 0,4-18-7 16,2-4-76-16,-2-29-121 15</inkml:trace>
  <inkml:trace contextRef="#ctx0" brushRef="#br0" timeOffset="156614.1717">32055 17008 410 0,'0'0'91'16,"0"0"-85"-16,0 0 41 0,0 0 1 16,0 0-21-16,0 0-15 15,58-14 4-15,-16 7 20 16,7-4-20-16,11 3-3 16,5-2-13-16,2 2 6 15,-7-1-9-15,-9 4 3 16,-15 1-14-16,-18 4 10 15,-14 0-55-15,-4 0-25 16,-13 0-54-16,-29 0-188 16</inkml:trace>
  <inkml:trace contextRef="#ctx0" brushRef="#br0" timeOffset="156871.7915">32246 16753 362 0,'0'0'178'0,"0"0"-165"16,0 0 14-1,0 0 8-15,0 0-21 16,0 0-12-16,0 89 34 16,0-39 11-16,0 8-39 15,0 0 3-15,0-14-11 16,14-3 0-16,-1-14-3 15,1-5-16-15,1-3-13 0,5-7-55 16,3-8-137 0,3-4-91-16</inkml:trace>
  <inkml:trace contextRef="#ctx0" brushRef="#br0" timeOffset="160993.7681">31112 17464 380 0,'0'0'78'0,"0"0"-35"16,0 0 15-16,0 0 4 15,0 0-25-15,0 0-30 16,0-5 15-16,0 5-10 16,0 0-11-16,0 0 0 15,2 0-1-15,2 14-7 16,1 16 5-16,4 11 4 15,2 9 3-15,-2 1-5 16,3 8 4-16,-4-1-4 16,3 7 0-16,1-4 0 15,1 1 0-15,1-4 5 0,-1-9-5 16,-3-5 0 0,2-12 1-16,-1-9-8 0,-3-2 1 15,2-7-10-15,1 0-11 16,2-5-47-16,3-9-38 15,-5 0-138-15</inkml:trace>
  <inkml:trace contextRef="#ctx0" brushRef="#br0" timeOffset="174089.5102">29816 11552 251 0,'0'0'175'0,"0"0"-175"15,0 0 4-15,0 0 31 16,0 0 9-16,0 0-32 16,0 0 20-16,0 0-13 15,0 0-1-15,0 0 12 16,0 6-24-16,0 8 13 16,0 4-8-16,0 13-10 15,0 8 23-15,0 11-24 16,0 13 0-16,0 1 17 15,0 0-8-15,-6-3-7 16,2-8-2-16,-3-7 7 16,5-7-8-16,0-8 1 0,2-7-1 15,0-9-3-15,0-8-27 16,0-4 3-16,0-3-13 16,0 0-5-16,0 0 29 15,0-17-48-15,0-10-69 16,0-8-130-16</inkml:trace>
  <inkml:trace contextRef="#ctx0" brushRef="#br0" timeOffset="174401.933">29594 11833 168 0,'0'0'189'0,"0"0"-150"0,0 0 17 16,0 0-3-16,0 0 16 15,0 0-15-15,0-8-33 16,0 8 11-16,0 0-29 16,0 0 2-16,9 0-5 15,15 8 9-15,14 14-7 16,13 6 2-16,5 2 2 16,9-2 6-16,4-2-12 15,3-5 0-15,-1-6 3 16,-7-5 8-16,-10-4-21 15,-16-3 10-15,-16-2-32 16,-13-1 5-16,-9 2-51 0,0 2-16 16,-9 2-50-16,-16-2-121 15</inkml:trace>
  <inkml:trace contextRef="#ctx0" brushRef="#br0" timeOffset="178770.8033">29181 12506 191 0,'0'0'64'15,"0"0"23"-15,0 0-16 16,0 0 0-16,0 0 6 15,0 0-36-15,0 0 0 16,-9-19-25-16,9 19-10 0,0 0 8 16,0 0-14-16,0 0 0 15,0 0-1-15,0 0-8 16,0 19-5-16,0 23 2 16,0 17 12-16,13 9 23 15,-1 4-23-15,1-8 0 16,3-8-2-16,-1-10 2 15,4-9-6-15,-7-9-3 16,2-6-54-16,-5-5-10 16,-7-2-47-16,-2-9-35 15</inkml:trace>
  <inkml:trace contextRef="#ctx0" brushRef="#br0" timeOffset="179014.3424">28996 12749 311 0,'0'0'164'0,"0"0"-151"16,0 0-4-16,0 0-9 15,0 0 2-15,158-6 7 16,-81 6 20-16,0 10-20 15,4-2 7-15,-5 1-16 16,-7-2-7-16,-7 0 0 0,-8-2-85 16,-17 3-85-16,-16 0-99 15</inkml:trace>
  <inkml:trace contextRef="#ctx0" brushRef="#br0" timeOffset="179985.714">29097 12569 141 0,'0'0'87'0,"0"0"-85"15,0 0 9-15,0 0-1 16,0 0 6-16,0 0 22 15,-27-3-33-15,22 1 5 16,1 2 7-16,-3-2-4 16,-1 1 15-16,-1-1-19 15,-5 2-6-15,-1 0 0 16,-3 0-3-16,-3 0 0 16,0 0-4-16,-4 2 2 0,-2 10-1 15,0-1-3-15,3 1 3 16,6-1-8-16,-2 3 11 15,2-1 0-15,-2 7 0 16,2-3 6-16,1 5-6 16,1 2 0-16,1 2 2 15,-4 3 8-15,3 0-7 16,-3 3 5-16,1 4-8 16,0 0 5-16,-2 5-7 15,0 1 2-15,0 2 0 16,2 2 1-16,0-2-1 15,3-2 0-15,1 1 10 0,5-8-4 16,0-1 14-16,5-5-17 16,2-8 0-16,2-1 5 15,0-8-8-15,0-1-4 16,0-5-10-16,0 2-35 16,0-4-18-16,0-4-48 15,2 0-59-15</inkml:trace>
  <inkml:trace contextRef="#ctx0" brushRef="#br0" timeOffset="180650.3003">28493 13314 279 0,'0'0'47'16,"0"0"-35"-16,0 0 43 15,0 0-46-15,0 0 4 16,0 0 15-16,9-128-10 0,-9 101 26 15,0 1-20 1,-11 9-6-16,-1 2 20 0,-1 1-31 16,-1 5 11-16,-1 1-18 15,-1 2 7-15,-1 4-9 16,-4 2 2-16,-1 0 0 16,-7 0-6-16,-5 18 5 15,1 8-4-15,-2 6 4 16,3 1-13-16,3-1 8 15,0 2 4-15,0 1-19 16,-2 2 15-16,0-3-3 16,2-2 3-16,2-3 6 15,0 4-21-15,6 1 19 16,-2 0-12-16,1 2 14 0,-1-2-4 16,6 3 4-16,-2-2 0 15,4 0 0-15,1-1-2 16,-1-3-4-16,1-2-2 15,2-5 8-15,-2-4-7 16,-4 2 7-16,-2 0 0 16,-3 0 0-16,-3 4-3 15,4-4-2-15,-1 2 2 16,1-2 3-16,5 0-5 16,0-2-16-16,7 1-3 15,-2-9-4-15,3-1 7 16,5-1 7-16,0-3-43 15,4-1-55-15,0-6-31 0</inkml:trace>
  <inkml:trace contextRef="#ctx0" brushRef="#br0" timeOffset="181322.1015">27737 13948 225 0,'0'0'13'0,"0"0"-9"16,0 0-1-16,0 0 46 16,0 0-25-16,0 0-18 15,-2-53 13-15,-8 41-19 0,-3 5 1 16,3 2 19-16,-9-2-13 15,-1-1 15-15,-5 6-18 16,-1-1 6-16,-5 3-15 16,-3 0 5-16,-2 0 0 15,-1 7-2-15,-3 7 4 16,4 0-2-16,-2 4 0 16,2-4 0-16,5 4-4 15,0 1 4-15,6-2 0 16,-2 8-4-16,2 0 4 15,-2 3 0-15,0 2 0 16,0 0-13-16,0 1 9 16,5-6 2-16,2 2 2 0,2-3-9 15,3 0 14 1,3 0-5-16,1 0 4 0,2 3-1 16,2-1 15-16,1-1-11 15,-1-2-6-15,3-4 5 16,-4-1 1-16,0-1-5 15,-1-2 1-15,-3 2-1 16,4 1 4-16,-3-6-6 16,2-1 0-16,0-2 3 15,2-1 0-15,3-6-3 16,2 0 0-16,2 0-16 16,0-2 3-16,0 0-37 15,0 0-49-15,0 0-53 16</inkml:trace>
  <inkml:trace contextRef="#ctx0" brushRef="#br0" timeOffset="186775.8303">23323 10499 97 0,'0'0'152'15,"0"0"-61"-15,0 0-59 31,0 0-19-31,0 0 38 16,0 0-33-16,0 0-16 16,-27 105 48-16,-6-27 6 15,-7 8-11-15,-2-3-36 16,1-9-6-16,3-16 6 16,7-11-2-16,4-10-6 15,7-7 8-15,7-8 2 16,4-8-14-16,7-5 3 15,0-4-19-15,2-4 12 0,0 2-38 0,0-3-5 32,0 0-4-32,0 0 0 0,0 0 24 0,2-9-2 15,11-23-18-15,-2-5-151 0</inkml:trace>
  <inkml:trace contextRef="#ctx0" brushRef="#br0" timeOffset="187166.4601">22917 10767 73 0,'0'0'116'0,"0"0"-18"15,0 0-27-15,0 0-23 16,0 0 41-16,0 0-13 16,21-46-18-16,-21 46-14 0,0 0-36 0,0 0 17 15,0 0-25-15,0 0-2 0,0 0-6 31,0 0-16-31,9 7 8 16,13 17 10-16,9 8 12 16,9 3-4-16,4 6-2 0,8 1 0 0,4 0 9 31,2 0-4-31,4 1-5 0,-2-5 0 0,3-4 10 16,-10-4-10-16,-6-8 0 31,-14-7 2-31,-10-3-6 15,-10-5 4-15,-6-3 0 16,-5-2-2-16,-2-2-12 0,0 0 8 0,0 1-38 16,0 5-38-16,2 3-18 0,7 1 20 31,3 0-67-31</inkml:trace>
  <inkml:trace contextRef="#ctx0" brushRef="#br0" timeOffset="188264.357">23205 14582 57 0,'0'0'200'16,"0"0"-107"-16,0 0-46 15,0 0-14-15,0 0 15 16,0 0-25-16,0-4-9 16,0 4-14-16,0 0-6 15,3 6 6-15,1 20 3 16,-2 14 3-16,0 10 10 0,-2 16-11 16,0-3-2-16,0 0-3 15,0-5 6-15,3-13-10 16,3-7 4-16,5-5-4 15,1-6 3-15,-2-7-17 16,2-4 15-16,-3 0-10 16,-3-10-36-16,1 6-10 15,0-3-33-15,-5 1-32 16</inkml:trace>
  <inkml:trace contextRef="#ctx0" brushRef="#br0" timeOffset="195762.9093">22876 10497 6 0,'0'0'88'0,"0"0"-43"15,0 0 4-15,0 0 6 16,0 0 14-16,0 0 16 16,0 0 6-16,-50-50-39 15,48 50-5-15,2 0-19 16,0 0-20-16,0 0 19 15,0 0-27-15,0 0 0 0,0 0-6 16,0 0-5-16,0 0 1 16,0 18 7-16,2 7 3 15,11 14 1-15,3 7-1 16,5 7 0-16,-2 5 2 16,3 3 8-16,-1-3-10 15,-2 5 0-15,0-3 4 16,-4 1-3-16,1 2-1 15,-1 7 0-15,5-3-4 16,1 4 7-16,-2-8-7 16,4-5 1-16,-1-5-1 15,1-2-2-15,-6-6 2 0,1 1 4 16,-3-7-4 0,1 0 8-16,2-3-4 0,0 3 0 15,0-1 0-15,4 0-8 16,-2 0 7-16,-2-4 0 15,-5-4 0-15,-2-4-16 16,-1-4 17-16,-6-4-2 16,2-2 1-16,-1-4-5 15,-1 0 2-15,0 0 4 16,2 0-2-16,-4-2 0 16,2-2 2-16,-2-2-5 15,-2-1 5-15,0-3-5 16,0-1 6-16,0-1-1 15,0 0 5-15,0 0-1 16,0 0 3-16,0 0 1 0,0 0 4 16,0 0 19-16,0 0-27 15,0 0 4-15,0 0 8 16,0 0-15-16,0 0 25 16,0 0-1-16,0 0-10 15,-6 0 25-15,-12 0-40 16,-5 0 0-16,-4 0 0 15,1 0 8-15,2 0-5 16,-1 0-3-16,2 0 0 16,2 0-6-16,0 0 12 15,3 0-6-15,-1 0 13 16,-2 0-8-16,-3 0-2 0,-5 0-3 16,-7 0 0-16,-2 2-5 15,-5 5 5-15,4-2 0 16,1-1-6-16,3 1 7 15,3-4-9-15,5 3 8 16,5 0-2-16,6 0-7 16,7-4 9-16,5 3 0 15,2-3 0-15,-3 0 8 16,-1 0-12-16,-6 2 4 16,-1-2 0-16,-5 2-11 15,-5-2 8-15,0 2 3 16,-6-1-2-16,2 1 0 15,0 0 2-15,4 1 0 0,4-2 2 16,3-1-8-16,5 3 10 16,4-3-4-16,5 0 0 15,2 0 4-15,0 0-6 16,0 0 2-16,0 0 0 16,0 0 6-16,0 0-3 15,0 0 1-15,0 0 8 16,0 0-6-16,0 0 8 15,0 0-5-15,0 0-7 16,0 0 26-16,0 0-24 16,0 0 13-16,0-18-17 15,0-10-2-15,0-11 0 0,0-6-1 16,0-12-9-16,0-7 10 16,0-9-26-16,7-8 14 15,4-4 4-15,0-1-18 16,2 7 24-16,5 4 1 15,-2 7 0-15,-5 5-5 16,0-1-5-16,-2-1 11 16,-5 4-6-16,5 1-32 15,1 2 38-15,-2 1 0 16,3 3-3-16,5 1-6 16,-3 7 9-16,-1-1-3 15,-1 7 3-15,-5 4 4 16,-2 8 10-16,-2 5-10 15,1 3 0-15,-3 4 15 16,5 3-16-16,-1-1 5 0,3-3-6 16,-1 0 7-16,4-4-9 15,-2 3 2-15,-1 4 0 16,-3 4 28-16,-2 4-22 16,-2 2 15-16,0 2 3 15,0-2-23-15,0 4 26 16,0-2-13-16,0 2-8 15,0 0 14-15,0 0-15 16,0 0-5-16,0 0 0 16,0 0 3-16,0 0-7 15,0 0 4-15,0 0 0 16,0 0-3-16,0 0 10 0,0 0-7 16,0 0 0-16,0 0 8 15,0 0-14-15,0 0 6 16,0 0-17-16,0 0 4 15,0 0-50-15,0 2-17 16,0 28-54-16,0 10-25 16,-2 8-153-16</inkml:trace>
  <inkml:trace contextRef="#ctx0" brushRef="#br0" timeOffset="201752.286">23134 10940 24 0,'0'0'50'16,"0"0"0"-16,0 0 7 15,0 0-22-15,0 0-9 16,0 0-2-16,0 0-7 0,0-5 2 15,0 5-19-15,0 0-16 16,0 0 15-16,0 0-16 16,4 0 13-16,0 0 3 15,4-3 1-15,-4 1 3 16,0 0-3-16,1-1 9 16,1-4 23-16,4-1-29 15,0 0-1-15,1 3-2 16,3-4-12-16,1 1 10 15,4 2-11-15,-2 3-11 16,3-4 17-16,-4 6-12 16,-3-4 17-16,-4 5-5 0,-2-2 14 15,0 2-10 1,1-2 3-16,3-1 0 0,3 3 8 16,1-3-5-16,3-3 1 15,3 0 11-15,-2-2-13 16,-1 4 12-16,-2-1-13 15,-2 2-1-15,-4 1 3 16,-1 2-1-16,1-2-2 16,-4 2 0-16,3-2 1 15,-2 2 2-15,-3 0-3 16,1 0 1-16,-1 0 7 16,0 0-7-16,3 0 14 0,-3-3 7 15,1 3-15 1,0 0 14-16,-3 0-21 0,-2 0 2 15,2 0-9-15,-2 0 8 16,0 0-1-16,4 0 0 16,3 0 5-16,2 0-11 15,2 0 6-15,-2 0 0 16,0 0 1-16,-2 0 7 16,-1 5-2-16,1-3 0 15,-1 2 1-15,4 0-7 16,-4 2 0-16,5-2 0 15,-1 3-1-15,1-2 6 16,-3 2-5-16,-1-4 0 16,0 3 9-16,0-2-4 15,-1 0-5-15,-2 5 0 0,6-4 0 16,-3 3 8-16,-1 1-8 16,3 1 0-16,2-2 3 15,0 1-3-15,0 1 0 16,1-2 1-16,-4 1-6 15,-1-4 10-15,-1-1-5 16,0 2 0-16,-2-2 6 16,0 3-11-16,3-3 5 15,-3 2 0-15,0 2-9 16,4-1 17-16,-2 6-8 16,5-3 0-16,-1-2 2 15,-2 1-2-15,3 2 0 0,1-2 0 16,-1 3 0-16,-1-1 5 15,2-1-5-15,-3-2 0 16,-5 2 8-16,0 0-14 16,4 0 6-16,-2 0 0 15,1 2-2-15,-1-1 8 16,-1 1-6-16,-1-3 0 16,1 3 3-16,0 1-9 15,-1-1 6-15,0 5 0 16,-2 3 4-16,0 2-2 15,-2 3 8-15,0-2-5 16,0-1 0-16,0 1-1 16,0-1-2-16,3-3-2 0,-3 1 20 15,0 1-18 1,0-1 4-16,0 0-4 0,0 2 5 16,0-1 4-16,0 4-10 15,0-3 0-15,0 1 0 16,0-6 5-16,-3 1-6 15,1-2 0-15,2-1 7 16,-2-1-13-16,2 0 6 16,-2 0 0-16,0 0 0 15,0-1 4-15,0 0-4 16,-1-1 0-16,3 0 6 16,-2-3-11-16,2 6 5 0,-2-3 0 15,-5 0-2 1,4 4 11-16,-1-2-9 0,-2 2 0 15,1-2 0-15,3-2-1 16,0 1 1-16,0-4 0 16,-1 3-3-16,1-1 6 15,-1 1-3-15,1-3 0 16,-2 3 3-16,2 1-6 16,0 1 3-16,-1-2 0 15,1 0-3-15,2-5 7 16,0-2-4-16,0-3 0 15,0 4 1-15,0-3-6 16,0 1 7-16,-2 1-2 16,0 0 0-16,0 4 4 15,-1-4-4-15,1 3 0 0,2 0 0 16,-3 3-3-16,1-1 3 16,0-1 0-16,0 0 0 15,0 1 3 1,2 2-3-16,0-2 0 0,0 0 0 15,0-1-9-15,0 0 9 16,0-5 0-16,0-2-4 16,0-2 7-16,0 0-6 15,0 0 3-15,0 0 0 16,0 0-3-16,0 0 3 16,0 0-3-16,2 0-4 15,14-2-2-15,6-15 4 16,4-4 5-16,3-4-2 15,0 1-9-15,-4-1 10 16,-2-3 1-16,-6 5-2 16,-3 5 10-16,-8 5-8 0,-1 6 0 15,-5 1 4 1,0 5 4-16,0 1-5 0,0 0 7 16,0 0 13-16,0 0-22 15,0 0 8-15,0 0-9 16,0 0-3-16,0 0-5 15,0 0-4-15,0 5-4 16,0 13 14-16,-11 6 2 16,-1 4 3-16,1 2-3 15,1-2 0-15,0 1 0 16,1-5 0-16,1-5 0 16,-2 2 0-16,1-3 9 0,-1 0-5 15,-4-4-4-15,-1 0 2 16,-4-2 14-16,-7-2-12 15,-8-2 5-15,-1-6-2 16,-3-2 1-16,7 0-1 0,2-13 12 16,2-10-5-16,4-3 9 31,4-2-21-31,3 8 4 16,5 6 27-16,7 6-22 15,1 4 17-15,3 4-28 0,0 0 4 16,0 0-12-16,0 0-20 15,0 0-21-15,0 0-41 16,0 5-66-16,9 12 51 16,9-3-86-16</inkml:trace>
  <inkml:trace contextRef="#ctx0" brushRef="#br0" timeOffset="203301.5671">24041 12273 32 0,'0'0'40'16,"0"0"13"-16,0 0-24 16,0 0-8-16,0 0 4 15,0 0-6-15,0 0-6 16,118-86-7-16,-80 71-5 16,2-2 10-16,0 3-6 15,-2 2-5-15,-2 5 5 16,-7 0-3-16,-2 4 28 15,-1 1-18-15,3 2-8 16,5 0-4-16,1 0 3 16,-1 0-3-16,-3 2 0 15,-4 8 0-15,-3 4-3 0,1-3 3 16,-3 5 0-16,-2-2 4 16,0 5-3-16,3-1-1 15,-1 3 6-15,2-2-5 16,1 0 11-16,-2 6-12 15,0-1 0-15,-2 2 12 16,-3 0-11-16,-3 4 10 16,-1 0-8-16,-5 7-3 15,-1 3 23-15,-1-1-11 16,-2 4-8-16,-1-2 18 16,3-2-20-16,1 0 11 15,4-4-2-15,1-3-11 16,1-2 13-16,-1-2-13 0,0-6 0 15,-1 0 0 1,-2-2 7-16,-1 1-6 0,-2-2-1 16,2 6 4-16,-2-1-7 15,1 3 3-15,-2 2 0 16,0 0 0-16,-2 0 1 16,3 0-1-16,-1 2 6 15,-4 1-2-15,6 1 6 16,-6-4-10-16,2-4 3 15,3-1-7-15,-5-6 11 16,2-4-7-16,2 0 0 16,-4-2 9-16,2-2-6 0,-2-1-3 15,0-2 0 1,-2-6-5-16,0-1 12 0,0 0-7 16,0 0 4-16,0 0-3 15,0 0 23-15,2 0-10 16,5 0 1-16,7-11-2 15,7-17-13-15,8-11-1 16,7-7-2-16,-2 0-1 16,2 0-1-16,-7 3-10 15,-4 4 15-15,-4 7-3 16,-7 8 10-16,-3 6 1 16,-5 6 6-16,-1 6 4 15,-5 0 20-15,0 6-26 16,0-2 4-16,0 2-4 15,0 0-10-15,0 0-4 0,0 0-1 16,0 0-30-16,0 23 12 16,-9 18 7-16,-8 15 14 15,-6 10 9-15,-2 3-2 16,1-6-6-16,4-4-1 16,-2-7 1-16,1 1-6 15,4-6 5-15,-3-1 0 16,4-8-3-16,1-7 7 15,6-6-4-15,-1-6 0 16,6-5 4-16,0-9-9 16,4-1 5-16,0-4 0 15,0 0 11-15,-5 0-10 0,1 0 24 16,-8-9-11-16,-3-17-7 16,-3-6-14-16,-5-6 2 15,-5-1 2-15,-4 1 1 16,-8 4 1-16,-4 7 1 15,3 2 0-15,4 6 2 16,8 8 27-16,12 3-13 16,5 4-16-16,7 1 0 15,5 3-12-15,0 0-26 16,0 0-87-16,5 0-92 16,15 0 32-16</inkml:trace>
  <inkml:trace contextRef="#ctx0" brushRef="#br0" timeOffset="204567.6582">25316 13496 101 0,'0'0'53'0,"0"0"-47"0,0 0 18 0,0 0 1 16,0 0-11-1,0 0 14-15,27-20-15 0,-10 15-2 16,8 1 8-16,2-1-18 16,4 2 5-16,7-1-6 15,2 2 0-15,2 2 1 16,-2 0 3-16,-6 0-5 16,-4 0 1-16,-9 6-12 15,-1 8 12-15,-2 6 0 16,-2 4 0-16,-3 6 12 15,-1 5-10-15,3 2 6 16,3 6 6-16,-3-4-9 16,5 4 7-16,3-5 1 15,-4-4-13-15,4 1 18 0,-1-6-17 16,-1 0-1-16,-2-4 0 16,-3 3 5-16,-1-6 0 15,4 5 1-15,-4 5-3 16,3-2 10-16,-3 7-13 15,1 2 0-15,2-1 3 16,0 0 5-16,-2-5-16 16,-1-2 8-16,3-4 0 15,-1-6 3-15,6 1 1 16,-1 2-3-16,1-2-1 16,-4-2 6-16,0-4-9 15,-9-3 3-15,0-3 0 16,-6-3-4-16,-1-2 6 0,-1-3-2 15,-2 2 0-15,0-1 4 16,0 0-7-16,0 3 3 16,2-6 0-16,-2 1 1 15,2 1 2-15,-2-2-3 16,2 0 2-16,-2 0 4 16,0 0 1-16,0 0-6 15,0 0 2-15,0 0 12 16,0 0-13-16,0 0 16 15,0-7-18-15,0-12-18 16,9-13 18-16,5-3-5 16,1-7-12-16,3-4 10 0,-1 0 7 15,-1 7 0-15,-5 8 5 16,-1 10-2-16,-4 7 26 16,-4 3-22-16,-2 6 15 15,0 3 23-15,0 2-21 16,0 0 10-16,0 0-34 15,0 0-4-15,0 12-6 16,0 18-7-16,-10 14 17 16,0 7 4-16,4 4 0 15,1-3-4-15,3-6 0 16,2-7 7-16,0-3-7 16,0-10 0-16,0-3 0 15,0-9-6-15,0-7 12 0,0-2-6 16,0-5 1-1,0 0 3-15,0 0 12 0,0 7-5 16,-20 3 6-16,-20 4 12 16,-16 4-25-16,-4-4-3 15,6-5-1-15,12 0 0 16,13-5-1-16,15 3-35 16,12-7-32-16,2 0-127 15</inkml:trace>
  <inkml:trace contextRef="#ctx0" brushRef="#br0" timeOffset="214494.0209">25914 14784 41 0,'0'0'58'16,"0"0"-33"-16,0 0-2 16,0 0 8-16,0 0-11 15,0 0 0-15,0 0-20 16,-6 0-6-16,6 0 3 0,0 0-15 15,8 0 12-15,19 0 6 16,6 0 0-16,7 0 13 16,0 0-13-16,5 0 1 15,5 4 6-15,6-2-3 16,5 1-4-16,6-1 0 16,-2 0 0-16,-1-2-1 15,-1 0 1-15,-5 0 0 16,-2 0-6-16,-4 0 7 15,0 0-1-15,-1 0 0 16,-2 0 3-16,-2 0-3 16,3 0 0-16,-6 0-3 0,3 0 0 15,-1 0-3 1,-4 0 6-16,-1 0 0 0,-1 0 3 16,-5-2-3-16,4-3 0 15,-1 3 0-15,-3 2-3 16,3 0 5-16,-1 0-2 15,2 0 0-15,-1-4 1 16,-5 4 2-16,0-4-1 16,-1 0-1-16,-3 0 18 15,2-2-16-15,0 2 9 16,0-1-6-16,-2 0-1 16,-4 2-5-16,-3-2 0 15,-4 5 0-15,0 0 2 16,-1 0 4-16,-1 0-6 15,-1 0 11-15,1 0-7 0,-3 0 13 16,1 0-6-16,-5 0 8 16,-3 0 32-16,-4 0-26 15,2 0 14-15,-4 0 11 16,0 0-28-16,0 0 12 16,0 0-34-16,0 0 1 15,0 0-3-15,0 0-28 16,0 0-17-16,0 0-41 15,0 5-124-15</inkml:trace>
  <inkml:trace contextRef="#ctx0" brushRef="#br0" timeOffset="280607.2777">28907 13372 57 0,'0'0'44'15,"0"0"43"-15,0 0 23 0,0 0-49 16,0 0-16-16,0 0-10 16,0 0-1-16,-2 0 17 15,2 0-20-15,-2 0-11 16,-3 0 20-16,1 0-20 16,-5 0-5-16,-2 0-15 15,-7-1 6-15,-4-5-14 16,-9-1 8-16,-3 0-2 15,-7-1-2-15,2-4-9 16,-5 0 8-16,-4-5 1 16,-1 2 5-16,-6-1-5 15,-3 1 4-15,-4 3 0 16,1 5 0-16,3-4 3 0,0 2 3 16,0-3 4-16,2 0-8 15,3 1 9-15,2 1 5 16,6 2-12-1,3 0 14-15,1 2-16 0,-5 1 5 16,-6 0-3-16,-8 1 5 16,-7-2-9-16,-4 2 0 15,2-1 0-15,0 0 17 16,6 2-15-16,7-4 6 16,4-1-7-16,2 0 8 15,1 2-1-15,0 0-8 16,-2-2 5-16,-5 4-2 0,-6-4 2 15,-5 5-5-15,-4-4 0 16,-1 2 4-16,3 0 0 16,7 1-2-16,8-1 6 15,5-2 22-15,2 5-29 16,0-1-1-16,-3 3 0 16,-4 0 5-16,-4 0-11 15,-9 0 6-15,-7 0 0 16,-10 12-5-16,-11-1 5 15,4 4 0-15,5-4 0 16,10 1 1-16,16 0-7 16,11-1 6-16,8-2 0 15,6-1-2-15,1-4 7 0,1 0-5 16,-10 3 0 0,-3 5 2-16,-10 2-5 0,-6 6 3 15,-1 4-7-15,-1 2 2 16,8-1-7-16,6 1 8 15,8-8 3-15,7 0 1 16,4-3-3-16,2-3 3 16,2 2 0-16,-2 4-8 15,-4 2 13-15,-1 3-5 16,-1 2 0-16,0 1 5 16,2 1-10-16,2-6 5 15,7-4 0-15,6-2-4 16,7-7 10-16,4-4-6 15,2-1 5-15,5-1-1 0,0 1 12 16,0-3-16-16,0 0 1 16,-2 6-5-16,-2-1 8 15,2 0-4-15,-3 2 0 16,3-7 3-16,2 0-12 16,0 0 9-16,0 0-25 15,0 0 16-15,0 0 3 16,0-7 6-16,9-9 0 15,4-2-16-15,1 1 15 16,1-4-27-16,3 4-14 16,3 0 18-16,-4 3-2 15,-1 6 21-15,-8 4 5 16,-3 4 0-16,-3 0-7 0,-2 0 7 16,0 0 0-16,0 0-4 15,0 0 4-15,0 0 0 16,0 2 6-16,0 5-4 15,0 0 24-15,-4 0-23 16,-3 0 3-16,-1-5 3 16,0-2-3-16,2 0-1 15,-1 0 5-15,1 0-8 16,1 0 14-16,3 0-14 16,2 0-1-16,0-2 4 15,0-2 1-15,0-4-9 16,9-4 3-16,16-2-9 0,10-1 2 15,1 3 5-15,-7 9 2 16,-11 3 1-16,-10 0-1 16,-8 0-6-16,0 0-1 15,0 15 7-15,-22 8-3 16,-7 3 3-16,0 0-12 16,0-6-56-16,4-11-126 15,8-9-41-15</inkml:trace>
  <inkml:trace contextRef="#ctx0" brushRef="#br0" timeOffset="284881.5074">24639 13491 144 0,'0'0'69'0,"0"0"-56"16,0 0-6-16,0 0 45 16,0 0 3-16,0 0 6 15,0 0-12-15,-31-73-8 16,31 54 17-16,0 3-13 16,0-2-44-16,2-4 10 15,15 2-11-15,12-3 0 0,2 7-5 16,2 4 2-16,-1 6 0 15,-8 6 1-15,-3 0-12 16,-6 5 11-16,-6 21-13 16,-4 3 16-16,-5 12 1 15,0 1 6-15,-12-1 0 16,-14 2-7-16,-10-9-3 16,-4-7-5-16,-10-10-5 15,2-8-24-15,-6-7 20 16,3-2 4-16,7 0 13 15,8-21 4-15,14-6 5 16,13-6 26-16,9-3-16 0,0 1-19 16,33 4 15-1,11 7-14-15,10 9 10 0,2 10-11 16,0 5 0-16,-10 0-6 16,-7 14-1-16,-13 8 3 15,-6 2-2-15,-9-2 10 16,-9 0-7-16,-2 4 3 15,0 0-8-15,-17-3-1 16,-10-3-89-16,-4-10-86 16</inkml:trace>
  <inkml:trace contextRef="#ctx0" brushRef="#br0" timeOffset="303936.2513">30314 10700 62 0,'0'0'82'16,"0"0"-41"-16,0 0-8 15,0 0 13-15,0 0-17 16,0 0-16-16,0 0 19 16,15-16-11-16,-15 16 21 15,0 0 12-15,0 0-22 16,0-2 20-16,0 2-15 16,0 0-33-16,0 0 3 15,0 0-7-15,0 0 0 16,0 0-2-16,2-2-3 0,1-1 5 15,-1 0 0-15,0-3 2 16,-2 2-1-16,0 0-1 16,0-1 0-16,0 0-7 15,0-3 5-15,0-3-3 16,-15-1-10-16,-6-1 8 16,-3-6 2-16,-10 0 7 15,-1-6-2-15,-14-3 9 16,-6-2-6-16,-12-2 7 15,-9 0-10-15,-3 0 3 0,4 3-4 16,4 0 1-16,8 0 0 16,-4 2 3-16,-6-4 1 15,-6-5 3-15,-10-1-7 16,0-3 3-16,-3-1 11 16,11 3-13-16,4 0 4 15,4 4 11-15,11 0-9 16,2 6-6-16,6 3 1 15,0 0 0-15,-2 3 6 16,-8-3-8-16,-12 4 0 16,-4 0-8-16,-5 3 12 0,5 4-6 15,0 2 2 1,4 0 0-16,2 3 3 0,8-4-3 16,5-1 0-16,1-2-4 15,-4 1 14-15,-13-5-13 16,-10 1 3-16,-4 1 0 15,-3-3-6-15,3 2 6 16,5 3 0-16,1-2-1 16,7 4 8-16,9 0-7 15,6 2 0-15,5-1 0 16,5 1-4-16,-3-2 4 16,0-1 0-16,1-2 9 15,1 0-7-15,0 1 9 16,-6-2-11-16,-4 3 5 0,-5 3-11 15,-3 2 6-15,1 3 0 16,6 4-1-16,1 1 8 16,2 2-7-16,-5 0 0 15,-9 0 0-15,-7 0-9 16,-1 0 9-16,-1 5 0 16,-2 0-4-16,0 1 10 15,-2 0-6-15,4 0 0 16,5 3 1-16,4-2-4 15,3 5 3-15,-2 0 0 16,5 5-4-16,-7-3 4 16,0 4 0-16,-8-1 0 15,-2 4 7-15,2 0-14 0,-1 4 7 16,7 1-6-16,8-3 5 16,2-4-31-16,10-1 20 15,-1-4 10-15,3-5 2 16,-3 3-8-16,-5-7 11 15,2 1-3-15,5-2 0 16,5 1 8-16,4 0-3 16,3 5-5-16,-2-1 1 15,4 0-8-15,1 1 7 16,6-2 0-16,1 2-1 16,1-4 8-16,-2 2-7 15,-5-1 0-15,-5-2 1 0,3 4-7 16,4-5 11-16,7 1-5 15,4-3 1-15,2 2 8 16,2 1-10-16,5-2 1 16,7-1 0-16,6 0 12 15,5-2-10-15,2 0 13 16,0 0 4-16,0 0-18 16,0 0 23-16,0 0-3 15,0 0-15-15,0 0 5 16,-3 0-11-16,3 0 0 15,0 0 0-15,0 0 7 16,0 0-9-16,0 0 2 16,0 0-1-16,0 0-11 0,0 0-2 15,0 0 13 1,0 0-3-16,0 0 8 0,0-14-11 16,12-8 3-16,5-7-25 15,3-5 15-15,5 1-5 16,4-1-19-16,0 2 6 15,5 2-19-15,-3 2 27 16,4 4 4-16,-1 4 20 16,-3 3-7-16,-4 5 7 15,-7 2 0-15,-9 9-2 16,-5-2 11-16,-6 3-12 16,0 0 3-16,0 0 0 0,0 0-4 15,-6 0 0 1,-23 8 4-16,-15 15 2 0,-10 4 5 15,-6 6-4-15,2 1-3 16,8 2 3-16,6 0-3 16,9-1 2-16,3 2-2 15,10 0 0-15,7-2 10 16,1-2-12-16,7-3 2 16,3-9 0-16,4-1-5 15,0-11 2-15,0-1 3 16,0 0-2-16,11-2 8 15,7 1-1-15,4 4-1 16,5-2-4-16,-1 3 21 16,1 2-20-16,-2 3 0 15,-2 0-1-15,-2 8-5 0,2 1 2 16,1 6-56-16,3-8-100 16</inkml:trace>
  <inkml:trace contextRef="#ctx0" brushRef="#br0" timeOffset="323226.9686">24489 17195 81 0,'0'0'10'0,"0"0"25"15,0 0 24-15,0 0-5 16,0 0-10-16,0 0-19 16,0 0 0-16,11 0 8 15,-9 0-21-15,3 0 11 16,-1 0-22-16,8 0 1 15,1 0 17-15,11 5-12 16,10 0 6-16,13-1 28 16,11 4-23-16,6-2 8 15,7-6-7-15,0 4-18 16,4-4 7-16,-2 0-3 0,3 0 1 16,-1 0 23-16,2 0-11 15,-9 0 2-15,-10 0-18 16,-10 0 4-16,-11 0 5 15,-5 0-6-15,-6 0-5 16,1 0 15-16,-3 0-11 16,-1 0 14-16,-1 0-5 15,-7 0-11-15,-1 0 17 16,-5 0-18-16,-1 0-1 16,-2 0 0-16,-2 0 6 15,-2 0-14-15,-2 0 8 16,0 0-20-16,0 0 0 15,7-4-60-15,-3-2-86 0,-2-2-181 16</inkml:trace>
  <inkml:trace contextRef="#ctx0" brushRef="#br0" timeOffset="351841.5577">12719 12601 282 0,'0'0'168'16,"0"0"-140"-16,0 0 23 16,0 0 21-16,0 0-3 15,0 0 18-15,0 0-37 16,0-35 6-16,0 35-10 16,0 0-44-16,-22 5 18 15,-34 31-20-15,-28 25-12 16,-22 22-2-16,2 9 18 15,15 2-4-15,22-11 0 16,24-16-16-16,26-16 15 16,15-13-28-16,2-7 8 15,19-9 13-15,33-9-14 0,23-13-4 16,26-5-6-16,15-32-49 16,1-4-19-16,-9 3-50 15,-21 4 3-15,-18 9 5 16</inkml:trace>
  <inkml:trace contextRef="#ctx0" brushRef="#br0" timeOffset="352150.3863">13132 12954 168 0,'0'0'245'0,"0"0"-112"16,0 0-36-16,0 0-41 16,0 0-15-16,-123 12-41 15,56 0 0-15,0-5 0 16,13-4 1-16,17-3-1 0,12 0 5 0,14-14 0 15,7-16-10-15,4-13-18 16,6-7-13-16,32-2 30 16,11 0-12-16,9 5 1 15,5 12 2-15,-5 9 3 16,-2 12 5-16,-12 14 4 0,-13 0-18 16,-13 29 4-1,-18 20-3-15,0 15 20 0,-27 11 8 16,-13-4-8-16,-2-13-27 15,13-15-186-15,13-28-81 16</inkml:trace>
  <inkml:trace contextRef="#ctx0" brushRef="#br0" timeOffset="352525.5374">13464 12483 321 0,'0'0'184'0,"0"0"-162"16,0 0 2-16,-31 104-9 16,21-52 48-16,2 9-16 15,-3 2 23-15,3-3-59 16,2-5-9-16,4-15-2 16,2-14-46-16,0-16-32 15,0-10 18-15,0 0-29 16,16-24 27-16,5-25 61 15,11-16 2-15,3-8-9 16,-1 5-1-16,0 15 9 16,-7 18 8-16,-6 19-7 0,0 9 10 15,-3 5-11 1,-3 2 3-16,1 0 9 0,-1 17-9 16,-1 9 12-16,-7 11 16 15,-7 10-8-15,0 7 52 16,-3 4-47-16,-19-4-28 15,-3-9-9-15,10-18-163 16,8-22-76-16</inkml:trace>
  <inkml:trace contextRef="#ctx0" brushRef="#br0" timeOffset="352834.9486">14030 12273 107 0,'0'0'301'0,"0"0"-162"15,0 0-87-15,0 0-29 0,0 0 0 16,0 0-19-16,11 81 13 16,-8-6 61-16,-3 11-40 31,0 9-25-31,0 4-1 0,0-11-12 0,-3-18 0 16,3-21-33-16,0-24-7 15,0-15 2-15,11-10-12 16,27-28 24-16,18-31 19 15,8-24 14-15,5-18-1 16,-3-15 8-16,-12-4-11 16,-6 15-2-16,-15 24-1 15,-13 31 5-15,-13 29 24 16,-5 18-28-16,-2 3-1 16,0 0-14-16,0 30-46 15,-9 20 17-15,-2 12-6 16,6-5-124-16,5-14-119 15</inkml:trace>
  <inkml:trace contextRef="#ctx0" brushRef="#br0" timeOffset="353256.9006">14825 12432 315 0,'0'0'86'15,"0"0"-64"-15,0 0 18 16,0 0 56-16,0 0-38 15,0 0-16-15,-29-37-29 16,0 71-5-16,-6 16-10 16,-3 9 2-16,5-1 0 15,8-9-5-15,16-11-12 0,9-14-46 16,0-12-4 0,18-12 14-16,22-2 29 0,11-28 18 15,7-15-5-15,-4-4-7 16,-11-6-11-16,-15 7 24 15,-16 8 5-15,-12 12 3 16,0 15 46-16,-19 6-3 16,-21 7-9-16,-9 20 4 15,-9 26-18-15,-2 16 26 16,9 7-4-16,8 0-31 16,20 2 13-16,6-6-27 15,15-10 1-15,2-6-6 16,7-13 5-16,24-12-9 15,12-21-32-15,15-3-29 16,15-23 20-16,14-28-32 0,9-13-49 16,2-10-51-16</inkml:trace>
  <inkml:trace contextRef="#ctx0" brushRef="#br0" timeOffset="353694.4463">15871 12105 269 0,'0'0'154'15,"0"0"-52"-15,0 0 0 16,0 0-66-16,0 0-28 16,-74 119 10-16,3-18 4 15,-20 18 12-15,-5 12-14 16,5-3-17-16,10-20-6 0,27-28-37 16,23-30-35-16,18-23 55 15,9-17 0-15,4-10 5 16,0-4-9-16,0-38-15 15,13-23-85-15,16-21 68 16,6-15 50-16,2-13 3 16,-4 5-48-16,-6 15 39 15,-10 24 12-15,-8 29 84 16,-4 24 5-16,-3 14-30 16,-2 3 0-16,0 0-9 15,7 8-50-15,4 24 3 16,9 16 23-16,0 8 1 15,0 2-1-15,0-2-19 0,3-1 7 16,1-4-2 0,2-2-11-16,1-7-2 0,0-6-10 15,0-10-49-15,2-5-18 16,-2-14-127-16,-5-7-80 16</inkml:trace>
  <inkml:trace contextRef="#ctx0" brushRef="#br0" timeOffset="368458.8958">14509 13654 188 0,'0'0'37'0,"0"0"-33"16,0 0 16-1,0 0 18-15,0 0 17 0,0 0-27 16,0 0 16-16,0-28 10 16,0 24-13-16,-4 1-2 15,2 3-15-15,2 0-13 16,0 0 20-16,0 0-31 15,0 0 2-15,0 0-2 16,0 0 4-16,0 0-9 16,0 0 2-16,0 0-11 15,0 0 8-15,0 3-6 16,0 16 12-16,0 8 3 16,0 10 1-16,0 8 11 15,0 5-7-15,0 4-8 16,4-2 13-16,5 0-13 0,5 3 0 15,5 1-1-15,1 6 8 16,5 2-7-16,0 4 0 16,-4-2 0-16,6 0 1 15,0-2-1-15,-2-7 0 16,2-3-1-16,-3-10 9 16,0-4-8-16,1-3 0 15,-3-2 0-15,3 0-7 16,2-1 8-16,-1 1-1 15,3 0 2-15,-2-8 7 16,2-1-9-16,-5-3 0 16,1-2 0-16,0-4 0 0,2-2 8 15,2-1-8 1,2-7 13-16,2 3-11 0,3-6 13 16,-1 0-8-16,3 0-3 15,-3-1 13-15,0-3-14 16,0 0-3-16,1 0 7 15,1 0 0-15,3 0 7 16,3 0-10-16,1-6-2 16,-1 1 6-16,1 1-7 15,-3-4-1-15,-8 4 0 16,-9-1 8-16,-3 5-8 16,-11-5 0-16,2-3 0 15,-5 7 14-15,-1-8-14 0,6-7 21 16,3-3-6-1,7-13-8-15,3 1-2 0,-3 2-5 16,-2 5 0-16,-4 2-5 16,-1 5 9-16,-4 1-4 15,-1 3 0-15,-2-1 7 16,-3 4-7-16,6-2 0 16,0-6 2-16,2 0-7 15,1 0 5-15,-3 1 0 16,-3 8 0-16,-2-1 11 15,-4 6-11-15,0 1 0 16,-2 3 0-16,0 0 17 0,0 0-10 16,0 0-7-1,0 0 0-15,0 0 0 0,0 0-4 16,0 0 4-16,0 0 0 16,0 0-12-16,0 0 16 15,0 0-4-15,0 0 1 16,0 0 8-16,0 0-10 15,0 0 1-15,0 0 0 16,0 0-5-16,0 0 5 16,0 0 0-16,0 0-1 15,0 0 2-15,0 0-8 16,0 0 7-16,0 0-2 16,0 0-9-16,0 0 2 15,0 7 9-15,0 5-4 16,0 8 10-16,0-6-8 0,0 8 2 15,0-4 0-15,0-2-4 16,0 3 7-16,0-1-3 16,0-4 0-16,0 0 6 15,2 0-9-15,3-2 3 16,-3 1 0-16,2-2-4 16,0 4 7-16,-2 1-3 15,2 7 0-15,-4-1 7 16,2 2-12-16,0 4 5 15,0-5 0-15,0-2-5 16,3 4 8-16,-1-4-3 16,2-1 0-16,2 0 4 0,-2-2-8 15,3-1 4-15,0 1 0 16,0 1-8-16,2 2 14 16,0-1-6-16,0 4 0 15,0 3 5-15,3-1-8 16,-1 3 3-16,0 0 0 15,3 3-3-15,2-3 6 16,0 1-3-16,2 0 0 16,-1-2 4-16,2 0-6 15,-5 2 2-15,1-2 0 16,4 7-3-16,-1-3 6 16,4 3-3-16,3 0 0 15,6 0 9-15,2 2-9 0,4 4 0 16,5-6 0-1,1 5-3-15,4-6 7 0,0-1-4 16,1-1 0-16,-4-6 5 16,-1 1-9-16,-5 0 4 15,0-1 0-15,-3-4 0 16,4-4 0-16,-3 0 0 16,-1-4-1-16,1 0 8 15,1-2-14-15,-2-3 7 16,1-4 0-16,-5 4-12 15,-4-9 13-15,-4 1-1 16,-2-1 0-16,-6 0 5 0,1 0-2 16,0 0-3-1,-1 0 0-15,4 0 6 0,4 0-3 16,4 0-3-16,4-6 0 16,0-1 9-16,3-4-11 15,-3-3 2-15,0 2 0 16,-4-2-3-16,-4-4 10 15,-2 2-7-15,-2 0 0 16,0 0 12-16,1-2-16 16,3 0 4-16,-1 0 0 15,3 0-7-15,2-4 10 16,0-1-3-16,-3 0 0 16,-3 0 1-16,-6 3-2 15,-3 3 1-15,-5 6 0 16,-5-1 6-16,0 6-1 0,2-2 4 15,-4 2-9-15,2-2 6 16,1-4-15-16,-1 3 9 16,0-2 0-16,0 3-3 15,-1 0 8-15,-3 3-5 16,0 0 0-16,0 5 8 16,0-4-11-16,3 4 3 15,-1-3 0-15,-2 3-4 16,2-2 11-16,-2-1-7 15,0 3 0-15,0-2 7 16,0 2-4-16,0 0-3 16,0 0 0-16,0 0-13 0,0 0 12 15,0 0 1-15,0 0 0 16,0 0 7-16,0 0-11 16,0 0 4-16,0 0 0 15,0 0-7-15,0 0 8 16,0 0-1-16,0 0 0 15,0 0 0-15,0 0-10 16,0 0 10-16,0 0-7 16,0 0-1-16,0 0-4 15,0 7 12-15,0 5-3 16,0 5 7-16,0 1-6 16,0 0 2-16,0 8 0 15,0-6-3-15,0 6 8 0,0 1-5 16,2-5 0-16,0 0 7 15,1-5-12-15,-1-2 5 16,0-1 0-16,0 3-4 16,0-8 8-16,3 5-4 15,-3 0 0-15,1 2 6 16,-1-2-12-16,2 0 6 16,1 2 0-16,-1-2-4 15,-2 0 8-15,5 0-4 16,-3-2 0-16,1 2 3 15,2-4-8-15,-1 2 5 16,3 2 0-16,0-2-4 0,-2 2 9 16,1-4-5-1,1 3 0-15,1 1 6 0,-2-2-11 16,3 2 5-16,1-4 0 16,1 3-9-16,3 3 12 15,1 3-3-15,-1-1 0 16,4 0 6-16,0 0-13 15,-2-6 7-15,2 2 0 16,0-4-8-16,-2-3 10 16,-3 2-4-16,-1-3 2 15,-1-6-3-15,-2 5-1 16,1-5 4-16,-1 0 0 16,-1 3-5-16,4 1 10 15,-1-4-5-15,-1 0 0 16,-1 0 2-16,0 0-4 0,0 0 2 15,0 0 0-15,3 0 0 16,-3-4 5-16,5-4 1 16,-1 0-6-16,3-2 12 15,0 1-11-15,0-4-1 16,-1 3 0-16,1-6 5 16,5-3-1-16,2 2-1 15,0-1-3-15,0 4 8 16,0-4-10-16,-5 5 2 15,-7 8 0-15,-2-4-2 16,-1 4 10-16,-4-3-8 16,5-3 3-16,-2 4 4 0,0-2 3 15,4 0-9-15,-1-5-1 16,3 2 3-16,5-7 3 16,-1-3-6-16,-2 5 0 15,1-6 4-15,-3 0-4 16,1-2 0-16,-5 6 0 15,0-8 3-15,-2-4 1 16,-2 4-4-16,-3 1 0 16,0-1 5-16,1 3-5 15,0 3 0-15,2-2 0 16,-3 2-6-16,0 6 14 16,-2 1-8-16,0 6 0 15,-2 4 6-15,0 1-6 0,0 3 0 16,0 0 0-16,0 0 0 15,0 0 1-15,0 0-1 16,0 0 0-16,0 0-1 16,0 0-10-16,0 0 11 15,0 0-12-15,0 7 12 16,0 15-14-16,7 10 14 16,0 0 0-16,2 3-2 15,0-3-10-15,2-6 7 16,0-4-8-16,0-5 11 15,1-2-8-15,-1-4 10 16,-1 0 0-16,4-2-1 0,-1-6-7 16,3 3 8-1,-1-3-1-15,-1-3-9 0,1 0 14 16,4 0-4-16,-4 0 0 16,3 0 6-16,0-3-4 15,4-11-1-15,3-12-1 16,4-1 7-16,2-10 0 15,4-7-2-15,1 0-5 16,-2-9 3-16,-1-1-8 16,-4 1 5-16,-5-2 0 15,-1-3 2-15,-7-4 2 16,-3-1 3-16,-3-1-7 16,0 2 0-16,-3-1 13 15,1 5-12-15,-4-2 1 16,2-3 1-16,0-7 3 0,-4-8-7 15,-2-3 1-15,0-3 0 16,0 3-2-16,0 13 2 16,-6 7 0-16,4 9-4 15,0 3 12-15,2 7-8 16,0 4 0-16,0 8 3 16,0 9-6-16,0 3 3 15,0 4 0-15,6-4-2 16,9-2-8-16,6 0 10 15,1-10 0-15,7 4-1 16,-5 3-12-16,-2 0 13 16,-1 5 0-16,-6 4-4 0,1 4 1 15,-5 2 1-15,-3 3 2 16,0 4-7-16,-4 1-2 16,-2 0 3-16,3 0-1 15,3 0 5-15,6 0-17 16,7 0 16-16,2 10-8 15,6 4-5-15,0 0 7 16,5-5-6-16,1 4 4 16,4-9 8-16,3-2 0 15,9-2 3-15,7 0 1 16,3-6 0-16,5-16 9 16,-5 5-8-16,-3-4-2 15,-3 1 1-15,-2-5 7 0,3 4-6 16,-4 1-2-16,-8 2 1 15,-6 0-3-15,-9 4 2 16,-3-3 0-16,-5 7 0 16,-7 2 11-16,-10 6-11 15,-4 2 12-15,0 0-10 16,0 0 6-16,0 0-3 16,0-4-5-16,4-6 2 15,3-2-2-15,-1-6-7 16,4-3 2-16,-6-2 4 15,0 1-11-15,1 0 10 16,-1-1 2-16,0 6 0 0,6-3 3 16,-3 2-8-16,1-2 5 15,4 0 0-15,-1-1-3 16,2-2 3-16,5 0 0 16,2-3-6-16,0 3 0 15,0 0 6-15,-5 6 0 16,-5 2 0-16,-4 10 3 15,-4 0 0-15,-2 5-2 16,0 0-1-16,0 0 4 16,0 0-9-16,0 0-1 15,0 0-17-15,0 0 21 16,5 0-14-16,3 0 16 16,6 0 0-16,1 0 2 15,8 0-2-15,4-14 0 16,8-4 3-16,10-8-1 0,2-6-2 15,6-3 0-15,-1-6-1 16,-6 4 4-16,-5-1-3 16,-10 4 0-16,-3 0 3 15,1 0-8-15,6 2 5 16,0-2 0-16,3 1-1 16,-3 4 9-16,-1 0-13 15,-3-3 5-15,-2 6 0 16,-7 3 1-16,-1 0 3 15,-2 2-4-15,-1-4 0 16,5-3 6-16,3-7-8 16,1-6 2-16,6-13-3 0,6-8-3 15,-2 2 7-15,-1 2-1 16,-9 14 0-16,-9 12 8 16,-9 6-8-16,-3 3 10 15,-4 9 3-15,0 2 29 16,-2 5-33-16,0-1 11 15,3-1-20-15,1-3 4 16,3-2-8-16,4-4 1 16,0 1 3-16,-2 0-9 15,0 8 0-15,-5 0-18 16,-1 1 1-16,-1 0-88 16,-2-2-28-16</inkml:trace>
  <inkml:trace contextRef="#ctx0" brushRef="#br0" timeOffset="369936.5944">18295 16647 79 0,'0'0'49'0,"0"0"-39"16,0 0 15-16,0 0 40 15,0 0-17-15,0 0-3 16,0 0 2-16,0-2-20 16,0 2 12-16,0 0-26 15,0 0-6-15,0 0-1 16,4 0-3-16,13 0-3 16,12-4 2-16,10 0 2 15,7 0-1-15,3-5-3 16,5 4 0-16,1-7 9 15,-3 3-5-15,-5 0 24 16,-7 6-2-16,-5 0-10 0,-1-1 14 16,-1 4-13-16,0 0-16 15,-6 0 9-15,0 0-7 16,-7-4-3-16,-5 4 0 16,-3-4 6-16,-7-1 3 15,-3 5-3-15,-2 0 6 16,0 0 17-16,0 0-27 15,0 0 2-15,0 0-4 16,0 0 9-16,0 0-9 16,0 0 0-16,0 0 0 15,0 0 3-15,0 0 3 16,0 0-12-16,0 0 3 0,0 0-41 16,0 0-6-16,0 0-61 15,4 0-46-15,-2 0-110 16</inkml:trace>
  <inkml:trace contextRef="#ctx0" brushRef="#br0" timeOffset="371000.2664">17026 16290 24 0,'0'0'46'0,"0"0"-15"0,0 0 27 16,0 0-3-16,0 0-2 15,0 0 22-15,127 0-29 16,-96 0 6-16,4-2-13 16,8 2-27-16,8-4 21 15,3 1-22-15,4-2 0 16,0 5 8-16,-7 0-19 16,-6-4 13-16,-6 2 2 15,-2-2-12-15,-6 0 17 16,-2 0-10-1,-5-2-5-15,-2 3-1 0,1-2 4 16,-4 1-8-16,0 1 0 16,-1 1 5-16,-3-1-8 15,1 1 4-15,-3 2-1 16,-1-4 0-16,-2 4 9 16,1-3-9-16,-1 3 1 15,-2 0 3-15,-1 0-4 16,-3 0 0-16,-4 0-1 15,0 0 0-15,0 0-21 16,0 0 2-16,0 0-47 0,7 0-92 16,-4 0-15-1</inkml:trace>
  <inkml:trace contextRef="#ctx0" brushRef="#br0" timeOffset="388338.8651">14846 15043 31 0,'0'0'63'0,"0"0"-2"16,0 0 17-16,0 0 4 15,0 0-17-15,0 0 13 16,0 0-28-16,0 0-5 16,0 0-4-16,0 0-21 15,0 0 14-15,0 0-34 16,0 0-13-16,0 0 9 15,18 0-34-15,9 11 38 16,13 1-1-16,11 1 5 16,2-1-1-16,5-2-3 0,-2 1 0 31,-2-4-11-31,1-2 5 16,-6-5 6-16,-4 0-4 15,-10 1-12-15,-8 1 15 16,-4-2 1-16,-6 5 0 15,-3-4-7-15,-3 2 12 16,0-2-5-16,-2 3 0 16,0-4 6-16,-1 4 4 15,-1-4-3-15,0 0-1 0,2 0 4 16,2 0-10 0,1 0-9-16,-2 0-45 0,1 0-115 15,-3 0-73-15</inkml:trace>
  <inkml:trace contextRef="#ctx0" brushRef="#br0" timeOffset="426523.683">3174 5109 144 0,'0'0'120'0,"0"0"-44"0,0 0-35 0,0 0-16 16,0 0-3-16,0 0-1 16,0 0 2-16,0 0-10 15,-14-36-13-15,14 36-3 16,0 0-3-16,0 2-4 16,0 18 4-16,23 6 6 15,12 6 2-15,9 2-2 16,15 3 3-16,13-4-2 15,9-2 2-15,16-3-3 0,14-4 2 16,9-1-2 0,12-3 0-16,10 3 0 0,12-1 0 15,5-2 0-15,3-6 0 16,1-9 0-16,2-5 0 16,6 0 0-16,1-3-2 15,-2-15-1-15,-7-2 3 16,-8-2-1-16,6 1 1 15,0 1 1-15,3-6 1 16,4 5-2-16,-8-4 0 16,-15 4-1-16,-9 0 1 15,-11 1 0-15,-11 2 0 16,-3-2-2-16,-2-4 2 16,-4-4 0-16,-5-7 0 15,-10 6 0-15,-12 0 1 0,-13 3 1 16,-15 6 8-16,-19 8-2 15,-10 5 5-15,-17 5 13 16,-2 2 1-16,-2-3-4 16,0 3 1-16,0 0 6 15,0 0 1-15,0 0-9 16,0 0-4-16,0 0-9 16,0 0-2-16,0 0 1 15,0 0-3-15,0 0-4 16,0-1-1-16,0 1 0 15,0 0 0-15,0 0 4 16,0 0 1-16,0 0 3 0,0 0 1 16,0 0-3-16,0 0 3 15,0 0-5-15,0 0-4 16,0 0 0-16,0 0-4 16,0 0 0-16,0 0 1 15,0 0-7-15,0 0-3 16,0 0-2-16,0 0 0 15,0 0-8-15,0 0-27 16,0 0-22-16,0 0-12 16,4 0 10-16,13 0-46 15,1 0-106-15</inkml:trace>
  <inkml:trace contextRef="#ctx0" brushRef="#br0" timeOffset="1.42084E6">679 7788 175 0,'0'0'106'0,"0"0"-41"0,0 0 15 16,0 0-60-16,0 0-20 15,0 0 0-15,0 0-1 16,-31-94 1-16,29 86 1 15,0 2 5-15,-3 6 20 16,3 0 2-16,2 0-17 16,0 0-11-16,0 0-16 15,0 0-17-15,4 0-11 16,41 9 40-16,33 2 4 16,29-1 16-16,25-2 16 0,26-6-12 15,14-2-6-15,13 0-3 16,6 0-10-16,-1 0 0 15,-9 0-1-15,-8 0 2 16,8-6-4-16,-3-5-2 16,-2-1-1-16,-7 1-7 15,-24-3 2-15,-26 5 7 16,-30 2 2-16,-31 5 1 16,-27 2-5-16,-16 0-21 0,-7 0-25 15,-8 0-20 1,0 0-11-16,0 0-22 0,-12 6-11 15</inkml:trace>
  <inkml:trace contextRef="#ctx0" brushRef="#br0" timeOffset="1.42176E6">2215 7819 163 0,'0'0'94'0,"0"0"-36"15,0 0 3-15,0 0-5 16,0 0-36-16,0 0-20 16,-47 80-5-16,28-12 5 15,0 12 6-15,9 9 2 16,7 6 0-16,3-4-8 16,11-11-4-16,20-20 4 0,7-16 3 15,5-14 4-15,13-11-1 16,21-10 4-16,35-7-1 15,35-2-7-15,30 0-2 16,23-20-7-16,14 0-17 16,0 0 11-16,-11 2 0 15,-16 2-16-15,-17 0 21 16,-12 1 8-16,-4-2 2 16,-12-5 1-16,-6-8-3 15,-7-10-6-15,-1-13-16 16,-6-9 14-16,-4 1-56 15,-17 2 14-15,-30 15 44 16,-24 16 6-16,-22 14 7 16,-19 9 12-16,-4 2 11 0,-2 3-5 15,0 0-14-15,0 0-11 16,0 0 0-16,0 0 4 16,0 0 14-16,0-3 27 15,-2 2-3-15,-7-4-25 16,-4 0-14-16,-4-1-3 15,-2 2-7-15,-3-1-8 16,-3 3 8-16,-6-1 6 16,2 1-30-16,-3-4 4 15,3-1 25-15,8 0 2 16,3-1 3-16,5 0-1 16,5 2 12-16,6 4-4 15,2 0-4-15,0 2-6 0,0-3-9 16,27 1-15-16,20 0 19 15,20 1 5-15,18-1 2 16,6 2-1-16,-4-3-1 16,-11 3 1-16,-21 0 0 15,-17 0 2-15,-20 0 10 16,-11 0-2-16,-7 0-8 16,0 0 1-16,0 24 0 15,-31 15 14-15,-19 13 29 16,-12 3-29-16,-7 3-12 15,0 0-6-15,9 0-5 16,6-3-49-16,9-8-72 16,14-19-114-16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09T03:17:05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3867 5883 10 0,'0'0'52'0,"0"0"-26"16,0 0 14-16,0 0 0 0,0 0 10 16,0 0 33-16,0 0-14 15,-38 8-4-15,38-8 13 16,0 0-35-16,0 0-4 16,0 0-13-16,0 0-24 15,0 0 6-15,0 0-8 16,0 0-11-16,0 0 4 15,0 2-30-15,0 2 22 16,7 4 2-16,11 7 13 16,9 0 6-16,8 5-2 15,7-1-3-15,7-3 1 16,12-4 5-16,5-8-7 16,9-4 0-16,0 0 6 0,-11 0 12 15,-14 0-12-15,-19-2-1 16,-18 0 9-16,-9-1-11 15,-4 3 13-15,0 0 6 16,0 0-15-16,0 0 16 16,3 0-22-16,-3 0-1 0,0 0 0 15,0-2 3 1,0 2-9-16,0 0 0 0,0-2-23 16,2 0 5-16,5-8-49 15,8-2-58-15,5-6 71 16,3-3-97-16</inkml:trace>
  <inkml:trace contextRef="#ctx0" brushRef="#br0" timeOffset="12057.2682">1335 4347 3 0,'0'0'42'16,"0"0"-15"-16,0 0-5 16,0 0 20-16,0 0 11 15,0 0 13-15,0 0-22 0,0-22-11 16,0 20-10 0,0 2 9-16,0 0-18 0,0 0-14 15,0 0-26-15,0 0-11 16,0 0 12-16,0 0 19 15,0 0 6-15,4 0 0 16,3 0 0-16,0 2 1 16,-1 3-1-16,3 2 2 15,9 1-1-15,4 4-1 16,7-2 3-16,4 0 3 16,4-1 3-16,-2-2-6 15,1 0 1 1,-3-4 0-16,0-1 4 0,1-2 12 15,-3 2-10-15,0-2-1 16,-2 0 4-16,0 0-4 16,0 0-5-16,-2 0 2 15,-2 0-4-15,-3 0-1 16,-2 0-1-16,0 0 5 16,3 0 0-16,6-2 4 15,2-5-1-15,4-3-3 16,1-3-3-16,-5 3-2 15,-4 0 2-15,-7 4-1 0,-9-1 1 16,-2 7 4-16,-3-5 1 16,0 3-2-16,2-2 2 15,3 1-4-15,1 0-1 16,1-1-2-16,-3 0-2 16,-2 3 2-16,-2-2 0 15,-6 3 3-15,2-2-1 16,-2 2 6-16,0 0 11 15,0 0 7-15,0-2-1 16,0 2-4-16,0 0-4 16,0 0-4-16,0 0-5 15,0-2-2-15,0 2-3 16,0 0-3-16,0 0 3 16,0 0 11-16,0-2 7 15,0 2 3-15,0 0 2 0,0 0-6 16,0 0-6-16,0 0-7 15,0 0 2-15,0 0-1 16,0 0 0-16,0 0 1 16,0 0-4-16,0 0-5 15,0 0 0-15,0 0-1 16,0 0 1-16,0 0 1 16,0 0-1-16,0 0 2 15,0 0-2-15,0 0 0 16,0 0 0-16,0 0 0 0,0 0 0 15,0 0-1 1,0 0 0-16,0 0 1 0,0 0-4 16,0 0 3-16,0 0 0 15,0 0 1-15,0 0-2 16,0 0 2-16,0 0-1 16,0 0-1-16,0 0-1 15,0 0-3-15,0 0-4 16,0 0-4-16,0 0 3 15,0 0 2-15,0 0 2 16,0 0 3-16,0 0 2 16,0 0-1-16,0 0-25 15,0 0-42-15,3 0-46 16,13 0-91-16,1-4-43 16</inkml:trace>
  <inkml:trace contextRef="#ctx0" brushRef="#br0" timeOffset="52396.2055">8441 3895 100 0,'0'0'53'0,"0"0"-47"15,0 0 21-15,0 0 15 16,0 0 3-16,0 0 6 16,0 0-32-16,0 0 3 15,0-6 4-15,0 6-20 16,0 0 13-16,0 0-19 16,0 0 6-16,0 0-7 15,0 0 6-15,0 0-5 16,0 0 9-16,0 0-4 15,0 0 2-15,0 0-7 16,16 0 2-16,6 0-3 16,7 0 5-16,2 0-4 15,8 6 0-15,1 1 4 0,4 0-5 16,5-2 1-16,-3-3 0 16,-1-2-5-16,-7 0 0 15,-11 0-8-15,-9-2-28 16,-16-10-35-16,-2-2-59 15</inkml:trace>
  <inkml:trace contextRef="#ctx0" brushRef="#br0" timeOffset="52693.0845">8341 3662 20 0,'0'0'72'15,"0"0"-25"-15,0 0-8 16,0 0 43-16,0 0-12 16,0 0-35-16,-9-14 1 15,9 14-3-15,0 0-25 16,0 0 2-16,9 0-10 15,22 0 0-15,16 0 24 16,6 0-16-16,5-3 7 16,-2-3 3-16,-4 2-16 0,-10 0 6 15,-9 2-8 1,-6 2-18-16,-10 0-4 0,-3 0-65 16,-9 0-71-16</inkml:trace>
  <inkml:trace contextRef="#ctx0" brushRef="#br0" timeOffset="53114.9567">8865 3592 139 0,'0'0'229'0,"0"0"-160"0,0 0-33 15,0 0-3-15,0 0 2 16,0 0-35-16,0-5-10 16,0 5 8-16,0 20-16 15,8 4 18-15,9 0 3 16,0-3-2-16,1-8-1 16,0-1 0-16,-3-1 6 15,1 1-8-15,2-5 2 16,-2 0 0-16,-3-3 1 15,-5 0 1-15,0-3-2 16,-4 1 0-16,-4-2 9 16,0 0-5-16,0 0 3 15,0 0 5-15,0 0 22 0,0 0-27 16,0 0 20-16,0 0-1 16,0 0-23-16,0 0-6 15,0 0-4-15,0 0-32 16,0 0 9-16,0 0-50 15,0 0-18-15,0 0-40 16</inkml:trace>
  <inkml:trace contextRef="#ctx0" brushRef="#br0" timeOffset="54443.6156">9540 3456 320 0,'0'0'171'0,"0"0"-170"15,0 0 4-15,0 0 15 0,0 0-19 16,0 0 7-16,12 61-7 15,-8-5 14-15,0 16 32 16,-4 8-41-16,0 2 15 16,0 0-18-16,-14-4 8 15,-1-7-21-15,5-13 10 16,0-17-32-16,4-18 5 16,6-10-5-16,-3-9 18 15,3-4 5-15,0 0 9 16,0-2 19-16,9-24-5 15,11-13-8-15,9-5-9 16,5 1 8-16,3 2-5 16,2 5 0-16,-8 8 8 0,-7 10-10 15,-10 7 7 1,-10 8 5-16,-4 3 4 0,0 0-14 16,0 0-14-16,2 14-14 15,5 16 7-15,-5 10 16 16,0 3 5-16,-2-6-14 15,0-9 5-15,0-14-54 16,2-7 38-16,1-7 15 16,0 0 10-16,1 0 36 15,5-23 27-15,9-16-46 16,3-19 12-16,14-15-28 16,4-11 27-16,6-4-5 0,0 7-20 15,-10 15 38-15,-8 22-15 16,-14 15 0-16,-7 17 12 15,-2 7-33-15,-4 5 3 16,0 0-8-16,0 0-41 16,0 0 1-16,0 5-84 15,2 30-65-15,-2 11 94 16,0 6-94-16</inkml:trace>
  <inkml:trace contextRef="#ctx0" brushRef="#br0" timeOffset="54662.2888">10265 3902 224 0,'0'0'121'0,"0"0"-95"16,0 0 4-16,0 0 64 15,0 0-34-15,-36 135-39 16,30-88 8-16,1 1-26 15,0-3 5-15,3-5-8 16,2-7 6-16,0-2-16 16,0-7-24-16,0-1-43 15,0-12-59-15,0-8-88 16</inkml:trace>
  <inkml:trace contextRef="#ctx0" brushRef="#br0" timeOffset="55365.4924">10653 3882 220 0,'0'0'168'16,"0"0"-158"-16,0 0 15 15,0 0 45-15,0 0-64 16,0 0 1-16,-48-12-6 16,40 5 4-16,1-2 11 0,5-8-9 15,2-6-3-15,0-9-4 16,2-3-15-16,21 0 13 16,1 3-14-16,-2 5 14 15,-1 12-5-15,-11 10 3 16,2 5 4-16,-5 0-14 15,-1 15-30-15,1 17 37 16,-7 13 2-16,0 12 5 16,0 3 19-16,-23 7-8 15,-5 0 9-15,-6-6-8 16,2-10-8-16,9-10 44 16,7-17-45-16,9-10 4 0,5-8-14 15,2-6 4-15,0 0 3 16,2 0-5-16,27-28 13 15,13-17 13-15,5-14-21 16,4-10 0-16,5-1-5 16,-2-1 9-16,-3 10-4 15,-7 7 0-15,-8 11-6 16,-14 15 6-16,-8 14 0 16,-7 8 4-16,-7 5 41 15,0 1 3-15,0 0-11 16,0 0-37-16,0 7-11 15,-10 25 8-15,-14 21 3 16,-7 15 6-16,0 4 12 16,4-2-10-16,7-8-1 15,11-9-7-15,9-10 3 0,0-9-12 16,0-6 9-16,17-10-30 16,17-9-13-16,13-9-62 15,7-6-82-15</inkml:trace>
  <inkml:trace contextRef="#ctx0" brushRef="#br0" timeOffset="55552.9272">11239 4045 376 0,'0'0'126'0,"0"0"-126"0,0 0 0 16,0 0 19-16,-2 119 21 15,2-74-19-15,0-1-8 16,0-8-8-16,-3-2-10 16,3-6 5-16,-2-8-69 15,2-8-22-15,0-9-56 16,0-3-141-16</inkml:trace>
  <inkml:trace contextRef="#ctx0" brushRef="#br0" timeOffset="55959.2415">11488 3904 401 0,'0'0'75'16,"0"0"-67"-16,0 0-8 0,0 0 61 15,0 0-40-15,170-41-4 16,-114 29-4-16,-2 3-6 16,-4 4-7-16,-3-2 0 15,-5 1-9-15,1 2-20 16,-9-2-101-16,-10-3-80 16</inkml:trace>
  <inkml:trace contextRef="#ctx0" brushRef="#br0" timeOffset="56146.7415">11710 3685 293 0,'0'0'185'0,"0"0"-141"16,0 0 37-16,0 0 30 16,0 0-48-16,0 0-25 15,0-4-38-15,0 22-24 16,0 22 22-16,0 19 2 15,0 15 0-15,0 7 0 16,0-4-58-16,0-11-45 16,0-20-86-16,29-24-87 15</inkml:trace>
  <inkml:trace contextRef="#ctx0" brushRef="#br0" timeOffset="56709.2413">12285 3612 452 0,'0'0'161'0,"0"0"-161"16,0 0-28-16,0 0 28 16,0 0 18-16,0 131-11 15,0-67-2-15,0-1 1 16,0-5 1-16,0-7-7 15,0-12 0-15,0-7-26 16,0-9 13-16,0-9-39 16,0-9-19-16,0-2 5 0,0-3 12 15,0 0 54-15,0 0 41 16,10-19-14-16,13-7-17 16,6-1-10-16,4 0 0 15,3 7 0-15,-7 6 6 16,-7 5-6-16,-9 6 6 15,-6 3 6-15,-2 0 7 16,2 0-18-16,-3 8-1 16,2 8 13-16,-1 6-10 15,-5 5 12-15,0-2-9 16,0 1-2-16,0-4-8 16,0-4 3-16,0-5-27 0,-2-9 14 15,2-4 13-15,0 0 1 16,0-9 40-16,11-22-12 15,23-23-10-15,12-13-4 16,14-8 14-16,3 0-9 16,-5 11-13-16,-19 17 43 15,-14 19 10-15,-13 14-5 16,-8 10-37-16,-4 3-17 16,0 1-34-16,0 0-31 15,0 4-63-15,0 19-157 16</inkml:trace>
  <inkml:trace contextRef="#ctx0" brushRef="#br0" timeOffset="57162.3313">12862 4121 389 0,'0'0'80'0,"0"0"-80"16,0 0 0-16,0 0 18 15,0 0 43-15,0 0 24 16,-62-53 14-16,62 35-69 16,0 0-12-16,0-1-18 15,13-4-48-15,13 5 2 16,8 2-9-16,-1 6 20 0,-4 8 12 16,-6 2-10-1,-6 0 28-15,-5 0-16 0,-6 12-13 16,-1 6 32-16,-5 4 4 15,0 2-1-15,0 4 35 16,-3 5-24-16,-19 0 12 16,-12 7-5-16,-3 3-15 15,-1-2 25-15,3-2-27 16,8-7 1-16,11-10 1 16,11-8 4-16,5-2-6 15,0-4-2-15,13-2 0 16,32-6-4-16,18 0 4 15,13-14-68-15,-1-15-150 16</inkml:trace>
  <inkml:trace contextRef="#ctx0" brushRef="#br0" timeOffset="57740.4734">13550 3958 272 0,'0'0'68'0,"0"0"-66"16,0 0-2-16,0 0 26 0,0 0 28 15,0 0-4-15,-24-95-34 16,40 57-6-16,8-2-10 15,5-2-9-15,5 7 1 16,-5 4 0-16,-7 13 8 16,-9 9-6-16,-9 9 6 15,-1 0-11-15,-3 13-29 16,0 27 40-16,0 14 0 16,-20 9 29-16,-9 6-7 15,0 4 20-15,0-3-27 16,4-7-7-16,7-13-8 15,12-15 9-15,4-12-11 16,2-9 2-16,0-10-14 16,10-4 11-16,21 0-15 15,12-26 13-15,11-16-14 0,4-15-46 16,5-14 51-16,-1-4-4 16,-4 0-22-16,-14 14 20 15,-13 18 20-15,-17 18 39 16,-9 14 49-16,-3 7-6 15,-2 4 1-15,0 0-60 16,0 0-20-16,0 8-6 16,-14 24 7-16,-11 11-4 15,1 6 36-15,0 6-27 16,5-3 12-16,6 1-21 16,9-5 7-16,4-9-19 15,0-3 10-15,15-11-36 0,16-9-11 16,12-11-41-16,4-5-27 15,2-12-183-15</inkml:trace>
  <inkml:trace contextRef="#ctx0" brushRef="#br0" timeOffset="58131.1164">14277 4109 253 0,'0'0'192'15,"0"0"-174"-15,0 0-10 16,0 0 32-16,0 0 56 16,0 0-27-16,-69-31-28 0,69 12-27 15,11-3-14-15,14-1-20 16,6 2-22-16,2 8 16 16,-6 5-4-16,-4 8 17 15,-5 0 11-15,-5 0-17 16,-5 7 2-16,-6 13-6 15,-2 6 21-15,0 4 2 16,-6 6 11-16,-21 4 20 16,-4 2 14-16,2-4-31 15,10-6 6-15,2-8-20 16,11-4 0-16,2-4-3 16,4-2 4-16,0-1-1 0,0-4 0 15,27-1 4-15,21-8-7 16,14 0 3-16,8 0-63 15,-1-10-86-15,-17-8-178 16</inkml:trace>
  <inkml:trace contextRef="#ctx0" brushRef="#br0" timeOffset="58740.4406">14730 3895 304 0,'0'0'103'16,"0"0"-97"-16,0 0 41 15,122 0 32-15,-60-9-43 16,10-2-2-16,2 2-31 16,-3-1-1-16,-4 4-4 15,-14 2 0-15,-8 0-26 16,-12-1-46-16,-8-4-92 15,-12-5-98-15</inkml:trace>
  <inkml:trace contextRef="#ctx0" brushRef="#br0" timeOffset="58959.2413">15004 3633 323 0,'0'0'233'0,"0"0"-182"15,0 0-51-15,0 0 0 16,0 0 2-16,0 0 2 16,-2 123 29-16,2-65-24 15,0 0 2-15,0-6-19 0,0-9 8 16,0-6-37-16,0-13-4 16,0-7-79-16,4-16-41 15,16-1-119-15</inkml:trace>
  <inkml:trace contextRef="#ctx0" brushRef="#br0" timeOffset="59459.1635">15682 3232 274 0,'0'0'336'16,"0"0"-308"-16,0 0-28 15,0 0-17-15,0 0 4 16,22 105 13-16,-18-21 15 0,-4 16-15 16,0 4 1-16,-4 1 4 15,-9-5-5-15,-1-9 0 16,5-16-1-16,7-11 7 16,2-15-6-16,0-13 0 15,0-14-14-15,0-9 10 16,0-11-34-16,2-2-1 15,12-2 39-15,5-28 0 16,10-11-7-16,3-11 2 16,1-6 10-16,8 1-10 15,1 7 6-15,3 14-1 16,-5 11 4-16,-3 14 1 0,-1 5-5 16,-5 6 8-16,-2 0-5 15,-4 6 13-15,-3 16-13 16,-9 8-2-16,-6 12 12 15,-7 6-6-15,0 8 32 16,-18-1-13-16,-17-7-21 16,-6-6 21-16,-7-13-25 15,-10-4 14-15,-13-11 13 16,-10-7-28-16,0-7-13 16,17 0-89-16,22 0 8 15,24-21 94-15,18-7-280 16</inkml:trace>
  <inkml:trace contextRef="#ctx0" brushRef="#br0" timeOffset="224049.8923">6205 6156 82 0,'0'0'62'15,"0"0"7"-15,0 0 5 16,0 0-30-16,0 0-18 16,0 0-25-16,0 0 10 0,0 0-12 15,0 0 2 1,0 0-1-16,0 0 0 0,0 0-1 16,0 0-1-16,0 0 2 15,0 0 0-15,0 0-3 16,0 0 3-16,0 0-1 15,0 0-2-15,12 0-3 16,13 0 5-16,6 0 1 16,9 0 0-16,1-2 1 15,5-4-1-15,2-2 0 16,4 0 0-16,8-4 8 16,4-2-6-16,-1 0-2 15,-10 1 1-15,-13 6 5 16,-15 2-5-16,-16 4-1 0,-6 1 7 15,-3-2-2-15,0 2 7 16,0 0-4-16,0-2-7 16,0 2-2-16,4-7-7 15,5 0-55-15,-3-5-156 16</inkml:trace>
  <inkml:trace contextRef="#ctx0" brushRef="#br0" timeOffset="299240.13">5621 12990 736 0,'0'0'93'0,"0"0"-93"0,0 0-20 16,0 0-22-16,0 0 40 16,34 126 2-16,13-49 0 15,7 5 3-15,4-4 7 16,1-6-4-16,6 2 6 15,-2 0-8-15,-3 0 21 16,-10 0-25-16,-13-9 0 16,-18-11-1-16,-19-11 4 15,0-8-3-15,-22-12 6 32,-22-7-1-32,-10-11 26 0,-4-5-18 15,0-16 1-15,5-24 34 16,8-15-40-16,14-8 22 15,8-4 13-15,17 4-31 16,6 10 31-16,0 9-43 16,16 6 3-16,19 4-7 15,14 4-28-15,11 12 6 16,12 10-28-16,8 8-49 16,-2 0 4-16,-13 14-126 15,-20 6-162-15</inkml:trace>
  <inkml:trace contextRef="#ctx0" brushRef="#br0" timeOffset="299615.2043">6597 13547 310 0,'0'0'60'15,"0"0"-2"-15,0 0-12 16,0 0-15-16,0 0-12 15,0 0-9-15,121 54 54 16,-51-94 11-16,11-20-49 16,7-23 0-16,-10-19-25 0,-7-11 5 15,-15 2-6-15,-21 21-18 16,-16 34 18 0,-17 28 3-16,-2 15 5 0,0 12 42 15,-2 1-26-15,-25 21-24 16,-9 30-6-16,-13 28 6 15,-1 16 1-15,2 16 1 16,-1-1-1-16,9-8 13 16,11-18-9-16,13-17-5 15,16-19 0-15,0-15 3 16,16-10-6-16,35-23 4 16,25 0-1-16,17-24 0 15,5-12-15-15,-15 1-51 16,-25 9-49-16,-34 15-150 15</inkml:trace>
  <inkml:trace contextRef="#ctx0" brushRef="#br0" timeOffset="299958.9137">5497 14293 592 0,'0'0'38'15,"0"0"-9"-15,0 0-14 16,203 4 37-16,-76-4-10 16,24-10-19-16,14-2-21 15,-2-2 21-15,-9 6-15 16,-27 4-2-16,-25 4-12 16,-28 0-7-16,-26 0-78 15,-27 14-116-15,-21 2-172 16</inkml:trace>
  <inkml:trace contextRef="#ctx0" brushRef="#br0" timeOffset="300383.7806">5733 14495 624 0,'0'0'206'15,"0"0"-146"-15,0 0-43 16,0 0-14-16,0 0-3 16,0 0 8-16,94 71-8 15,-36-9 3-15,6 10 3 0,-4 8-2 16,-4-2 0-16,-14 0-4 16,-15-11 0-16,-20-4 1 15,-7-10-10-15,-22-9 6 16,-27-3 0-16,-12-9-10 15,-5-10 13-15,3-10 0 16,7-12-1-16,11 0 8 16,8-25-1-16,14-20 12 0,14-22 3 15,9-11 1 1,17-1-14-16,27 12 10 0,9 13-14 16,5 24-2-16,3 16-4 15,-1 14-25-15,-2 1-32 16,-8 33-12-16,-7-1-116 15,-11 3-96-15</inkml:trace>
  <inkml:trace contextRef="#ctx0" brushRef="#br0" timeOffset="300852.4618">6386 14825 687 0,'0'0'138'15,"0"0"-109"-15,0 0-7 0,0 0-22 16,0 0 1-16,0 0 18 16,22 160-5-16,-22-96 6 15,0 0-15-15,0-9-10 16,-4-11 4-16,0-12-36 16,4-18 7-16,0-14-19 15,0 0 13-15,19-14 34 16,20-26 4-16,11-17 4 15,6 1-2-15,-9 12 3 16,-9 10 12-16,-13 24-16 16,-12 10-3-16,-6 0-3 15,-7 31-19-15,0 18 22 0,0 4 0 16,-9-2 8-16,-4-2-7 16,3-13-1-16,8-14 1 15,2-12-9-15,0-10-3 16,9-2 11-16,27-37 19 15,12-12-10-15,13-16 25 16,-1-12-1-16,-2-2-20 16,-9 11 11-16,-13 20-22 15,-16 24-2-15,-9 20 0 16,-5 6-11-16,0 25-83 16,-6 21-89-16,0 12-232 15</inkml:trace>
  <inkml:trace contextRef="#ctx0" brushRef="#br0" timeOffset="300993.0774">7153 15305 743 0,'0'0'117'0,"0"0"-98"16,0 0 51-16,2 136-12 15,-9-83-56-15,-6 5 3 16,0 1-5-16,3 3-56 15,6-14-47-15,2-8-263 16</inkml:trace>
  <inkml:trace contextRef="#ctx0" brushRef="#br0" timeOffset="301680.6554">5639 15968 474 0,'0'0'243'0,"0"0"-153"16,0 0-38-1,0 0 30-15,0 0-45 0,0 0-34 16,0 3-6-16,11 26-18 16,16 15 21-16,11 18 9 15,9 9-5-15,7 10 0 16,1 4-4-16,-2-5 3 15,-7-8-4-15,-13-18 3 16,-14-10-2-16,-9-13 0 16,-8-8 6-16,-2 0-6 15,-6-10 7-15,-29 3-6 16,-7-10 16-16,-4-2-15 16,-3-4-2-16,3 0 5 15,5-27 5-15,5-14-4 16,11-14 12-16,12-14-16 0,11-3 10 15,2-3-12-15,17 16-1 16,21 10-5-16,9 17-44 16,7 20-6-16,2 12-12 15,-3 8-41-15,-8 36-85 16,-14 11-208-16</inkml:trace>
  <inkml:trace contextRef="#ctx0" brushRef="#br0" timeOffset="302112.3283">6337 16740 506 0,'0'0'161'0,"0"0"-119"15,0 0 69-15,0 0-33 16,0 0-76-16,160-147 5 16,-77 67 2-16,6-22-9 15,1-11 13-15,-9 1-13 0,-23 24 0 0,-22 30 8 16,-22 31-1-16,-12 22 30 16,-2 5-29-16,0 0-5 15,-6 0-3-15,-37 30 0 16,-15 16 0-16,-13 12-7 15,0 8 11-15,8 10-4 16,14-7 0-16,15-7 6 16,22-10-13-16,12-11 3 15,0-2 4-15,37-7-2 16,26-10 2-16,19-8 0 16,10-14-12-16,-6 0-39 15,-14 0 0-15,-28 0-52 0,-26 9-138 16</inkml:trace>
  <inkml:trace contextRef="#ctx0" brushRef="#br0" timeOffset="302487.3556">5588 17026 636 0,'0'0'74'0,"0"0"-61"15,0 0 11-15,133-32 17 16,-59 28 21-16,18 4-20 16,8 0-5-16,16 0 12 15,9 0-33-15,-5 0 3 16,-6 0-18-16,-16 4 11 16,-13 1-24-16,-12 0 2 15,-17 3-54-15,-21 0-55 16,-25-2-126-16,-10 6-200 0</inkml:trace>
  <inkml:trace contextRef="#ctx0" brushRef="#br0" timeOffset="303002.9502">5970 17186 676 0,'0'0'143'0,"0"0"-110"0,0 0-33 16,0 0 12-16,0 0-12 16,0 0 0-16,46 31 10 15,-15 5-3-15,0 4 9 16,0 15-10-16,-6-2-1 15,-5 10 11-15,-7-5-12 16,-4-5 0-16,-4-4 6 16,-5-13-4-16,0 0-6 15,0-9 0-15,-22-6 9 16,-5-3-9-16,-9-4 0 16,-3-2 0-16,0-10-4 15,6-2 8-15,1 0-4 16,10-21 10-16,7-8-7 0,6-11 20 15,9 0-23 1,0-4-10-16,7 3 4 0,20 10 2 16,2 9 1-16,6 8-7 15,5 9-26-15,3 5 13 16,3 0-27-16,-1 14-26 16,-1 9-30-16,-4-2-70 15,-9 2-7-15</inkml:trace>
  <inkml:trace contextRef="#ctx0" brushRef="#br0" timeOffset="303565.6116">6665 17253 484 0,'0'0'175'0,"0"0"-106"16,0 0 39-16,0 0-33 15,0 0-47-15,0 0-11 16,0 37-8-16,4 2 21 16,1 6 1-16,-1 4-27 15,0-1 3-15,1-2-7 16,-1-2 0-16,1 1-3 16,0-6 3-16,-3-2-2 0,-2-8-3 15,0-8-29 1,0-4 21-16,0-4-15 0,-2-9 0 15,-5-1 26-15,0-3-8 16,0 0 7-16,1 0-8 16,1 0-35-16,3-7 9 15,2-11-9-15,0-12-12 16,15 2 36-16,14-6 9 16,11 1 13-16,3 12 32 15,-1 3-20-15,1 8 2 16,-5 6-14-16,-3 4 0 15,-6 0 7-15,-2 0-4 16,-2 9 1-16,-8 14 5 16,-1-2-7-16,-7 10 19 15,-7-7-13-15,-2 2 1 0,0 0 33 16,-2-3-27-16,-11 0 5 16,-8 0 3-16,-3-6-15 15,-5 0 19-15,-5-4-23 16,-3-2 1-16,1-8-10 15,3-3 0-15,6 0-8 16,7-3-6-16,5-20-39 16,7-5-6-16,8-2-9 15,0-2-43-15,16 6-120 16</inkml:trace>
  <inkml:trace contextRef="#ctx0" brushRef="#br0" timeOffset="315286.3451">7679 14229 362 0,'0'0'113'0,"0"0"-90"16,0 0 10-16,0 0 57 15,0 0-30-15,0 0-26 16,0 0 0-16,0 0-29 16,-25 0 24-16,48 2-13 15,31 6-8 1,27-4 43-16,25 2-48 15,0-4-2-15,-9 0-2 16,-26 3-37-16,-27-5-1 16,-15 0-41-16,-13 0-62 15,-12 0-17-15,-4 0-95 16</inkml:trace>
  <inkml:trace contextRef="#ctx0" brushRef="#br0" timeOffset="315505.309">7666 14061 343 0,'0'0'201'15,"0"0"-155"-15,0 0-37 16,0 0 9-16,0 0 20 16,177-35 14-16,-58 30-15 15,1-5-30-15,-4 1 2 16,-20 4-9-16,-26 0-7 15,-22 5 0-15,-19 0-74 16,-18 0-16-16,-11 0-100 0</inkml:trace>
  <inkml:trace contextRef="#ctx0" brushRef="#br0" timeOffset="330483.9736">9369 13098 107 0,'0'0'96'0,"0"0"11"0,0 0-20 0,0 0-16 16,0 0-20-16,0 0-2 15,0 0-30-15,0 0 28 16,-18-48 6-16,18 48-46 16,-2 0 25-16,2 0-32 15,-3 25-10-15,3 14 5 16,0 18 9-16,0 9-4 16,21-1 0-16,12-2 8 15,5-7-13-15,4-6 5 16,1-4 0-16,-3 1 4 15,-7-2 4-15,-8 0-7 16,-12 1-1-16,-11-2 9 0,-2 0-10 16,-20-4 1-16,-17-2 0 15,-8-6-11-15,-2-8 3 16,2-10 8-16,5-6-3 16,0-8-1-16,4 0-2 15,3-8 6-15,6-19 0 16,5-14-1-16,8-7 8 15,14-5-7-15,0 0 0 16,16 2-4-16,20 5 1 16,2 12-21-16,-1 12 19 15,2 10 1-15,-4 10-21 16,1 2-3-16,-1 0-12 0,-1 19-49 16,-3 2 13-16,-4 1-45 15,-3-4-24-15</inkml:trace>
  <inkml:trace contextRef="#ctx0" brushRef="#br0" timeOffset="330999.7134">9877 13596 249 0,'0'0'12'0,"0"0"-3"16,0 0 20-16,0 0-16 16,0 109 4-16,5-96-10 15,3-5 5-15,10-8 29 16,15 0 0-16,19-26 56 16,20-20-44-16,7-16-51 15,6-13 30-15,-2-9-27 16,-8 0-5-16,-19 6 0 15,-16 15-11-15,-20 21 5 16,-13 14 10-16,-7 11-4 16,0 9 37-16,0-1-37 15,0 9 35-15,-7 0-32 16,-15 2 2-16,-12 28-10 0,-14 14 3 16,-12 13 2-1,-12 6-3-15,3 8 6 0,7-12-3 16,12-4 0-16,21-15 1 15,16-10-9-15,13-2 8 16,0-6 0-16,17-1 19 16,26-4-10-16,20-6 35 15,10-6 4-15,10-5-44 16,-10 0 19-16,-15 0-23 16,-15 0 4-16,-18 0-16 15,-13 4-14-15,-7 8-60 16,-5 4-55-16,0 1-109 0</inkml:trace>
  <inkml:trace contextRef="#ctx0" brushRef="#br0" timeOffset="331767.1161">9064 14400 197 0,'0'0'200'16,"0"0"-91"-16,0 0-25 15,0 0-7-15,0 0-43 16,0 0 24-16,0 0-31 16,-2-17-17-16,2 17-18 0,0 0 8 15,15 0-12-15,32 0 12 16,22 0 7-16,16 0 4 16,15 0 19-16,18 0-29 15,13 0 30-15,19-9-24 16,12-10-7-16,1-4 18 15,-9 0-18-15,-23 7 0 16,-23 4-1-16,-33 6 12 16,-19-2-12-16,-25 6 1 15,-17 2 0-15,-8 0 1 16,-6 0 6-16,0 0-5 16,0 0 8-16,0-2 4 0,0 2-18 15,0 0 4-15,0 0-34 16,0 0 15-16,0 0-53 15,0 0-34-15,3 0-89 16,-1 0-108-16</inkml:trace>
  <inkml:trace contextRef="#ctx0" brushRef="#br0" timeOffset="332751.4914">9451 14640 59 0,'0'0'40'0,"0"0"-34"15,0 0-5-15,0 0 3 0,0 0-4 16,0 0 5-16,-2 5-11 16,-1 0 6-16,-1 3 0 15,2-2 0-15,2 2-19 16,0-4 10-16,-2 6-8 15,2-2-28-15</inkml:trace>
  <inkml:trace contextRef="#ctx0" brushRef="#br0" timeOffset="333902.669">9272 14811 10 0,'0'0'154'0,"0"0"-55"0,0 0-24 16,0 0 10-16,0 0 18 16,0 0-39-16,-6-13-5 15,6 12-5-15,0 1-39 16,0 0 18-16,0 0-33 15,0 0 3-15,0 0-8 16,0 0 5-16,0 0-8 16,0 0-2-16,0 10-10 15,14 8 11-15,13 3 9 16,6 5 0-16,5 3 23 16,8-1-18-16,3 2 17 15,7 2 4-15,0-3-24 16,0 5 22-16,-1-1-24 0,-4-1 6 15,-1 3-1-15,-10-2-1 16,-7 1-4-16,-6 3 0 16,-11-11 1-16,-10-2-4 0,-6 0 3 15,0 1 0-15,-13-4 11 16,-19-4-4-16,-7 3-3 16,-7-6 2-16,-6-2 1 15,-4-7 1-15,2-5-8 16,2 0 0-16,8 0 12 15,5-16-7-15,5-10 8 16,7-4 14-16,7-10-26 16,11-6 15-1,9 2-16-15,0-5-14 16,5 8 9-16,19 2-7 0,5 11-1 16,3 2 6-16,3 12-26 15,1 0 26-15,1 8-35 16,4 4-2-16,-3 2 18 15,-1 0-65-15,1 0-49 16,-5 4-48-16</inkml:trace>
  <inkml:trace contextRef="#ctx0" brushRef="#br0" timeOffset="334724.6716">10508 15190 203 0,'0'0'188'0,"0"0"-127"15,0 0-61-15,0 0 30 16,0 0 26-16,0 0-46 16,20-53-6-16,-16 21-4 15,-2-4 4-15,-2 0 5 16,0 2-8-16,0 2 12 15,-10 6 16-15,-2 8-27 16,1 6 29-16,0 10-9 16,-5 2-6-16,-11 0-14 15,-8 18-2-15,-9 14 0 0,-3 8-1 16,2 4 12-16,9-4-10 16,12-8-1-16,10-2 2 15,12-12-10-15,2 1 8 16,0-6 0-16,9 0-4 15,18-3 2-15,10-7 2 16,11-3 12-16,5 0-12 16,3-3 18-16,-7-15-14 15,-6 0-4-15,-12 1 7 16,-8 6 3-16,-4 2-1 16,-9-3 5-16,0 6-11 15,-3 3 32-15,-7 3-24 16,0 0 9-16,0 0-6 15,0 0-9-15,0 0-10 0,4 0-3 16,4 3-8-16,4 15 8 16,1 7 8-16,1-1 0 15,-1 0 2-15,0-2 4 16,3 0-12-16,2-5-4 16,6-5-42-16,7-1-35 15,6-11-128-15,2 0-100 16</inkml:trace>
  <inkml:trace contextRef="#ctx0" brushRef="#br0" timeOffset="335171.5631">11342 14383 50 0,'0'0'220'0,"0"0"-182"0,0 0-29 0,0 0-9 16,0 0 57-16,0 0-24 15,-25 0 10-15,7 0-30 16,-9 0-10-16,3 0-2 16,4 0 6-16,6-6 27 15,10-2 32-15,4-6-47 16,0 1-19-16,0-4-1 16,14 1-26-16,5 4 24 15,4 8 0-15,-3 2-2 16,-7 2 3-16,-1 0-22 15,-6 6 22-15,-2 8-6 0,-4 4-6 16,0-2 4-16,0 4-54 16,0-6-21-16,0-7-122 15</inkml:trace>
  <inkml:trace contextRef="#ctx0" brushRef="#br0" timeOffset="335905.9567">12222 13325 301 0,'0'0'121'16,"0"0"-38"-16,0 0-41 15,0 0-3-15,0 0 19 16,0 0-58-16,-7-11 7 15,7 18-15-15,12 18 16 16,9 18 1-16,8 13 18 16,0 14-20-16,2 11 15 0,1 7-21 15,2 2 7 1,-1-6 12-16,-4-6-10 0,-5-12-10 16,-8-16 0-16,-7-6 8 15,-7-13-11-15,-2-4 3 16,0-13 0-16,0-3 9 15,-17-7 4-15,-12-4-6 16,-9 0 5-16,-14-6-4 16,1-26 2-16,9-6-10 15,6-3 0-15,14 4 11 16,8 0-8-16,12 7 9 16,2-2-11-16,0 2 5 15,29 4-12-15,14 3-4 16,17 0-5-16,13 7 14 15,5 9-41-15,-4 4-40 0,-14 3-28 16,-11 0-47-16,-18 3-24 16</inkml:trace>
  <inkml:trace contextRef="#ctx0" brushRef="#br0" timeOffset="339634.4335">13221 13926 320 0,'0'0'126'0,"0"0"-96"15,0 0 13-15,0 0-13 16,0 0 4-16,44-118-16 16,-31 89-11-16,-1-4 13 15,-6 5-18-15,-3 4 4 16,-3 3 32-16,0 6-35 16,0 0 4-16,-5 5-7 15,-9 3 11-15,-5 5-13 16,-6 2 2-16,-8 0 0 15,-5 7-7-15,0 17 16 16,2 7-9-16,9 1 0 16,6 2 9-16,5 0-13 15,5-2 4-15,6-2 0 0,5-6-15 16,0-1 15-16,0-9-5 16,20-5 1-16,15-5-13 15,15-4 17-15,8-10 17 16,2-16-5-16,-4-6 15 15,-12 6-22-15,-17 6 13 16,-11 10 4-16,-12 8-10 16,-4 2 15-16,0 0-27 15,0 0-28-15,9 2 25 16,2 20-14-16,7 4 17 16,0 4 0-16,-3 3 14 15,4-6-19-15,-4-1 5 0,5-6-28 16,-3 0 5-16,2-9-88 15,-6-3-125-15</inkml:trace>
  <inkml:trace contextRef="#ctx0" brushRef="#br0" timeOffset="340025.019">12164 14350 132 0,'0'0'212'15,"0"0"-156"-15,0 0-43 16,0 0 71-16,0 0-12 16,0 0-24-16,63 0 45 15,-13 0-71-15,22 0 7 16,17 0-10-16,18 0-13 16,13 0 5-16,7 0-11 0,-4 0 0 15,-7 5 6-15,-15 2-6 16,-15 0 0-16,-14 1-7 15,-14-3 4-15,-14 3-11 16,-13-1-65-16,-8 4-54 16,-15-1-63-16,-8 2-116 15</inkml:trace>
  <inkml:trace contextRef="#ctx0" brushRef="#br0" timeOffset="340582.9798">12351 14714 442 0,'0'0'159'16,"0"0"-109"-16,0 0-31 0,0 0 31 16,0 0-50-16,0 0 0 15,-2 4-6-15,27 36-6 16,10 17 12-16,7 11 1 16,6 6 6-16,-2 2-4 15,3 3-3-15,1-5 0 16,-4-2-2-16,-6-14 11 15,-7-17-9-15,-10-12 0 16,-11-11 1-16,-12-4-15 16,0-6 14-16,-21 7 0 15,-30-8 21-15,-14 3-21 16,-4-10 18-16,3 0-10 0,10-12 9 16,11-16 40-16,9-16-26 15,13-14 38-15,19-13-14 16,4-6-36-16,18 2 8 15,24 11-27-15,6 11 7 16,0 18-23-16,-1 12-7 16,-7 14 0-16,-4 9-12 15,-5 0-57-15,-4 0 6 16,-3 27-39-16,-3-1-61 16,-10 3-142-16</inkml:trace>
  <inkml:trace contextRef="#ctx0" brushRef="#br0" timeOffset="342960.1931">12962 14985 56 0,'0'0'0'15,"0"0"1"-15,0 0 45 16,0 0-15-16,0 0-30 16,0 0 37-16,0 0-7 15,0 0 20-15,0 0 7 16,0 0-23-16,0 0 15 15,0 0-13-15,0-3-11 16,4-3-24-16,21 1 26 16,19-4-22-16,14 0 23 15,12-3-16-15,10 1 30 16,2-1-19-16,-3-2-9 0,-15 5 26 16,-13 2-24-16,-18 6-2 15,-14 1-8-15,-11 0 1 16,-6 0-16-16,-2 0 7 15,0 4-7-15,-2 28 8 16,-27 12 1-16,-9 14 17 16,-10 8 15-16,-1 2-32 15,1-1 25-15,4-14-25 16,13-7 7-16,9-11 0 16,6-12-3-16,9-2-5 15,7-3 0-15,0-4 0 0,0-2-5 16,2-2 5-16,16-2 0 15,9 2 3-15,13-10 0 16,12 0-3-16,10 0 16 16,2 0-11-16,5-14-10 15,-8-2-5-15,-8-1-49 16,-8-4-32-16,-13 1-27 16,-17-2-74-16</inkml:trace>
  <inkml:trace contextRef="#ctx0" brushRef="#br0" timeOffset="343210.197">13236 15168 513 0,'0'0'103'0,"0"0"-57"15,0 0-1-15,0 0 19 16,0 0-30-16,0 0-26 16,79-9 21-16,-11 1-18 15,13-2-4-15,5-2-8 16,-1 2 1-16,-2 0-7 16,-3 6-13-16,-9 0-61 0,-6 0-58 15,-16 4-110-15</inkml:trace>
  <inkml:trace contextRef="#ctx0" brushRef="#br0" timeOffset="343960.2162">14349 14480 270 0,'0'0'104'0,"0"0"-97"16,0 0-7-16,0 0 38 16,0 0-27-16,0 0 44 15,-33 0 11-15,33-9-4 16,0 0-2-16,0-7-60 15,4-8 0-15,23 2 0 16,6 1 8-16,5 6 0 16,-1 6 1-16,-3 5-9 15,-10 3 4-15,-7 1 0 16,-11 0-8-16,-4 0-4 16,-2 7-14-16,0 18 8 0,0-2-93 15,0-6-126-15</inkml:trace>
  <inkml:trace contextRef="#ctx0" brushRef="#br0" timeOffset="344632.1361">15475 13389 473 0,'0'0'162'0,"0"0"-121"15,0 0 4-15,0 0-17 16,0 0 3-16,0 0-31 16,-10-10-1-16,20 40-1 15,23 23-3-15,13 22 10 16,8 12 20-16,2 3-25 16,-5-2 0-16,-4-10 11 15,-12-8-6-15,-10-16 3 16,-9-8-8-16,-12-7 9 15,-4-9-8-15,0-4-1 16,-31-5 0-16,-16-4 12 0,-18-9-8 16,-8-8-2-16,-1 0-2 15,7-14 8-15,14-22-1 16,21-12-3-16,17-15 9 16,15-5-8-16,13-6-5 15,32 6-2-15,22 14-4 16,14 9-17-16,8 15 9 15,-1 16-37-15,-5 14-33 16,-14 0-87-16,-18 17-77 16</inkml:trace>
  <inkml:trace contextRef="#ctx0" brushRef="#br0" timeOffset="345116.5118">16050 13627 285 0,'0'0'243'15,"0"0"-172"-15,0 0-63 16,0 0-8-16,153-58 21 16,-82 48-20-16,8-3 16 15,5-2-12-15,1-3 4 16,-5 1-2-16,-11 2-7 15,-13 3 0-15,-14 5-4 0,-19 7 5 16,-12 0-2-16,-8 0-4 16,-3 9-27-16,-3 28 28 15,-24 24 8-15,-15 11-3 16,-14 13 27-16,-9 1-27 16,5-10 12-16,9-9 6 15,15-20-18-15,14-11 23 16,15-10-21-16,7-6-1 15,0 1 5-15,16-6 0 16,28-1 6-16,16-3 37 16,17-5-32-16,5-6 23 15,2 0-36-15,-3 0-4 16,-7-2-1-16,-17-13 0 16,-12 1-26-16,-16-1-23 15,-20-3-78-15,-9 0-24 0,-29-3-212 16</inkml:trace>
  <inkml:trace contextRef="#ctx0" brushRef="#br0" timeOffset="345319.6349">16297 13825 410 0,'0'0'189'16,"0"0"-171"-16,0 0 11 0,0 0-9 15,114-13 28 1,-34 11-8-16,9-3-33 0,11 5 32 16,9-5-36-16,3 3 2 15,-3 2-10-15,-12 0-2 16,-20 0-20-16,-15 0-61 16,-14 12-105-16,-25-2-22 15</inkml:trace>
  <inkml:trace contextRef="#ctx0" brushRef="#br0" timeOffset="345835.2583">15416 14418 213 0,'0'0'223'0,"0"0"-154"16,0 0-62-16,0 0 36 15,0 0 11-15,0 0-23 0,-2 0 21 16,2 0-31-16,0 0-20 16,15 0 3-16,28 0-1 15,26 0 17-15,23 0-4 16,24 0-6-16,17 0 5 16,10 0-11-16,2 0 4 15,-5 2 0-15,-15 3-1 16,-16 2-7-16,-13-2 0 15,-9 4 11-15,-2-1-2 16,-14-4-9-16,-7 2 0 16,-10 1-8-16,-14-2 8 15,-7-1-17-15,-8 1-16 0,-7 5-79 16,-7 3-38 0,-11 1-76-16</inkml:trace>
  <inkml:trace contextRef="#ctx0" brushRef="#br0" timeOffset="346350.832">15747 14722 432 0,'0'0'164'0,"0"0"-129"16,0 0 5-16,0 0 29 15,0 0-55-15,0 0-14 16,-3-5-5-16,30 30-1 16,11 21-3-16,12 7 14 15,6 7-5-15,2 6 0 16,0-4 9-16,-2 4-4 15,-6-2-5-15,-8-5 0 16,-11-7-7-16,-6-10 8 16,-15-6-1-16,-7-6 0 15,-3-8 2-15,-7 0-2 16,-26-3 0-16,-12-6 3 16,-10-3 6-16,-5-6-5 0,-1-4-4 15,10-2 28-15,9-23 14 16,7-21 26-16,12-12-34 15,11-17-31-15,12-5 7 16,10 3-10-16,27 15 0 16,5 22-2-16,1 10-17 15,-1 19 4-15,0 11-46 16,3 0-31-16,-1 23 22 16,-1 9-43-16,-9 2-64 15,-8-2-96-15</inkml:trace>
  <inkml:trace contextRef="#ctx0" brushRef="#br0" timeOffset="347022.761">16528 14881 305 0,'0'0'111'0,"0"0"-14"16,0 0 25-16,0 0 4 15,0 0-43-15,0 0-65 0,12-16-18 16,-6 42-27-16,5 12 27 16,1 15-7-1,-3-1 15-15,-3 3-10 0,-6-7 2 16,2-8-24-16,-2-9 21 15,6-11-24-15,-4-8 10 16,0-8 6-16,0-4-28 16,0 0 39-16,5 0 8 15,3-8 2-15,11-20 45 16,8-10-52-16,6 0-3 16,3 1 0-16,1 11 13 15,-4 11-23-15,-6 10 10 16,-6 5-12-16,-6 0 7 15,-5 12-26-15,-1 10 31 16,-3 4-10-16,-1 2 22 0,-2 0-10 16,-1-6-2-16,-2-5 1 15,3-9 3-15,-3-2-4 16,0-6 0-16,0 0-1 16,0 0 8-16,0 0 3 15,10-6 22-15,5-24 34 16,13-23-41-16,12-10-15 15,7-15-10-15,7-1 6 16,0-1 6-16,-5 9-4 16,-9 17 11-16,-15 22-15 15,-14 12 29-15,-9 13-33 16,-4 7-1-16,0 0-3 16,0 0-44-16,0 0-24 0,0 29-47 15,0 15 1-15,0 8-100 16,-13-1-147-16</inkml:trace>
  <inkml:trace contextRef="#ctx0" brushRef="#br0" timeOffset="347194.5973">17458 15051 433 0,'0'0'183'16,"0"0"-177"-16,0 0-4 15,0 0 27-15,0 0 12 0,0 104 16 16,-2-55-37-16,-4-8-20 16,3 2 12-16,3-6-12 15,0-5-4-15,0-6 3 16,0-5-60-16,5-3-66 16,8-14-140-16</inkml:trace>
  <inkml:trace contextRef="#ctx0" brushRef="#br0" timeOffset="399209.6601">8753 5576 299 0,'0'0'182'0,"0"0"-182"15,0 0-2 1,0 0-15-16,0 0 17 0,0 0 17 16,0 0-15-16,-4 16 12 15,8-13 16-15,12 1 3 16,7 0 17-16,8-1-21 15,13-1-1-15,8 0 2 16,3-2-24-16,-2 0 11 16,-6 0-17-16,-5 0-16 15,-5 0 9-15,-9 0-48 16,-1-7-31-16,-5-5-46 16,-11-5-108-16</inkml:trace>
  <inkml:trace contextRef="#ctx0" brushRef="#br0" timeOffset="399412.7806">8724 5414 363 0,'0'0'188'0,"0"0"-152"15,0 0-27-15,0 0 3 16,0 0-6-16,0 0-5 15,143-32 19-15,-74 24-14 16,9 2-2-16,-2 1-4 16,-4-2-31-16,-6 5-76 15,-14-4-125-15</inkml:trace>
  <inkml:trace contextRef="#ctx0" brushRef="#br0" timeOffset="399818.0983">10337 4823 368 0,'0'0'140'15,"0"0"-110"-15,0 0-9 16,0 0 23-16,0 0 59 15,0 0-40-15,21-55-8 0,-21 55-27 16,0 0-27-16,0 0 8 16,0 0-9-16,0 0 0 15,0 0-9-15,0 0-2 16,0 7 4-16,0 23 0 16,0 11 7-16,0 16 17 15,0 13-17-15,0 12 0 16,0 2 3-16,7-2 2 15,2-10-5-15,2-14 0 16,3-14 1-16,-3-9-13 16,0-9 2-16,-2-6-18 15,2-4-1-15,-5-4-76 16,3-10-77-16,-4-2-83 0</inkml:trace>
  <inkml:trace contextRef="#ctx0" brushRef="#br0" timeOffset="400201.9104">9569 5678 37 0,'0'0'373'15,"0"0"-286"-15,0 0-80 16,0 0-6-16,0 0 50 16,0 0-12-16,23 17-5 15,8-12 2-15,20 4-2 16,18-7 18-16,20-2-40 16,18 0-3-16,19 0 4 15,3-16-10-15,0-1-3 16,-11 2 0-16,-18 2 8 15,-15 5-12-15,-18 2 4 16,-16 2-4-16,-15 4-2 16,-14 0-23-16,-11 0-10 0,-7 0-20 15,-4 0-44-15,0 0-21 16,-2 9-109-16</inkml:trace>
  <inkml:trace contextRef="#ctx0" brushRef="#br0" timeOffset="418079.2999">9556 5951 511 0,'0'0'62'0,"0"0"-62"16,0 0-7-16,0 0 3 16,0 0 4-16,0 0 11 15,0 0 1-15,0 0-3 16,2 85 32-16,0-39-26 15,-2 10 30-15,0 2-33 16,0 7-12-16,0-2 18 16,-2-3-13-16,2-5-5 15,0-11 0-15,0-10-39 16,2-8-19-16,19-12-95 16,3-14-107-16</inkml:trace>
  <inkml:trace contextRef="#ctx0" brushRef="#br0" timeOffset="418313.6662">9810 6439 616 0,'0'0'108'0,"0"0"-108"16,0 0-3-16,0 0 3 15,180-57 0-15,-82 29 3 16,-1 2 1-16,-11 5-4 0,-14 1-6 16,-19 8-49-16,-17 1-63 15,-16 5-12-15,-18 2-86 16</inkml:trace>
  <inkml:trace contextRef="#ctx0" brushRef="#br0" timeOffset="418548.0495">10142 6094 329 0,'0'0'231'0,"0"0"-184"16,0 0-26-16,0 0 42 16,0 0-37-16,0 0-7 0,-29 65 32 15,12-10-20-15,-1 6 2 16,1 5-33-16,2-7 2 15,7-5-10-15,2-8-18 16,6-7-29-16,0-9-35 16,0-4-82-16,10-10 27 15,15-8-69-15</inkml:trace>
  <inkml:trace contextRef="#ctx0" brushRef="#br0" timeOffset="419016.7899">10671 6176 423 0,'0'0'247'16,"0"0"-209"-16,0 0-21 16,0 0-1-16,0 0-10 15,0 0-7-15,4 32 1 16,9-11 0-16,8 0-3 15,3-7 3-15,7-10-10 16,7-4 2-16,6 0 8 16,6-28 4-16,-8-6-4 15,-7-4 0-15,-17 3-13 16,-13 10 13-16,-5 7-10 16,-5 3 6-16,-17 7 8 15,-5 7 4-15,-4 1-6 0,-9 8 2 16,-6 24 19-16,-8 10-19 15,0 8 13-15,8 2 14 16,7 2-27-16,15-5 31 16,13-6-35-16,11-9 0 15,0-3 3-15,11-7 2 16,18-6-5-16,9-4 0 16,9-11 1-16,8-3-10 15,8 0 8-15,1-7-46 16,3-18 14-16,1-4-40 15,-2-9-18-15,-3-13-52 16,-3-5-100-16</inkml:trace>
  <inkml:trace contextRef="#ctx0" brushRef="#br0" timeOffset="419244.5996">11250 5913 517 0,'0'0'124'0,"0"0"-116"0,0 0 15 15,0 0 21-15,0 0-44 0,0 0 0 16,42 16 12-16,0-13-4 16,12-3 25-16,13 0-33 15,3-3-22-15,-2-10-48 16,-1-6-62-16,-9 1-63 15,-8-4-145-15</inkml:trace>
  <inkml:trace contextRef="#ctx0" brushRef="#br0" timeOffset="419853.4586">11959 5671 134 0,'0'0'0'16,"0"0"0"-16,0 0 0 16,0 0 16-16,0 0 7 15,0 0 13-15,0 0-6 16,0 0 20-16,0 0-5 15,0 0-17-15,0 0 19 16,0 0-16-16,0 0-21 16,0 0 22-16,0 0 0 15,0 0 29-15,0 0-9 16,0 0-44-16,20 0 6 0,12-3-5 16,16-4-3-16,8-8 17 15,8-4-19-15,1-5-4 16,-5-1 0-16,-6 4-15 15,-17 6 11-15,-14 7-4 16,-14 4 8-16,-7 4-7 16,-2 0-5-16,0 0 0 15,0 0 12-15,-2 15-12 16,-24 21 12-16,-15 19 38 16,-11 16-25-16,-8 9 21 15,-2 2-32-15,7-7 10 16,10-12-6-16,16-15-1 15,16-16-2-15,13-9-3 16,0-8 0-16,0-4-8 16,6-2 8-16,17-9-1 0,8 0-1 15,13 0 2-15,12-7-3 16,2-11-3-16,0-5-45 16,-6 4 2-16,-12 1-38 15,-9-3-20-15,-14 3-75 16</inkml:trace>
  <inkml:trace contextRef="#ctx0" brushRef="#br0" timeOffset="420123.3641">12115 5849 182 0,'0'0'285'16,"0"0"-194"-16,0 0-54 0,0 0 39 16,0 0-13-1,0 0-10-15,4-2-53 0,30 2 2 16,13-8 27-16,17 0-21 16,5-4-7-16,3 2-2 15,-5 0-22-15,-9 4 0 16,-10 2-53-16,-7 4-70 15,-16 0-66-15,-17 0-134 16</inkml:trace>
  <inkml:trace contextRef="#ctx0" brushRef="#br0" timeOffset="431974.8099">24772 2138 14 0,'0'0'29'16,"0"0"-29"-16,0 0-30 15</inkml:trace>
  <inkml:trace contextRef="#ctx0" brushRef="#br0" timeOffset="472177.4863">16621 4096 293 0,'0'0'153'0,"0"0"-151"15,0 0 5-15,0 0-7 16,0 0 40-16,0 0 14 15,0 0 12-15,-4 0-35 16,4 0 21-16,0 0-4 16,0 0-39-16,0 3 7 15,27 7-16-15,31-1 0 16,27 5 12-16,20-1-4 0,9-5-8 16,-7-4 0-16,-5-2 10 31,-8-2-12-31,-5 0 2 15,-11 0-17-15,-9-6 4 16,-9-6-54-16,-12 2-16 16,-22-4-71-16,-26 0-56 15</inkml:trace>
  <inkml:trace contextRef="#ctx0" brushRef="#br0" timeOffset="472416.8486">16702 3820 383 0,'0'0'103'0,"0"0"-71"15,0 0 39-15,0 0 28 16,0 0-66-16,0 0-16 16,-29-28-17-16,94 28 0 15,32 0 19-15,20 0 7 16,11 0-23-16,-8 0 2 15,-5-3-3-15,-10 2-4 16,-13 1 0-16,-15 0-28 16,-13 0-13-16,-20 0-95 15,-19 1-85-15,-13 3-108 16</inkml:trace>
  <inkml:trace contextRef="#ctx0" brushRef="#br0" timeOffset="472776.3023">17998 3662 224 0,'0'0'413'15,"0"0"-313"-15,0 0-60 16,0 0 33-16,0 0-20 16,0 0-49-16,0-23-4 15,6 23-19-15,15 24-36 16,14 21 50-16,17 13 0 15,12 4 5-15,9-4 0 0,2-9 10 16,-9-5-7 0,-10-13-3-16,-18-7 1 15,-18-10-3-15,-13-5 2 0,-7 7-1 16,-14 10-1-16,-33 16 4 16,-27 14 20-16,-19 0-22 15,1-8-5-15,13-7 4 16,19-6-26-16,23-7-39 15,28-12-103-15,9-12-171 16</inkml:trace>
  <inkml:trace contextRef="#ctx0" brushRef="#br0" timeOffset="473408.4824">19371 3096 261 0,'0'0'143'0,"0"0"-62"16,0 0 9-16,0 0 16 15,0 0-23-15,0 0-24 16,0-57-19-16,0 57-39 16,0 0-2-16,0 21-6 15,0 32-22-15,4 32 29 16,16 27 0-16,7 19 2 16,2-1-2-16,3-10 5 15,-6-18-5-15,-4-21 0 16,-4-20 1-16,-9-16-9 0,-9-12 8 15,0-16-34-15,-9-5 2 16,-26-9-7-16,-13-3 18 16,-4-11 5-16,2-24-4 15,13-18 20-15,10-9 8 16,15-5 0-16,12-1 25 16,0 4-24-16,23 10 24 15,19 10-33-15,13 6 3 16,11 12-10-16,3 14-16 15,0 10-42-15,-3 2-37 16,-10 8-56-16,-14 6-102 16</inkml:trace>
  <inkml:trace contextRef="#ctx0" brushRef="#br0" timeOffset="473894.5881">19919 3188 670 0,'0'0'78'0,"0"0"-69"0,0 0-12 0,0 0 3 16,0 0-26-16,0 0-6 15,67-4 23-15,0 4 9 16,13 0 4-16,1 0 1 16,-10 0-6-16,-11 0 1 15,-23 0 0-15,-14 0-7 16,-17 0 6-16,-6 0-8 16,0 12-2-16,-8 26-3 15,-25 26 14-15,-17 22 21 16,-10 21-11-16,-2 9 40 0,1-6-50 15,15-15 4 1,13-21 1-16,17-26 4 0,13-15-13 16,3-12 4-16,5-9 0 15,33-10 14-15,25-2-11 16,28-12 25-16,11-16-19 16,8 0-6-16,-8 0-6 15,-15 8-23-15,-14 2-51 16,-21 6-5-16,-27 2-93 15,-25 4-9-15</inkml:trace>
  <inkml:trace contextRef="#ctx0" brushRef="#br0" timeOffset="474087.5376">19881 3655 500 0,'0'0'177'0,"0"0"-172"0,0 0 15 16,161-22 26-16,-66 16-19 15,17 0 9-15,9-2-32 16,-5 2 8-16,-12-2-12 16,-15 1-50-16,-26 7-67 15,-28 0-126-15</inkml:trace>
  <inkml:trace contextRef="#ctx0" brushRef="#br0" timeOffset="474443.8426">19226 4233 383 0,'0'0'181'16,"0"0"-178"-16,0 0-3 15,0 0 0-15,0 0 36 16,157-4 20-16,-62-7 3 15,18 0-14-15,10 1-34 16,5 0 6-16,-4 3-17 16,-3 7 0-16,-13 0-7 15,-16 0-1-15,-18 0-25 16,-18 17-48-16,-25 4-90 0,-27-1-51 16</inkml:trace>
  <inkml:trace contextRef="#ctx0" brushRef="#br0" timeOffset="478216.5958">19480 4337 505 0,'0'0'215'15,"0"0"-148"-15,0 0-65 16,0 0 0-16,0 0-2 15,0 0-35-15,15 44 31 0,19 14 4 16,11 12 13-16,3 7-2 16,0-4-3-16,-11-8-1 15,-12-5-7-15,-14-10 4 16,-11-5-12-16,-2-3 10 16,-34-4-2-16,-20-4 0 15,-10-7-12-15,-8-13 2 16,7-14-10-16,14 0 20 0,17-19 24 15,14-17-1-15,15-11 16 32,7-4 10-32,18-4-46 0,29 4 5 15,18 8-8-15,5 11-29 16,9 12 20-16,-6 11-45 16,-13 9-23-16,-12 0-61 0,-24 0-134 15</inkml:trace>
  <inkml:trace contextRef="#ctx0" brushRef="#br0" timeOffset="478693.9252">19975 4743 388 0,'0'0'177'0,"0"0"-177"16,0 0-1-16,0 0 1 0,0 0 44 15,18 106-17 1,-18-69-12-16,0 2-2 0,0-5-5 16,0-5-12-16,0-9 4 15,0-8-33-15,0-7 15 16,2-5-36-16,13 0 17 16,12-12 36-16,11-22 1 15,5-10 14-15,-5 1-6 16,-5 7-7-16,-8 11 39 15,-10 13-17-15,-8 5-13 16,-3 7-10-16,-1 0-30 16,-1 21-9-16,2 11 39 15,0 3 1-15,1 6 23 16,2-11-19-16,0-4 2 16,-1-12-7-16,1-12 8 0,11-2-6 15,17-25 19-15,17-21 15 16,15-14-4-16,1-12-32 15,-5 2 31-15,-16 8-10 16,-11 20-16-16,-16 19 30 16,-14 16-35-16,1 7-10 15,-1 0-50-15,6 26-136 16,-1 13 34-16,-2 10-126 16</inkml:trace>
  <inkml:trace contextRef="#ctx0" brushRef="#br0" timeOffset="478843.116">20864 5113 369 0,'0'0'116'16,"0"0"-28"-16,0 0 20 15,0 115-76-15,0-86-19 0,0-2-7 16,-2-6 0-16,0-1-12 16,-3-3-18-16,3-10-67 15,2-7-132-15</inkml:trace>
  <inkml:trace contextRef="#ctx0" brushRef="#br0" timeOffset="479107.3006">21266 4427 593 0,'0'0'110'0,"0"0"-106"16,0 0 13-16,0 0-17 15,115-2 29-15,-72 0-26 16,6-5 19-16,0-4-22 16,-5-5-11-16,-7 1-25 15,-18-4-79-15,-19 1-88 16,0 0-186-16</inkml:trace>
  <inkml:trace contextRef="#ctx0" brushRef="#br0" timeOffset="479279.1715">21312 4284 478 0,'0'0'245'16,"0"0"-219"-16,0 0-20 16,0 0 32-16,0 0-38 15,129-55 0-15,-54 39-4 16,4 3-28-16,2 5-46 15,-12 3-127-15,-16-2-182 16</inkml:trace>
  <inkml:trace contextRef="#ctx0" brushRef="#br0" timeOffset="479810.8566">22043 4180 726 0,'0'0'82'15,"0"0"-78"-15,0 0 25 16,0 0-29-16,0 0 2 16,0 0 14-16,0-7 2 15,12-13-18-15,19-6-7 16,11-2-30-16,8 0 23 16,-2 5-16-16,-7 9 30 15,-10 5-3-15,-16 4 8 16,-4 5-16-16,-9 0 8 15,-2 0-26-15,0 14 29 0,0 20-19 16,-6 15 19 0,-28 14 24-16,-10 2-22 0,-7 1 23 15,1-3-25-15,13-16 7 16,14-10-8-16,10-14 1 16,11-11 0-16,2-6-3 15,0-6-11-15,17 0 14 16,37-19 11-16,18-24 3 15,14-15-14-15,-1-10-9 16,-15 2 6-16,-20 13-2 16,-18 18 10-16,-16 17 12 15,-12 10-3-15,-2 8 12 0,-2 0 17 16,0 0-43 0,0 1-2-16,-6 27-4 0,-17 12 6 15,-4 13 8-15,3 3 2 16,4 0-2-16,6-4-3 15,10-3 1-15,4-8-6 16,0-5 0-16,20-9-21 16,18-11-28-16,13-16-54 15,8 0-130-15,-5-26-156 16</inkml:trace>
  <inkml:trace contextRef="#ctx0" brushRef="#br0" timeOffset="479980.6223">22828 4400 605 0,'0'0'104'0,"0"0"-102"16,0 0-2-16,0 0 20 15,0 0 32-15,0 0 19 0,-2 142-54 16,-2-97 4 0,4 2-21-16,0-10-4 0,0-8-52 15,2-21-110-15,18-8-306 16</inkml:trace>
  <inkml:trace contextRef="#ctx0" brushRef="#br0" timeOffset="480686.7236">24353 4264 263 0,'0'0'62'0,"0"0"-51"16,0 0-4-16,-121 23-1 15,79-23 9-15,9 0 34 16,11-6 53-16,9-8-28 0,5-3-30 15,8-4-10 1,0-3-29-16,23 1 18 0,14 4-23 16,15 9-6-16,4 6-5 15,-2 4 10-15,-8 0-5 16,-15 15 4-16,-6 8-2 16,-9 3 4-16,-12 8 6 15,-4 6-5-15,0 4 34 16,-31 4-1-16,-10-2-7 15,-1-5-8-15,2-10-13 16,4-8-2-16,8-4-4 16,7-6-45-16,13-13-49 15,8 0-211-15</inkml:trace>
  <inkml:trace contextRef="#ctx0" brushRef="#br0" timeOffset="481210.6073">25526 3178 649 0,'0'0'106'16,"0"0"-87"-16,0 0-5 0,0 0 9 16,0 0 22-16,0 0-45 15,-2 0-3-15,2 30-2 16,0 25 5-16,17 29 11 16,14 20-11-16,8 14 4 15,9 4 4-15,6-6-8 16,2-7 0-16,-3-12-2 15,-13-19 6-15,-13-20-8 16,-12-20 2-16,-13-18-21 16,-2-12 20-16,-2-6-22 15,-38-2 20-15,-16 0-12 16,-10-14 22-16,6-12-5 0,10-5 13 16,17-2-6-1,8-4 51-15,14-1-37 0,5 2-1 16,6 1 12-16,0 6-29 15,4-3 5-15,27 4-8 16,19 0-37-16,21 6-2 16,22 1-67-16,7 3-78 15,-5 0-96-15</inkml:trace>
  <inkml:trace contextRef="#ctx0" brushRef="#br0" timeOffset="481632.5329">26223 3483 649 0,'0'0'39'16,"0"0"-39"-16,0 0 0 15,148-92-26-15,-55 68 4 16,7 4-9-16,-4 6-20 16,-15 5 12-16,-21 6 22 15,-16 1-14-15,-17 2 26 0,-15 0 2 16,-8 0-7 0,-4 0 9-16,-14 22-1 0,-28 26 2 15,-20 19 56-15,-15 18 13 16,-7 5-13-16,2-1-15 15,13-7-9-15,17-12 8 16,23-12-40-16,23-12 0 16,6-8 1-16,13-11 6 15,40-11 1-15,28-13-8 16,19-3-1-16,12-12-24 16,-10-20-86-16,-21-4-54 15,-35 0 24-15</inkml:trace>
  <inkml:trace contextRef="#ctx0" brushRef="#br0" timeOffset="481804.4805">26194 3735 616 0,'0'0'80'15,"129"-36"-80"-15,-33 22 6 16,14 2 0-16,2 10 18 16,-6 2-23-16,-10 0 7 15,-16 2-8-15,-17 13-27 16,-19-2-56-16,-22-5-173 0</inkml:trace>
  <inkml:trace contextRef="#ctx0" brushRef="#br0" timeOffset="482389.2314">25455 4400 545 0,'0'0'187'0,"0"0"-187"16,0 0-8-16,0 0 8 16,0 0 15-16,195 39-13 15,-76-30 13-15,16-1 7 16,15-6-15-16,5-2 9 16,-3 0-16-16,-13 0-8 15,-12 0 4-15,-24 0-53 16,-26 0-16-16,-23 0-15 15,-27 0-64-15,-27 0-49 16</inkml:trace>
  <inkml:trace contextRef="#ctx0" brushRef="#br0" timeOffset="482829.1579">25579 4608 671 0,'0'0'221'0,"0"0"-216"16,0 0-5-16,0 0-4 0,0 0-12 16,0 0 15-16,40 54-5 15,8-2 6-15,9 12 9 16,1 13 2-16,-7 3-8 15,-11 0-3-15,-20-8-11 16,-13-9 6-16,-7-10-8 16,-9-11 0-16,-20-12 13 15,-6-7-8-15,-3-11 6 16,2-10-1-16,0-2 3 16,3-7 13-16,6-19-13 0,2-8 19 15,12-10 21 1,9-10-21-16,4-6 22 0,0 2-41 15,29 4 4-15,17 9-16 16,17 14-15-16,11 11-27 16,-1 12-11-16,-6 8-35 15,-18 10-50-15,-18 16-66 16</inkml:trace>
  <inkml:trace contextRef="#ctx0" brushRef="#br0" timeOffset="483323.0383">26248 4853 482 0,'0'0'264'16,"0"0"-243"-16,0 0-12 15,0 0-18-15,0 0 7 16,0 0 2-16,24 54 13 15,-17-7-9-15,-5 6 17 16,-2-3-20-16,0-3-2 16,-2-12 1-16,-9-7-40 15,0-8 34-15,2-9-21 16,5-6-32-16,4-2 14 16,0-3 17-16,0 0 28 0,19-27 4 15,19-19 6-15,9-6-8 16,0 5-2-16,-7 10 2 15,-11 15 31-15,-12 14-22 16,-3 6-6-16,-5 2-5 16,-2 2-32-16,0 22 32 15,-3 8 1-15,-2 0 0 16,1-2 22-16,-1-4-16 16,0-8-6-16,0-8 2 15,0-6 6-15,3-4-8 16,6 0 16-16,11-14 48 15,17-28 12-15,21-18-68 0,9-13-9 16,2 3 0-16,-9 14 8 16,-19 20-3-16,-18 19-5 15,-15 14-13-15,-3 3-10 16,-7 10-188-16,0 20-122 16</inkml:trace>
  <inkml:trace contextRef="#ctx0" brushRef="#br0" timeOffset="483682.2367">26938 5243 460 0,'0'0'15'0,"0"0"-15"16,0 0 0-1,0 0 65-15,0 0 31 0,-37-116-69 16,66 98 2-16,4 4-29 15,6 6-10-15,-2 6 8 16,-3 2-7-16,-3 0 9 16,-6 4 0-16,-6 11-4 15,-7 6-6-15,-10 4 15 16,-2 7-5-16,-6 3 27 16,-31 4 0-16,-7 1 14 15,-1-2-19-15,7-9-12 16,16-6-7-16,15-9-3 0,7-8 0 15,2 0 0 1,48-6 1-16,30 0 14 0,29-12-15 16,23-25-45-16,6-14-42 15,-5-12-105-15,-17-2-119 16</inkml:trace>
  <inkml:trace contextRef="#ctx0" brushRef="#br0" timeOffset="483964.1686">27800 4532 66 0,'0'0'651'31,"0"0"-607"-31,0 0-37 0,0 0 2 16,0 0 24-16,0 0-27 15,160-26-6-15,-100 17 0 16,0 0-1-16,-8-1-15 16,-15-7-109-16,-28 2-90 15,-9-6-145-15</inkml:trace>
  <inkml:trace contextRef="#ctx0" brushRef="#br0" timeOffset="484120.4975">27777 4339 434 0,'0'0'235'0,"0"0"-219"16,0 0-10-16,123-34-6 16,-65 28 1-16,6 3-9 15,1 3-31-15,-5-3-69 16,-6 1-67-16</inkml:trace>
  <inkml:trace contextRef="#ctx0" brushRef="#br0" timeOffset="485328.3921">28905 4180 499 0,'0'0'63'15,"0"0"-42"-15,0 0 47 16,0 0 5-16,0 0 14 15,0 0-57-15,-15-62 9 0,21 39-10 16,19-4-27-16,13-7 2 16,11-1-4-16,2-2-33 15,-2 9 29-15,-11 10-16 16,-14 8 20-16,-11 8-3 16,-7 2-2-16,-4 0 2 15,-2 20-29-15,0 18 24 16,0 13-3-16,-19 4 22 15,-16 6-11-15,-17 2 18 16,-12 6-16-16,-7-2 21 0,-1-9-23 16,12-14 3-16,24-16-2 15,17-16 0-15,16-8-1 16,3-4 0-16,0 0 5 16,22-3 15-16,41-31 15 15,30-17-34-15,21-16-1 16,0-3-24-16,-23 6 24 15,-20 16-11-15,-28 17 22 16,-23 16 0-16,-12 7-2 16,-5 6 3-16,-3 2 37 15,0 0-45-15,0 0 7 0,0 0-11 16,0 10-32 0,-13 30 7-16,-21 18 20 0,-10 14 5 15,-10 9 1-15,-2-6 6 16,11-4-7-16,14-16 0 15,18-11-22-15,13-13 11 16,7-13-29-16,46-14-13 16,30-4-9-16,19-16-159 15,6-22-151-15</inkml:trace>
  <inkml:trace contextRef="#ctx0" brushRef="#br0" timeOffset="485812.7678">29795 4405 369 0,'0'0'33'16,"0"0"-19"-16,0 0-14 15,0 0 33-15,0 0-8 16,0 0 30-16,-52 66 2 16,50-66-13-16,2 0 2 15,0 0-35-15,0 0 38 16,2-20 2-16,25-10-42 15,13 0-18-15,7 0 2 16,0 11-5-16,-8 7-1 16,-7 7 14-16,-12 5-1 15,-4 0 0-15,-5 5-2 16,-3 16-1-16,0 11-1 0,-8 10 4 16,0 4 31-16,-18 4-23 15,-18 1 13-15,-11-5-8 16,-4-2-6-16,0-10 11 15,13-13-18-15,13-6 0 16,16-9-6-16,9-4 8 16,0-2-2-16,0 0 0 15,9 0-2-15,40 0 2 16,25-10 0-16,13-3 4 16,-7 6-5-16,-16 7 1 15,-19 0 0-15,-16 0-5 16,-14 10-15-16,-7 6 2 0,-8 4-43 15,0 4 10-15,0-2-2 16,0-5-125-16,0-15-194 16</inkml:trace>
  <inkml:trace contextRef="#ctx0" brushRef="#br0" timeOffset="486797.3564">13240 5782 487 0,'0'0'223'0,"0"0"-178"0,0 0-15 16,0 0 6-16,0 0 23 16,0 0-37-16,40 9-19 15,18-9 23-15,25-9-21 16,6-8-2-16,-10 1-3 15,-15 5-31-15,-22-3 28 16,-17 7-47-16,-14-3-34 16,-11-2-1-16,-7-3-119 15,-26-1-196-15</inkml:trace>
  <inkml:trace contextRef="#ctx0" brushRef="#br0" timeOffset="486984.9472">13290 5479 686 0,'0'0'121'16,"0"0"-110"-16,0 0 45 16,0 0-16-16,0 0 5 15,0 0-7-15,125-26-19 16,-50 17 12-16,-1-1-31 16,-5 4-15-16,-15 4-6 15,-15 2-95-15,-14 0-85 16,-12 15-227-16</inkml:trace>
  <inkml:trace contextRef="#ctx0" brushRef="#br0" timeOffset="487903.1171">15167 5388 361 0,'0'0'120'16,"0"0"-117"-16,0 0 24 0,0 0 34 15,0 0-31-15,0 0 24 16,0 0-32-16,4 2 2 16,-4-2 4-16,0 0-24 15,0 0 1-15,0 0-5 16,0 0 7-16,0 0-14 15,0 0-10-15,3 0-12 16,7 0 3-16,2 0-117 16,-5 0-93-16</inkml:trace>
  <inkml:trace contextRef="#ctx0" brushRef="#br0" timeOffset="488368.4517">14984 4860 676 0,'0'0'223'15,"0"0"-157"1,0 0-59-16,0 0 19 0,0 0-26 15,0 0-20-15,29 99 13 16,15-17 5-16,8 13 2 16,-1 0 0-16,0-10 5 15,-6-15-10-15,-9-10 5 16,-7-10 0-16,-12-12-6 16,-5-10-8-16,-12-7 13 0,0-4-15 15,-12-2-28-15,-30-3 28 16,-18-8-12-16,-9-4 16 15,7 0 9-15,10-18-10 16,17-11 13-16,12-10 19 16,17-10-11-16,6-6 37 15,0-4-41-15,26 5-3 16,14 8-1-16,12 11-12 16,6 13-7-16,4 13-32 15,-2 9-69-15,-1 0-36 16,-11 5-112-16</inkml:trace>
  <inkml:trace contextRef="#ctx0" brushRef="#br0" timeOffset="488815.3659">16067 5238 348 0,'0'0'66'15,"0"0"-43"-15,0 0 32 16,83-139-19-16,-77 99 18 0,-6 1 2 16,0 12-6-16,-6 9 0 15,-9 4-31-15,-8 10 16 16,-6 4-3-16,-12 4-30 16,-5 28-2-16,-3 9 0 15,4 8-6-15,14-3-1 16,9-5 4-16,11-3 3 15,11-6 0-15,0-5-3 16,13-1-11-16,28-9 14 16,16-7-7-16,15-10 1 15,7 0-6-15,2-24 7 16,-10-8 2-16,-13 3-2 16,-19 7-10-16,-20 12 5 15,-15 8 10-15,-4 2 6 16,0 0-6-16,0 10-3 0,0 21-13 15,2 9 15-15,4 7 1 16,5 4 0-16,7-1 1 16,3 2-3-16,2-9-10 15,-7-9-82-15,-7-12-145 16</inkml:trace>
  <inkml:trace contextRef="#ctx0" brushRef="#br0" timeOffset="489109.4297">14632 5951 519 0,'0'0'112'15,"0"0"-87"-15,0 0-17 16,127-5 13-16,-38 5 23 16,25 0-28-16,17 0 14 15,14 0-18-15,4 5-11 16,-1-1 13-16,-6-1-14 16,-14-3-8-16,-22 0-17 15,-23 0-67-15,-29 0-73 16,-28 0-174-16</inkml:trace>
  <inkml:trace contextRef="#ctx0" brushRef="#br0" timeOffset="489555.8784">14960 6032 253 0,'0'0'427'15,"0"0"-427"-15,0 0 7 16,0 0-14-16,0 0 14 16,129 86 0-16,-78-52 29 15,0 5-34-15,-2 6 22 0,-2 3-24 16,-11 2 4-16,-11-2-5 15,-15-3 1-15,-10-5-16 16,0-4 4-16,0-5-18 16,-18-6 22-16,-9-9-11 15,-8-8 3-15,-1-8 6 16,1 0 10-16,-1-17 0 16,3-15 34-16,2-7-12 15,6-11 27-15,5-4 14 16,9 1-19-16,11 6 3 15,0 8-27-15,15 7 9 16,26 8-29-16,9 8-17 0,11 12-48 16,-1 4-14-16,-4 0-44 15,-11 6-58-15,-5 0-242 16</inkml:trace>
  <inkml:trace contextRef="#ctx0" brushRef="#br0" timeOffset="489993.4571">15579 6152 383 0,'0'0'257'0,"0"0"-189"16,0 0-62-16,0 0-4 16,0 0 4-16,129-41-6 0,-78 34 0 15,-5 0 3-15,-11 4 5 16,-6 3-8-16,-10 0 0 15,-2 0-4-15,-7 0 8 16,2 0-4-16,-3 7 0 16,-5 10 3-16,-4 5-13 15,0 12 10-15,-11 8 0 16,-26 10 3-16,-15 4 5 16,-6 1 4-16,6-8 2 15,8-8-10-15,15-12 11 16,11-9-12-16,12-9-3 15,3-5 0-15,3-4 7 0,0 4-10 16,0 0 3-16,19 0 0 16,16 0 15-16,16-3-14 15,16-3 6-15,9 0-7 16,0-11 0-16,-7-7-8 16,-15-2-32-16,-19 2-46 15,-20-5-32-15,-15 4-186 16</inkml:trace>
  <inkml:trace contextRef="#ctx0" brushRef="#br0" timeOffset="490182.9408">15747 6334 561 0,'0'0'119'0,"0"0"-79"0,0 0 5 15,0 0 24-15,0 0-39 16,135-1-17-16,-73-2 15 16,5-1-28-16,3 0-10 15,-1-2-27-15,-11 0-85 16,-7-6-73-16,-9-4-346 16</inkml:trace>
  <inkml:trace contextRef="#ctx0" brushRef="#br0" timeOffset="490985.935">16604 5990 135 0,'0'0'536'16,"0"0"-487"-16,0 0-40 16,0 0 0-16,0 0 25 15,154 7-5-15,-89-7-20 16,-3 0-9-16,-12 0 0 16,-17 0 6-16,-11 0-13 15,-11 0-8-15,-6 0-57 16,-5-2-37-16,-9-8-124 0</inkml:trace>
  <inkml:trace contextRef="#ctx0" brushRef="#br0" timeOffset="491157.8082">16721 5823 299 0,'0'0'241'15,"0"0"-195"-15,0 0-26 16,153-12 16-16,-80 10 23 15,8 2-8-15,6 0-41 16,-4 0-10-16,-16-10-58 16,-28-10-197-16</inkml:trace>
  <inkml:trace contextRef="#ctx0" brushRef="#br0" timeOffset="699017.5437">18247 6002 16 0,'0'0'137'16,"0"0"-126"-16,0 0 10 15,0 0 57-15,0 0-10 16,0 0-29-16,0 0-32 16,2 0 7-16,-2 0 1 15,0 2-13-15,0-2 3 16,3 0-5-16,-3 0 0 16,0 0-7-16,0 0 7 15,0 0-3-15,0 0 3 0,0 0-20 16,2 0-2-16,-2 0-27 15,0 0-2-15,0 0-23 16,0-5-113-16</inkml:trace>
  <inkml:trace contextRef="#ctx0" brushRef="#br0" timeOffset="699314.4195">18247 6002 73 0</inkml:trace>
  <inkml:trace contextRef="#ctx0" brushRef="#br0" timeOffset="699841.9212">18247 6002 73 0,'74'-90'90'0,"-74"90"-86"0,0 0 62 0,0 0 40 0,0 0-51 0,0 0-14 15,18 1-4 1,-14-1 28-16,8-13-16 16,-4-1-29-16,-1-5 7 15,1 1-22-15,-2 0-1 0,-4 0 2 16,-2 1-1 0,0 2-2-16,0 4 3 0,0-1-5 15,-12 9 29-15,-3-2-12 16,-3 5-9-16,-9 0-9 15,-6 13 1-15,-5 15-1 16,-4 6 9-16,5 2-9 16,6-2 18-16,10-2-5 15,9-4-6-15,6-4 1 16,6-1-6-16,0-8-2 16,0 0 0-16,0-4-9 15,16-2 7-15,5-4-5 16,8-5-12-16,7 0 10 15,4 0-12-15,2-21 21 16,4-9-2-16,-4-5 3 0,-5 3-3 16,-8 9 2-16,-11 7 0 15,-9 5 14-15,-7 8-12 16,-2 0 12-16,0 1 4 16,0 2 3-16,0 0 23 15,0 0-20-15,0 0-22 16,0 0-2-16,0 2-9 15,0 18-5-15,0 6 11 16,0 6 6-16,0 0-2 16,0-4-1-16,7-3-29 15,15-5-14-15,14-7-44 16,15-6-41-16,14-7-52 0,4 0-148 16</inkml:trace>
  <inkml:trace contextRef="#ctx0" brushRef="#br0" timeOffset="700214.2456">19126 5317 349 0,'0'0'133'16,"0"0"-83"-16,0 0-1 0,0 0 20 16,0 0-10-1,-152 141-7-15,110-69-2 0,1 6-37 16,8 5 5-16,6-1-1 15,10-1-13-15,3-6 5 16,10 0-9-16,4-7-1 16,0-10-5-16,24-14-23 15,18-15-58-15,18-18-18 16,17-11-87-16,10-11-92 16</inkml:trace>
  <inkml:trace contextRef="#ctx0" brushRef="#br0" timeOffset="700459.4557">19605 5436 359 0,'0'0'251'0,"0"0"-187"16,0 0-31-16,0 0 64 0,0 0-47 15,0 0-31 1,-35 89-13-16,6-8 11 0,2 5 7 16,2 1-24-16,5-12-1 15,9-4 1-15,4-11-39 16,7-9-15-16,0-9 6 16,0-12-110-16,20-16-55 15,7-14-122-15</inkml:trace>
  <inkml:trace contextRef="#ctx0" brushRef="#br0" timeOffset="700662.5804">19826 5944 541 0,'0'0'89'0,"0"0"-83"16,0 0-2-16,0 0 37 15,118 9-1-15,-45-9-40 16,14 0-10-16,-2-4-27 16,-5-8-39-16,-11 0-68 15,-19 3-123-15</inkml:trace>
  <inkml:trace contextRef="#ctx0" brushRef="#br0" timeOffset="701203.9142">20708 5861 35 0,'0'0'331'16,"0"0"-290"-16,0 0-32 16,0 0-9-16,0 0 59 15,0 0-14-15,45-116-10 16,-45 95 3-16,0 6-12 0,0-2 4 15,0 7-16 1,-16 1 8-16,-9 4 11 0,-4 5-23 16,-4 0 8-16,-7 17-7 15,1 17-5-15,-4 8-2 16,7 4-4-16,5 4 0 16,8-2-4-16,10-6 2 15,7-6-5-15,6-8-7 16,0-5 2-16,0-7 6 15,19-9-2-15,13-7-19 16,8 0 14-16,11-7 2 16,3-19 10-16,-3-1-2 15,-9 1 3-15,-11 6 0 16,-12 8 0-16,-9 7 0 16,-7 5 11-16,-3 0-10 0,0 0 22 15,0 0-18-15,0 0 2 16,0 0-14-16,4 7 0 15,1 13 7-15,4 4 10 16,-3 0-9-16,1 3 6 16,-3-8-7-16,6 1-26 15,3-8-36-15,5-7-86 16,7-5-60-16</inkml:trace>
  <inkml:trace contextRef="#ctx0" brushRef="#br0" timeOffset="701518.8">21480 5349 364 0,'0'0'308'16,"0"0"-308"-16,0 0 15 15,0 0-15-15,0 0 6 0,0 0 29 16,4 130-1 0,-4-61-29-16,0 10 24 0,0 9-12 15,-16 4 22-15,-5 1 20 16,-8-3-50-16,-12-8 10 16,-5-6-7-16,-4-10-8 15,-4-10-8-15,4-12-10 16,3-12-51-16,5-10-30 15,10-16-90-15,12-6-187 16</inkml:trace>
  <inkml:trace contextRef="#ctx0" brushRef="#br0" timeOffset="739643.5719">22369 7411 239 0,'0'0'41'0,"0"0"-32"0,0 0-9 0,0 0 66 15,0 0-34-15,0 0-13 16,0 0-19-16,-2 14 0 15,2-12-5-15,0 0 7 16,0-2-2-16,0 0 0 16,0 0 3-16,0 0-3 15,0 0 0-15,0 0 0 16,0 0 8-16,0 0-7 16,0 0 5-16,0 0 7 15,0 3-10-15,0-3 29 16,0 0-25-16,0 0-3 0,0 1-8 15,0-1-46-15,0 0-123 16</inkml:trace>
  <inkml:trace contextRef="#ctx0" brushRef="#br0" timeOffset="740023.4524">22215 7233 148 0,'0'0'177'0,"0"0"-156"16,0 0-3-16,0 0 41 0,0 0 7 16,0 0 1-16,-6 10-37 15,6-10-17-15,9 2 5 16,24 2-8-16,23 3-9 16,19-5 31-16,12 1-16 15,5-3 14-15,-3 0-28 16,-9 0 7-16,-11 0-10 15,-9 0 3-15,-14-3-4 16,-13 1-25-16,-9-7-63 16,-17-7-36-16,-7-4-29 15</inkml:trace>
  <inkml:trace contextRef="#ctx0" brushRef="#br0" timeOffset="740327.9931">22260 6964 289 0,'0'0'120'0,"0"0"-86"0,0 0 2 15,0 0 40-15,0 0 10 16,0 0-36-16,-53-20-49 16,53 20 5-16,26 0-6 15,21 0 0-15,15 0 8 16,17 0-6-16,-2 0-2 0,2 0 1 15,-2 6 7-15,-3 0-8 16,-5 2 0-16,-4 2-11 16,-10 2-8-16,-7-2-116 15,-15-7-124-15</inkml:trace>
  <inkml:trace contextRef="#ctx0" brushRef="#br0" timeOffset="740640.415">23027 6828 128 0,'0'0'482'16,"0"0"-394"-16,0 0-84 16,0 0-4-16,0 0-1 0,0 0-1 15,57 18-20-15,-7 16 22 16,14 6 0-16,5 2 9 15,5 0-9-15,-7-1 0 16,-9-4 0-16,-14-2-5 16,-15-3 5-16,-9-3 0 15,-11 2-2-15,-9 5 1 16,0 8 1-16,-26 12 8 16,-30 8 8-16,-18 5 15 15,-8-6-18-15,-3-2-11 16,13-11-2-16,12-11-23 15,16-2-47-15,15-16-136 0,18-14-161 16</inkml:trace>
  <inkml:trace contextRef="#ctx0" brushRef="#br0" timeOffset="744908.978">15080 7865 37 0,'0'0'92'0,"0"0"-83"16,0 0 19-16,0 0 7 16,0 0-3-16,0 0 8 15,-4 0-13-15,4 0 19 16,0 0-5-16,0 0-8 16,0 0 18-16,-2 0-22 15,2 0 5-15,0 0 6 16,0 0-18-16,0 0 8 15,0 0-12-15,0 0-13 16,0 0 1-16,0 0-6 16,0 0-14-16,0 0 11 0,0 0-35 15,0 3 10 1,4 6-2-16,21 0 19 0,12 8 8 16,7-6 3-16,8 0 0 15,2-4 4-15,2 0 1 16,-6-6-1-16,2-1 4 0,-6 0-6 15,-3 0 20-15,-8 0-17 16,-3 0 3-16,-8-1 7 16,-3-2-14-16,-4 2 19 15,1-3 1-15,-7 1-21 0,-2 2 22 16,-5-1-13-16,-4 2 15 16,3 0 23-16,-3 0-20 15,0 0 5-15,0 0-4 16,0 0-25-16,2-2 4 15,-2 2-7-15,0 0 0 16,0 0-7-16,0 0 10 16,0 0-3-16,0 0 0 15,0 0 5-15,0 0-12 16,0 0 7-16,0 0 0 16,0 0-4-16,0 0 0 15,0 0 3-15,0 0-6 0,0 0-18 16,0 0 19-16,0 0-30 15,0 0-14-15,0 0-15 16,0-2-56-16,2-1-70 16,1-1-135-16</inkml:trace>
  <inkml:trace contextRef="#ctx0" brushRef="#br0" timeOffset="755239.7699">24088 7250 59 0,'0'0'159'31,"0"0"-146"-31,0 0-5 0,0 0 57 16,0 0-4-16,0 0-3 15,0 0-41-15,-9 7 9 16,9-7 15-16,0 0-30 15,0 0 11-15,0 0-1 16,0 0-8-16,0 1 26 16,0-1-36-16,0 0 1 15,0 3-8-15,0-3-3 16,0 0 6-16,0 0 1 16,9 2-29-16,19 0 25 15,20 3-6-15,16-5 10 16,12 0 4-16,0 0 0 15,0 0-4-15,-7 0 0 0,-9 0 8 16,-12 0-7-16,-9 0-1 16,-10 0 0-16,-12 0 0 15,-5 0 4-15,-8 0-4 16,-1 0 1-16,-3 0 4 16,0 0 20-16,0 0-15 15,0 0-9-15,0 0-1 16,0 0-9-16,0 0-32 15,0 0-55-15,0 0-106 16</inkml:trace>
  <inkml:trace contextRef="#ctx0" brushRef="#br0" timeOffset="755878.7278">25548 6665 111 0,'0'0'323'16,"0"0"-269"-16,0 0-29 15,0 0 29-15,0 0 19 16,0 0-63-16,0 5-10 0,-24 36-4 16,-22 27 4-1,-16 21 16-15,-13 13-12 0,-6 2 3 16,8-1-3-16,3-7-4 15,17-12 0-15,13-16-12 16,16-18 5-16,16-19-28 16,8-16 12-16,0-7-16 15,0-5 26-15,25-3 4 16,11-11 9-16,11-20 32 16,-1-15-31-16,-5-3 16 0,-5-1 9 15,-12 1-14-15,-7 6 20 16,-7-6-12-16,-8-1-12 15,-2-1 16-15,-2-2-19 16,-23 5 27-16,-4 4 9 16,2 6-28-16,3 1 29 15,3 10-22-15,8 5-20 16,7 10 14-16,6 4-12 16,0 6-4-16,0 2-6 15,0 0-51-15,0 0-30 16,0 5-138-16,0 20-86 15</inkml:trace>
  <inkml:trace contextRef="#ctx0" brushRef="#br0" timeOffset="756701.0538">24396 7742 352 0,'0'0'78'0,"0"0"-78"15,0 0-1-15,0 0 1 16,0 0 0-16,0 0 5 16,185 26 35-16,-83-16-20 0,5 2-8 15,6-2 17 1,1-3-19-16,2-2 19 0,5-1 2 15,-7-4-27-15,-6 3 15 16,-14-3-19-16,-18 1 0 16,-16 1-9-16,-20 0 9 15,-17 2-23-15,-13-2-51 16,-10 1-45-16,0 6-64 16</inkml:trace>
  <inkml:trace contextRef="#ctx0" brushRef="#br0" timeOffset="757270.1513">25031 8410 387 0,'0'0'0'15,"0"0"-3"-15,0 0 3 16,0 0 12-16,0 0 16 16,0 0-18-16,131-121 2 15,-87 75-8-15,-5 4 18 16,-15 9-8-16,-12 8 15 16,-10 9 28-16,-2 4-43 15,-2 1 9-15,-27 8-23 16,-11 3 10-16,-16 0 4 15,-14 28-14-15,-5 11 2 16,-4 7 20-16,10 3-17 16,14 3-1-16,10-7-4 0,21-7-8 15,11-9 8-15,13-3-8 16,0-1-4-16,33-6 9 16,27-14-36-16,16-5 1 15,11-16 11-15,4-22 13 16,-8-6 14-16,-14 0 12 15,-16 9 10-15,-21 13-1 16,-17 10-14-16,-11 10-4 16,-4 2 14-16,0 0-13 31,0 0 12-31,0 0-16 0,0 2-5 0,0 21 4 16,0 9-2-16,5 4 3 0,8 4 0 31,3-4 11-31,4-2-24 15,2-10 0-15,3-6-69 16,0-9-21-16,-2-9-148 16</inkml:trace>
  <inkml:trace contextRef="#ctx0" brushRef="#br0" timeOffset="762786.5892">26248 7775 253 0,'0'0'218'15,"0"0"-169"-15,0 0-35 16,0 0 5-16,0 0 65 16,0 0-54-16,0 0-3 15,0 0-14-15,0 0-9 16,0 0 15-16,0 0-19 16,15 3 0-16,37 1-4 15,31 0 8-15,25 0 3 16,10-1-7-16,-4-3-6 15,-18 0 4-15,-15 0-31 16,-17 0-7-16,-15 0-51 16,-22-5-98-16,-25-8-109 15</inkml:trace>
  <inkml:trace contextRef="#ctx0" brushRef="#br0" timeOffset="763043.4686">26549 7587 447 0,'0'0'182'0,"0"0"-152"15,0 0 59-15,0 0-20 16,0 0-18-16,0 0-31 16,-2-12-20-16,2 15 0 15,0 25-26-15,-7 20 26 16,0 13 0-16,-2 6 0 15,5-5 1-15,-1-9-1 0,5-11-24 16,0-9-26-16,0-5-45 16,7-8-98-16,8-11-46 15</inkml:trace>
  <inkml:trace contextRef="#ctx0" brushRef="#br0" timeOffset="763367.7169">27469 7141 505 0,'0'0'164'16,"0"0"-117"-16,0 0-29 15,0 0 41-15,0 0-37 16,0 0-22-16,0 56-8 0,-8 12 8 16,-4 18 47-16,3 0-46 15,5-6 2-15,2-10-1 16,2-9 6-16,0-11-13 16,0-8 5-16,0-8-33 15,6-6 15-15,1-3-50 16,2-8-53-16,0-7-109 15,-2-10-153-15</inkml:trace>
  <inkml:trace contextRef="#ctx0" brushRef="#br0" timeOffset="763579.9696">27686 7696 332 0,'0'0'289'0,"0"0"-221"0,0 0-68 16,0 0 44-16,0 0-29 16,0 0-3-16,145-5 17 15,-79 5-23-15,3 0-12 16,-2 0-15-16,-7-1-67 16,-8-3-36-16,-7-2-133 15</inkml:trace>
  <inkml:trace contextRef="#ctx0" brushRef="#br0" timeOffset="764075.5696">28861 7127 203 0,'0'0'368'16,"0"0"-298"-16,0 0-15 15,0 0 1-15,0 0-4 16,0 0-52-16,-5 9-26 16,-31 55 12-16,-15 29 14 15,-19 17 20-15,-3 11-20 16,-2-5 3-16,3-14-6 16,20-17 3-16,17-26-21 15,20-20 3-15,13-17-6 16,2-8 21-16,0-10-2 15,0-4-45-15,6 0 50 16,30-18 0-16,15-29 3 0,16-23 8 16,2-8-4-1,-7-4-4-15,-12 8 24 0,-19 10-26 16,-18 6 22-16,-13 5-17 16,-7 7-1-16,-26 6 10 15,-9 7-4-15,-8 1 6 16,9 11 7-16,5 5-16 15,11 7-9-15,14 6 1 16,8 1-13-16,3 2-25 16,0 0-93-16,19 12-38 15,16 7 18-15,5 4-170 16</inkml:trace>
  <inkml:trace contextRef="#ctx0" brushRef="#br0" timeOffset="764530.4774">29373 7059 532 0,'0'0'132'16,"0"0"-71"-16,0 0 18 16,0 0-21-16,0 0-56 15,0 0-2-15,5 40-20 16,-3 27 20-16,0 32-1 0,-2 15 8 16,-4 4 1-16,-30-4-8 15,-13-5 6-15,-4-10-18 16,-12-14 12-16,-3-15-64 15,-12-9-22-15,-5-18-111 16,-6-14-79-16</inkml:trace>
  <inkml:trace contextRef="#ctx0" brushRef="#br0" timeOffset="765006.8734">27411 7090 286 0,'0'0'166'16,"0"0"-64"-16,0 0-34 0,0 0 1 15,0 0-49-15,0 0 6 16,-33 23-26-16,0 27 7 16,-12 20 42-16,-2 8-32 15,-2 0-12-15,7-2 17 16,7-8-18-16,8-7 0 16,15-7-4-16,10-4 6 15,2-2-12-15,9-4 6 16,25-2-16-16,10-2 4 15,10-8-83-15,8-5-45 16,0-13-80-16</inkml:trace>
  <inkml:trace contextRef="#ctx0" brushRef="#br0" timeOffset="767779.6884">26996 8382 210 0,'0'0'136'16,"0"0"-136"-16,0 0 0 0,0 0 2 15,0 0 31-15,146 0-23 16,-97 0 20-16,5 0-8 16,1 0 15-16,12 0-6 15,17 0-27-15,22 0 23 16,20 0-7-16,22 0-18 15,16 0 8-15,4 0-6 16,-8 1-4-16,-15 2 0 0,-20 1 7 16,-15 1-7-16,-10 0 0 15,-9 1 1-15,-8-2-1 16,-8 0 2-16,-6 0-2 16,-9 0 0-16,-6 0 7 15,-12-3-9-15,-15 2 2 16,-11-3-27-16,-12 2-10 15,-4-2-73-15,-27 1-81 16</inkml:trace>
  <inkml:trace contextRef="#ctx0" brushRef="#br0" timeOffset="768133.1774">27574 8700 419 0,'0'0'194'0,"0"0"-194"16,0 0 8-16,0 0-15 16,0 0 7-16,0 0-19 15,-7 82 19-15,5-27 1 16,0 9 22-16,0-1-12 16,0-2-6-16,-3-4 1 15,1-6-6-15,-3-2 4 16,-4-7-12-16,4-2 2 15,7-4-42-15,0-4-69 16,0-10-120-16</inkml:trace>
  <inkml:trace contextRef="#ctx0" brushRef="#br0" timeOffset="768350.2483">27837 9097 449 0,'0'0'244'16,"0"0"-229"-16,0 0-1 15,0 0-14-15,0 0 0 16,143-5 4-16,-58 3 7 16,3 2-9-16,-3 0-2 15,-13 0-26-15,-15 0-43 16,-16 0-103-16,-16 0-103 15</inkml:trace>
  <inkml:trace contextRef="#ctx0" brushRef="#br0" timeOffset="768968.8367">28851 9039 280 0,'0'0'168'0,"0"0"-166"16,0 0 2-1,0 0 29-15,0 0-13 0,0 0 21 16,18-107-7-16,-11 88-17 16,-5 3 12-16,-2 5-4 15,0 6-4-15,0-2 5 16,0 7-24-16,0-5 17 15,-17 3-18-15,-6 2 10 16,-10 0-16-16,-5 7 6 16,-5 18-1-16,1 6 0 15,5 0-5-15,5 1 5 16,10-3 0-16,8-1 0 16,12-3-8-16,2-1 9 15,0-4-1-15,20-1 0 0,22-12-9 16,18-7 7-16,17 0 2 15,3-9-17-15,-5-19 12 16,-12-2 1-16,-16 0 4 16,-16 6-3-16,-13 7 11 15,-9 7-8-15,-5 6 9 16,-4 3-9-16,0 1 26 16,0 0-21-16,0 0-1 15,0 0 14-15,0 0-18 16,0 0-1-16,0 0-2 15,0 14-7-15,0 9 7 16,7 5 3-16,-1 0 0 16,5 1 0-16,3-3 7 0,-1-4-14 15,3-4-1-15,7-2-61 16,4-9-52-16,-4-2-183 16</inkml:trace>
  <inkml:trace contextRef="#ctx0" brushRef="#br0" timeOffset="805892.5991">18310 14476 24 0,'0'0'19'0,"0"0"8"16,0 0-23-16,0 0 1 15,0 0-10-15,0 0-6 16,0 0-22-16</inkml:trace>
  <inkml:trace contextRef="#ctx0" brushRef="#br0" timeOffset="806330.1098">17741 14534 166 0,'0'0'90'0,"0"0"-90"16,0 0 0-16,0 0 44 16,172 0 17-16,-91 0 11 15,8 0-14-15,6-5-9 16,-1-2 16-16,0-3-41 15,-5 2 2-15,-7-1-1 16,-13 4-21-16,-13 0 4 16,-22 3-8-16,-19 2-14 15,-10 0-11-15,-5 0-49 16,0 0-25-16,-16 0 0 0,-31-1-89 16</inkml:trace>
  <inkml:trace contextRef="#ctx0" brushRef="#br0" timeOffset="807222.385">17657 14258 101 0,'0'0'93'16,"0"0"-52"-16,0 0-14 15,0 0 12-15,0 0 25 16,0 0-6-16,-2-7-35 16,2 5-7-16,0 0-16 15,11-2 0-15,9 0 5 16,2 0 2-16,-2-2-7 16,-4 2 0-16,-5 2 0 15,0-2-3-15,0 2 3 16,-2 2 0-16,-5-5-6 15,-2 5 1-15,1 0 5 16,-3 0 0-16,0 0 0 0,0 0-4 16,0 0 9-16,0 0-5 15,0 0 4-15,0 0 0 16,0 0 7-16,0 0-11 16,0 0 6-16,0 0 16 15,0 0-17-15,0 0 4 16,0 0 1-16,0 0-8 15,0 0 11-15,0 0-13 16,0 0 2-16,0 0-2 16,0 0 6-16,0 0-6 15,0 0 10-15,0 0-6 16,0 0 6-16,0 0-10 16,0 0 6-16,0 0-12 15,0 0 6-15,0 0 0 16,0 0-5-16,0 0 9 0,0 0-7 15,0 0 3-15,0 0 0 16,0 0 6-16,0 0-1 16,0 0-3-16,0 0 6 15,0 0-5-15,0 0 1 16,0 0-4-16,0 0-7 16,0 0 1-16,16 0-16 15,17 0 12-15,19 0 10 16,10 0 0-16,9 5 6 15,4-5-3-15,2 0-1 16,-2 0 11-16,-1 0-7 16,-7 0-5-16,-5 0 13 0,-8-5-12 15,-14 5 9-15,-9 0-11 16,-13 0 5-16,-7 0-13 16,-5 0 10-16,-6 0-2 15,0 0 2-15,0 0 4 16,0 0 9-16,0 0-12 15,0 0 1-15,0 0 1 16,0 0-5-16,0 0 0 16,0 0-5-16,0 0-2 15,6 0-15-15,7 0-54 16,5 0-29-16,11 0-10 16,2 0-121-16</inkml:trace>
  <inkml:trace contextRef="#ctx0" brushRef="#br0" timeOffset="807687.9794">18954 14080 184 0,'0'0'127'0,"0"0"-117"16,0 0-2-16,0 0-8 16,0 0 2-16,0 0 28 15,-3-5-2-15,3 5-16 16,0 0 10-16,0 0-22 16,0 0-2-16,0 9 0 15,17 10 3-15,12 5-1 16,8 0 12-16,5 2-8 0,8-3 23 15,1-4-18-15,-2 5 17 16,-2 0 18-16,-3 2-35 16,-3 2 12-16,-6 2-13 15,-4 2-6-15,-4-2 12 16,-9 3-14-16,-11-1 0 16,-7 7 3-16,-7 14 5 15,-33 1 1-15,-18 13 21 16,-11-9-28-16,-2-9 16 15,11-14-18-15,17-15-4 16,20-12 1-16,21-4-51 16,2-4-62-16,29 0-113 15</inkml:trace>
  <inkml:trace contextRef="#ctx0" brushRef="#br0" timeOffset="827332.7302">9939 8488 78 0,'0'0'65'16,"0"0"-65"-16,0 0 0 15,0 0 35-15,0 0 43 16,0 0-23-16,0 0-13 16,-11-16-42-16,5 4-5 15,-6-4-87-15,-1-1-164 16</inkml:trace>
  <inkml:trace contextRef="#ctx0" brushRef="#br0" timeOffset="827754.1356">9906 8185 455 0,'0'0'107'0,"0"0"-80"0,0 0 46 0,0 0-25 15,0 0-38-15,0 0-10 16,0 94-14-16,0 3 14 16,-3 24 0-16,3 13 10 15,-2 14-11-15,-2 5 1 16,-3-5-15-16,-1-14 10 16,-4-16-5-16,-5-25-34 0,-4-21-31 15,-12-22 7 1,-5-19-4-16,-7-19 1 0,-1-12-4 15,7-5 75-15,10-39 2 16,12-16 67-16,7-12-33 16,8-5-14-16,2 6 62 15,0 13-35-15,23 11-8 16,15 10-28-16,11 12-13 16,9 9-1-16,4 9-5 15,-1 7-23-15,-8 0 3 16,-9 19-46-16,-6 1-33 15,-7-6-109-15</inkml:trace>
  <inkml:trace contextRef="#ctx0" brushRef="#br0" timeOffset="828187.1725">10189 9346 441 0,'0'0'0'0,"0"0"-12"31,0 0 12-31,140-32 4 0,-46-21 3 0,20-19-6 16,12-30 7-16,11-28-5 15,1-22-3-15,-16-8 0 16,-28 17-28-16,-41 31 28 15,-34 37 4-15,-19 37 44 16,-2 18-25-16,-23 16-16 16,-11 4 47-16,-9 24-52 15,-15 35-2-15,-9 25 18 16,-9 20-11-16,-2 12 7 0,8 2 12 16,17 1 14-1,19-13-22-15,23-16-18 0,13-18 2 16,20-14 3-16,35-19 1 15,26-20-12-15,17-19-9 16,9-3-96-16,-11-29-90 16,-30 2-146-16</inkml:trace>
  <inkml:trace contextRef="#ctx0" brushRef="#br0" timeOffset="828667.1589">9139 9791 203 0,'0'0'147'16,"0"0"-119"-16,0 0 9 16,0 0 9-16,131-5 5 15,-75 5-9-15,16 0 9 0,26 0-6 16,27 0-17 0,33 1 14-16,27-1-37 0,16 0-1 15,-6 0-8-15,-21-1-30 16,-31-6 10-16,-38 7 24 15,-27 0-3-15,-24 0-6 16,-16 0-6-16,-17 0-66 16,-16 7-76-16,-5 0-133 15</inkml:trace>
  <inkml:trace contextRef="#ctx0" brushRef="#br0" timeOffset="829210.743">9596 9978 434 0,'0'0'223'0,"0"0"-181"16,0 0-34-16,0 0 10 15,0 0-5-15,0 0-12 16,0 65 3-16,16 0 5 15,11 5 16-15,4 6-20 0,2 1-3 16,1 1 5 0,-5-2-6-16,-10-6-1 0,-7-10 0 15,-8-9-5-15,-4-14 2 16,0-8-10-16,-14-7 5 16,-21-8 0-16,-14-4 5 15,-9-6 3-15,2-4-1 16,9 0 4-16,12-6-3 15,12-23 25-15,8-6-9 16,9-8-8-16,6 0 0 16,0-3-2-16,26 1-6 15,16 9-9-15,10 8-3 16,6 16 4-16,-3 10-19 16,-1 2-8-16,-5 0-65 0,-3 19-68 15,-3 0-101-15</inkml:trace>
  <inkml:trace contextRef="#ctx0" brushRef="#br0" timeOffset="830417.4987">11676 9876 372 0,'0'0'120'0,"0"0"-120"15,0 0 1-15,0 0 32 16,0 0 67-16,0 0-60 15,160 5-15-15,-95-5-16 16,-1 0-8-16,-3-12-2 16,-10 1-41-16,-15-1-61 0,-23-2-50 15,-13-7-124-15</inkml:trace>
  <inkml:trace contextRef="#ctx0" brushRef="#br0" timeOffset="830635.7872">11583 9610 404 0,'0'0'107'15,"0"0"-101"-15,0 0 30 16,127-17 59-16,-67 9-41 16,9 1 6-16,9-7-22 15,2 2-27-15,-4 1-1 16,-7 2-10-16,-16 4-13 0,-13 3-42 15,-15 2-97-15,-16 0-90 16</inkml:trace>
  <inkml:trace contextRef="#ctx0" brushRef="#br0" timeOffset="835722.572">10347 12888 93 0,'0'0'54'0,"0"0"-50"16,0 0 20-16,0 0 0 15,0 0 8-15,0 0 4 16,0 0-14-16,0 0 9 0,90-42-6 15,-71 38-22-15,6-1 11 16,2 1-6-16,4-1-2 16,2 0 13-16,8 1-8 15,1 1 10-15,5-2 8 16,4 1-6-16,2 1 6 16,3 0-11-16,5 3-4 0,1 0 22 0,0 0-17 15,5 0 3-15,7 0 5 16,4 0-25-16,11 0 21 15,2 0-14-15,5 4-7 16,0 5 13-16,-9 0-14 16,-2 3 9-16,-1-1-9 15,4 1 3-15,-1-3 3 16,4 0-7-16,-5-2 0 16,-3 3 6-16,-3 1-4 15,-6-2-2-15,-6 1 7 16,-4 3-1-16,-9-1 1 0,-6 4-7 15,-5-2 0-15,-1 2 2 16,-5-1 3-16,-7 0-5 16,0 1 0-16,-8-1 4 15,-1 0 0-15,-2-1-4 16,0 0 0-16,-2 1 3 16,0-4 1-16,-2 1-4 15,-3-1 0-15,3 1 10 16,1 1-11-16,3-1 1 15,3-2 0-15,-2 3 10 16,4-6-6-16,-2 1-4 16,-6-1 0-16,-1-4 9 15,-7 4-5-15,0-6-4 0,-4 3 0 16,-3-4 12-16,-2 0-4 16,0 0-6-16,0 0 6 15,2 0-5-15,-2 0 18 16,0 3-15-16,0-3 0 15,0 0 13-15,0 0-12 16,0 0-6-16,0 0 19 16,0 0-20-16,0 0 22 15,0 0-22-15,0 0 2 16,0 0-6-16,0 0 4 16,0 0 0-16,0 0 0 15,0 0 5-15,0 0-6 0,0 0 1 16,0 0 0-16,0 0-2 15,0 0 2-15,0 0 0 16,0 0-1-16,0 0 12 16,0 0-14-16,0 0 3 15,0 0 0-15,0 0-1 16,0 0 5-16,0 0-4 16,0 0 0-16,0 0 6 15,0 0-11-15,0 0 5 16,0 0 0-16,0 0-3 15,0 0 3-15,0 0 0 16,0 0-3-16,0 0 4 16,0 0-5-16,0 0 4 0,0 0-10 15,0 0 7 1,0 0-18-16,0 0-9 0,0 0-30 16,0-8-107-16,0-9-189 15</inkml:trace>
  <inkml:trace contextRef="#ctx0" brushRef="#br0" timeOffset="838790.4038">8551 9719 301 0,'0'0'133'15,"0"0"-118"-15,0 0-15 16,0 0 72-16,0 0 3 16,-145 0-30-16,95 0 14 15,8 0-4-15,5 0-10 0,8 0 8 16,4 0-46-16,2 0 1 15,3 0-8-15,3 0-23 16,3 0 4-16,5 0-64 16,9 0-80-16,0-16-197 15</inkml:trace>
  <inkml:trace contextRef="#ctx0" brushRef="#br0" timeOffset="838999.3224">8497 9388 590 0,'0'0'54'0,"0"0"-39"16,-122-2-2-16,72 2 15 0,0 0-24 15,-2 0-4-15,9 2-22 16,10 2-16-16,13-4-130 15,8 0-220-15</inkml:trace>
  <inkml:trace contextRef="#ctx0" brushRef="#br0" timeOffset="839906.0584">6288 8652 397 0,'0'0'128'16,"0"0"-113"-16,0 0-6 16,0 0-4-16,0 0 1 15,0 0 7-15,0 21-10 16,2 18 4-16,21 19 58 15,1 12-17-15,3 8-30 16,2 6 12-16,-5 4 9 16,-2-1-37-16,-6 2 33 15,-9-4-34-15,-7-5 4 16,0-5 6-16,-23-8-5 16,-12-4-4-16,-7-14-2 15,-7-8 9-15,-3-7-17 16,-4-13 8-16,8-9-12 0,2-12 4 15,9 0 9-15,10-6-1 16,8-28 0-16,7-10-17 16,12-9 17-16,0-4-11 15,22 2 11-15,18 5-7 16,14 4 7-16,6 7-6 16,7 0-4-16,-5 11-14 15,-4 5 20-15,-6 11-3 16,-10 10-8-16,-9 2 5 15,-8 0-80-15,-7 19-27 0,-9 5-30 16,-3 0-76-16</inkml:trace>
  <inkml:trace contextRef="#ctx0" brushRef="#br0" timeOffset="840390.8122">6903 9082 476 0,'0'0'188'0,"0"0"-188"15,0 0-16-15,0 0 1 0,0 0 15 0,0 0-3 16,31-22 1-16,12 10 2 15,11 0 2-15,1 1 9 16,-2 3-16-16,-3 2 5 16,-13 5 0-16,-5 1-2 15,-12 0 6-15,-7 0-6 16,-5 0 2-16,-4 22 0 16,-4 15 10-16,0 22 10 15,-29 19-9-15,-19 18 25 16,-14 15-35-16,-3 1 10 15,7-10-11-15,11-18 7 16,16-21-8-16,16-19 1 0,8-16 0 16,7-10-10-16,0-10 7 15,0-6-13-15,7-2 7 16,26 0 9-16,17-9 6 16,10-12-6-16,7-4-14 15,-1-3 11-15,-1 4-26 16,-7 2-2-16,-2-2-10 15,-10 2-74-15,-13-2-59 16</inkml:trace>
  <inkml:trace contextRef="#ctx0" brushRef="#br0" timeOffset="840646.7574">6892 9483 422 0,'0'0'139'0,"0"0"-126"16,0 0 6-16,0 0 59 16,116-26-20-16,-72 19-27 15,6 0 22-15,8-4-24 16,4 0-12-16,5 1-15 15,2-1-2-15,-9 8-6 16,-11 0-33-16,-13 3-62 16,-16 0-132-16,-13 0-163 15</inkml:trace>
  <inkml:trace contextRef="#ctx0" brushRef="#br0" timeOffset="847460.546">10256 10221 432 0,'0'0'77'16,"0"0"-69"-16,0 0 2 16,0 0 38-16,0 0-15 15,0 0-7-15,0 0 4 16,2-39-25-16,40 30-7 16,18-5 2-16,12 2 0 15,-3 0-5-15,-4 4 5 16,-9-1 0-16,-15 8-5 15,-11 1 7-15,-10 0-4 16,-9 0-4-16,-7 19-14 0,-4 23 18 16,-6 24 2-16,-34 18 14 15,-18 15 5 1,-13 13-16-16,-14 4 10 0,2-7 0 16,14-19 7-16,22-27-7 15,30-25-13-15,17-18-14 16,0-9 12-16,17-8-41 15,30-3 31-15,24-13 4 16,18-23 0-16,9-10-19 16,-1-4-54-16,-15 4 10 15,-20 2 1-15,-21 11-76 16</inkml:trace>
  <inkml:trace contextRef="#ctx0" brushRef="#br0" timeOffset="847660.757">10240 10457 445 0,'0'0'69'0,"163"-18"-59"16,-50 14 25-16,10 4 2 15,0 0-16-15,-3 0-11 0,-15 0-10 0,-26 0-17 16,-27 0-91-16,-23 0-93 15</inkml:trace>
  <inkml:trace contextRef="#ctx0" brushRef="#br0" timeOffset="863810.7196">13550 9691 219 0,'0'0'138'16,"0"0"-131"-16,0 0-6 16,0 0 38-16,0 0 17 15,0 0-10-15,0 0-7 16,10-4-13-16,-10 4 20 15,0 0-32-15,0 0-8 16,2 0 1-16,-2-5 0 16,0 0-7-16,0-4 0 15,0-12-17-15,0-4 17 0,0-2-10 16,-2-7 10-16,-8-2-1 16,-1 0 9-16,-2-3-4 15,-1 3 1-15,-1 7 3 16,1 4 11-16,4 9 0 15,-2 4 11-15,-1 4 9 16,-5 3-31-16,-13 5 5 16,-11 0-13-16,-14 25-5 15,-5 16-5-15,6 2 10 16,17 3 0-16,13-2-4 16,17-7-7-16,8-5 10 15,0-9 0-15,8 0-19 16,23-7 16-16,15-4-2 15,9-8 6-15,12-4 6 16,4 0-1-16,1-9-5 0,-10-11 0 16,-15-1 5-16,-14 1-5 15,-13 3 0-15,-9 8 0 16,-6 4 18-16,-3 2-4 16,-2 3 9-16,0 0-22 15,0 0 8-15,0 0-18 16,0 8 0-16,0 18-6 15,0 6 7-15,9 6 10 16,4-2-2-16,8-6 0 16,3-4-42-16,8-11-8 15,12-15-39-15,7 0-76 16,3-20-160-16</inkml:trace>
  <inkml:trace contextRef="#ctx0" brushRef="#br0" timeOffset="863998.2972">14121 9675 397 0,'0'0'165'0,"0"0"-158"16,0 0 4-16,0 0 2 16,0 0 34-16,0 0-9 15,174 10 2-15,-87-10-40 16,7-12-10-16,-5-5-53 15,-20 0-78-15,-22 0-114 0</inkml:trace>
  <inkml:trace contextRef="#ctx0" brushRef="#br0" timeOffset="864487.2719">15606 9096 299 0,'0'0'336'15,"0"0"-273"1,0 0-51-16,0 0-5 0,0 0-7 0,0 0-1 16,-25 64 1-16,-23 18 1 15,-17 29-1-15,-16 19 14 16,-12 16-6-16,-12 11-8 15,7-17 0-15,20-23-9 16,27-33-5-16,26-33-15 0,21-21 8 16,4-16 21-1,0-14-40-15,33-1 40 0,21-44-2 16,15-33 8-16,7-28-7 16,-1-14 1-16,-17 4 0 15,-16 13 11-15,-19 19 11 16,-17 12 32-16,-6 7-9 15,-6 10-43-15,-21 6 36 16,-4 9-5-16,-3 8 10 16,3 8 14-16,9 7-42 15,7 5 7-15,10 5-22 16,3 0-18-16,2 4 3 0,0-3-28 16,0-2-65-16,22 2-71 15,4 0-175-15</inkml:trace>
  <inkml:trace contextRef="#ctx0" brushRef="#br0" timeOffset="884470.5726">20960 13895 36 0,'0'0'23'0,"0"0"-7"16,0 0 16-16,0 0 27 16,0 0-9-16,22-121 58 15,-22 99-51-15,0 2 11 16,0 2 8-16,0 4-48 16,0 3 9-16,0 4-18 15,0 0-13-15,0 2 41 16,0-2-18-16,0 2 1 15,-4-3 13-15,2-1-21 16,-2 4 13-16,1 0 0 0,3 5-13 16,0 0-3-16,0 0-19 15,0 0-18-15,0 28 15 16,0 22-4-16,0 25 7 16,0 15 3-16,-2 12 6 15,-2 6-5-15,-8-1-4 16,-3-7 0-16,-8-9-5 15,-8-11-12-15,-4-8 16 16,-6-5-2-16,-1-9 3 16,2-9-13-16,5-18 13 15,6-18 0-15,2-11-5 16,4-2 12-16,1-24-4 0,2-20-3 16,6-9 8-1,10-5-7-15,4-1 2 16,0 5-3-16,15 7 8 0,17 6-2 15,10-1-6-15,8 7 0 16,3 3-19-16,0 6 14 16,-13 10-2-16,-15 10 7 15,-11 1-10-15,-6 5 0 16,-1 0-36-16,1 19-13 16,4 11-39-16,-3 0-7 15,2-5-49-15,3-8-23 16</inkml:trace>
  <inkml:trace contextRef="#ctx0" brushRef="#br0" timeOffset="885055.8617">21297 14050 310 0,'0'0'178'0,"0"0"-45"15,0 0-34 1,0 0-6-1,0 0-29-15,0 0 0 0,5-13-26 16,-5 13-36-16,2 13-4 16,-2 28-32-16,0 22 34 15,0 22-9-15,0 1 9 16,-10 2-9-16,-7-18-17 16,1-13-36-16,5-19 22 15,5-18-2-15,6-8 26 0,0-12 8 16,0 0 3-1,0 0 5-15,0-3 11 0,26-34-1 16,14-16 8-16,14-10-18 16,-3 0 0-16,-2 9 11 15,-9 14-9-15,-9 13 14 16,-11 15-5-16,-9 7-1 16,-11 5-6-16,3 0-4 15,-1 0-18-15,5 17 11 16,2 10-9-16,-5 8 16 15,-2 7 0-15,-2-3 5 16,0-4-6-16,0-12 1 16,0-12-15-16,0-8 7 15,0-3 2-15,0 0 6 0,23-26 27 16,22-25-14-16,23-24 1 16,10-15-14-16,0 1 0 15,-9 14 3-15,-17 18 8 16,-19 25-6-16,-17 18 26 15,-14 9-18-15,-2 5 0 16,0 0-13-16,0 0-52 16,0 18-33-16,-5 26-81 15,-16 14 79-15,-4 5-91 16</inkml:trace>
  <inkml:trace contextRef="#ctx0" brushRef="#br0" timeOffset="885294.8989">22124 14466 780 0,'0'0'112'16,"0"0"-112"-16,0 0-37 0,0 0 28 0,-25 118 9 15,17-69 0-15,-2 0 0 16,1-5-4-16,1-4 0 15,1-11 4-15,2-8-5 16,1-3-2-16,4-1-51 16,0-7-52-16,9-6-107 15,27-4-144-15</inkml:trace>
  <inkml:trace contextRef="#ctx0" brushRef="#br0" timeOffset="885701.0694">22859 14485 97 0,'0'0'407'0,"0"0"-308"16,0 0-79-16,0 0-16 16,0 0 3-16,0 0 12 15,-2-9-12-15,15 9 28 16,22 0-17-16,17-5 9 15,11 0 1-15,1-2-25 16,-6 2-3-16,-13-1 3 16,-9-1 6-16,-18 3-18 15,-7 3 9-15,-9-8-30 16,-2 2-3-16,-9-5-91 16,-26-6-142-16,-17 2-27 15</inkml:trace>
  <inkml:trace contextRef="#ctx0" brushRef="#br0" timeOffset="885955.7261">22788 14177 329 0,'0'0'144'16,"0"0"-62"-16,0 0-27 0,0 0-10 16,0 0-37-16,0 0 6 15,49-23-13-15,7 18 2 16,13 3 36-16,5 0-29 15,1-1 3-15,-3 3-4 16,-10-1-1-16,-11 1-5 16,-17 0-3-16,-19 0-10 15,-8 0 5-15,-7 0-61 16,0 0-45-16,-11 6-99 16,-9 8-38-16</inkml:trace>
  <inkml:trace contextRef="#ctx0" brushRef="#br0" timeOffset="887553.18">24761 14395 406 0,'0'0'134'0,"0"0"-96"15,0 0-30-15,0 0 46 16,0 0 6-16,0 0-6 16,11-16 15-16,-2 1-54 15,0-10-3-15,2-5-12 16,-2-4 9-16,-7-6-21 16,-2 0 12-16,0 6-3 0,-7 4-5 15,-8 6 0 1,-3 8 8-16,0 5 0 0,1 4 2 15,-6 7-8-15,-4 0 6 16,0 0 0-16,4 6-5 16,2 11 12-16,7 6-7 15,3 0 0-15,1 8 6 16,0 3 1-16,4 2-7 16,-3 0 0-16,5 1 2 15,1-10-2-15,3-3-8 16,0-1-10-16,13-9-28 15,23-9 36-15,13-5-8 16,14 0 18-16,6-14-8 16,-3-7 11-16,-10 4-3 15,-19 7 0-15,-20 6 5 0,-11 4-5 16,-6 0 0 0,0 0-1-16,0 0-6 0,0 14-13 15,-17 17 20-15,-10 6 44 16,2 6-42-16,7-3 8 15,12-2-10-15,6-4-16 16,4-4-9-16,37-14-66 16,17-16-49-16,9 0-145 15</inkml:trace>
  <inkml:trace contextRef="#ctx0" brushRef="#br0" timeOffset="887762.0627">25534 14415 613 0,'0'0'104'15,"0"0"-104"-15,0 0-9 16,0 0 9-16,0 0 23 0,0 0-23 16,56 0 31-16,-4 0 19 15,10 0-49-15,5 0 3 16,-1 0-4-16,-5 0-42 15,-12-6-10-15,-11-2-102 16,-9-2-59-16</inkml:trace>
  <inkml:trace contextRef="#ctx0" brushRef="#br0" timeOffset="888233.3566">26753 13936 529 0,'0'0'127'0,"0"0"-87"0,0 0-15 16,0 0-21-16,0 0 16 16,0 0 0-16,-12-12-10 0,-28 50-10 15,-20 21 20 1,-21 21-13-16,-10 6 4 0,-5 11-7 15,7 5-8-15,12-8 3 16,27-16-54-16,21-22 4 16,19-20 2-16,10-14 32 15,0-15 8-15,0-7-16 16,27 0 17-16,8-17 3 16,13-23 10-16,5-12-2 15,3-14 2-15,-5 3 2 16,-8 8 38-16,-12 6-10 15,-12 9 18-15,-9-4-17 16,-10 3-18-16,0 2 17 16,-20-1-15-16,-11 8 5 0,-5-3 20 15,3 12-28-15,8 5 8 16,9 6-23-16,9 7 5 16,7 5-14-16,0 0-46 15,-2 0-123-15,2 14-216 16</inkml:trace>
  <inkml:trace contextRef="#ctx0" brushRef="#br0" timeOffset="888576.4918">27336 13851 166 0,'0'0'186'16,"0"0"-90"-1,0 0 29-15,0 0 3 16,0 0-47-16,0 0-7 16,9-23-61-16,-9 23-5 15,0 20-16-15,0 24-1 16,0 22 9-16,0 14 10 15,0 7-8-15,0-5 8 16,0-2-10-16,0-2 0 0,0-6 8 16,-7-1-7-1,-15-4-1-15,-16-2 0 0,-24-2-56 16,-25-8-85-16,-25-6-267 16</inkml:trace>
  <inkml:trace contextRef="#ctx0" brushRef="#br0" timeOffset="889203.6181">24438 13906 258 0,'0'0'94'0,"0"0"-11"15,0 0-55 1,0 0 2-16,0 0 59 0,0 0-20 16,-81-40-28-16,46 83-27 15,-19 27 8-15,-3 20 29 16,3 18-21-16,5 2-15 15,11 3-4-15,13-7-11 16,10-14 0-16,15-14 0 16,0-12 9-16,24-13-9 15,27-9 0-15,18-11 3 16,16-6-12-16,11-11-46 16,-5-13-104-16,-12-3-68 15</inkml:trace>
  <inkml:trace contextRef="#ctx0" brushRef="#br0" timeOffset="891081.2969">27733 14226 372 0,'0'0'78'16,"0"0"-78"-16,0 0-10 16,0 0 10-16,0 0 5 15,0 0 37-15,-5-9-42 16,5-8 30-16,0 0-26 15,5-3 12-15,12-2-18 16,8-4 2-16,8-2 0 16,9-2-13-16,3 2 13 15,-5 1 0-15,-4 5-1 16,-10 9 7-16,-5 1-4 16,-8 5-2-16,-6 5 0 15,-5 2 11-15,3 0-11 0,-3 4-11 16,0 22 6-16,-2 19 5 0,0 7 21 15,-29 16 3-15,-17 0-4 16,-8 2 21-16,0 1-31 16,7-8 3-16,14-14-13 15,11-11 7-15,12-12-11 16,8-12 4-16,2-2-16 16,0-10 13-16,23-2-10 15,26-2 13-15,20-30 0 16,20-17-5-16,7-13 3 0,2-2-6 15,-9-2 8-15,-13 4-6 16,-15 11 9-16,-22 10-3 16,-10 12 0-16,-14 12 3 15,-9 4 2-15,-4 11 14 16,-2 0 5-16,0 2 21 16,0 0-34-16,0 0-1 15,-18 9-10-15,-9 21 5 16,-9 14 4-16,5 11 3 15,4-2-9-15,9 5 14 16,5 0-11-16,5-5-6 16,5-4 0-16,3-4-12 0,0-9 0 15,20-4-59 1,11-12-61-16,5-10-124 0</inkml:trace>
  <inkml:trace contextRef="#ctx0" brushRef="#br0" timeOffset="891358.3651">28865 14476 193 0,'0'0'335'16,"0"0"-273"-1,0 0-40-15,0 0 7 0,0 0 33 16,0 0-22-16,2-5-31 15,-2 19-8-15,-2 18 13 16,-12 13-10-16,3 3 13 16,-2-4-10-16,4-4 2 15,4-4-9-15,5-9 1 16,0-4-2-16,0-5 1 16,0-5-9-16,0-8-14 15,0-2-58-15,3-3-18 0,13 0-54 16,1-3-62-16</inkml:trace>
  <inkml:trace contextRef="#ctx0" brushRef="#br0" timeOffset="892845.7264">20762 15245 106 0,'0'0'271'0,"0"0"-111"0,0 0-85 16,0 0-16-16,0 0 6 15,0 0-25-15,-20-27 3 16,20 27-43-16,0 0 1 16,0 0-9-16,0 0 4 15,0 18-11-15,0 22 11 16,4 14 8-16,8 11 5 15,-4 8-4-15,-1 4 0 16,-7-2 7-16,0 0-12 0,0-3 0 0,-5-10 6 16,-14-10 1-16,1-6-6 15,-3-14-1-15,-3-1 6 16,0-9-4-16,-9 0-2 16,-2-12-5-16,-2-6 2 15,-1-4-7-15,5 0 10 16,4-19 0-16,10-7-12 15,15-6 7-15,4-3 2 16,16-6 2-16,20 8-12 16,3 7 6-16,-3 9 2 0,-7 14-10 15,-4 3-30-15,-5 0-48 16,-5 9-28-16,1 14-25 16,-1-2-13-16</inkml:trace>
  <inkml:trace contextRef="#ctx0" brushRef="#br0" timeOffset="893443.7067">21237 15473 448 0,'0'0'228'0,"0"0"-167"16,0 0-58-16,0 0 13 16,0 0-13-16,0 0-3 15,11 31 4-15,-5 13 13 16,-4 11 19-16,-2 7-22 0,0 4-9 16,0-7 7-16,0-6-6 15,0-9-6-15,0-16 0 16,0-7-8-16,0-17 7 15,0-3-17-15,0-1 5 16,7 0 5-16,27-26 16 16,15-14 11-16,13-10-7 15,0 0-9-15,-12 12 6 16,-15 18-9-16,-16 8 4 16,-9 7-11-16,-7 5 7 15,-1 0-9-15,2 0 4 16,-2 12-11-16,0 14 16 0,1 3 0 15,-3 3 0-15,0-2 7 16,0-4 0-16,0-4-7 16,0-12 0-16,0-6 0 15,0-4 0-15,3 0 0 16,1 0 2-16,7-4 27 16,13-28-17-16,8-19 14 15,12-8-14-15,3 0-11 16,0 2 24-16,-7 12-21 15,-11 13 3-15,-10 14-12 16,-9 10 8-16,-8 6-4 16,-2 2 1-16,0 0-47 15,2 2-17-15,1 24-136 0,-3 9 52 16,0 1-122 0</inkml:trace>
  <inkml:trace contextRef="#ctx0" brushRef="#br0" timeOffset="893917.6888">22215 15932 258 0,'0'0'149'0,"0"0"-29"15,0 0-30-15,0 0-13 16,0 0-50-16,0 0-24 16,27-107-3-16,15 84 0 0,6 2 5 15,0 7 3 1,-1 0-1-16,-7 6 2 0,-7 4 15 16,-10 4-23-16,-10 0 20 15,-4 0-21-15,-6 0-5 16,-3 3-5-16,0 23 15 15,-14 20-5-15,-24 7 37 16,-16 14-28-16,-4 0 9 16,0 0-18-16,8-9 1 15,14-4-1-15,16-18 0 16,11-10 0-16,9-4-3 16,0-12-4-16,4 2 2 15,28-10 3-15,12-2 2 16,18 0 19-16,8-2-19 0,3-16 5 15,-4-2-5-15,-1 0-5 16,-2 8-9-16,-3-2-60 16,-1 1-57-16,-6 1-54 15,-6-2-78-15</inkml:trace>
  <inkml:trace contextRef="#ctx0" brushRef="#br0" timeOffset="894177.8437">23354 15895 282 0,'0'0'277'0,"0"0"-224"16,0 0-39-16,0 0 38 15,0 0 2-15,0 0 16 16,120-21-53-16,-68 12 5 15,-5-1 1-15,-5 3-22 16,-8-2 5-16,-12 3-6 16,-9-2-27-16,-6-1-1 15,-7-3-42-15,0-2-61 0,-13-6-61 16,-23 3-88-16</inkml:trace>
  <inkml:trace contextRef="#ctx0" brushRef="#br0" timeOffset="894380.973">23385 15596 182 0,'0'0'145'16,"0"0"-75"-16,0 0 2 15,0 0 35-15,0 0-6 16,0 0-44-16,139-80-9 16,-97 76-35-16,3 0-7 15,-7 3-8-15,-3-2 2 0,-4 3-8 16,0 0-9-1,5 0-86-15,3 0-30 0,-2 0-57 16</inkml:trace>
  <inkml:trace contextRef="#ctx0" brushRef="#br0" timeOffset="896051.6548">24549 15204 226 0,'0'0'125'16,"0"0"-56"-16,0 0-1 15,0 0-5-15,0 0-5 16,0 0-16-16,0-4 13 16,0 4-15-16,0 0-29 15,0 0 26-15,-16 0-28 16,-15 18-4-16,-15 16 25 15,-14 12-29-15,0 7 14 0,1 11-9 16,4 1 3 0,9 0 1-16,13-3-10 0,12-6 0 15,11-7 3-15,10-3 3 16,0-11-6-16,2-7 0 16,21 2 11-16,1-7-8 15,1-10-3-15,-3 1 0 16,-4-2-2-16,-2-2-12 15,-3 4 5-15,0 3-17 16,1-3-37-16,1-1 16 16,5 4-44-16,11-3-46 15,11-14-53-15</inkml:trace>
  <inkml:trace contextRef="#ctx0" brushRef="#br0" timeOffset="896790.6529">27340 15328 393 0,'0'0'154'16,"0"0"-113"-16,0 0 6 0,0 0 19 15,0 0-28-15,0 0 3 16,-2-3-37-16,2 3 4 16,0 0-16-16,0 12 11 15,0 17-3-15,11 7 13 16,4 6-13-16,3 2 23 15,-2 2-19-15,-3-5-3 16,-4 3 24-16,-5 0-24 16,-4 2 18-16,0-2-12 15,-6 0 6-15,-23 2-4 16,-9-2-9-16,-4-4 0 16,-3-4 13-16,5-5-12 15,3-9-1-15,6-4 0 0,8-8-30 16,5-6 4-16,7 0-11 15,2-4-4-15,6 0 7 16,3 0-48-16,0 0-47 16,5-4-144-16</inkml:trace>
  <inkml:trace contextRef="#ctx0" brushRef="#br0" timeOffset="897691.5295">24874 15887 266 0,'0'0'174'16,"0"0"-141"-16,0 0-18 16,0 0 29-16,0 0 26 15,0 0-8-15,92-46-8 16,-61 12 13-16,-2 2-50 16,-4-12 13-16,-5 0-28 15,-5 4 5-15,-5 4-7 16,-6 9 1-16,-4 13 9 15,0 5-10-15,0 5 2 16,-7 4-8-16,-17 0 3 0,-16 0 3 16,-12 23-9-16,-8 12 8 15,4 4 1-15,7 2 0 16,7-1 11-16,9-8-10 16,8-2-1-16,10-8-1 15,9-2-8-15,6-4 2 16,0-2 6-16,12-2-1 15,24-2-4-15,17-10 6 16,14 0 14-16,14 0-14 16,-6-22 12-16,-10 1-4 15,-18 2-8-15,-22 9 6 16,-15 7 0-16,-5 3 1 16,-5 0-7-16,0 0 2 0,0 0-14 15,0 0 11-15,0 0-3 16,0 9-3-16,6 14 7 15,6 3 7-15,-1-3-7 16,5-2 0-16,-3-3-6 16,5-4-11-16,6-5-27 15,12 0-56-15,6-9-84 16,4 0-70-16</inkml:trace>
  <inkml:trace contextRef="#ctx0" brushRef="#br0" timeOffset="897894.6946">25553 15841 128 0,'0'0'371'0,"0"0"-264"16,0 0-107-16,0 0-8 16,0 0 8-16,0 0 22 15,89-2 1-15,-45 2-10 16,3 0-9-16,-1 0-8 15,0 0-32-15,-4 2-84 16,-5-2-80-16</inkml:trace>
  <inkml:trace contextRef="#ctx0" brushRef="#br0" timeOffset="898403.2148">26749 15507 428 0,'0'0'132'0,"0"0"-57"0,0 0-26 15,0 0-1-15,0 0-27 16,0 0-21-16,-27 31 0 15,0 11 12-15,-12 16-12 0,-11 13 23 16,-7-1-18 0,-11 2-5-16,0 0 1 0,5-5 5 15,10-13-12-15,17-6 0 16,14-16-13-16,11-14 11 16,9-8-21-16,2-8 7 15,0-2 8-15,4 0-17 16,27 0 31-16,14-21 22 15,8-16 0-15,-1-5 10 16,-13 0-13-16,-10 1 18 16,-13 2 1-16,-13-2-10 15,-3 1 5-15,-14-7-33 0,-20 1 0 16,-5 5 2 0,1 7 3-16,9 10 30 0,8 7-12 15,9 8-18-15,7 3 3 16,3 2-8-16,2 4-7 15,0 0 1-15,0 0-62 16,9 0-81-16,13 4-87 16,-5 7-36-16</inkml:trace>
  <inkml:trace contextRef="#ctx0" brushRef="#br0" timeOffset="899984.0373">27855 15709 306 0,'0'0'188'0,"0"0"-130"16,0 0-8-16,0 0 14 16,0 0 17-16,0 0-17 15,0-23-42-15,0 6 9 0,9-7-18 16,8-2-7-16,6-9 3 16,6 3-9-1,2 0 0-15,0 6-9 0,-2 0 7 16,-2 12 1-16,-6 1 1 15,-6 13-9-15,-6 0 0 16,2 0 2-16,2 0-32 16,3 17 17-16,-3 19-1 15,-3 4 23-15,-10 6 0 16,0 3 5-16,-25 2-9 16,-11 4 4-16,-2 0 0 15,-4-6 12-15,6-5-8 16,7-12 0-16,11-10-4 15,9-9 3-15,9-9-14 16,0-4 11-16,0 0 0 0,0 0-7 16,19 0 14-16,27-4 0 15,23-28 25-15,20-17-29 16,7-13 9-16,-7-7-12 16,-17 8 0-16,-22 11 13 15,-23 19-11-15,-15 18 9 16,-8 9-5-16,-4 4-4 15,0 0 2-15,0 0-4 16,0 0-17-16,-8 17 17 16,-8 12 0-16,-3 7 5 15,2 3 11-15,3 5-11 16,4 2 21-16,1-3-26 0,5 1 1 16,4-1-5-16,0 0-8 15,6-6-58-15,27-8-86 16,5-14-170-16</inkml:trace>
  <inkml:trace contextRef="#ctx0" brushRef="#br0" timeOffset="900406.0866">28820 16003 500 0,'0'0'99'0,"0"0"-72"16,0 0-23-16,0 0 9 15,0 0 37-15,0 0-3 0,9-94-5 16,13 76-42-16,12 1-3 16,6 0 1-16,4 3 4 15,6 4-1-15,-10 6-1 16,-9 0 0-16,-11 4 19 16,-11 0-17-16,-9 0 0 15,0 0-2-15,0 0-10 16,-15 23 10-16,-21 8 17 15,-15 10 9-15,-5 2 5 16,2 2-30-16,10-5 9 16,13-4-10-16,12 0 13 15,11-4-19-15,8 2 6 0,0-2 0 16,24 0 1-16,18-6 5 16,14-7 7-16,5-7-13 15,-6-3-3-15,-8-5-19 16,-18 1-61-16,-11 4-50 15,-18 0-94-15</inkml:trace>
  <inkml:trace contextRef="#ctx0" brushRef="#br0" timeOffset="901493.6522">20411 17034 269 0,'0'0'180'16,"0"0"-44"-16,0 0-50 15,0 0 11-15,-15-105-6 16,15 100 5-16,-2 1-28 16,2 4-31-16,0 0-19 15,0 0-18-15,0 12-11 16,0 29-6-16,0 20 13 16,0 25 1-16,2 17 3 0,11-1 0 15,1-7-7-15,6-16 0 16,0-6 7-16,3-7-2 15,-1-8-12-15,-7-5 12 16,-1-7-15-16,-10-7-21 16,-4-7 29-16,0-1-26 15,-13-5 15-15,-19-4 18 16,-5-12 2-16,-5-6-2 16,3-4 4-16,8-14-2 15,9-20 26-15,6-11-25 16,12 3 10-16,4-6-7 15,2 4 4-15,31 3-14 16,9 2 6-16,-1 6 0 0,-1 12-13 16,-7 7 13-1,-4 5-1-15,-4 9 0 0,0 0-33 16,2 0 8-16,2 0-29 16,0 12-41-16,0 3-19 15,-6-1-100-15,-4-2-99 16</inkml:trace>
  <inkml:trace contextRef="#ctx0" brushRef="#br0" timeOffset="902063.4299">20907 17022 357 0,'0'0'129'15,"0"0"-48"1,0 0-8-16,0 0 12 0,0 0-39 0,0 0 16 16,4-76-36-16,1 76-26 15,5 12-1-15,9 34-9 16,10 20 10-16,4 20 28 16,3 16-28-16,-3 5 6 15,-4-1-6-15,-4-7 7 16,-7-13-14-16,-10-2 7 15,-5-8-5-15,-3-14-4 16,0-11-5-16,0-21 4 0,0-16 4 16,0-14-4-16,0 0 10 15,0 0 9-15,0-44 0 16,8-24-7-16,15-35-2 16,12-3 0-16,10 8-9 15,2 17 18-15,2 28-12 16,5 16 3-16,4 11-3 15,-3 12-5-15,-1 4 6 16,-5 10 2-16,-7 0 3 16,-2 0 3-16,-4 10 0 15,-7 12-6-15,-5 4 0 16,-8 10 9-16,-14 10 0 16,-2 7-6-16,-20 5 6 15,-22 3-4-15,-10 5 11 16,2-8-11-16,2-11 0 0,9-7-1 15,10-13-4-15,4-13-3 16,4-5-15-16,6-9-34 16,4 0 20-16,6-9 1 15,5-27-37-15,12-5-78 16,28-10-117-16</inkml:trace>
  <inkml:trace contextRef="#ctx0" brushRef="#br0" timeOffset="902367.2246">22804 17572 180 0,'0'0'107'16,"0"0"-30"-16,0 0 67 15,0 0-6-15,0 0-25 16,0 0-47-16,89-14-44 16,-33 10 8-16,6 2-30 15,3-6 3-15,-5 0-9 16,-9 1 6-16,-9-5-6 16,-13 7 1-16,-10-4-26 15,-13 1 3-15,-6-1-16 0,-4-4-103 16,-32-5-107-1,-18 0-73-15</inkml:trace>
  <inkml:trace contextRef="#ctx0" brushRef="#br0" timeOffset="902528.0011">22793 17293 378 0,'0'0'181'0,"0"0"-147"15,0 0-24-15,151-49 8 16,-75 40 57-16,6-3-28 15,-3 1-27-15,-6 8-11 16,-13-1-9-16,-16 4-23 16,-15 0-77-16,-23 0-153 0</inkml:trace>
  <inkml:trace contextRef="#ctx0" brushRef="#br0" timeOffset="904149.1501">25187 17267 357 0,'0'0'263'16,"0"0"-219"-16,0 0-34 16,0 0-10-16,0 0 0 15,0 0-4-15,53-84 3 16,-41 52 1-16,-4-8 0 16,-4 3-9-16,-4-3 6 15,0 5 3-15,0 9-7 16,-8 3 16-16,-8 9-10 15,-8 10 1-15,-9 4 0 16,-17 0 13-16,-8 26-12 16,-8 15 13-16,-1 5 10 0,5 2-23 15,10-4 29-15,19-4-23 16,12-8-1-16,17-6-3 16,4-3-3-16,6-6 0 15,32-2-1-15,18-12 4 16,12-3 16-16,9 0-13 15,-1-8-3-15,-7-10 12 16,-9-5-13-16,-20 10 1 16,-15 1-2-16,-14 12 9 0,-9 0-5 15,-2 0-5 1,0 0-6-16,2 0-2 0,3 16 2 16,4 12 6-16,4 8 4 15,7 1 2-15,5-4-2 16,6-5-4-16,7-10-46 15,9-10-47-15,6-8-84 16,-2 0-115-16</inkml:trace>
  <inkml:trace contextRef="#ctx0" brushRef="#br0" timeOffset="904305.3996">25869 17258 201 0,'0'0'372'16,"0"0"-295"-16,0 0-54 0,0 0 80 15,0 0-24-15,0 0-28 16,39 0-45-16,-2 0 0 16,11 0-12-16,8 0-1 15,2 0-105-15,0 0-38 16,0 0-99-16</inkml:trace>
  <inkml:trace contextRef="#ctx0" brushRef="#br0" timeOffset="904743.3595">27090 16753 377 0,'0'0'167'16,"0"0"-102"-16,0 0-19 15,0 0-43 1,0 0 1-16,-115 84 28 0,32-6-17 15,-13 15 7-15,-9 10-1 16,-8 9-9-16,-1-2 28 16,16-16-40-16,26-18 0 15,30-21-5-15,24-29-22 16,12-16 14-16,6-6 7 0,0-4 5 16,11-6-3-16,29-25 8 15,16-17 7-15,11-16 2 16,2-16-10-1,-5-12-4-15,-1-6 1 0,-14-2-24 16,-13 8 19-16,-20 5 0 16,-16 21 5-16,-6 11-6 15,-27 20 16-15,-7 9-1 16,-11 13-1-16,0 12 3 16,6 1-18-16,9 0 7 15,20 0-16-15,16 17-39 16,16 6-112-16,45-4-2 15</inkml:trace>
  <inkml:trace contextRef="#ctx0" brushRef="#br0" timeOffset="905031.4897">27409 16665 174 0,'0'0'373'0,"0"0"-311"0,0 0-62 16,0 0 0-16,0 0 12 16,0 0-2-16,38 79 26 15,-34-19 12-15,-2 10-32 16,-2 6 17-16,0 0-5 16,0 4-10-16,-4-3 15 15,-9-2-32-15,-7-4 7 16,-5-9-7-16,-6-4 2 0,-15-12-6 15,-19-10-14-15,-18-1-43 16,-15-14-38-16,-5-10-124 16,5-11-70-16</inkml:trace>
  <inkml:trace contextRef="#ctx0" brushRef="#br0" timeOffset="905441.1976">24576 16753 313 0,'0'0'148'16,"0"0"-118"-16,0 0 41 15,-122 162-23-15,101-90 16 16,15 7-15-16,6 6-21 15,2-1 1-15,38-3-27 16,18 0 7-16,20-11-9 16,25-11-3-16,17-10-40 15,15-14-87-15,13-17-55 16,3-8-57-16</inkml:trace>
  <inkml:trace contextRef="#ctx0" brushRef="#br0" timeOffset="923482.068">24739 13825 117 0,'0'0'62'16,"0"0"-27"-16,0 0 20 0,0 0 14 15,0 0-14-15,0 0 15 16,0 0-12-16,0 0-12 16,-16-11 16-16,16 9-38 15,-3 2 11-15,3 0-35 16,0 0 4-16,0 0-5 15,0 0 1-15,0-2 0 16,0-3 10-16,0-12-9 16,25-12 6-16,13-9-7 15,13-20-16-15,7-4 14 16,5-2-15-16,-5 3 5 16,-4 8 3-16,-10 11 2 15,-11 10-2-15,-10 12 6 0,-9 5-4 16,-12 6 7-16,-2 4 0 15,0-2 0-15,0-2 0 16,-6 4 6-16,-7-6-6 16,-3 6 12-16,-1 0-8 15,-5 5 12-15,-5 0-16 16,-7 17 0-16,1 13-9 16,2-1 9-16,4 2 0 15,4-9 0-15,8-8-8 16,1-6 4-16,10-6 4 15,0-2 0-15,4 0 1 16,0 0 2-16,0 0-6 0,4 0-8 16,27-7-3-16,17-18 11 15,10 1-2-15,2-5 5 16,-4 3-5-16,-10 2 12 16,-8 4-7-16,-12 6 0 15,-9 4 7-15,-11 4 3 16,-2 5 1-16,-4 1-10 15,2 0-1-15,1 0-5 16,1 1 2-16,3 20-2 16,-2 3 10-16,-3 2-4 15,0 0-1-15,-2-3 0 16,0-4-10-16,0-3-15 16,0-2-41-16,0-5-91 0,-6-9-110 15</inkml:trace>
  <inkml:trace contextRef="#ctx0" brushRef="#br0" timeOffset="923946.9075">25621 12526 220 0,'0'0'110'0,"0"0"-43"16,0 0-3-16,0 0-45 15,0 0-17-15,0 0 29 16,-111 133 32-16,44-46-18 16,2 0-22-16,12-2-16 15,15-15-1-15,7-10-6 0,6-10 0 16,12-15-8-16,7-12 8 15,3-11-16-15,3-8-12 16,0-4-39-16,0-10 67 16,22-34 1-16,14-22-1 15,7-18 3-15,-1-5-3 16,-9 7 0-16,-11 14 5 16,-9 14 0-16,-13 16 7 15,0 11-7-15,0 8 2 16,-10 7 19-16,-11 2-19 15,0 3 5-15,-4 6 5 16,2 1-7-16,6 0-8 16,5 0-2-16,8 0-20 15,4 0-44-15,0 3-30 16,0 6-54-16,11-3 62 0,5-6-92 16</inkml:trace>
  <inkml:trace contextRef="#ctx0" brushRef="#br0" timeOffset="924273.5202">25296 12300 203 0,'0'0'19'0,"0"0"-11"15,0 0 5 1,60-124 26-16,-51 94 12 0,0 6-7 16,-2 10-7-16,-3 7-35 15,0 7 5-15,4 0-7 16,0 0-27-16,5 22 27 16,5 9 1-16,1-1 10 15,4 2 24-15,0-6-13 16,0-4-5-16,-6-4-1 15,-5-7-8-15,-4-6-6 16,-6-3-2-16,-2 0-45 16,0 4-84-16,0 0-118 15</inkml:trace>
  <inkml:trace contextRef="#ctx0" brushRef="#br0" timeOffset="927610.3683">26308 13776 60 0,'0'0'62'0,"0"0"-52"15,0 0 26-15,0 0 13 16,0 0 7-16,0 0 10 15,-4 0-20-15,4 0 4 16,0 0 6-16,0 0-22 16,0 0 16-16,0 0-25 15,0 0-5-15,0 0 26 16,0 0-39-16,0-9 7 16,15-11-14-16,16-9 4 15,9-12-9-15,10-9 5 16,8-8-6-16,2-14 0 15,-2 0-17-15,-8 0 1 16,-2-1 21-16,-11 7-4 0,-5 4 2 16,-8 8 3-16,-6 11 0 15,-5 10-1-15,-10 11 10 16,-3 12-9-16,0 4 14 16,0 2-8-16,-3 4-3 15,-17 0-3-15,-4 0-1 16,-9 2-11-16,-6 20 12 15,-3 10 0-15,-3 4-5 16,1 0 14-16,6-6-10 16,9-4 1-16,7-8 0 0,9-6-8 15,3-3 8 1,8-7-12-16,2 0 10 0,0-2-14 16,0 0 11-16,0 0-5 15,27-16 9-15,18-16-12 16,12-6 15-16,7-3-2 15,0 1 0-15,1 9 6 16,-1 4-8-16,-4 4 2 16,-4 8 0-16,-12 1 1 15,-10 4 5-15,-12 2-6 16,-11 5 12-16,-6 3-11 16,-5 0 18-16,0 0-19 15,0 0 3-15,0 0-11 16,-3 11 10-16,-12 17-2 15,-3 8 14-15,3 4-11 0,4 2 17 16,1-2-20-16,6-4 0 16,4 1 2-16,0-8-2 15,0-7 0-15,0-3 0 16,0-10-34-16,0-1-8 16,0-3-75-16,4-4-27 15,10-1-27-15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09T03:33:28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 8540 247 0,'0'0'57'0,"0"0"42"16,0 0-50-16,0 0-27 16,0 0 71-16,0 0-24 15,0 0-19-15,0 0 11 16,5-20-44-16,1 20 2 16,2 0-19-16,13 35-5 15,10 23-4-15,12 24 9 16,10 25 0-16,7 14-4 15,3 4 10-15,0-5-8 16,-10-10 2-16,-6-14-29 16,-12-10 21-16,-12-11 6 0,-14-9 2 15,-9-11-9-15,-5-10 11 16,-28-6-2-16,-12-12 0 16,-8-7-6-16,-3-14 0 15,-4-6 6-15,6-9 0 16,7-33 18-16,11-13-15 15,19-10 17-15,13-2-8 16,4 2-4-16,24 7 5 16,19 11-13-16,12 10 0 15,6 8-10-15,-6 15 2 16,-2 5-8-16,-8 9-6 16,-9 0-78-16,-7 11-48 15,-10 8-78-15</inkml:trace>
  <inkml:trace contextRef="#ctx0" brushRef="#br0" timeOffset="640.7007">1914 8564 226 0,'0'0'146'0,"0"0"-77"16,0 0-69-16,0 0-5 15,0 0 5-15,38 117 17 16,-13-33 61-16,6 18-37 16,12 19 4-16,3 10 5 15,6 6-37-15,-4-1-4 16,-5-10 0-16,-12-15-1 15,-14-19-6-15,-7-24-2 16,-10-17 0-16,0-19-2 16,0-12 9-16,0-10-7 0,-12-10 12 15,-11 0-12-15,-12-21 28 16,-7-14-27-16,2-10-1 16,7-4 54-16,13-4-50 15,13-3 8-15,7-6-12 16,9-4-48-16,22 6-3 15,9 5-92-15,-4 9-30 16,-14 11-81-16</inkml:trace>
  <inkml:trace contextRef="#ctx0" brushRef="#br0" timeOffset="906.2573">2608 8663 350 0,'0'0'142'16,"0"0"-83"-16,0 0-24 16,-166-27-35-16,84 27 0 15,-13 0 13-15,-11 0-11 16,2 4 21-16,5 3-23 15,13-5 4-15,16-2-11 16,14 0-6-16,8-9-58 0,5-7 1 16,17 2-49-1,12-6-76-15</inkml:trace>
  <inkml:trace contextRef="#ctx0" brushRef="#br0" timeOffset="1408.5897">543 10756 468 0,'0'0'37'16,"0"0"-37"-16,0 0-3 16,210 0-11-16,-67 0 14 15,30-7-32-15,28-7 25 16,5-9 0-16,-4 3 14 15,-15 2 6-15,-26 1 10 16,-30 8-19-16,-29 6 12 16,-25 3-16-16,-28 0-26 15,-20 17-43-15,-27 1-153 16</inkml:trace>
  <inkml:trace contextRef="#ctx0" brushRef="#br0" timeOffset="1875.7849">1266 10885 528 0,'0'0'160'16,"0"0"-160"-16,0 0-7 15,0 0 6-15,0 0-2 0,62 123 6 16,-26-62 11-16,1 3-1 16,-3 10-5-16,-7 0 25 15,-5 0-29-15,-9 1 3 16,-9-3-7-16,-4-2 6 16,0-4-8-16,-10-11 2 15,-8-9 0-15,0-14-10 16,0-10 10-16,5-13 0 0,-5-6-2 15,-2-3 10-15,-4-22 9 16,-5-31-17-16,0-15 4 16,6-2-7-16,8 7 12 15,13 14 8-15,2 11 14 16,0 8-26-16,24 1-9 16,18 4 4-16,17 0-39 0,11 6 7 15,5 6-22 1,-4 8-11-16,-7 2-65 0,-12 3-90 15</inkml:trace>
  <inkml:trace contextRef="#ctx0" brushRef="#br0" timeOffset="2368.9417">1930 11221 609 0,'0'0'65'0,"0"0"-65"0,0 0 0 16,0 0 10-16,0 126-9 16,0-87 9-16,0-3-4 15,0-4 6-15,0-1-14 16,0-12 2-16,0-5-4 16,0-9-2-16,3-2-16 15,-1-3-20-15,4 0 19 16,15-8 4-1,10-25 14-15,13-15 1 16,5 3-11-16,-9 8 5 16,-9 17 10-16,-17 10 0 15,-7 10 19-15,-5 0-19 16,0 0 0-16,-2 25-4 0,0 6 4 16,0 7 22-16,0 5-21 15,0-8 2-15,0 0-3 16,0-12-1-16,0-9 0 15,0-11-18-15,6-3 19 16,15-14 0-16,10-30 28 16,15-19-18-16,12-16 27 15,5-4-2-15,-7 9-8 16,-7 20 12-16,-16 22-2 16,-18 18 5-16,-9 14-42 15,-6 0-11-15,2 12-63 16,-2 24-102-16,9 8 31 15,-1 0-144-15</inkml:trace>
  <inkml:trace contextRef="#ctx0" brushRef="#br0" timeOffset="2572.0553">2815 11434 486 0,'0'0'58'0,"0"0"-53"16,0 0 82-16,0 0-22 15,0 144-32-15,0-96 19 16,0 6-43-16,0 1 9 16,0-7-12-16,0-8 3 15,0-6-10-15,0-8 1 0,0-5-30 16,0-7-3-16,0-7-81 16,4-7-74-16,19 0-25 15</inkml:trace>
  <inkml:trace contextRef="#ctx0" brushRef="#br0" timeOffset="6547.6672">3789 10851 269 0,'0'0'181'0,"0"0"-153"16,0 0-18-16,0 0-7 16,0 0 54-16,0 0-2 15,9 7-1-15,-7-7-34 16,0 0-3-16,2 0 17 16,17 0-33-16,12 0 10 15,25 0-11-15,21-2 8 16,16-6-10-16,12 0 2 15,5-2-13-15,-10-2 10 0,-17-1-26 16,-21 1 9 0,-16 3-31-16,-22-5-100 0,-21-7-55 15</inkml:trace>
  <inkml:trace contextRef="#ctx0" brushRef="#br0" timeOffset="6766.4186">3682 10418 468 0,'0'0'155'16,"0"0"-77"-16,0 0-68 16,0 0-6-16,0 0-4 15,174-41 6-15,-78 36 10 0,-1 5-16 16,-5 0 0-16,-8 0-9 15,-9 0 3-15,-12 9-45 16,-10 5-98-16,-17-6-74 16,-18-4-58-16</inkml:trace>
  <inkml:trace contextRef="#ctx0" brushRef="#br0" timeOffset="17594.9763">5936 9856 22 0,'0'0'19'15,"0"0"-19"-15,0 0-24 16,0 0 10-16,0 0 11 15</inkml:trace>
  <inkml:trace contextRef="#ctx0" brushRef="#br0" timeOffset="18251.2286">5463 10626 82 0,'0'0'66'16,"0"0"49"-16,0 0-39 15,0 0-18-15,0 0 29 16,0 0 2-16,40 51 4 15,36-73-28-15,40-32-18 16,45-32-32-16,32-38-15 16,17-34-21-16,-3-29-6 0,-26 2-36 15,-54 23 36 1,-55 41 0-16,-57 46 22 0,-19 29 3 16,-50 20-46-16,-17 21 17 15,-10 5 29-15,-2 36 4 16,0 22 1-16,-2 23 4 15,4 21-4-15,-2 20 30 16,8 13-9-16,10 3 12 16,16-12-4-16,20-15-31 15,20-19 10-15,9-17-11 16,13-22-4-16,30-14 0 16,22-18 8-16,15-12 15 15,12-9-19-15,-3 0-4 16,-16-2-71-16,-17-9-107 0,-23 1-125 15</inkml:trace>
  <inkml:trace contextRef="#ctx0" brushRef="#br0" timeOffset="18729.7914">6747 10689 315 0,'0'0'146'16,"0"0"-70"-16,0 0-19 0,0 0-36 16,0 0-10-16,0 0-11 15,0 46 0-15,0-3 11 16,0 9-8-16,-7 0 7 16,1-4-10-16,4-7-1 15,2-6-10-15,0-4-28 16,0-4-63-16,0-4-27 15,0-14-135-15</inkml:trace>
  <inkml:trace contextRef="#ctx0" brushRef="#br0" timeOffset="19198.6151">7567 9774 81 0,'0'0'149'0,"0"0"-3"16,0 0-63-16,0 0-1 16,0 0 5-16,0 0-70 15,-37-17-2-15,-22 97 3 16,-16 33 5-16,-10 23 19 0,5 11 3 15,11-1-41-15,22-15 12 16,25-23-16-16,22-32 1 16,0-23-11-16,31-18 10 15,20-15 0-15,21-17 0 16,17-3-10-16,7-27-17 16,6-23-69-16,-6-14-64 15,-16-3-69-15</inkml:trace>
  <inkml:trace contextRef="#ctx0" brushRef="#br0" timeOffset="19620.4906">8504 9791 261 0,'0'0'165'0,"0"0"-102"16,0 0-63-16,0 0 11 15,-98 155 17-15,40-45 22 16,-7 12-28-16,-6 11 13 16,-3 0-17-16,5-8-5 15,11-20 15-15,16-30-27 16,17-22 7-16,12-23-8 16,10-16-3-16,3-9-5 15,0-5-11-15,5-3 19 16,33-38 66-16,13-14-41 15,3-20-6-15,-9-1-19 0,-14 2 5 16,-14 4 3-16,-8 6-5 16,-9 8-2-16,0 1 14 15,-7 6-14-15,-15-2 15 16,-9 0-10-16,-1 4-5 16,3 6 30-16,6 9-28 15,11 13 0-15,5 9-3 16,7 8-12-16,0 2-55 15,5 2-157-15,20 15-234 16</inkml:trace>
  <inkml:trace contextRef="#ctx0" brushRef="#br0" timeOffset="20479.8667">7971 9499 445 0,'0'0'34'0,"0"0"-20"15,0 0-14-15,0 0 7 16,0 0-6-16,0 0 16 16,84 0 25-16,-5-28 26 15,14-17-52-15,-6-11-5 16,-16-2-15-16,-13 4 4 15,-18 16-18-15,-15 14 9 16,-13 17 2-16,-8 7-7 16,0 9-72-16,1 28 30 15,-1 21 56-15,0 12 13 16,8 6 8-16,13-2 3 0,21 2-16 16,30 3-16-1,24 2-22-15,10-9-140 0</inkml:trace>
  <inkml:trace contextRef="#ctx0" brushRef="#br0" timeOffset="20823.5981">9380 10686 583 0,'0'0'52'0,"0"0"-52"15,0 0 6-15,0 0-3 16,0 0 29-16,-116-34 22 16,103 11 23-16,8-2-56 15,5-6-19-15,0 0-2 16,20-6-18-16,13 5-9 16,4 6 17-16,-4 11-5 15,-4 10 7-15,-7 5 8 16,-4 0-24-16,-5 22 21 15,-6 14-12-15,-7 10 15 16,0 10 5-16,-20 11 1 16,-25 0 22-16,-8-2-23 15,-5-7-3-15,9-12-4 16,13-14-76-16,20-15-87 16,16-17-47-16</inkml:trace>
  <inkml:trace contextRef="#ctx0" brushRef="#br0" timeOffset="21182.9114">10394 9858 558 0,'0'0'87'0,"0"0"-87"16,0 0-38-16,0 0 38 15,-47 150 28-15,-15-23 17 16,-19 23 19-16,-16 14-43 15,-11 2-2-15,4-17-16 0,10-23 7 16,25-31-20-16,29-29-3 16,22-28-30-16,16-22 19 15,2-16-41-15,22-8 65 16,42-42-5-16,21-29 10 16,13-25-10-16,-1-20 3 15,-18-10-26-15,-16-1-1 16,-23 19 29-16,-24 26 12 15,-16 25 42-15,-13 24-31 16,-25 13 17-16,-5 10-24 16,1 6-6-16,9 7 12 15,4 5-22-15,10 0-3 0,11 0-56 16,8 2-103-16,0 1-69 16,29-3-33-1</inkml:trace>
  <inkml:trace contextRef="#ctx0" brushRef="#br0" timeOffset="21879.1313">10796 9515 203 0,'0'0'150'0,"0"0"-150"0,0 0 0 15,0 0 5-15,0 0 8 0,0 0 20 16,0 24 4-16,0 3 24 15,0 10 25-15,0 7-55 16,0 6-1-16,-6-2-5 16,2-6-21-16,4-10-3 15,0-11-1-15,0-12-31 16,0-2 24-16,0-5-29 16,0 1 2-16,0 4-10 15,0 6-23-15,0 4 47 16,0 7-7-16,0 7-20 15,0 4-2-15,0-1-82 16</inkml:trace>
  <inkml:trace contextRef="#ctx0" brushRef="#br0" timeOffset="22254.1221">11178 9458 346 0,'0'0'182'0,"0"0"-84"16,0 0-98-16,0 0 5 15,0 0-8-15,0 0 6 16,17 101 39-16,-13-33 7 16,-2 10-37-16,-2 4 5 15,0-5-15-15,0-7 7 16,-16-10-18-16,-10-11-1 15,-13-6-54-15,-5-12-70 16,-7-21-162-16</inkml:trace>
  <inkml:trace contextRef="#ctx0" brushRef="#br0" timeOffset="22566.6995">10534 9472 384 0,'0'0'171'15,"0"0"-60"-15,0 0-66 16,0 0 5-16,0 0-40 16,0 0-6-16,-24 22-3 15,-7 31 1-15,-5 15 24 0,5 4-26 16,6 6 0-16,12-6-1 15,13-5-2-15,0-9-15 16,38-6-21-16,29-6-39 16,28-5 6-16,24-14-98 15,13-6-224-15</inkml:trace>
  <inkml:trace contextRef="#ctx0" brushRef="#br0" timeOffset="22910.3741">12013 9543 398 0,'0'0'121'15,"0"0"-96"-15,0 0-25 16,0 0-23-16,0 0 23 16,0 0 23-16,44 183 36 15,-24-74 19-15,-7 9-55 16,-9 3 9-16,-4-2-3 0,-8 2-16 16,-26-5 32-1,-13 4-15-15,-6-8-12 16,-5-6 25-16,0-9-39 0,2-9 5 15,12-16-9-15,8-12-6 16,7-16-4-16,7-10-86 16,8-17-124-16,6-17-150 15</inkml:trace>
  <inkml:trace contextRef="#ctx0" brushRef="#br0" timeOffset="23629.1424">13089 10488 41 0,'0'0'505'15,"0"0"-428"-15,0 0-71 16,0 0-5-16,168 5 15 0,-77-5 16 16,-2 0-29-1,-9 0 9-15,-14 0-12 16,-20 0 5-16,-17 0-21 0,-16 0 0 15,-13 0-94-15,0 0-71 16</inkml:trace>
  <inkml:trace contextRef="#ctx0" brushRef="#br0" timeOffset="23825.4952">13225 10185 531 0,'0'0'127'16,"0"0"-106"-16,0 0-15 0,0 0 0 16,0 0 16-16,32 104 10 15,-24-33 30-15,-8 13-53 16,-2 7-8-16,-27-7-2 16,6-7-6-16,15-6-50 15,8-22-123-15,29-19-130 16</inkml:trace>
  <inkml:trace contextRef="#ctx0" brushRef="#br0" timeOffset="24466.0426">14500 10786 318 0,'0'0'50'15,"0"0"-28"-15,0 0 22 16,0 0-12-16,0 0 1 15,0 0 28-15,192-12 37 16,-59-34-61-16,21-18-30 16,5-25-14-16,-3-25-17 15,-16-19-53-15,-35-2-42 0,-40 11-29 16,-41 25 107 0,-24 27 37-16,-27 23-14 0,-18 25 18 15,-3 20 54-15,-4 4-35 16,-6 37 24-16,-4 19-6 15,0 15-2-15,3 10 22 16,9 9-13-16,9 5 4 16,14 5-1-16,21-2-28 15,6-8 54-15,20-11-44 16,29-15-27-16,18-14 4 16,13-14-6-16,9-11-52 15,5-22-106-15,-12-3-204 16</inkml:trace>
  <inkml:trace contextRef="#ctx0" brushRef="#br0" timeOffset="25075.4189">15737 10796 346 0,'0'0'165'0,"0"0"-88"16,0 0-28-16,0 0-49 15,0 0-10-15,0 0-1 16,183-116 11-16,-105 102-2 0,-5 5 9 15,-17 4-6-15,-15 3-1 16,-22 2 6-16,-14 0-14 16,-5 0 4-16,0 10-5 15,0 16 7-15,-29 14 4 16,-18 12 32-16,-15 10 10 16,-14 2-20-16,-2 0 10 15,8-2-23-15,13-9-9 16,21-9 3-16,19-12-3 15,17-6-3-15,13-4 1 16,56-6 0-16,38-6-11 16,26-10 11-16,10 0-82 15,-11-10-25-15,-27-16-178 16</inkml:trace>
  <inkml:trace contextRef="#ctx0" brushRef="#br0" timeOffset="25881.6731">17494 9818 337 0,'0'0'139'0,"0"0"-60"0,0 0 11 0,0 0-55 15,0 0 11-15,0 0-19 16,-163 98-11-16,99-3 39 16,-1 30-32-16,7 20-15 15,9 9 4-15,18-2-2 16,18-17-10-16,13-27 0 16,2-28-13-16,29-22 12 15,15-23-39-15,28-17-26 16,35-18-17-16,30-17-87 15,17-47-211-15</inkml:trace>
  <inkml:trace contextRef="#ctx0" brushRef="#br0" timeOffset="26162.981">18785 9860 500 0,'0'0'129'0,"0"0"-59"15,0 0-70-15,0 0 2 16,0 0-2-16,-183 218 27 0,71-65-8 16,-4 17 39-1,3 9-46-15,16-21-1 0,27-32-11 16,28-35-5-16</inkml:trace>
  <inkml:trace contextRef="#ctx0" brushRef="#br0">18384 10203 717 0,'2'-68'-141'0,"-2"13"-2"16,-14 15-64-16</inkml:trace>
  <inkml:trace contextRef="#ctx0" brushRef="#br0" timeOffset="27116.0784">18207 9543 73 0,'0'0'324'0,"0"0"-179"15,0 0-94-15,0 0 18 16,0 0 13-16,0 0-69 16,103-81-8-16,-45 19-5 15,6-6 13-15,-1 2-13 16,-10 12 0-16,-13 14 0 0,-13 16-7 15,-15 12 13-15,-8 7-6 16,-2 5 0-16,-2 0-6 16,0 0-5-16,0 0 5 15,2 0-20-15,1 23 17 16,-1 19-15-16,2 14 24 16,-2 8-4-16,0-2 7 15,6-4-10-15,7-8-43 16,12-11-36-16,10-12-14 15,15-13-62-15</inkml:trace>
  <inkml:trace contextRef="#ctx0" brushRef="#br0" timeOffset="27928.5715">19221 10569 17 0,'0'0'56'0,"0"0"0"0,0 0-25 15,0 0 18-15,0 0 17 16,0 0-23-16,0 0-23 16,0 0-20-16,0 0 0 15,0 0 1-15,0 2 5 16,0-2-2-16,0 0-4 16,0 0 1-16,0 0 13 15,0 0 18-15,0 0 22 16,0 0-5-16,0 0-20 15,0 0 16-15,0 0-19 16,0 0-23-16,0 0 5 16,0 0-8-16,0 0-4 0,0 0-17 15,0 0-90-15,10 0-156 16</inkml:trace>
  <inkml:trace contextRef="#ctx0" brushRef="#br0" timeOffset="28006.7703">19221 10569 145 0</inkml:trace>
  <inkml:trace contextRef="#ctx0" brushRef="#br0" timeOffset="28256.6931">19221 10569 145 0,'61'76'48'0,"-61"-76"-6"0,-114 37 11 0,69-30-8 0,6-4-21 16,10-3 19-16,10 0-33 15,15-6 66-15,4-16 0 0,4-11-53 16,32-6-6-1,13-5-17-15,9 3 0 0,3 10 1 16,-6 8-1-16,-8 14 0 16,-10 9-1-16,-8 0 4 15,-8 32-6-15,-10 14 1 16,-11 10 2-16,-5 9 1 16,-30 2 7-16,-19-1 17 15,-8-3 14-15,-7-3-39 16,0-11 6-16,11-7-6 15,15-11-39-15,17-13-23 16,21-18-94-16,7-10-30 16</inkml:trace>
  <inkml:trace contextRef="#ctx0" brushRef="#br0" timeOffset="28647.3254">20512 9946 420 0,'0'0'106'16,"0"0"-16"-16,0 0-90 16,0 0-33-16,0 0 33 15,-161 208 17-15,53-60 13 16,-11 15 5-16,-1 0-35 16,8-13 0-16,12-24-2 15,29-31-3-15,26-30-8 16,23-32 1-16,19-17-15 0,3-16 20 15,16 0 7-15,38-32 16 16,21-24 11-16,15-21-26 16,-5-6 9-16,-14-2-10 15,-18 1 3-15,-15 6 21 16,-18-3 13-16,-13 1-11 16,-7 0 9-16,-2 4-28 15,-25 11 19-15,-2 14-11 16,2 16-4-16,8 16 10 15,9 6-21-15,6 12-38 16,-1 1-60-16,1 0-138 16,2 0-215-16</inkml:trace>
  <inkml:trace contextRef="#ctx0" brushRef="#br0" timeOffset="29359.2222">21223 9474 157 0,'0'0'54'16,"0"0"-54"-16,0 0 0 0,0 0 2 16,0 0 81-16,0 0 15 15,0-7-26-15,0 5 18 16,0-1-33-16,0-1-15 15,0-4 14-15,0-2-19 16,7-5-20-16,13-4-17 16,11-1 7-16,14 2-16 15,10 3-6-15,5 4-10 16,-2 8 24-16,-8 3-19 16,-15 0 17-16,-10 12-8 0,-14 18-19 15,-11 14 27 1,-11 14-14-16,-43 16 17 0,-26 12 13 15,-22 14-13-15,-12 3 12 16,5-8-8-16,20-16 7 16,31-25-18-16,29-20 7 15,24-11 0-15,5-10-6 16,36-8 12-16,42-5 4 16,29-2 3-16,20-28-13 15,-3-9-13-15,-14-1-72 16,-23-1-37-16,-22-3-50 15</inkml:trace>
  <inkml:trace contextRef="#ctx0" brushRef="#br0" timeOffset="29577.8991">22112 9428 423 0,'0'0'139'0,"0"0"-139"15,0 0-2-15,0 0-6 16,0 0 8-16,21 169 57 16,-21-67-23-16,-5 13-24 15,-44-2 9-15,-22-8-18 16,-20-19-2-16,-14-14-18 0,-7-18-76 16,3-17-44-1,5-24-68-15</inkml:trace>
  <inkml:trace contextRef="#ctx0" brushRef="#br0" timeOffset="29859.2198">20668 9421 298 0,'0'0'222'0,"0"0"-114"16,0 0-108-16,0 0-13 16,0 0 13-16,-31 110 12 0,-6-28 16 15,-15 16-2-15,-4 2-13 16,10-1-4-16,17-12-16 16,29-8 7-16,26-11-53 15,65-9-5-15,43-18-84 16,33-17-142-16</inkml:trace>
  <inkml:trace contextRef="#ctx0" brushRef="#br0" timeOffset="30234.2209">22741 9328 448 0,'0'0'166'15,"0"0"-166"-15,0 0-31 16,0 0 24-16,5 118 7 16,-5-15 29-16,0 28 29 15,0 10-37-15,-9 3 12 16,-9 1-2-16,-4-8-24 15,-11-7 31-15,-6-2-19 16,-5-9-15-16,-8-11 17 16,-6-8-19-16,-10-7-2 15,-11-12 0-15,-5-9 7 0,-5-5-14 16,0-9-2-16,-3-1-53 16,1-10-71-16,8-15-170 15</inkml:trace>
  <inkml:trace contextRef="#ctx0" brushRef="#br0" timeOffset="30796.6516">23876 10618 460 0,'0'0'153'16,"0"0"-59"-16,0 0-49 15,0 0-43-15,0 0 7 16,188-33 0-16,-70 33-4 15,9 0-5-15,0 0 11 16,-14 0-17-16,-19 0 6 16,-25 0-31-16,-27 0-22 15,-24 0-63-15,-18-16 8 0,-18-11-171 16</inkml:trace>
  <inkml:trace contextRef="#ctx0" brushRef="#br0" timeOffset="30968.5284">24351 10267 372 0,'0'0'182'0,"0"0"-182"16,0 0 0-16,0 0 0 15,0 134 13-15,0-46 49 16,0 13-48-16,-3 5 12 16,3-6-26-16,0-8-18 15,34-18-31-15,17-21-51 16,23-27-108-16</inkml:trace>
  <inkml:trace contextRef="#ctx0" brushRef="#br0" timeOffset="31140.4022">25561 10774 669 0,'0'0'64'15,"0"0"-64"-15,0 0-85 16,0 0 19-16,187 2-30 16,-81 2-47-16,18-4-57 15</inkml:trace>
  <inkml:trace contextRef="#ctx0" brushRef="#br0" timeOffset="31281.0329">26660 10676 648 0,'0'0'93'16,"0"0"-14"-16,0 0-79 16,0 0-31-16,123-21-218 15,-16 21-88-15</inkml:trace>
  <inkml:trace contextRef="#ctx0" brushRef="#br0" timeOffset="31437.344">28067 10674 630 0,'0'0'86'0,"0"0"-72"16,0 0-14-16,0 0-90 15,0 0-50-15,0 0 61 16,105 61 15-16,-16-49-18 16,20-5-184-16</inkml:trace>
  <inkml:trace contextRef="#ctx0" brushRef="#br0" timeOffset="31562.3442">29000 10758 446 0,'0'0'181'0,"0"0"-94"15,0 0-29-15,0 0-21 0,0 0-37 16,0 0-6 0,70-16-229-16,-3 21-25 0</inkml:trace>
  <inkml:trace contextRef="#ctx0" brushRef="#br0" timeOffset="35757.6465">5220 9501 32 0,'0'0'72'16,"0"0"-9"-16,0 0 1 0,0 0-6 15,0 0-7-15,0 0-17 16,0-113 12-16,0 97 2 15,0 4-4-15,0 5 11 16,0 2-29-16,0 1-4 16,0 2-17-16,0 2 2 15,0 0 6-15,0 0 4 16,0 0-15-16,0 0 3 16,0 0-5-16,0 0-11 15,0 16-6-15,21 18 0 0,4 20 17 16,12 13 0-1,3 5 1-15,-3 11 6 0,1 10-4 16,-6 10-3-16,-10 3 3 16,-8-2 6-16,-8-5-7 15,-6-11-2-15,0-9 1 16,-11-6 9-16,-13-10-7 16,-7-8 3-16,-8-11 3 15,-1-8-4-15,0-11 6 16,-1-9-11-16,8-13 5 15,2-3 15-15,7-5-20 16,2-35 24-16,6-19-19 16,9-13-2-16,7-6-6 15,0 5-8-15,9 10 11 16,13 10-6-16,5 7 6 0,4 11-5 16,5 8 5-16,-1 9-23 15,10 8 3-15,0 8-15 16,6 2 4-16,5 0 20 15,2 12-41-15,2 12-34 16,1 4-117-16</inkml:trace>
  <inkml:trace contextRef="#ctx0" brushRef="#br0" timeOffset="36601.3206">5166 11576 20 0,'0'0'142'16,"0"0"-134"-16,117 38-4 16,-28-22 28-16,36-4-26 15,26 0 24-15,32-4-15 16,31 1 3-16,18-1-8 15,22-3-6-15,5 0-1 16,-5-1 7-16,-5-1-8 16,4-3 28-16,7 0 7 15,14 0 27-15,14 0-43 16,3 0-18-16,0 0 22 0,-6 0-18 16,-5 0-6-16,-10 0-1 15,-13 0-1-15,-26 0-47 16,-38-3 33-16,-42-8 15 15,-51 2 1-15,-40 4 35 16,-33 4-1-16,-18-2 46 16,-9 3-12-16,4 0-27 15,2-2-42-15,0 2-13 16,-2 0 4-16,-2 0-25 16,-2 0-15-16,0 0 48 15,0 0-10-15,0 0-22 16,0 0-68-16,3 0-149 0</inkml:trace>
  <inkml:trace contextRef="#ctx0" brushRef="#br0" timeOffset="37320.0698">6645 12083 417 0,'0'0'118'16,"0"0"-70"-16,0 0 29 15,0 0-8-15,0 0-22 16,0 0-5-16,-7-22-42 16,38 58-35-16,30 27 34 15,28 24 2-15,17 14 25 16,8 6-3-16,-7-7-19 15,-20-10 7-15,-21-16-11 16,-25-18-1-16,-18-17-8 16,-19-16 4-16,-4-5 5 15,-9-1-2-15,-36 2 6 16,-19 2 10-16,-15-8-14 0,-5-8 0 16,8-5-9-16,14-5 16 15,15-24-7-15,18-13 0 16,16-8-9-16,13-13 5 15,2-1-16-15,33 4 8 16,10 9 6-16,6 14-2 16,-2 11 5-16,-4 10-27 15,0 8-83-15,-6 8-17 16,2 0-38-16,-7 0-62 16</inkml:trace>
  <inkml:trace contextRef="#ctx0" brushRef="#br0" timeOffset="37834.598">7837 12298 456 0,'0'0'209'0,"0"0"-154"15,0 0-50-15,0 0-5 16,0 0-34-16,0 0 16 15,4 97 18-15,1-37 0 16,0 0 5-16,-3-4-3 16,0-8-2-16,0-10 0 15,1-15-29-15,1-3 13 16,2-13-19-16,6-5-9 16,8-2 25-16,13 0-14 15,16-29 33-15,12-12 20 16,-1-2-18-16,-4 6 14 0,-17 15-9 15,-14 10 3-15,-12 12-20 16,-8 0 0-16,2 4 2 16,-3 22 3-16,3 6 10 15,-3 2 20-15,-4-4-10 16,4-8-13-16,-4-8 8 16,6-8-8-16,-4-4-2 15,8-2 7-15,20-24 16 16,19-32 85-16,24-30-97 15,14-22-5-15,0-13 8 16,-9 12-11-16,-20 26-3 0,-23 30 14 16,-19 35-5-16,-11 15-9 0,-1 3-19 15,-2 13-150-15,2 27 7 16,0 13 36-16,-4 3-27 16</inkml:trace>
  <inkml:trace contextRef="#ctx0" brushRef="#br0" timeOffset="38090.2509">9085 12455 145 0,'0'0'163'15,"0"0"-99"-15,0 0 10 16,0 0 25-16,0 0-38 15,0 0-3 1,0 16-35-16,0 3-10 0,0 12-3 16,0 9 19-16,0 2-28 15,-8 0 13-15,-1-2-14 16,-3 1-6-16,-1-2-10 16,-1 0-34-16,-1-4 10 15,7 2-56-15,5-5-80 16,3-10-65-1</inkml:trace>
  <inkml:trace contextRef="#ctx0" brushRef="#br0" timeOffset="44696.9344">13383 3709 149 0,'0'0'95'0,"0"0"-66"15,0 0 69-15,0 0-15 16,0 0 10-16,0 0-11 15,0 0-27-15,47-120-5 16,-42 88-22-16,-1-5-22 16,-1-10-5-16,-3-1-1 15,0-3-39-15,-17 8 3 16,-12 8 8-16,-2 14 28 16,-4 14 3-16,-7 7 0 15,-8 12-6-15,-6 29-7 16,-2 12 10-16,12 14 28 15,13 6-21-15,12 2 9 0,15-2-2 16,6-11-6-16,4-12-10 16,30-14 2-16,13-9 0 15,11-16 2-15,4-11 6 16,3 0-4-16,-3-18-3 16,-6-19 5-16,-12-2-3 15,-13 5-3-15,-15 12 0 16,-9 12 24-16,-7 7-11 15,0 3-9-15,0 0-4 16,4 6-40-16,3 23 25 16,4 5 8-16,0 4 4 15,2-2-12-15,8-8-94 0,1-12-70 16,5-13-125-16</inkml:trace>
  <inkml:trace contextRef="#ctx0" brushRef="#br0" timeOffset="45181.3092">13969 3543 558 0,'0'0'79'16,"0"0"-67"-16,0 0-10 16,0 0 9-16,0-113-11 15,14 79 3-15,6 2-6 16,4 5 7-16,-3 11-4 0,-6 8 0 15,-3 4 0-15,-6 4-7 16,3 0-7-16,-1 17-9 16,0 28 21-16,-6 14 4 15,-2 18 13-15,0 5 6 16,-10 0-15-16,-11-6 17 16,0-16-22-16,3-13 2 15,10-17-2-15,5-12-1 16,3-11-6-16,0-7-15 15,0 0-43-15,25-21 64 16,15-30 18-16,16-32-17 16,6-12-2-16,-6 9 2 0,-14 22-1 15,-15 31 21-15,-21 24 18 16,-6 9 19-16,0 0-56 16,0 16-2-16,0 24-8 15,0 18 8-15,0 9 20 16,0-6 0-16,4-4-18 15,15-11 12-15,10-8-14 16,9-14-12-16,13-16 11 16,16-8-38-16,11-28-20 15,5-38-127-15,-12-33-291 16</inkml:trace>
  <inkml:trace contextRef="#ctx0" brushRef="#br0" timeOffset="45572.1586">14856 2807 429 0,'0'0'24'0,"0"0"16"16,0 0 49-16,0 0-51 15,0 0 27-15,-52-118-16 16,52 100-49-16,19-2-6 15,18 0-16-15,7 3 14 16,3 5 1-16,-5 9-3 0,-2 3 10 16,-9 0-2-1,-6 23-15-15,-9 22 15 0,-16 13-9 16,0 13 11-16,-35 6 25 16,-11 6-19-16,-8-5 12 15,12-8-16-15,11-15 9 16,15-12-16-16,12-13 5 15,4-8-4-15,4-6-4 16,41-11-10-16,24-5 12 16,20 0-7-16,16 0-82 15,-4-11-53-15,-20 5-140 16</inkml:trace>
  <inkml:trace contextRef="#ctx0" brushRef="#br0" timeOffset="45744.0402">15481 3604 327 0,'0'0'139'16,"0"0"-101"-16,0 0-11 16,141-7 43-16,-62-13-12 15,13-4-46-15,1 2 12 16,-8 2-24-16,-16 0-7 15,-22 5 4-15,-18 2-74 16,-20-8-56-16,-9 0-227 16</inkml:trace>
  <inkml:trace contextRef="#ctx0" brushRef="#br0" timeOffset="45962.778">15840 3212 507 0,'0'0'208'15,"0"0"-208"-15,0 0 2 16,0 0 7-16,0 0 28 16,-2 144 24-16,2-73-39 15,0 2-21-15,6-2 10 16,-1-7-10-16,-1-10-2 16,-4-12-1-16,0-2-55 15,0-6-39-15,-4-9-136 0,4-15-144 16</inkml:trace>
  <inkml:trace contextRef="#ctx0" brushRef="#br0" timeOffset="46462.9925">16667 2750 527 0,'0'0'182'0,"0"0"-107"15,0 0-43-15,0 0-16 16,0 0-16-16,0 0-2 0,22 43-19 16,-11 29 21-16,-2 19 4 15,-6 10-4-15,-3 6 0 16,0-7-2-16,-16-1 7 16,-2-11-12-16,0-14 7 15,4-18-23-15,4-22 13 16,1-20-28-16,5-10 25 15,-2-4 11-15,2-8 4 16,2-25-4-16,2-16-6 16,2-15 8-16,37-12-1 15,21-1-7-15,20 5-24 16,13 14 24-16,8 14 0 16,-1 14 8-16,-15 12 0 15,-14 15 4-15,-22 3 15 16,-17 3-11-16,-17 20 5 0,-13 12 1 15,-2 11 2-15,-29 12 28 16,-40 13 3-16,-31 5-31 16,-20 2 15-16,-3-3-31 15,16-16-1-15,27-13 1 16,22-16-58-16,21-7-23 16,20-16-83-16,17-7-171 15</inkml:trace>
  <inkml:trace contextRef="#ctx0" brushRef="#br0" timeOffset="46978.6248">17844 3159 142 0,'0'0'460'0,"0"0"-411"16,0 0-31-16,0 0-7 15,0 0 48-15,36-113-26 16,-18 79-16-16,13-6 12 16,7-6-23-16,13-3-3 15,9 7-6-15,-5 10-13 16,-5 16 2-16,-17 16 4 16,-10 0-15-16,-13 22 0 15,-10 24-11-15,0 13 36 0,-33 11 0 16,-19 3 2-1,-8 6 21-15,0-3 7 0,5-8-4 16,10-7-8-16,18-11-15 16,12-11-1-16,5-6-2 15,10-15 0-15,0-8-11 16,0-10-11-16,39-6 15 16,21-37 4-16,22-20 3 15,15-22-21-15,-4-1 3 16,-9 10-29-16,-24 22 41 15,-21 22 6-15,-22 20 0 16,-12 10 42-16,-3 2-3 0,-2 0-26 16,0 3-13-1,0 29 1-15,0 17-1 0,-11 9 29 16,7 5-28-16,2-2 33 16,2 1-33-16,0 3-1 15,29 3 0-15,24-8-10 16,25-12-39-16,20-22-70 15,11-26-382-15</inkml:trace>
  <inkml:trace contextRef="#ctx0" brushRef="#br0" timeOffset="48384.7872">11515 2883 230 0,'0'0'580'0,"0"0"-580"15,0 0-47-15,-77 179 47 16,14-50 14-16,-11 17 8 16,-15 16-22-16,-18 5 2 15,-7-3 0-15,0-14 3 16,17-27-5-16,30-29 0 16,27-34-32-16,20-28-59 15,15-20 90-15,5-12-19 0,0-10 18 16,32-36 2-1,16-26 9-15,12-20-4 0,6-13-5 16,-9-5 42-16,-6-10-15 16,-13-2-3-16,-18 3 0 15,-20 9-16-15,-2 17 25 16,-45 21 0-16,-10 20-32 16,-1 16 52-16,6 18-12 15,10 14-35-15,4 4-6 16,4 0-11-16,1 16-39 15,4 10-25-15,6-3-64 16,13-8-130-16</inkml:trace>
  <inkml:trace contextRef="#ctx0" brushRef="#br0" timeOffset="48978.541">11959 3670 476 0,'0'0'167'0,"0"0"-108"16,0 0-1-16,0 0 15 15,0 0-53-15,0 0-6 16,67-20-14-16,18 9 0 16,19-4 2-16,-3-4-2 15,-19 3-41-15,-29 2-2 0,-24-4-39 16,-26-2-4-16,-8-6-159 15</inkml:trace>
  <inkml:trace contextRef="#ctx0" brushRef="#br0" timeOffset="49134.7886">12079 3321 396 0,'0'0'224'0,"0"0"-207"15,158-58-4-15,-79 41 3 16,0 3 27-16,4 4-3 15,0 5-40-15,-3 2 0 16,-8 3-17-16,-17 0-162 0,-17 0-336 16</inkml:trace>
  <inkml:trace contextRef="#ctx0" brushRef="#br0" timeOffset="53785.4613">13014 4064 166 0,'0'0'57'0,"0"0"-50"15,0 0 10-15,0 0 95 16,0 0-48-16,0 0-14 16,0 0 23-16,0 0-20 15,0-19-1-15,-3 19-14 16,3 0-27-16,0 0 4 16,0 0-15-16,0 0-1 15,0 0-9-15,0 0-1 16,0 0 6-16,0 0-2 0,0 0-14 15,0 7 20 1,0 12-5-16,0 1 6 0,13 2 2 16,12 2 5-16,6-1-5 15,19-1 4-15,12-4-3 16,9-1 18-16,12-5-19 16,4-3 2-16,-1 0 9 15,11-3-10-15,1-2 1 16,6-2-4-16,-1-2 5 15,-1 0-4-15,-4 0-1 16,-2 0 0-16,-1 0-5 16,-2-4 14-16,-5-8-9 15,-5 0 0-15,-5-4 2 16,-9-2-11-16,-9-2 9 16,-10 2 0-16,-13 0 0 0,-10 4 7 15,-12 4-5-15,-5 3 18 16,-4 3-15-16,-3 1 24 15,-3 0-28-15,2-1 4 16,-2 4 8-16,0-1-7 16,0 1-2-16,0 0 6 15,0 0-7-15,0 0 15 16,0 0-14-16,0 0-4 16,0 0 22-16,0 0-22 15,0 0 17-15,0 0 2 16,0 0-17-16,0 0 25 15,0 0-17-15,0 0 2 16,0 0 20-16,0 0-27 0,0 0 12 16,0 0-11-16,0 0 3 15,0 0-4-15,0 0-5 16,0 0 0-16,0 0-6 16,0 0 10-16,0 0-4 15,0 0 0-15,0 0 6 16,0 0-11-16,0 0 5 15,0 0 0-15,0 0-4 16,0 0 7-16,0 0-3 16,0-3 0-16,0 3 9 15,0 0-13-15,0 0 4 0,0 0 0 16,0 0-6-16,0 0 9 16,0 0-3-1,0 0 0-15,0 0-6 0,0 0-2 16,0 0 3-16,0 0-13 15,0 0 15-15,0 0-6 16,0 0 9-16,0 0 0 16,0 0 8-16,0 0-12 15,0 0 4-15,0 0 0 16,0 0-7-16,0 0 10 16,0 0-3-16,0 0 0 15,0 0-10-15,0 0 4 16,0 0-2-16,0 0 7 15,0 0-8-15,0 0-9 16,0 0 6-16,0 0-1 0,0 0-38 16,0 0-1-16,0 0-64 15,0 0-81-15,4 0-50 16</inkml:trace>
  <inkml:trace contextRef="#ctx0" brushRef="#br0" timeOffset="55153.1669">16531 3974 11 0,'0'0'178'16,"0"0"-129"-16,0 0-1 15,0 0 24-15,0 0 0 16,0 0 5-16,0 0-32 15,0 0-10-15,3 0-7 16,-3 0-27-16,0 0 18 16,0 0-19-16,0 0 0 0,2 2 1 15,6 2-1-15,13 6 0 16,14 4 0-16,23 2 5 16,15 2 4-16,19 3-9 15,17-6 1 1,5 2-1-16,15-3 12 15,11-5-11-15,17 1-1 16,14-3 6-16,8-4-7 16,-5-3 1-16,-14 0-16 15,-17 0 14-15,-16-2-11 16,-25-6 13-16,-15 2 0 16,-20 1 7-16,-22-3-7 15,-12 2 0-15,-15-1 10 16,-7 3 26-16,-4-1-18 0,-1 0 12 15,4 1-4-15,-2-2-24 16,1 2 10-16,-5 2-12 16,-2 2 0-16,2 0-10 15,-4 0 10-15,0 0 0 16,0 0-2-16,2 0-3 16,-2 0 0-16,0 0 5 15,2 0 0-15,-2-2 2 16,0 2 4-16,0 0 0 15,0 0 2-15,0 0-1 16,0 0 0-16,0 0-7 16,0 0 0-16,0 0-1 15,0 0 5-15,0 0-4 0,0 0 0 16,0 0 6-16,0 0-13 16,0 0 7-16,0 0 0 15,0 0-9-15,0 0 5 16,0 0 2-16,0 0 0 15,0 0-32-15,0 0 16 16,0 0-19-16,0 0-23 16,0 0-20-16,6 0-62 15,5 0 16-15,-3 0-37 16</inkml:trace>
  <inkml:trace contextRef="#ctx0" brushRef="#br0" timeOffset="83041.1212">4632 9270 209 0,'0'0'68'31,"0"0"-63"-31,0 0 8 0,0 0-6 15,-7-116-3-15,16 95 16 16,-4 3 26-16,-3 7 22 16,-2 1 20-16,0 1-63 15,0 4 1-15,0 3 14 16,0-1-31-16,0 3 13 16,0 0-22-16,0 0 1 15,0 0-8-15,0 0-1 16,0 0-27-16,0 17-20 15,6 19 8-15,8 16 47 16,-1 12 0-16,-2 11 6 16,-7 15-7-16,-1 7 3 0,-3 12-2 15,0 14 19 1,0 17-16-16,0 8 14 0,0 4-17 16,0-4 4-16,0-3-6 15,0-12 3-15,0-15-1 16,0-14 0-16,13-20 5 15,3-9-5-15,4-8 0 16,2-2 2-16,3-2-3 16,0-5 1-16,-4-4 0 15,0-7-2-15,-8-5 5 16,-2-7-3-16,-4-3 0 16,-3-4 9-16,-2 0-13 15,-2-2 4-15,0-1 0 0,0 9-5 16,0-1 8-1,0 9-5-15,0 6 2 0,0 5-5 16,0 3 0-16,0-2-2 16,0-4-8-16,0-4 15 15,0-4-7-15,0 0 7 16,7 0 0-16,0 1 2 16,2 1-7-16,-1 0 5 15,1 1 0-15,3 7-2 16,-1-1 2-16,3 3 0 15,-4 5 0-15,1-1 3 16,3 5-3-16,-3 2 0 0,3-2 0 16,1-5-4-16,1-11 2 15,-1-4 2-15,-1-4 0 16,1 0 6-16,-1-1-10 16,1-2 4-16,1-2 0 15,-1 0 0-15,-1 0 1 16,-1-2-1-16,0 4 0 15,3-2 6-15,5 0-7 16,0 1 1-16,4-3 0 16,2-3-8-16,0 3 14 15,-1-6-6-15,1 3 0 16,-3 0 3-16,-1-4-7 16,-1-4 4-16,-1 0 0 15,-4-3-5-15,5 1 5 16,5-6-9-16,7 4 7 0,8-3-1 15,5-3-7-15,9-3 7 16,4 0-4-16,4 2 6 16,3-1-14-16,0 0 2 15,3 0 1-15,-4-4 4 16,3-1 2-16,0 1 6 16,5-5 0-16,10 0-7 15,17 0 11-15,13 0-4 16,8 0 0-16,1 0-2 15,0 0-4-15,-5 0 1 16,-3 0-6-16,-3-2 7 16,-8-1 5-16,-3 3-1 0,1-4 0 15,4 0 5-15,7 1-5 16,5-4 0-16,6 3 3 16,1-1-4-16,3-2 1 15,1 0-1-15,0 1-6 16,-4-2-26-16,-7 4 29 15,-2 1 2-15,-2-3 2 16,-1 3-4-16,-1-4 7 16,2 3-3-16,4 4 2 15,5-1 2-15,4-1-6 16,2 0 2-16,-3-3 0 16,0 2-5-16,-1-2 5 15,-3 0 0-15,-1-2 0 0,1 2 1 16,1-2 15-16,4 0 0 15,4-2-16-15,8-3 6 16,1 1 4-16,0-1-10 16,-5 0 0-16,-16 1 7 15,-14 1-4-15,-13 0-1 16,-15 0 18-16,-13 0 18 16,-16 1-11-16,-10-3 7 15,-7 3 7-15,-4-2-31 16,-5-4 16-16,-9 1-17 15,-1-3 5-15,-6-9 32 16,-3-3-33-16,-1-7-2 0,-2-8 9 16,0 0-16-1,4-7 7-15,4-2-11 0,2-10-5 16,9-4-5-16,0-4-8 16,4-10 18-16,-3-7-4 15,-5-9-11-15,-3-11 14 16,-4-6-15-16,3-5 15 15,3-6 1-15,3 4 4 16,8 4 2-16,0 3-6 16,-3 5 0-16,0 3-3 15,-4 5 3-15,-5 6 0 16,1 8 4-16,-5-2 1 16,4-4-5-16,1-4 0 15,4-10 6-15,1 3-11 16,6-2 5-16,2 6-14 0,2 9 10 15,4 4-21-15,0 3 17 16,1 9 3-16,-5 2 0 16,-4-1 5-16,-8 0 0 15,-3-2 2-15,-6 2 6 16,-3 6-2-16,-3 1-6 16,0 3 0-16,-2 2-18 15,0-1 17-15,0 8-23 16,0 5 5-16,3 5 8 15,-3 5 8-15,2 7 3 16,-2-2 8-16,0 3-3 16,0-2 4-16,0 3-8 0,0-1 4 15,0-2 7-15,-7 7-12 16,-2-1-1-16,-4 1-2 16,-3 4-21-16,1 0 24 15,-5 4-7-15,-3 3 7 16,-4 5 1-16,-10 1-1 15,-5 4 0-15,-10 3 4 16,-2 0 2-16,-6 1 9 16,-2 2-15-16,-7-2 3 15,-10 0-4-15,-7 0 4 16,-10 1-3-16,-6-4 0 16,-6 1 0-16,-1-2-2 15,-2 1-2-15,0-4 4 0,-3 6-3 16,-2-2 4-16,-2 3-1 15,-5 2 0-15,-8 0-4 16,-6 0 4-16,-8 0-3 16,-11 0-3-16,-8 0-2 15,-8 0-29-15,-7 0 0 16,4-12 25-16,12-2 1 16,13 1 11-16,13-1 42 15,7 5-27-15,0 6-7 16,-1 3-4-16,-3-3-4 15,-2 1 0-15,-7 0-18 16,-8-2-8-16,-14 0-26 0,-13-2-35 16,-5 0-20-1,5-4-2-15,13-4 109 0,22 2 72 16,14 0 41-16,7 6-62 16,1 6-44-16,-1 0 1 15,-13 0-9-15,-5 10 1 16,-9 8-5-16,-14 3 1 15,-2 4-20-15,7-1 7 16,13-6-5-16,22-7 18 16,28-8 4-16,18-3 7 15,17 0 31-15,12 0 17 16,-2 0-39-16,-1 0-16 16,-9 0 0-16,-5 0-40 15,-8 0 28-15,-6 6-31 16,-3 4 4-16,0 2-8 0,6-5-1 15,11-2 48-15,17-3 9 16,13 0 5-16,12-2 10 16,2 0-22-16,1 0 9 15,-5 0-8-15,1 0-3 16,-2 0 0-16,-1-2 0 16,11-5 9-16,5 7 38 15,9 0-8-15,2 0-28 16,0 0-11-16,0 0-20 15,0 0 10-15,0 0 9 16,0 0 1-16,0 0-2 16,0 0 2-16,0 0 0 0,0 0 12 15,0 0 8-15,0 0-20 16,2 0-4-16,9 0-242 16</inkml:trace>
  <inkml:trace contextRef="#ctx0" brushRef="#br0" timeOffset="86601.8949">30701 10098 358 0,'0'0'163'0,"0"0"-64"0,0 0-19 0,0 0 2 31,0 0 1-31,0 0-41 0,0 0 8 0,0 0-39 16,14-50-6-16,-28 80-10 31,-38 36-23-31,-42 37 28 16,-34 24 18-16,-16 2-10 15,12-17-16-15,27-26-10 16,34-23-46-16,31-22 36 0,19-18-29 16,15-12-16-16,6-8-50 0,6-3-31 0,42-14 45 31,18-34-72-31</inkml:trace>
  <inkml:trace contextRef="#ctx0" brushRef="#br0" timeOffset="86820.6444">30287 9997 302 0,'0'0'122'0,"0"0"-9"0,0 0-28 31,0 0-57-31,0 0-20 0,0 0-4 0,22 31 6 0,14 33 22 31,13 17 17-31,2 7-43 16,3-2 12-16,-8-10-18 15,-5-14 3-15,-7-12-7 16,-5-12 4-16,-8-7-29 16,-3-11-41-16,1-8-85 15,10-10-48-15,10-2-67 16</inkml:trace>
  <inkml:trace contextRef="#ctx0" brushRef="#br0" timeOffset="87137.5101">31872 9402 435 0,'0'0'91'15,"0"0"3"-15,0 0-11 16,0 0-57-16,0 0 0 0,0 0-26 16,-13 38-14-16,-14 37 14 15,-4 23 23-15,-2 18 2 16,1 4 11-16,6 1-34 16,5-9 13-16,5-16-15 15,3-9 8-15,5-12-21 16,-2-6 10-16,-1-11-42 15,-2-3-14-15,-3-12-62 16,-9-4-17-16,-1-12-63 16</inkml:trace>
  <inkml:trace contextRef="#ctx0" brushRef="#br0" timeOffset="87356.2742">30909 10784 520 0,'0'0'102'0,"0"0"-100"16,0 0 44-1,0 0 17-15,0 0-37 0,161 0 1 16,-30 2-17-16,21 8 17 16,-1 4-27-16,-17 2-12 15,-23 4-4-15,-21-1-55 16,-26 1-41-16,-22-5-31 0,-28-6-154 15</inkml:trace>
  <inkml:trace contextRef="#ctx0" brushRef="#br0" timeOffset="87966.8704">31014 11110 681 0,'0'0'55'0,"0"0"-55"16,0 0-15-16,0 0 8 15,0 0 6-15,0 0-1 0,-2 123 2 16,2-55 28-16,-16 12-19 16,-5 1 17-16,0-11-26 15,-2-18 0-15,5-14 1 16,5-18 2-16,7-8-4 15,4-7 1-15,2-4-12 16,0-1 10-16,0-1 4 16,26-37 5-16,29-28-7 15,26-17-39-15,8 4 21 16,-8 19 16-16,-17 28 4 16,-22 18-2-16,-13 8 0 15,-11 6-9-15,-7 0 6 0,-2 8-18 16,-2 17 18-1,-7 8 1-15,0 8 4 0,0 3 1 16,-5 2-3-16,-4-7 0 16,1-13-4-16,6-11-2 15,2-11-8-15,0-4 7 16,0 0 7-16,6 0 6 16,38-30 8-16,24-20-8 15,18-13 2-15,3 5-2 16,-21 15-6-16,-24 18 43 15,-26 19-15-15,-16 6-12 16,1 0-16-16,-3 6-19 0,4 26 19 16,-2 21 0-1,0 13 28-15,0 4-2 16,0 0-22-16,5-6 9 0,7-5-13 16,4-8-4-16,8-8-6 15,1-10-59-15,-5-10-49 16,-3-15-70-16,-15-8-105 15</inkml:trace>
  <inkml:trace contextRef="#ctx0" brushRef="#br0" timeOffset="88676.7981">29926 9448 370 0,'0'0'67'0,"0"0"16"16,0 0-83-16,0 0-1 16,0 0-6-16,0 0-6 15,7 125 13-15,-23 7 75 16,-18 37-19-16,-8 26 12 16,-4 13-5-16,-4-9-48 15,3-7 18-15,3-20-8 16,1-22-18-16,-3-18 12 15,-12-15-12-15,-11-10-6 16,-22-5-1-16,-21-2-4 16,-22-4-5-16,-19-10-130 15,-11-15-66-15,6-23-174 0</inkml:trace>
  <inkml:trace contextRef="#ctx0" brushRef="#br0" timeOffset="95896.8174">5183 7985 86 0,'0'0'100'0,"0"0"-38"16,0 0 15-16,0 0 17 15,0 0-28-15,0 0-9 16,0 0-7-16,21-40-21 16,-21 40 8-16,0 0-18 0,0 0-16 15,0 0-3-15,-6 0-4 16,-28 0-5-16,-24 8 2 15,-23 18-61-15,-14 8 56 16,-1 4 0-16,5 4-10 16,6 1 13-16,8 0-28 15,8 1 9-15,11-6 25 16,8-1 3-16,13-5-4 16,3 2 4-16,7 0 0 15,5 7-4-15,1 5 5 16,4 5-1-16,-1 16 4 15,1 11 1-15,-2 18 3 16,6 13-8-16,0 18 1 0,4 14 18 16,5 7-11-1,4 12 9-15,0 9 11 0,0 23-28 16,0 5 19-16,0 2-19 16,2 0 1-16,-2-20-4 15,0 0 6-15,0-2-3 16,0-5 0-16,0-4 6 15,0 4-5-15,-2-7-1 16,-1-10 0-16,3-13-5 16,0-15 6-16,0-9-1 15,-4-4 0-15,-3-8 1 16,-4-8-1-16,0-7 0 0,-1-11 3 16,2-6-4-1,3-10 1-15,5-8 0 0,2-6-2 16,0-11 6-16,0-7-12 15,4-11 8-15,5-2-6 16,-1-6 0-16,0-2 4 16,-2 1 2-16,-1-2 0 15,-1 3 4-15,0 1-6 16,3-7 2-16,-5-2 0 16,-2 0-6-16,3-3 5 15,-3-2 0-15,2 5-4 16,3-4-4-16,1 3 8 15,10 2 1-15,6 0 0 16,11-3-2-16,12 0 5 16,11-3-3-16,11 0 0 0,8-14-20 15,10-7 15-15,4-8-10 16,3 3-4-16,-3 2-2 16,-6 4-14-16,-12 8 10 15,-16 0 3-15,-23 5-71 16,-26 4-135-16</inkml:trace>
  <inkml:trace contextRef="#ctx0" brushRef="#br0" timeOffset="283958.9392">5648 7599 134 0,'0'0'105'16,"0"0"-57"-16,0 0 4 15,0 0-14-15,0 0-24 16,0 0-14-16,0 0-28 16,-20 34 16-16,-11 3 11 15,-7-1 2-15,-2-4 3 16,5-6-4-16,1-6 7 15,0-6-6-15,1-4 0 16,-3-8 4-16,1-2 3 16,-3 0-5-16,-3-10 12 0,-1-15-3 15,2-4-6-15,0-5 18 16,4-1-13-16,3-2 19 16,4 1-3-16,2-1-23 15,-2-1 25-15,0-3-8 16,2-2-12-16,1-3 11 15,1-4-13-15,7-6 4 16,5-4-11-16,4-5 4 16,4-3-6-16,1-4 2 15,-3 0 0-15,-1-4-2 16,-6-2 2-16,3-3 0 16,3 1 0-16,0 4 6 0,6-1-12 15,2 2 3 1,0 0-12-16,0 1 13 0,2-2-10 15,12 4 12-15,-1-3-2 16,3 8 6-16,-1 5-6 16,10 4 2-16,2 3-1 15,10 5-6-15,8-4 0 16,6 1-7-16,7-1 14 16,-2 4-10-16,-2 4 10 15,-3 7 0-15,-4 7 3 16,-10 6-9-16,-6 11 6 15,-2 7 0-15,-2 6 0 16,2 2-12-16,5 2 12 16,1 26-7-16,-2 14 1 15,0 20-2-15,-10 22 1 0,-7 19 7 16,-3 17-5-16,-1 10 12 16,-3 7-7-16,2 1 0 15,0-1 0-15,-2-4 3 16,0 2-3-16,-5-9 0 15,-1-5-5-15,-3-11 7 16,0-18-5-16,-5-5 3 16,-15-11 0-16,-7-4-5 15,-4-3 5-15,-4-10 0 16,-2-7 1-16,4-8 6 16,2-8-8-16,6-5 1 15,6-9 0-15,0-4-4 0,4-2 4 16,1-4 0-16,-1 4-2 15,-1-2 8-15,5-2-6 16,3-3 0-16,0-2 2 16,6-3-6-16,0-4 4 15,2 0 0-15,0 0-4 16,0 0 6-16,0 0-4 16,0 0-19-16,0 0-69 15,0 2-49-15,10-1-35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355CD-9312-4D6F-BEDE-54C747876C4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A7A35-DAE6-417A-BED8-03D99368C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023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7A35-DAE6-417A-BED8-03D99368C7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A7A35-DAE6-417A-BED8-03D99368C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7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F750-3234-4738-BF7A-03C3E4C9EC1D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2271-72D9-4047-93A1-2D2934B58E0B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2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0032-5746-440B-B2C0-B60FCF2E7DA6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4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BA89-D676-499F-BF25-028EC6CA2C20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C71-B85F-440B-8B74-DF5E0EBE0F20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6BD-9CEA-4363-9235-A13C7AD6AB07}" type="datetime1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209C-62EB-44CF-868A-FF59C114240E}" type="datetime1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A9C-DF6F-4DC7-A6BC-A8E9B14EB3EA}" type="datetime1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9069-74F5-428E-A768-45373E98D141}" type="datetime1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8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ABD-5EBA-46B3-8C77-BF2E3A2E5BD9}" type="datetime1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0CFC-1563-46E3-A3F8-759FC6166ACF}" type="datetime1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5AA03-C36A-44FD-9685-E3BF4FBF3508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533E7-9A00-43EF-9959-AEF1A06E7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12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customXml" Target="../ink/ink10.xml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customXml" Target="../ink/ink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3.emf"/><Relationship Id="rId2" Type="http://schemas.openxmlformats.org/officeDocument/2006/relationships/image" Target="../media/image6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5.png"/><Relationship Id="rId5" Type="http://schemas.openxmlformats.org/officeDocument/2006/relationships/image" Target="NULL"/><Relationship Id="rId15" Type="http://schemas.openxmlformats.org/officeDocument/2006/relationships/image" Target="../media/image7.png"/><Relationship Id="rId10" Type="http://schemas.openxmlformats.org/officeDocument/2006/relationships/image" Target="../media/image70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8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40.png"/><Relationship Id="rId5" Type="http://schemas.openxmlformats.org/officeDocument/2006/relationships/image" Target="../media/image110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5.emf"/><Relationship Id="rId5" Type="http://schemas.openxmlformats.org/officeDocument/2006/relationships/image" Target="NULL"/><Relationship Id="rId10" Type="http://schemas.openxmlformats.org/officeDocument/2006/relationships/customXml" Target="../ink/ink9.xm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1767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</a:t>
            </a:r>
            <a:r>
              <a:rPr lang="fa-I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a-I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2550" y="6134100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material from Andrew NG’s course at </a:t>
            </a:r>
            <a:r>
              <a:rPr lang="en-US" dirty="0"/>
              <a:t>C</a:t>
            </a:r>
            <a:r>
              <a:rPr lang="en-US" dirty="0" smtClean="0"/>
              <a:t>oursera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736240" y="6368760"/>
              <a:ext cx="1296000" cy="135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1560" y="6360480"/>
                <a:ext cx="1308960" cy="1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0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Logistic regression(pseudo code)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29079" y="1454169"/>
            <a:ext cx="9312648" cy="4257866"/>
            <a:chOff x="105954" y="1708583"/>
            <a:chExt cx="9312648" cy="4415910"/>
          </a:xfrm>
        </p:grpSpPr>
        <p:sp>
          <p:nvSpPr>
            <p:cNvPr id="18" name="TextBox 17"/>
            <p:cNvSpPr txBox="1"/>
            <p:nvPr/>
          </p:nvSpPr>
          <p:spPr>
            <a:xfrm>
              <a:off x="106112" y="1708583"/>
              <a:ext cx="5857589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5954" y="2158841"/>
              <a:ext cx="2928953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m: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54068" y="2609098"/>
                  <a:ext cx="3849900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3849900" cy="95720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54067" y="3061946"/>
                  <a:ext cx="2898177" cy="8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877736"/>
                </a:xfrm>
                <a:prstGeom prst="rect">
                  <a:avLst/>
                </a:prstGeom>
                <a:blipFill>
                  <a:blip r:embed="rId3"/>
                  <a:stretch>
                    <a:fillRect t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+(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1</m:t>
                                  </m:r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−</m:t>
                                  </m:r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1</m:t>
                                  </m:r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54067" y="3925436"/>
                  <a:ext cx="3739893" cy="504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504736"/>
                </a:xfrm>
                <a:prstGeom prst="rect">
                  <a:avLst/>
                </a:prstGeom>
                <a:blipFill>
                  <a:blip r:embed="rId5"/>
                  <a:stretch>
                    <a:fillRect l="-2610" t="-3750" b="-2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6"/>
                  <a:stretch>
                    <a:fillRect l="-21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7"/>
                  <a:stretch>
                    <a:fillRect l="-33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4066" y="5283978"/>
                  <a:ext cx="2643860" cy="494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94695"/>
                </a:xfrm>
                <a:prstGeom prst="rect">
                  <a:avLst/>
                </a:prstGeom>
                <a:blipFill>
                  <a:blip r:embed="rId8"/>
                  <a:stretch>
                    <a:fillRect l="-3687" t="-5128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5954" y="5645692"/>
                  <a:ext cx="8625757" cy="47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J/m;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/m;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/m; db = </a:t>
                  </a:r>
                  <a:r>
                    <a:rPr lang="en-US" sz="2400" dirty="0" err="1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/m;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645692"/>
                  <a:ext cx="8625757" cy="478801"/>
                </a:xfrm>
                <a:prstGeom prst="rect">
                  <a:avLst/>
                </a:prstGeom>
                <a:blipFill>
                  <a:blip r:embed="rId9"/>
                  <a:stretch>
                    <a:fillRect l="-1060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221040" y="1081348"/>
            <a:ext cx="585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or epoch in range(</a:t>
            </a:r>
            <a:r>
              <a:rPr lang="en-US" sz="24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n_epochs</a:t>
            </a: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sz="24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754920" y="795600"/>
              <a:ext cx="8413920" cy="5412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1320" y="789120"/>
                <a:ext cx="8424000" cy="54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9078" y="5733590"/>
                <a:ext cx="8322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-</a:t>
                </a:r>
                <a:r>
                  <a:rPr lang="el-GR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α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-</a:t>
                </a:r>
                <a:r>
                  <a:rPr lang="el-GR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α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; b = b - </a:t>
                </a:r>
                <a:r>
                  <a:rPr lang="el-GR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α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db</a:t>
                </a:r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;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78" y="5733590"/>
                <a:ext cx="8322429" cy="461665"/>
              </a:xfrm>
              <a:prstGeom prst="rect">
                <a:avLst/>
              </a:prstGeom>
              <a:blipFill>
                <a:blip r:embed="rId13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3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37" y="258185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0973" y="662063"/>
            <a:ext cx="1003110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endParaRPr lang="en-US" sz="2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Cost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Code</a:t>
            </a:r>
            <a:endParaRPr lang="en-US" sz="2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70600" y="2142360"/>
              <a:ext cx="2316960" cy="316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5560" y="2135520"/>
                <a:ext cx="2328120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38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98204" y="0"/>
            <a:ext cx="9144000" cy="949643"/>
          </a:xfrm>
        </p:spPr>
        <p:txBody>
          <a:bodyPr/>
          <a:lstStyle/>
          <a:p>
            <a:r>
              <a:rPr lang="en-US" dirty="0" smtClean="0"/>
              <a:t>Binary Classification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240064" y="2288611"/>
            <a:ext cx="2148840" cy="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81800" y="1973667"/>
            <a:ext cx="4628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1 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(apple) 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vs 0 (non 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apple)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1" y="1302589"/>
            <a:ext cx="2783662" cy="186537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70" y="3520911"/>
            <a:ext cx="4526479" cy="2918388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388904" y="3905250"/>
            <a:ext cx="79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x=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17720" y="795600"/>
              <a:ext cx="10577520" cy="5845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760" y="789480"/>
                <a:ext cx="10587240" cy="58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5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634" y="-119268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Notation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" y="3276600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 =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600950" y="3276599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dirty="0" smtClean="0"/>
              <a:t> =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" y="2209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57258" y="1442098"/>
            <a:ext cx="90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(x, y)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7600" y="549360"/>
              <a:ext cx="11291760" cy="4293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00" y="542880"/>
                <a:ext cx="11304360" cy="43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0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634" y="-11926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Logistic Regression Model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400"/>
            <a:ext cx="4619625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880" y="1293668"/>
            <a:ext cx="565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 x  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184334" y="3849541"/>
            <a:ext cx="16566" cy="3008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8760" y="3713018"/>
            <a:ext cx="314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Machine learning format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7" r="1" b="10730"/>
          <a:stretch/>
        </p:blipFill>
        <p:spPr>
          <a:xfrm>
            <a:off x="7358760" y="744305"/>
            <a:ext cx="4477861" cy="237605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655560" y="1090080"/>
              <a:ext cx="10530000" cy="3972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720" y="1083240"/>
                <a:ext cx="10542240" cy="39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662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643" y="175098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7380" y="1186490"/>
                <a:ext cx="10515600" cy="6207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30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 </m:t>
                    </m:r>
                    <m:r>
                      <a:rPr lang="en-US" sz="3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 </m:t>
                    </m:r>
                    <m:r>
                      <a:rPr lang="en-US" sz="3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  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000" dirty="0"/>
                  <a:t>, </a:t>
                </a:r>
                <a:r>
                  <a:rPr lang="en-US" sz="3000" dirty="0">
                    <a:latin typeface="Century Schoolbook" charset="0"/>
                    <a:ea typeface="Century Schoolbook" charset="0"/>
                    <a:cs typeface="Century Schoolbook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</m:d>
                    <m:r>
                      <a:rPr lang="en-US" sz="3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f>
                      <m:fPr>
                        <m:ctrlPr>
                          <a:rPr lang="mr-IN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sSup>
                          <m:sSupPr>
                            <m:ctrlPr>
                              <a:rPr lang="mr-IN" sz="30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 </m:t>
                    </m:r>
                  </m:oMath>
                </a14:m>
                <a:r>
                  <a:rPr lang="en-US" sz="3000" dirty="0"/>
                  <a:t> 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380" y="1186490"/>
                <a:ext cx="10515600" cy="620711"/>
              </a:xfrm>
              <a:blipFill rotWithShape="0">
                <a:blip r:embed="rId2"/>
                <a:stretch>
                  <a:fillRect t="-12871" b="-1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7380" y="2008333"/>
                <a:ext cx="10280513" cy="611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atin typeface="Century Schoolbook" charset="0"/>
                    <a:ea typeface="Century Schoolbook" charset="0"/>
                    <a:cs typeface="Century Schoolbook" charset="0"/>
                  </a:rPr>
                  <a:t>Given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000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000" i="1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mr-IN" sz="3000" i="1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sz="3000" i="1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𝑚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𝑚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000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e>
                    </m:d>
                    <m:r>
                      <a:rPr lang="en-US" sz="3000" b="0" i="0" dirty="0" smtClean="0">
                        <a:latin typeface="Cambria Math" charset="0"/>
                      </a:rPr>
                      <m:t>, </m:t>
                    </m:r>
                  </m:oMath>
                </a14:m>
                <a:r>
                  <a:rPr lang="en-US" sz="3000" dirty="0">
                    <a:latin typeface="Century Schoolbook" charset="0"/>
                    <a:ea typeface="Century Schoolbook" charset="0"/>
                    <a:cs typeface="Century Schoolbook" charset="0"/>
                  </a:rPr>
                  <a:t>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sup>
                    </m:sSup>
                    <m:r>
                      <a:rPr lang="en-US" sz="3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≈</m:t>
                    </m:r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latin typeface="Century Schoolbook" charset="0"/>
                    <a:ea typeface="Century Schoolbook" charset="0"/>
                    <a:cs typeface="Century Schoolbook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80" y="2008333"/>
                <a:ext cx="10280513" cy="611193"/>
              </a:xfrm>
              <a:prstGeom prst="rect">
                <a:avLst/>
              </a:prstGeom>
              <a:blipFill rotWithShape="0">
                <a:blip r:embed="rId3"/>
                <a:stretch>
                  <a:fillRect l="-1363" t="-891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7380" y="2700534"/>
            <a:ext cx="4118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entury Schoolbook" charset="0"/>
                <a:ea typeface="Century Schoolbook" charset="0"/>
                <a:cs typeface="Century Schoolbook" charset="0"/>
              </a:rPr>
              <a:t>Loss (error) function: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87360" y="623880"/>
              <a:ext cx="11579760" cy="5046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960" y="618840"/>
                <a:ext cx="11592720" cy="50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79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8262" y="157038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10392" y="1324843"/>
                <a:ext cx="8128820" cy="6207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</m:d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f>
                      <m:fPr>
                        <m:ctrlPr>
                          <a:rPr lang="mr-IN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200" i="1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pPr marL="0" indent="0">
                  <a:buFont typeface="Arial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92" y="1324843"/>
                <a:ext cx="8128820" cy="620711"/>
              </a:xfrm>
              <a:prstGeom prst="rect">
                <a:avLst/>
              </a:prstGeom>
              <a:blipFill rotWithShape="0">
                <a:blip r:embed="rId2"/>
                <a:stretch>
                  <a:fillRect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98780" y="2073680"/>
            <a:ext cx="12067972" cy="777890"/>
            <a:chOff x="149340" y="3057650"/>
            <a:chExt cx="12212239" cy="760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1993861" y="3057650"/>
              <a:ext cx="10367718" cy="760702"/>
              <a:chOff x="1993861" y="3057650"/>
              <a:chExt cx="10367718" cy="76070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993861" y="3061926"/>
                <a:ext cx="3182490" cy="756426"/>
                <a:chOff x="2114441" y="3055903"/>
                <a:chExt cx="3182490" cy="7564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5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/>
              <p:cNvGrpSpPr/>
              <p:nvPr/>
            </p:nvGrpSpPr>
            <p:grpSpPr>
              <a:xfrm>
                <a:off x="5108504" y="3057650"/>
                <a:ext cx="7253075" cy="739524"/>
                <a:chOff x="5108504" y="3057650"/>
                <a:chExt cx="7253075" cy="73952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5532" r="-10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oMath>
                      </a14:m>
                      <a:r>
                        <a:rPr lang="en-US" sz="3200" i="1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+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(1 −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e>
                          </m:func>
                        </m:oMath>
                      </a14:m>
                      <a:endParaRPr lang="en-US" sz="3200" i="1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7921" b="-316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9895" y="2961520"/>
                <a:ext cx="854310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Want to 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𝑤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that minimize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5" y="2961520"/>
                <a:ext cx="8543108" cy="1077218"/>
              </a:xfrm>
              <a:prstGeom prst="rect">
                <a:avLst/>
              </a:prstGeom>
              <a:blipFill rotWithShape="0">
                <a:blip r:embed="rId10"/>
                <a:stretch>
                  <a:fillRect l="-1856" t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83414" y="3723459"/>
            <a:ext cx="5074686" cy="2982632"/>
            <a:chOff x="636996" y="3669792"/>
            <a:chExt cx="5074686" cy="298263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337" y="4052095"/>
              <a:ext cx="3193553" cy="2240983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636996" y="3669792"/>
              <a:ext cx="5074686" cy="2982632"/>
              <a:chOff x="636996" y="3669792"/>
              <a:chExt cx="5074686" cy="298263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121664" y="3669792"/>
                <a:ext cx="4152816" cy="2828544"/>
                <a:chOff x="524861" y="3195789"/>
                <a:chExt cx="4152816" cy="2828544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1885361" y="4893966"/>
                  <a:ext cx="2792316" cy="6548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1872196" y="3195789"/>
                  <a:ext cx="13165" cy="1685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524861" y="4881397"/>
                  <a:ext cx="1360502" cy="1142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7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51" y="3534903"/>
            <a:ext cx="2901627" cy="17740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229320" y="1791000"/>
              <a:ext cx="11767320" cy="4766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200" y="1783080"/>
                <a:ext cx="11776680" cy="47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67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3423" y="-93618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259862"/>
                  </p:ext>
                </p:extLst>
              </p:nvPr>
            </p:nvGraphicFramePr>
            <p:xfrm>
              <a:off x="1973450" y="3981534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259862"/>
                  </p:ext>
                </p:extLst>
              </p:nvPr>
            </p:nvGraphicFramePr>
            <p:xfrm>
              <a:off x="1973450" y="3981534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042" r="-295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0581" y="3007586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81" y="3007586"/>
                <a:ext cx="51001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0581" y="3524611"/>
                <a:ext cx="585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81" y="3524611"/>
                <a:ext cx="58535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0581" y="4041635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81" y="4041635"/>
                <a:ext cx="51001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0581" y="4558660"/>
                <a:ext cx="5853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81" y="4558660"/>
                <a:ext cx="58535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70581" y="5075684"/>
            <a:ext cx="4442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b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>
          <a:xfrm>
            <a:off x="1055934" y="3770833"/>
            <a:ext cx="917516" cy="500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5" idx="1"/>
          </p:cNvCxnSpPr>
          <p:nvPr/>
        </p:nvCxnSpPr>
        <p:spPr>
          <a:xfrm flipV="1">
            <a:off x="1055933" y="4271094"/>
            <a:ext cx="917517" cy="533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5" idx="1"/>
          </p:cNvCxnSpPr>
          <p:nvPr/>
        </p:nvCxnSpPr>
        <p:spPr>
          <a:xfrm flipV="1">
            <a:off x="914866" y="4271094"/>
            <a:ext cx="1058584" cy="1050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5" idx="1"/>
          </p:cNvCxnSpPr>
          <p:nvPr/>
        </p:nvCxnSpPr>
        <p:spPr>
          <a:xfrm>
            <a:off x="980592" y="3253808"/>
            <a:ext cx="992858" cy="10172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5" idx="1"/>
          </p:cNvCxnSpPr>
          <p:nvPr/>
        </p:nvCxnSpPr>
        <p:spPr>
          <a:xfrm flipV="1">
            <a:off x="980592" y="4271094"/>
            <a:ext cx="992858" cy="16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1039302"/>
                  </p:ext>
                </p:extLst>
              </p:nvPr>
            </p:nvGraphicFramePr>
            <p:xfrm>
              <a:off x="6722136" y="3977349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1039302"/>
                  </p:ext>
                </p:extLst>
              </p:nvPr>
            </p:nvGraphicFramePr>
            <p:xfrm>
              <a:off x="6722136" y="3977349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6" t="-1042" r="-612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8707054" y="422614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59046"/>
                  </p:ext>
                </p:extLst>
              </p:nvPr>
            </p:nvGraphicFramePr>
            <p:xfrm>
              <a:off x="9323444" y="3977349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a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59046"/>
                  </p:ext>
                </p:extLst>
              </p:nvPr>
            </p:nvGraphicFramePr>
            <p:xfrm>
              <a:off x="9323444" y="3977349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41" t="-1042" r="-881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6105746" y="4269100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0076" y="1042577"/>
            <a:ext cx="8049448" cy="1758135"/>
            <a:chOff x="1693684" y="1551398"/>
            <a:chExt cx="8049448" cy="1758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=−(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)+(1−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(1−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))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80600" y="769680"/>
              <a:ext cx="10400040" cy="5700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5560" y="766800"/>
                <a:ext cx="10413000" cy="57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17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603" y="-265691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603" y="2087534"/>
            <a:ext cx="11984288" cy="777890"/>
            <a:chOff x="149340" y="3057650"/>
            <a:chExt cx="12212239" cy="760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1993861" y="3057650"/>
              <a:ext cx="10367718" cy="760702"/>
              <a:chOff x="1993861" y="3057650"/>
              <a:chExt cx="10367718" cy="76070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993861" y="3061926"/>
                <a:ext cx="3182490" cy="756426"/>
                <a:chOff x="2114441" y="3055903"/>
                <a:chExt cx="3182490" cy="7564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5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" name="Group 8"/>
              <p:cNvGrpSpPr/>
              <p:nvPr/>
            </p:nvGrpSpPr>
            <p:grpSpPr>
              <a:xfrm>
                <a:off x="5108504" y="3057650"/>
                <a:ext cx="7253075" cy="739524"/>
                <a:chOff x="5108504" y="3057650"/>
                <a:chExt cx="7253075" cy="73952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5532" r="-10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oMath>
                      </a14:m>
                      <a:r>
                        <a:rPr lang="en-US" sz="3200" i="1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+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e>
                          </m:func>
                        </m:oMath>
                      </a14:m>
                      <a:endParaRPr lang="en-US" sz="3200" i="1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7921" b="-316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33E7-9A00-43EF-9959-AEF1A06E72A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195480" y="935640"/>
              <a:ext cx="11310120" cy="4001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720" y="928440"/>
                <a:ext cx="11319480" cy="40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1781</TotalTime>
  <Words>181</Words>
  <Application>Microsoft Office PowerPoint</Application>
  <PresentationFormat>Widescreen</PresentationFormat>
  <Paragraphs>82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Times New Roman</vt:lpstr>
      <vt:lpstr>Office Theme</vt:lpstr>
      <vt:lpstr>Lecture 1 Logistic Regression</vt:lpstr>
      <vt:lpstr>PowerPoint Presentation</vt:lpstr>
      <vt:lpstr>Binary Classification</vt:lpstr>
      <vt:lpstr>Notation</vt:lpstr>
      <vt:lpstr>Logistic Regression Model</vt:lpstr>
      <vt:lpstr>Logistic Regression cost function</vt:lpstr>
      <vt:lpstr>Gradient Descent</vt:lpstr>
      <vt:lpstr>Logistic regression derivatives</vt:lpstr>
      <vt:lpstr>Logistic regression on m examples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Classification</dc:title>
  <dc:creator>Windows User</dc:creator>
  <cp:lastModifiedBy>pooya mohammadikazaj</cp:lastModifiedBy>
  <cp:revision>50</cp:revision>
  <dcterms:created xsi:type="dcterms:W3CDTF">2019-07-05T04:33:51Z</dcterms:created>
  <dcterms:modified xsi:type="dcterms:W3CDTF">2020-01-12T04:13:23Z</dcterms:modified>
  <cp:contentStatus/>
</cp:coreProperties>
</file>