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2"/>
  </p:notesMasterIdLst>
  <p:sldIdLst>
    <p:sldId id="256" r:id="rId2"/>
    <p:sldId id="273" r:id="rId3"/>
    <p:sldId id="276" r:id="rId4"/>
    <p:sldId id="274" r:id="rId5"/>
    <p:sldId id="275" r:id="rId6"/>
    <p:sldId id="264" r:id="rId7"/>
    <p:sldId id="267" r:id="rId8"/>
    <p:sldId id="266" r:id="rId9"/>
    <p:sldId id="272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3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12T00:14:53.1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5363 8275 69 0,'0'0'75'16,"0"0"-32"-16,0 0-41 16,0 0 21-16,0 0-6 15,0 0 21-15,0 0 18 0,0 0-20 16,-16-80 26-16,16 79-10 15,0 1-32-15,0 0-20 16,0 0-6-16,0 0-15 16,0 0-2-16,0 0 2 15,0 13 19-15,7 9 2 16,13 6 0-16,11 4-4 16,9 4 8-16,14-1-4 15,12-3 2-15,13-4 5 16,8-2-6-16,9 0-1 15,10-1 2-15,10-2 0 16,5 5 0-16,-3-2-2 16,-6 6 0-16,-2 2 4 0,6 1-7 15,7 2 3-15,11-2 0 16,8-5 2-16,6-5 1 16,3-4-3-1,-4-7 1-15,3 0 6 0,-5-2-5 16,-2-1-2-16,-1-4 0 15,-1-2 0-15,4-5 0 16,4 0 0-16,7 0 1 16,4-7 7-16,-1-12-7 15,-4-2-1-15,-1 1 0 16,-4 0 0-16,3 2 0 16,4 2 0-16,1 2 0 0,3-1 9 15,-1 1-12 1,-9 0 3-16,-6-1 0 0,-11-5 3 15,-14-3-3-15,-8 1 0 16,-12 0 0-16,-3 5 7 16,-11-2-7-16,-6 4 0 15,-9-2 0-15,-15 1-3 16,-13 2 9-16,-16 0-6 16,-12 2 23-16,-4-2 27 15,7-1 8-15,7-2-47 16,13-1-1-16,11 2-20 15,4 0 2-15,0 2-11 16,-5 2 17-16,-11 1-6 16,-12 4 8-16,-10 1 0 15,-5 2 0-15,-2 0 19 0,1-1-15 16,7 2 7 0,9-6-11-16,6 1 3 0,2 1-6 15,-6 0 3-15,-7 4 0 16,-12-1 2-16,-5-1 3 15,0 3-4-15,-3 1 24 16,0 1-18-16,0 0 37 16,0 0 0-16,0 0-10 15,2-2 20-15,0-3-51 16,2 5 0-16,5-4-3 16,7 1-21-16,-1-1-4 15,3-3-15-15,-9 7-30 16,-9 0-24-16,-15 0-152 0</inkml:trace>
  <inkml:trace contextRef="#ctx0" brushRef="#br0" timeOffset="23360.028">21850 12290 50 0,'0'0'80'0,"0"0"-40"15,0 0-5-15,0 0 7 16,0 0-23-16,0 0 9 16,0 0 1-16,0 0-3 15,0-55 19-15,0 55-32 16,0 0-3-16,0 0-13 15,0 0 3-15,0 0 0 16,0 0-8-16,0 0 8 16,0-3 0-16,0 1 0 0,0-2 8 15,0-1-5-15,0 0 1 16,2-2 35-16,-2 6 13 16,0 1-36-16,0 0 12 15,0 0-28-15,0 0-5 16,-2 16 1-16,-29 20-8 15,-17 9 12-15,-10 4 5 16,-4 1-3-16,4-6-2 16,5-5 0-16,8-10 6 15,7-7-12-15,12-5 6 16,7-8-10-16,11-4 6 16,3-5-66-16,5 0-10 0,3-8-4 15,21-18-130 1</inkml:trace>
  <inkml:trace contextRef="#ctx0" brushRef="#br0" timeOffset="23639.4087">21506 12279 62 0,'0'0'160'0,"0"0"-25"15,0 0-36-15,0 0-26 16,0 0-67-16,0 0 1 15,0 0-3-15,27 19 1 16,-11 13 53-16,4 1 5 16,-2 1-43-16,4-5 14 0,-5 0-27 15,2-1-6-15,-1-5 4 16,-5 0 2-16,-5-2-7 16,2-2 0-16,-4-4-16 15,1 2 14-15,2-5-47 16,2-3-44-16,9-9-47 15,2 0-106-15</inkml:trace>
  <inkml:trace contextRef="#ctx0" brushRef="#br0" timeOffset="24581.9867">21894 12548 107 0,'0'0'132'16,"0"0"-64"-16,0 0-24 15,0 0 31-15,0 0 5 16,0 0-71-16,0 0 3 15,0 0-4-15,0 0-5 16,0 7 15-16,0 11-15 16,0 5 19-16,-4 12 18 15,-9 7-34-15,-10 4 16 16,-6 8-15-16,-4 1 0 16,-3-2-4-16,1-2-3 15,-2-3 0-15,4-2-2 16,0-6 9-16,2 0-7 0,2-10 0 15,4-7 1-15,8-10-13 16,3-5 12-16,5-4-14 16,0-2 12-16,3 1-11 15,-4-3 9-15,4 2 3 16,-3 0-3-16,3-1-9 16,0-1 13-16,4 0 0 15,2 0-2-15,0 0-15 16,0 0 6-16,0 0-6 15,0 0-16-15,0 0 25 16,8-8-42-16,5-4 24 0,0-3 24 16,9 1-52-16,1-5 2 15,1-3 34-15,-2 2-15 16,1 0 17-16,-5 4 0 16,-5 2 16-16,-3 4-6 15,-2 3 12-15,-4 2 10 16,-4 1 25-16,0 2 10 15,0 2 19-15,0 0-46 16,0 0-4-16,0 0-4 16,0 0-16-16,-4 6-8 15,-21 16 4-15,-4 4 4 16,0 4-6-16,0-2 7 16,4-1-1-16,1-6 0 15,4-3 6-15,6 1-6 0,4-8 0 16,5 0 1-16,5-4-10 15,0 3 8-15,0 1 1 16,13-1 12-16,3-2-10 16,-1 0 12-16,4 0-3 15,-4 2-9-15,3 2-4 16,-2 2-37-16,-14-3-118 16</inkml:trace>
  <inkml:trace contextRef="#ctx0" brushRef="#br0" timeOffset="26088.0542">22028 13193 75 0,'0'0'22'0,"0"0"7"0,0 0 45 15,0 0-25 1,0 0-25-16,0 0 23 0,0 0-9 16,0 0 5-16,0 0-12 15,0 0-30-15,0 0 3 16,0 0-4-16,0 3 0 16,0 13-7-16,0 4 11 15,0 11-4-15,-11 3 5 16,-2 8-3-16,-6 6 13 15,0 6-4-15,-1 2 0 16,-1-2 15-16,2-5-23 16,3-6-3-16,-5-4 0 15,2-7 7-15,-4-2-3 16,3-7-4-16,1 0 0 16,-4-3 0-16,5-5 2 0,0 0-2 15,2-4 0 1,3 2 4-16,-3-5-8 0,-1 0 4 15,-5 2 0-15,-5-2-7 16,0-2 7-16,2-1-5 16,4-2 4-16,4-3-21 15,7 0 19-15,1 0 0 16,-1 0 3-16,6 0 5 16,-2-3-5-16,1-2 0 15,3 1-3-15,2 0 8 16,-2 0-9-16,2 0 4 15,0-1 0-15,0 2 2 16,0-3 0-16,0-2-2 16,0-7 0-16,15-2-25 0,8-3 11 15,1-1-13-15,-4 7 21 16,-4 1-1-16,-7 1 10 16,-7 8-3-16,0 0 10 15,0 2-2-15,-2 2 27 16,0 0-25-16,0 0-9 15,0 0 19-15,0 0-17 16,0 0-3-16,0 0 0 16,0 2-13-16,0 11 13 15,-15 7 0-15,-5 3 1 16,0 0 25-16,2-6-17 16,4-1 9-16,3 0-5 15,3-2-11-15,1-2 12 0,2 0-14 16,3 0 0-1,2-4-6-15,0 1 9 0,0-2-3 16,0 0 0-16,0 0-10 16,16-5 9-16,6 6-32 15,7-1-6-15,-3-2-7 16,1 1-47-16,-2-6-1 16,-15 0-109-16</inkml:trace>
  <inkml:trace contextRef="#ctx0" brushRef="#br0" timeOffset="27994.2715">20795 16048 53 0,'0'0'9'0,"0"0"-8"16,0 0-1-16,0 0 18 0,0 0-12 15,0 0 12 1,0 0 36-16,-2 0 18 0,2 0 3 16,0 0-58-16,0 0-15 15,0 0-2-15,0 0 2 16,0 0-2-16,0 0 0 16,0 0 3-16,0 0 6 15,0 0 21-15,15-4-2 16,17-6-3-16,10 2-15 15,19-1 1-15,12 0-4 16,12-1 1-16,6 2-11 16,0-2 3-16,-1 1 0 15,-10 6-1-15,-9-2 7 16,-8-3-6-16,-10 7 0 16,-1-3 3-16,-2-1 34 0,4-3-17 15,0 7-8 1,2 1-3-16,-6-4-4 0,2 4-5 15,-5 0 0-15,-5 0 3 16,-4-5-4-16,-11 1 1 16,-9 4 0-16,-12 0 3 15,-3 0 1-15,-3 0-1 16,0 0-3-16,0 0-10 16,0 0 8-16,2 0-56 15,2 0-36-15,0 0 23 16,-4 0-162-16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12T00:15:42.9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2166 5312 51 0,'0'0'34'0,"0"0"-4"16,0 0 18-16,0 0-26 15,0 0-16-15,0 0 7 16,0 0 2-16,0 0 22 16,-55-16-30-16,55 16-6 15,0 0-2-15,0 0 2 16,0 0-1-16,0-3 0 16,13-1 3-16,16-6 3 15,15-2 4-15,12-6-7 16,11-3 13-16,11-8-16 0,11-3 3 15,11-6-3-15,10-2-3 16,-4 0 1 0,-5 2-31-16,-19 8-18 0,-16 8 40 15,-27 10-6-15,-16 6 17 16,-12 4 0-16,-9 0 0 16,-2 2 3-16,0 0-3 15,0 0 0-15,0 0-4 16,0 0 1-16,0 0-9 15,-11 0-5-15,-14-2-1 16,-6-3 11-16,0 2-11 16,0-3 18-16,6-1 0 15,9 4 5-15,5 3-3 16,7-2-1-16,2 2 5 16,2 0-7-16,0 0 1 0,0 0-5 15,19 0-2-15,26 0 7 16,13 0 35-16,9-5-13 15,-5-3-19-15,-3 1 11 16,-17 0 10-16,-11 4-10 16,-15 1 4-16,-12 2-14 15,-4 0-3-15,0 0-1 16,-2 5-3-16,-31 26 3 16,-17 10 32-16,-6 13-5 15,-8 9-25-15,-3 4-2 16,9-2-36-16,10-16-134 15</inkml:trace>
  <inkml:trace contextRef="#ctx0" brushRef="#br0" timeOffset="1125.0024">2173 8511 180 0,'0'0'100'0,"0"0"-68"15,0 0-24-15,0 0 17 16,0 0 38-16,0 0-38 16,0 0-2-16,0 0 0 15,0 0-17-15,0 0 9 16,20 0-15-16,29-23 0 15,29-15-2-15,27-17 2 0,22-15-29 16,4-6-14-16,1-3-31 16,-7 2 46-16,-13 4 4 15,-10 10-7-15,-13 6 19 16,-16 13-34-16,-19 10 42 16,-16 8 0-16,-18 12 8 15,-9 4-2-15,-9 4-2 16,-2 4-2-16,0 2-16 15,-11 0-15-15,-11-3 9 16,-5 3 17-16,-2 0-2 16,0 0 9-16,1 0 1 15,3 0 0-15,5 0 16 16,7 0 5-16,7 0 9 0,6 0-7 16,0 0-16-1,0 0-4-15,14 0-4 0,17 0 1 16,11 0 17-16,1-5-11 15,-5 1 1-15,-9 1 6 16,-11 3-12-16,-7 0 18 16,-7 0-20-16,-4 5 2 15,0 16-9-15,-10 11 16 16,-17 5 29-16,-9 5 4 16,0-3-40-16,5 1 1 15,5-5-3-15,5 0-46 16,3-5-29-16,3-10-149 0</inkml:trace>
  <inkml:trace contextRef="#ctx0" brushRef="#br0" timeOffset="7131.8493">3312 3754 66 0,'0'0'76'16,"0"0"-32"-16,0 0-11 15,0 0-28-15,0 0 8 16,0 0-11-16,0 0 2 16,-2-8-8-16,2 8 0 15,0 0-3-15,0 0 3 16,8 0 6-16,13 1-2 15,10 11 0-15,16 7 5 16,16 1-3-16,14-1 0 16,12 2-2-16,5-3 2 0,-1-2 0 15,-10 1-2 1,-10 3 0-16,-3-1 4 0,-8-1-6 16,-1 0 2-16,-3-2 0 15,-6-4-5-15,2-5 7 16,0-6-2-16,0-1 0 15,-6 0 3-15,-5 0-8 16,-10 0 5-16,-10 0 0 16,-6 0-1-16,-5-1 4 15,-6-2-3-15,-1 0 0 16,-5 3 5-16,2-1-4 16,-2 1 5-16,0 0 7 15,0 0 9-15,0 0-22 16,2 0-3-16,4 0-76 15,1 0-42-15</inkml:trace>
  <inkml:trace contextRef="#ctx0" brushRef="#br0" timeOffset="18973.7793">3345 9726 60 0,'0'0'64'15,"0"0"-7"-15,0 0 7 16,0 0-9-16,0 0-22 16,0 0 9-16,0 0-33 15,-6-15-8-15,6 15-1 16,-2 0 8-16,2 0-8 16,0 0 0-16,0 0-11 15,0 0 10-15,0 0-15 0,0 0 0 16,0 0 3-16,6 6 0 15,17 10 13-15,10 0 0 16,11 2 1-16,12-1 0 16,11-8-1-16,5-2 0 15,1-7 6-15,3 0 1 16,-5-2-7-16,-11-12 5 16,-10 2 0-16,-17 1 10 15,-10 3-7-15,-10 2 12 16,-3 2 12-16,0 1-19 15,-1 1 13-15,1-5-23 16,6 2 6-16,2 0-18 16,2-1 9-16,0 0-12 15,-2 2 1-15,-2 0-22 0,-8 0 9 16,-3 4-2-16,-5 0 0 16,0 0-1-16,0 0-112 15</inkml:trace>
  <inkml:trace contextRef="#ctx0" brushRef="#br0" timeOffset="40585.9979">28346 5322 73 0,'0'0'71'0,"0"0"-21"16,0 0 25-16,0 0-32 15,0 0-19-15,0 0-4 16,0 0-12-16,8 0 26 16,-8 0-12-16,0 0-16 0,0 0 2 15,0 0-7 1,0 0-1-16,0 0 0 0,0 0-2 16,0 0-3-16,0 0 5 15,0 0 0-15,0 0 9 16,0 0 9-16,0-5 41 15,0-2 5-15,0-5-57 16,0-7 1-16,-4-1-8 16,-7-1-8-16,-3-1 3 15,-3 0-9-15,-1-1 10 16,-9 2 2-16,-2-2 0 16,-2 0 0-16,-7-2 2 15,-5-1 0-15,1-2 11 16,5 2-9-16,-4 0 3 15,7 0-5-15,1 4 8 16,0 0-7-16,-1 0-1 16,-3-1 0-16,-8-2 2 0,-4 1 1 15,-5-3-3-15,-4 3 0 16,0 2 5-16,5 0-9 16,2 4 4-16,8 2 0 15,5 0-7-15,1 2 11 16,1 0-4-16,-2-2 0 15,-6 0 6-15,-8-2-12 16,-6-2 6-16,-7 2 0 16,-3-2-6-16,1-1 9 15,-1 3-3-15,9 3 0 16,5 0 5-16,7 5-7 0,3 0 2 16,-1 1 0-1,1 0-3-15,-4 4 7 0,-4-4-4 16,-2 2 0-16,0 5 11 15,3-3-14-15,6 3 3 16,6 2 0-16,-2 0-8 16,1 0 8-16,-5 0 0 15,-6 0 0-15,-5 0 6 16,1 0-10-16,-3 0 4 16,-1 0 0-16,9 0-2 15,0 0 2-15,11 0 0 16,0 4 0-16,1 8 0 15,1 1-5-15,-1 1 5 16,-5 0 0-16,-1 1-3 0,-1 0 6 16,1-1-3-16,-4 0 0 15,2 0 4-15,-3 2-8 16,-7 3 4-16,-2 4 0 16,-7 0-4-16,1 1 6 15,4 1-2-15,8-7 0 16,8-2 5-16,6-2-11 15,5-2 6-15,-1 0 0 16,6 0-3-16,-5 3 6 16,0 0-3-16,-7 3 0 15,-4 5 6-15,-3 3-9 16,-3 1 3-16,2 4 0 16,3-2-2-16,1-2 3 0,8-3-1 15,7-8 0-15,5-2 8 16,3-5-14-16,2-2 6 15,1 1 0-15,-1 0-1 16,4 0 1-16,-5 2 0 16,0 0-1-16,0 0 7 15,0 0-10-15,2-2 4 16,2-3 0-16,5 0-3 16,3-3 6-16,0 0-3 15,4 1 0-15,2-3 4 16,2 0-5-16,0 0 1 15,0 0 0-15,0 0-5 16,0 0 9-16,0 0-4 16,0 0 2-16,0 0 6 0,0 0 0 15,0 0-8-15,2-12-2 16,14-13-6-16,9-5-26 16,6-7 13-16,5-2-13 15,3-4 2-15,-1-1 7 16,1 3-25-16,-4 4 30 15,-4 4 20-15,-2 4-19 16,-2 5 19-16,-10 5 0 16,2 2-1-16,-4 5 0 15,-1 2 1-15,-4 4 0 0,-3 0 6 16,-3 4-3 0,-2 0 26-16,-2 2 0 0,0 0-26 15,0 0 4-15,0 0-7 16,0 0 0-16,0 0-5 15,0 0 1-15,0 9-1 16,-8 12-4-16,-17 11 18 16,-6 6-5-16,-7 4 6 15,-8 3-7-15,-1 0 17 16,-5 3-18-16,6-3 2 16,3-7-3-16,10-6 9 15,11-6-12-15,6-4 2 16,7-2-2-16,5-4-7 0,4 0 5 15,0-2 3 1,0 0-2-16,11 0-7 0,20 0 7 16,11-2 3-1,18 0-11-15,10-2 2 0,-1 4-74 16,-3-4-44-16,-10-1-50 16</inkml:trace>
  <inkml:trace contextRef="#ctx0" brushRef="#br0" timeOffset="42789.1081">24174 3185 262 0,'0'0'142'0,"0"0"-67"16,0 0 62-16,0 0-55 16,0 0 8-16,0 0-51 15,0 0-16-15,0-33-15 0,0 33-8 16,2 22-6-16,8 36-25 16,3 33 31-16,3 16 6 15,4 2-6-15,-9-13 0 16,-6-18-4-16,-5-20-16 15,0-13 18-15,0-13-5 16,-16-10-15-16,-16-8 12 16,-10-6-14-16,-7-8 8 15,-7 0 4-15,8-6 11 16,5-22 1-16,9-5 0 16,13-4 6-16,11 1 8 15,10 0-14-15,0 1-3 0,18 2 2 16,24 0-36-1,16 5 9-15,14 1-54 0,6 10-4 16,-2 3 10-16,-3 5-129 16</inkml:trace>
  <inkml:trace contextRef="#ctx0" brushRef="#br0" timeOffset="43230.2409">24579 3673 254 0,'0'0'1'16,"0"0"5"-16,0 0 0 15,0 0-3-15,0 0 14 16,129 57 10-16,-87-57-16 0,7 0 26 16,5-13-3-1,4-19-27-15,-6-10-7 0,-6-9-20 16,-20 5-59-16,-17 2-9 15,-9 17 76-15,-6 11 2 16,-21 10 10-16,-7 6 17 16,-5 0 13-16,-7 14 18 15,5 10 0-15,0 6-13 16,10 2-24-16,11-2 3 16,8 0 3-16,6 0 8 15,4-2 11-15,2 0-26 16,0-3 2-16,8-6-8 15,21 0-3-15,19-11 19 0,18-7-14 16,15-1 8 0,-1 0-1-16,-16-1-9 0,-19-3 6 15,-18 4-7-15,-14 0-3 16,-11 0-1-16,-2 18-33 16,0 14 9-16,-11 8 10 15,3 0-143-15</inkml:trace>
  <inkml:trace contextRef="#ctx0" brushRef="#br0" timeOffset="45966.3731">28798 5514 197 0,'0'0'103'15,"0"0"-50"-15,0 0 36 16,0 0-32-16,0 0-2 16,0 0-41-16,-7-40-10 15,5 26 9-15,0-4-6 16,-5 0 18-16,-2-6-25 0,-7-2 9 15,-5-8-19-15,-14-6 9 16,-7-8-24-16,-9-8 8 16,-7-7 17-16,-5-7 5 15,-5-8-5-15,-5-7 7 16,-4-3-12-16,-6 2 5 16,0-2-20-16,-5 5 2 15,4 3-32-15,5 12 50 16,10 10 70-16,3 8-50 15,-11 1 6-15,-4 2-26 16,-9-6 0-16,-8-2 8 16,-5-8-8-16,-13-2 0 15,-11-7-1-15,-2-3-12 0,7 4 13 16,14 7 0 0,10 4 14-16,9 6-4 0,0 0-8 15,-2-4-2-15,1-5 0 16,-5-2 8-16,-12-2-2 15,-18 5-6-15,-11 8 1 16,0 4-7-16,16 9 15 16,15 7 1-16,13 8 27 15,5 6-31-15,-2 2-4 16,0-2-2-16,-5 0 0 16,3-1 12-16,-13-4-11 15,-13 3 14-15,-12 2-15 16,-9 2-8-16,13 6 5 15,23 2-4-15,19 6 7 0,12 1-5 16,1 3-3-16,-3 0 8 16,-12 0-4-16,-10 0 9 15,-26 0-8 1,-22 0 3-16,-21 0 0 0,-6 0-4 16,18 0 4-16,28 7 0 15,26 7-3-15,15 6-7 16,-4 4 1-16,-11-2-8 15,-8 2 17-15,-15-3-7 16,-18-2 14-16,-21 4-7 16,-27-1 0-16,-20 2 5 15,-5-3-18-15,23 6 13 16,27-1 0-16,33 9-8 0,15 6 9 16,6 7-1-16,-4 4 0 15,-4-1 6-15,-9 0-12 16,-18 6 6-16,-17-2 0 15,-18 8-1-15,-7-2 6 16,2-3-6-16,23-9 1 16,25-5-10-16,22-3 6 15,16-3 4-15,-2-2 0 16,3 2-5-16,-2 0 10 16,2 2-5-16,-5 4 0 15,-5 4 2-15,-10 7-4 16,0 1 2-16,7 2 0 0,18-9-6 15,14 0 8 1,15-8-2-16,14-6 0 0,7-7 3 16,5-4-8-16,5-7 5 15,4-6 0-15,-2 2 3 16,-4-1 4-16,-3 2-7 16,-3 0 0-16,0-1 3 15,6 4-9-15,2-2 6 16,4 2 0-16,5-5-6 15,2-3-3-15,9-4 9 16,3-3-1-16,2-2 4 16,2 0 15-16,2 0-16 15,-1 0-2-15,3 0 16 0,0 0-12 16,0 0-4 0,0 0 0-16,0 0-22 0,0 0 17 15,0 0 3-15,0 0 2 16,0 0 3-16,0 0 1 15,0 0-4-15,0 0 0 16,7-10 0-16,13-12-6 16,4-8-20-16,8-4 12 15,4-5 9-15,1 1-25 16,3-1 6-16,-1-2 24 16,-2 7-1-16,-1 5-1 15,-7 4 2-15,-7 9 0 16,-11 8 6-16,-6 5-5 15,-5 3 9-15,0 0-6 0,0 0 2 16,0 0-12-16,0 0-5 16,-7 9-18-1,-22 21 24-15,-16 12 5 0,-10 11 13 16,-7 7 15-16,-1-1-23 16,10 2 16-16,12-7-21 15,15-6 5-15,10-8-12 16,7-6 7-16,9-4 0 15,0-4 0-15,2-2 7 16,23-3-11-16,4-8 4 16,4 1 0-16,7-5 10 15,14-1-6-15,15-3-1 16,24 5-3-16,19 8-27 0,-1 7-48 16,-28-3-225-16</inkml:trace>
  <inkml:trace contextRef="#ctx0" brushRef="#br0" timeOffset="46859.9847">17240 2771 426 0,'0'0'55'15,"0"0"-55"-15,0 0-33 16,0 0 33-16,0 0 4 16,0 0 28-16,4 129 44 15,5-48-40-15,0 7-4 16,0 9 6-16,-7 0-34 15,-2-4-4-15,0-2 1 16,-18-11 9-16,-8-12-10 16,-10-13 0-16,0-12 0 15,-2-12-8-15,5-13-8 16,6-13-17-16,3-5 28 16,4-22-6-16,6-30 5 0,8-17-7 15,6-4 4 1,0 9 9-16,0 15 2 0,6 23 23 15,5 11-9-15,9 7-16 16,14 3-1-16,15 4 1 16,14 1 0-16,7 0-8 15,-5 4 8-15,-11 8 0 16,-9 0-2-16,-16 0-12 16,-10 3-15-16,-10 9-54 15,-9 9-21-15,0-3-73 16</inkml:trace>
  <inkml:trace contextRef="#ctx0" brushRef="#br0" timeOffset="47253.7321">17655 3057 511 0,'0'0'126'0,"0"0"-126"15,0 0-11-15,0 0-16 16,0 0 23-16,180-118 3 16,-91 96-6-16,10 0 7 15,-6 4-9-15,-18 6 4 16,-27 6-2-16,-26 4 7 16,-18 2 0-16,-4 0-14 15,0 0 4-15,-31 32-65 0,-25 23 75 16,-24 26 35-16,-18 21-11 15,-10 17 2-15,8 9 37 16,18-7-33-16,29-21-13 16,26-22-17-16,27-17 0 15,2-15 4-15,42-10 1 16,24-15 6-16,20-21-11 16,15-7 0-16,2-39-3 15,-6-14-27-15,-24-9-23 16,-24-3-58-16,-31 6-211 15</inkml:trace>
  <inkml:trace contextRef="#ctx0" brushRef="#br0" timeOffset="47447.7361">17724 3483 486 0,'0'0'138'0,"0"0"-138"16,164-69-14-16,-65 37 12 16,-3 5 2-16,-7 5-3 15,-7 5-3-15,-18 7-38 16,-23 5-109-16</inkml:trace>
  <inkml:trace contextRef="#ctx0" brushRef="#br0" timeOffset="49321.0994">16745 4514 281 0,'0'0'120'16,"0"0"-102"-16,0 0-8 0,0 0-9 15,0 0 51-15,0 0 11 16,-85-56-34-16,61 44 9 16,-8 0-33-16,-9-2-5 15,-18-6 0-15,-15 3 4 16,-21-7-5-16,-26-2 1 15,-24-4-13-15,-15-6 0 16,-7-2-28-16,8-2 33 16,15 1 8-16,12 7 15 15,5 5 5-15,0 2-20 16,-2 7 0-16,4 2 2 16,0 2 2-16,-2 4 10 0,-2 2-2 15,-10 0-7 1,-7 0-10-16,-6 0-2 0,7-1 2 15,13-2 5 1,19 3 5-16,14 2 16 0,3 2-21 16,1 4 10-16,-3 0-10 15,0 0 1-15,-7 0 4 16,-16 4 3-16,-10 12-8 16,-16-2-1-16,-5 1-12 15,1-6 3-15,3-1 5 16,17-4 10-16,6 2-4 15,7 0 18-15,-2 4-17 16,-7 1 1-16,0 5-3 16,-5 0 7-16,1 7-12 15,-3 2 5-15,-2 0 0 0,2 4-4 16,4-7 4-16,10-2-3 16,0-2 2-16,2 0-6 15,0-1 3-15,-7 0 4 16,-9 3 0-16,-11 3-3 15,-7-2 9-15,1 2-6 16,4 3 0-16,9-3 5 16,9 3-2-16,8 0 0 15,7 1-1-15,5-4 1 16,-2 4 2-16,-1 1-5 16,-2-2 0-16,-4 2 4 15,-2 0-4-15,2-2 0 0,9-4 2 16,13-3-10-16,13-2 8 15,10-2 0-15,-1-1 0 16,-6 3-6-16,-5 0-1 16,-6 2 7-16,-5 6 0 15,3-4-5-15,1 0 7 16,12-3-2-16,11-6 0 16,9-5 6-16,8 0-8 15,5-1 2-15,-1-2 0 16,-2 0-2-16,-4 4 3 15,-6 0-1-15,-4 6 0 16,-3-2-16-16,0 0 15 16,5-4 1-16,-3-3 0 15,3-5 9-15,4 0-2 16,9 0-3-16,9 0 14 0,6 3-13 16,5 1-2-16,3 3-3 15,-3-2 0-15,-5 2-7 16,3 0 11-16,-4-1-4 15,-2 2 0-15,2-2 4 16,1 0-5-16,12-4 3 16,9-2 0-16,6 0 28 15,7 0-25-15,0 2 17 16,0-2-17-16,0 0 3 16,0 0-9-16,0 0 1 0,0 0-1 15,0 0-9 1,0 0 8-16,0 0-9 0,0 0 7 15,0-16-14-15,13-12 17 16,8-11-24-16,1 4 25 16,0 0-8-16,-6 1 8 15,-1-2-16-15,3-1-16 16,0-4-16-16,2 1 27 16,2 6-32-16,-7 6 36 15,2 12 12-15,-9 8 10 16,-6 6 3-16,-2 2 1 15,0 0-4-15,0 0 7 16,0 0-12-16,0 5-1 0,-17 22-4 16,-10 17 10-1,-10 14-1-15,-9 9 8 0,-2 1-11 16,-1-3 15-16,3-7-15 16,11-12-1-16,16-9 20 15,7-16-19-15,12-9-2 16,0-3-6-16,12-1 7 15,27-3 3-15,19-5 4 16,13 0 17-16,6 0 11 16,-4-9-35-16,-4 7-4 15,-2 2-19-15,0 0-75 16,-7 2-122-16</inkml:trace>
  <inkml:trace contextRef="#ctx0" brushRef="#br0" timeOffset="50180.3427">6176 3609 132 0,'0'0'118'0,"0"0"-36"16,0 0 20-16,0 0 5 16,0 0-7-16,0 0 2 15,0 0-28-15,16-29-6 16,-16 29-28-16,0 0-36 16,0 0-4-16,9 19-4 15,7 32-41-15,1 23 35 0,3 22 16 16,-9 10-6-1,-11 0 0-15,0-9-14 0,-6-13 12 16,-19-13-12-16,-6-13-3 16,2-11 11-16,7-13-49 15,2-11-2-15,4-18 13 16,5-5 34-16,-2-8 4 16,3-23 6-16,4-10 0 15,6 1 18-15,0 5-17 16,16 0 9-16,8 9-10 15,5 8 6-15,2 4-16 16,6 11 7-16,4 3-24 16,7 0-63-16,-4 0-110 15,-2 3-125-15</inkml:trace>
  <inkml:trace contextRef="#ctx0" brushRef="#br0" timeOffset="50614.6809">6576 3960 475 0,'0'0'40'0,"0"0"-40"15,0 0-27-15,0 0 27 16,0 0 37-16,0 131-14 16,0-73-23-16,0 0 11 15,0-4-5-15,-10-10-5 16,2-7-1-16,1-18-29 0,5-6-6 15,2-13-27-15,0 0-13 16,15-27 61-16,21-21 9 16,11-13 5-16,0 5-2 15,-11 16 6-15,-15 19 14 16,-9 13 11-16,-10 8 11 16,-2 0-40-16,0 4-7 15,2 18 7-15,0 6 21 16,5 2 3-16,3-1-3 15,2-2-21-15,7-9-5 16,2-10-10-16,8-8-17 16,7-12 32-16,9-37 20 15,6-19-17-15,-2-16 6 16,-4 6-9-16,-16 16-14 16,-12 22 14-16,-12 24 0 0,-5 16 0 15,0 2-57-15,0 26-226 16</inkml:trace>
  <inkml:trace contextRef="#ctx0" brushRef="#br0" timeOffset="50803.2212">7316 4263 681 0,'0'0'30'0,"0"0"-30"16,0 0-12-1,0 0 12-15,29 132-1 0,-14-81 1 16,-1 9 0-16,3 4-27 16,-5-2-92-16,-6-12-197 15</inkml:trace>
  <inkml:trace contextRef="#ctx0" brushRef="#br0" timeOffset="52168.0497">5280 7575 487 0,'0'0'81'15,"0"0"-81"-15,0 0-71 16,0 0 69-16,0 0 2 16,0 160 61-16,5-75-24 15,-1 9-8-15,-4 3-3 16,0-7-19-16,0-12 8 15,-6-14-15-15,-13-14-4 16,0-10-3-16,-1-8-2 16,2-14 5-16,2-6-9 15,5-12 13-15,-3-9 5 16,-1-28-5-16,1-6-17 16,10-3 17-16,4 7 14 0,0 9 1 15,18 9-15-15,14 2 5 16,5 7-11-16,1 6 2 15,-5 6-5-15,-4 0 4 16,-8 12-84-16,-8 8-75 16,-11-2-155-16</inkml:trace>
  <inkml:trace contextRef="#ctx0" brushRef="#br0" timeOffset="52594.4357">5555 7849 595 0,'0'0'0'16,"0"0"-43"-16,0 0 8 16,0 0 35-16,33 120 45 15,-19-69-24-15,1-2-16 16,-4-5 9-16,-2-6-14 16,-4-10-16-16,-1-10-12 15,-2-10-37-15,0-8 7 16,7 0 43-16,9-16 15 15,7-17 16-15,6-6-12 16,-4 3-4-16,-6 16 15 16,-4 8-14-16,-1 8 15 15,-1 4-7-15,-2 0-8 16,3 0 2-16,-3 0-1 0,-2 13-2 16,2 2 8-16,-3-3-6 15,-4 0 10-15,-1-8-12 16,-5-1 3-16,2-3-1 15,0 0 2-15,2 0 12 16,10-23 32-16,12-27-8 16,17-16-35-16,1 1-5 15,-3 18 1-15,-17 24-7 16,-12 20 6-16,-8 3-69 16,2 12-116-16,1 17 14 15</inkml:trace>
  <inkml:trace contextRef="#ctx0" brushRef="#br0" timeOffset="52767.6833">6337 8168 452 0,'0'0'90'0,"0"0"-58"16,0 0 34-16,9 133-20 15,-3-78-34-15,4-1-7 16,1 0-10-16,4-7-21 15,1-15-94-15,-5-17-228 16</inkml:trace>
  <inkml:trace contextRef="#ctx0" brushRef="#br0" timeOffset="53824.9117">6263 8306 48 0,'0'0'113'16,"0"0"-111"-16,0 0 9 15,33-115 1-15,-21 92 53 16,-1 4-4-16,1 1-7 15,-1 2-18-15,-1 4-14 16,2 2 25-16,-1 0-25 16,7 2-8-16,-1-1-9 15,2 7-2-15,-6-1-3 0,-7 3 0 16,-4 0 0-16,-2 0-4 16,3 0 4-16,-1 24 0 15,1 15 16-15,-1 16 16 16,-2 9-9-16,0 4-22 15,0-3 5-15,0-9-6 16,0-10 0-16,0-13 0 16,0-6-3-16,0-5 10 15,-7-4-5-15,-9 0-2 16,-6 3 4-16,-7-2 5 16,-5 2-9-16,1-2 0 15,6-5-2-15,14-6-5 16,11-6 4-16,2-2-41 15,0 0-55-15,11 0 66 0,22 0 33 16,14-19 7-16,7-8 5 16,3 0-10-16,3-2-2 15,1 7 0-15,-1 6-38 16,-15 8-129-16</inkml:trace>
  <inkml:trace contextRef="#ctx0" brushRef="#br0" timeOffset="54535.5745">5577 9162 504 0,'0'0'138'0,"0"0"-64"15,0 0 12-15,0 0-25 16,0 0 7-16,0 0-68 15,-10-10-7-15,10 47-7 16,0 23-22-16,12 27 36 16,-1 12 0-16,-4 1 11 15,-7-8-13-15,0-10 2 16,0-12-1-16,-13-9-5 16,-8-13-15-16,0-14 11 0,0-10 3 15,3-8-3-15,3-10 5 16,-3-6-9-16,-2 0-4 15,0-18 18-15,2-6-12 16,5 0 12-16,8 0 26 16,5 0-15-16,0-5 1 15,15-5-12-15,19-1-2 16,9 0-7-16,-1 8 18 16,-11 13-8-16,-6 5-1 15,-12 9-18-15,-2 0 11 16,-2 9-24-16,0 20 1 15,-5 11 21-15,-1 11-21 0,-3 3-35 16,0-10-101-16,0-16-221 16</inkml:trace>
  <inkml:trace contextRef="#ctx0" brushRef="#br0" timeOffset="55047.5668">5891 9242 502 0,'0'0'219'0,"0"0"-201"16,0 0-18-16,0 0-10 0,0 0-3 16,0 0 13-16,25 140 1 15,-19-53 19-15,1 5-18 16,-7 0 6-16,0-3-6 15,0-8-4-15,-5-9-4 16,-5-16-39-16,-2-13 11 16,5-19-9-16,1-11 22 15,2-13 21-15,-1 0 0 16,-4-11-6-16,2-27-13 16,5-12-25-16,2-4 43 15,0 1 2-15,23 9 23 16,6 8 8-16,2 6-19 0,9 6 6 15,7 4-15-15,3 5 8 16,0 4-4-16,-3 7-8 16,-11 4 2-16,-9 0-5 15,-10 0 9-15,-1 6 3 16,-10 15 9-16,-4 10-11 16,-2 5 19-16,0 3-19 15,-18-2-6-15,-11-2 14 16,-4 0-11-16,-7-4 1 15,-4 1-5-15,-5-2-8 16,1-5 7-16,4-4-61 16,11-13-68-16,12-8-81 15</inkml:trace>
  <inkml:trace contextRef="#ctx0" brushRef="#br0" timeOffset="56548.1497">7866 4064 84 0,'0'0'10'16,"0"0"51"-16,0 0 39 15,0 0-29-15,0 0-12 16,0 0-1-16,110-9-28 16,-106 9 16-16,2-3-34 15,13-1-8-15,4-3-5 16,12-6 1-16,2-1-5 15,-1-1-10-15,-5-2-31 16,-6 2-5-16,-14 4-27 16,-9 1-23-16,-2-1-73 0</inkml:trace>
  <inkml:trace contextRef="#ctx0" brushRef="#br0" timeOffset="56764.3499">7764 3909 338 0,'0'0'156'16,"0"0"-152"-16,0 0 12 15,0 0-9-15,0 0 36 16,122-29-34-16,-55 12 12 16,0 0-20-16,-11 2 3 15,-11 6-8-15,-19 1 3 16,-15 6-64-16,-6 2-36 15,-5-5-48-15,0-2-66 0</inkml:trace>
  <inkml:trace contextRef="#ctx0" brushRef="#br0" timeOffset="57215.0267">8586 3396 298 0,'0'0'35'0,"0"0"-30"16,0 0 26-16,0 0 27 15,0 0-43-15,0 0-14 16,-39 83 2-16,0-9 49 16,-5 12 10-16,-3 5-37 15,5-5 3-15,6-7-4 16,5-10-19-16,13-8 9 0,9-10-11 15,9-6 1-15,0-12 2 16,11-7-5-16,18-11-1 16,11-7 1-16,-2-8 4 15,-4 0-10-15,-10-8-11 16,-17-10-39-16,-7 0-57 16,-18 4-210-16</inkml:trace>
  <inkml:trace contextRef="#ctx0" brushRef="#br0" timeOffset="60326.4721">10615 3159 141 0,'0'0'56'0,"0"0"-56"15,0 0-69-15,0 0 59 0,0 0 10 16,0 0 24-16,0 0-3 16,0-37 17-16,-4 35-30 15,-2 0-8-15,4 2 0 16,2-2-16-16,0 2 16 15,0 0 4-15,0 0-3 16,0 0 15-16,0 0-7 16,0 0 4-16,0 0 23 15,0 0-10-15,0 0 8 16,0 0-1-16,0 0-13 16,0 0 10-16,0 0-23 0,0 0-6 15,0 0 3 1,0 0-3-16,5 0-1 0,2 9 2 15,4 10 3-15,2 5 12 16,5 6-11-16,0 4-6 16,0 2 10-16,0 6-6 15,-3 7 2-15,-1 6 14 16,-3 10 6-16,-3-3 12 16,0-4-29-16,-6-7-8 15,-2-5 9-15,0-7-6 16,0 1 0-16,-7-3 8 15,-11-3-9-15,-7 0 13 16,3 0-16-16,-7 0 1 16,5-8 4-16,4-4-5 0,4-5-8 15,9-7-57-15,5-8-102 16,2-2-129-16</inkml:trace>
  <inkml:trace contextRef="#ctx0" brushRef="#br0" timeOffset="61542.2119">8852 3888 338 0,'0'0'60'0,"0"0"-60"15,0 0 0-15,0 0 48 16,0 0-3-16,0 0-2 16,11 0 2-16,-9 0-2 15,6-4 16-15,9-17-48 16,0-5-9-16,7-11-4 15,-3-4-8-15,-6-5 7 16,-1 4-27-16,-10 9-16 16,-4 7 37-16,0 9-11 15,0 5 4-15,0 4 7 16,-11 8-6-16,-5 0 15 16,-11 2 0-16,-8 20-7 15,-5 8 2-15,-1 4 5 16,6 1 0-16,6 1-5 15,7-4 8-15,6-5-3 0,10-3 0 16,4 2 1-16,2-3-2 16,0-3 1-16,0-2 0 15,8-6-6-15,5-2-6 16,3-6 4-16,5-4 5 16,2 0 6-16,12 0 4 15,5-18-1-15,1-6-4 16,2-1 21-16,-5 4-11 15,-9-1 9-15,-6 7 6 16,-8-2-21-16,-3 7 22 16,-8 3-3-16,-2 3-16 15,0 3 20-15,-2 1-25 0,0 0 13 16,0 0-12 0,0 0 2-16,0 0-14 0,0 0 0 15,0 9-17-15,0 12 17 16,0 3 7-16,4 2 1 15,3-2-1-15,2 2-18 16,2-4-8-16,4-2-67 16,1-12-78-16</inkml:trace>
  <inkml:trace contextRef="#ctx0" brushRef="#br0" timeOffset="63642.3859">9309 3816 122 0,'0'0'191'0,"0"0"-170"15,0 0 0-15,0 0 59 0,0 0-1 16,0 0-14-16,0 0-45 16,0 0-7-16,0 0 13 15,0 0-11-15,0 0 17 16,8 0-32-16,24 0 3 16,19 0 12-16,18-9-15 15,8 0-3-15,2-4-8 16,-10 3-28-16,-16 1-3 15,-15 0-66-15,-24 4-115 16</inkml:trace>
  <inkml:trace contextRef="#ctx0" brushRef="#br0" timeOffset="64128.2899">10279 3374 453 0,'0'0'149'16,"0"0"-149"-16,0 0-10 16,0 0 0-16,0 0 9 15,0 0-13-15,12 91 14 16,-12-13 26-16,-24 17 15 0,-18 9-16 15,-12 0 5-15,-2-8-30 16,8-13 0-16,13-17-1 16,16-23-41-16,7-17 34 15,10-13-6-15,2-9-5 16,0-4 14-16,0 0 5 16,0-14 0-16,12-27 3 15,9-15 4-15,6-8-7 16,-6 3 2-16,-7 2-2 15,-6 8 15-15,-8 8-13 16,0 2 3-16,0 2 12 16,-8 4-2-16,-13 1 6 15,1 0-14-15,-3 2-7 16,0 2 31-16,0 7-26 0,3 5-4 16,7 9-1-16,6 4-8 15,7 2-8-15,0 3-74 16,0 0-104-16,-5 0-124 15</inkml:trace>
  <inkml:trace contextRef="#ctx0" brushRef="#br0" timeOffset="65472.0281">11272 3468 161 0,'0'0'202'16,"0"0"-185"-16,0 0-14 15,0 0 49-15,0 0 66 16,0 0-62-16,-2 0-29 16,2 0 36-16,0-9-13 15,0-13-40-15,0-8-10 16,0-6-38-16,20-1 5 15,9 8-6-15,7 4-21 16,-3 11 10-16,-4 6 11 16,-6 8 34-16,-8 0 1 0,1 0-29 15,-3 17 16-15,-6 10 10 16,-5 9 3-16,-2 8 4 16,-2 6 6-16,-20 6 24 15,-3 2 13-15,-2-5-39 16,7-9 11-16,7-10-15 15,6-12 4-15,7-9-14 16,0-9-6-16,0-4-24 16,15 0 34-16,28-32 6 15,13-19 11-15,7-15-11 16,-11-1 0-16,-9 8 27 16,-16 14 7-16,-12 20 7 15,-8 13 1-15,-7 5-13 16,0 7 20-16,0 0-49 0,0 0-2 15,0 4-2 1,0 24-19-16,0 15 23 0,-9 11 15 16,-2 2-5-16,4-1 4 15,7 1 1-15,0-5-15 16,7-7-12-16,33-12-85 16,14-19-99-16,8-13-217 15</inkml:trace>
  <inkml:trace contextRef="#ctx0" brushRef="#br0" timeOffset="65630.2086">12082 3641 650 0,'0'0'107'0,"0"0"-107"16,0 0 40-16,0 0 45 16,16 129-23-16,1-79-55 15,5 8-14-15,3 2-13 16,-16-14-190-16,-9-14-393 15</inkml:trace>
  <inkml:trace contextRef="#ctx0" brushRef="#br0" timeOffset="80692.1134">11460 10939 101 0,'0'0'117'15,"0"0"-111"-15,0 0-1 16,0 0 42-16,0 0-2 16,0 0-33-16,0 0 19 15,0 0-5-15,2 1 5 16,-2-1 3-16,0 0-22 16,0 0 2-16,0 0-14 15,0 0 0-15,0 0-7 16,0 0 6-16,0 0-6 15,0 0 1-15,0 3-17 0,0 2 16 16,0 9-6-16,0 7 13 16,-2 9 3-16,-8 5 0 15,0 7 1-15,-2 7 4 16,1 5-3-16,2 2 2 16,9-4-7-16,0-6 6 15,0-7-12-15,5-13 6 16,8-12-25-16,1-8-2 15,6-6 1-15,8-10 26 16,6-26 12-16,6-13-5 16,0-1 9-16,-4 3-12 15,-7 8 27-15,-3 11-1 16,-5 8-26-16,-8 10 23 0,-4 6-16 16,-2 1-9-16,-5 3 7 15,0 0-9-15,0 0-3 16,0 19 1-16,1 6 4 15,-3 6 18-15,2 1-18 16,-2 0 2-16,0-2-1 16,0-7-3-16,0-8-13 15,2-8-16-15,2-6-21 16,6-1 37-16,9-5 13 16,12-27 16-16,12-19 24 15,6-9-1-15,2-1 6 16,-1 0-4-16,-8 17 4 0,-11 11-1 15,-11 18-5 1,-11 5-30-16,-3 6-2 0,0 1-7 16,-2 3-42-16,3 3-92 15,-1 16-42-15,1 5-103 16</inkml:trace>
  <inkml:trace contextRef="#ctx0" brushRef="#br0" timeOffset="80887.1079">12244 11342 415 0,'0'0'26'0,"0"0"-11"16,0 0-4-16,0 106 20 0,0-60-1 15,0 3-19-15,0-3-11 16,0-7-10-16,0-7-73 15,0-6-149-15</inkml:trace>
  <inkml:trace contextRef="#ctx0" brushRef="#br0" timeOffset="82394.2658">11183 14390 449 0,'0'0'68'0,"0"0"-68"15,0 0-42-15,0 0 7 16,0 0 35-16,0 0 2 15,14 56 44-15,3-14 10 16,1 4-38-16,3 0 29 16,-6 2-36-16,1 0-8 15,-3-2 4-15,-5-2-1 16,0-12-6-16,-4-1 0 16,0-14-8-16,-1-8 7 15,-1-3-33-15,0-6 0 16,4 0 34-16,8-31 0 0,9-23 9 15,6-10-9-15,6 2 0 16,-6 16 5-16,-9 22-3 16,-11 14 1-16,-4 6 6 15,-5 4-9-15,0 0-5 16,2 0-5-16,4 14 5 16,-1 10 5-16,1 5 2 15,2-6 2-15,-2 0 4 16,-2-8-7-16,1-5-1 15,-1-6 0-15,-2-4 7 16,3 0 2-16,6 0 6 16,10-34 31-16,14-16-9 15,7-16-30-15,10-4 13 16,-4 2 17-16,-7 12-22 16,-12 20 23-16,-14 15-23 0,-9 15-8 15,-6 6-7-15,0 0-5 16,0 0-40-16,0 0-78 15,0 20-136-15,0 2 116 16</inkml:trace>
  <inkml:trace contextRef="#ctx0" brushRef="#br0" timeOffset="82814.3378">11928 14829 332 0,'0'0'85'0,"0"0"-85"16,0 0-45-16,0 0 45 16,0 0 9-16,0 0-5 15,0-63-4-15,0 34-5 16,11-4 5-16,9 5-9 16,3 4 9-16,0 5 5 15,0 12 1-15,-3 3-6 16,-3 4 0-16,2 0 0 15,-5 4 0-15,-4 15 0 16,-10 15 1-16,0 9 4 16,-6 10-2-16,-21 2 43 15,-8 3 5-15,-2-1-19 16,-1-8 24-16,5-10-34 0,11-11-4 16,11-11 6-16,6-8-20 15,5-9 3-15,0 0 4 16,9 0-11-16,34 0 18 15,14-12 1-15,11-6-11 16,-4-2-8-16,-20 8 0 16,-10 7-13-16,-10 2-54 15,-5 3-82-15,-4 0-24 16</inkml:trace>
  <inkml:trace contextRef="#ctx0" brushRef="#br0" timeOffset="84501.745">13898 15557 179 0,'0'0'185'0,"0"0"-139"0,0 0-40 15,0 0 58-15,0 0 21 16,0 0-17-16,0 0-45 16,0 0-19-16,0 0 27 15,0 0-22-15,3 0 7 16,12-14 2-16,9-17-14 16,8-8 2-16,8-19-6 15,2-13-7-15,6-6 4 16,0 0-10-16,-1 2 13 15,0 3-3-15,-4 2 5 16,-4-2-7-16,1 0 5 16,-1-5 0-16,-4 5-8 15,3-1-1-15,0 0-8 0,5-3-9 16,-4 6-29 0,-3 14 40-16,-9 13 12 0,-9 19 3 15,-9 10 32-15,-5 2-22 16,0 2 16-16,-2 0 11 15,-2 0-32-15,0 1 18 16,0-4-23-16,0 3 1 16,0 1 7-16,0 0-4 15,0 1-4-15,0-1 0 16,0 4-2-16,0-1 2 16,0 6 0-16,0 0-2 15,0 0-7-15,0 0-2 16,0 0 8-16,0 0 0 0,0 0-1 15,0 0-1-15,0 0 5 16,0 0 0-16,0 0-9 16,0 0 9-16,0 0-3 15,0 0 2-15,-8 0-10 16,-3 6 5-16,-5 4 6 16,3 4 0-16,-3 2-13 15,-1 0 15-15,-8 8-2 16,-2-2 0-16,-2 9 2 15,-4-2-2-15,4 1 0 16,0-4 0-16,6-7-1 16,10-14 3-16,6 2-2 15,4-7 0-15,3 0 11 0,0 0-8 16,0 0 2-16,0 0-4 16,0 0 21-1,0 0-21-15,0 0 5 0,3-21-6 16,19-7-29-16,7-8 4 15,7 0 5-15,5 2-6 16,-2 3 21-16,1 2-7 16,-7 3 12-16,-1 3 0 15,-6 8 5-15,-5 1-5 16,-8 5 0-16,-1 4 0 16,-8 2 25-16,-4 3-4 15,2 0-6-15,-2 0-15 16,0 0 9-16,0 0-12 15,0 0 3-15,0 0 0 16,0 0-11-16,0 0 15 0,0 0-4 16,7 0 1-16,-1 4 8 15,4 12-8-15,0 3-1 16,1 7 0-16,1 6-2 16,-1 7 2-16,1 10-6 15,3 6-26-15,1-6-70 16,1-1-46-16,-1-17-157 15</inkml:trace>
  <inkml:trace contextRef="#ctx0" brushRef="#br0" timeOffset="85311.7022">14413 15543 473 0,'0'0'156'16,"0"0"-142"-16,0 0-2 16,0 0-2-16,0 0-10 0,0 0 9 15,0 0-9-15,18 86 13 16,-13-42 9-16,-5 4 6 16,0 1-24-16,0 0 14 15,0-3-18-15,0-2 2 16,0-8-7-16,0-5 5 15,0-9 0-15,0-8 0 16,0-9-27-16,0 0 12 16,0-5 2-16,0 0 13 15,4-10 0-15,11-22 0 16,6-7-41-16,8 4 21 16,6-2 20-16,1 16-2 15,7-2 2-15,-3 14 0 16,-1 0 4-16,-1 4-3 15,-7 2 11-15,4 3 15 0,-12 0-20 16,-2 0 20-16,-3 0-13 16,-5 8-11-16,-2 1 16 15,0 8-17-15,-6 5 7 16,-5-2 8-16,0 6-17 16,-16 5 23-16,-24 0-3 15,-14 0-16-15,-10-3 21 16,-5-10-21-16,6-2-4 15,12-6 0-15,13-1 12 16,9-6-20-16,11-1 8 16,7-2-56-16,11-10-4 15,0-31-139-15,13-17-258 16</inkml:trace>
  <inkml:trace contextRef="#ctx0" brushRef="#br0" timeOffset="88986.2128">15047 12908 72 0,'0'0'79'15,"0"0"-77"-15,0 0 8 16,0 0 44-16,0 0 35 16,2-103-12-16,-2 79-27 15,0-6 11-15,0-6-30 16,-10-4-29-16,-1-6 8 16,1-4-3-16,0-7-7 15,6-12 0-15,2-10 4 16,2-11-5-16,0-12 1 0,2-7 0 15,12-5 6 1,-1-5-3-16,-5-3-3 0,-8-2 12 16,0 4-9-16,0 4 24 15,-15 7-6-15,-1 5 19 16,3-2 9-16,2-5-48 16,6-1 1-16,1-1-2 15,4 2 7-15,0 0-5 16,0 2-2-16,0-10 0 15,0-7-2-15,7-7 2 16,0 4 0-16,-5 17-3 16,0 15 12-16,0 10-9 0,-2 11 0 15,0 1 0 1,0 5 7-16,0 3-4 0,0 0 4 16,0-3-7-16,0-5 11 15,2 1-18-15,3 2 7 16,6 0 0-16,-2 3-12 15,-3 6 7-15,3-2 5 16,-7 9-5-16,1 3 15 16,-3 5-7-16,0-5-3 15,0-3 2-15,0-4-14 16,0 2 12-16,0 7 0 16,0 11-8-16,0 6 15 15,0 4-15-15,0 0 8 16,0 0 0-16,0 4-3 15,0 0 6-15,0 2-3 16,0 3 0-16,2 2 4 0,-2 7-8 16,0-1 4-16,0 6 0 15,0 0-2-15,0 2 3 16,0 2-1-16,0 3 0 16,0 0-1-16,0 0-5 15,0 0-5-15,0 0-24 16,0 0 32-16,-18 16-31 15,-11 15 34-15,-11 7-2 16,-3 5 12-16,1 3-15 0,3 3 5 16,5-1 0-16,5-3-7 15,2 0 11-15,5-5-4 16,6-5 0-16,3-7-2 16,4-10-5-16,5-10 3 15,4-7-19-15,0-1 14 16,0 0-5-16,0-14 14 15,17-22 0-15,12-20-19 16,5-6-20-16,6-4 3 16,-2 7-8-16,-3 12 35 15,1 1-20-15,-5 7 13 16,-2 9 13-16,-6 2-3 16,-1 10 4-16,0 3 2 15,-6 2 0-15,-1 8 1 16,-3 0 3-16,-1 5 4 0,3 0-5 15,3 0 4 1,3 0-10-16,2 0 3 0,-6 5 0 16,-3 6 1-16,-1 6 4 15,-8 1-5-15,2 8 19 16,-4 6-19-16,3 4 18 16,2 10-18-16,6 8-7 15,16-4-16-15,18-18-244 16</inkml:trace>
  <inkml:trace contextRef="#ctx0" brushRef="#br0" timeOffset="90127.2365">15414 11976 136 0,'0'0'160'15,"0"0"-132"-15,0 0-22 16,0 0 16-16,0 0 26 15,0 0 5-15,5 5-28 16,17-5 19-16,12 0 20 16,14-14-52-16,8 0-2 0,6-2-10 15,3 0 0-15,-7 2-2 16,-4 2 2-16,-13 4 0 16,-8 0-3-16,-16 4 0 15,-11 1-2-15,-3 3-1 16,-3 0-17-16,0 0 22 15,0 3-35-15,-24 23 36 16,-15 14 23-16,-11 15-10 16,-11 4 9-16,-3 5-7 15,1-1-3-15,8-5 17 16,7-8-28-16,15-8 1 16,8-10-2-16,10-10 5 15,6-6-13-15,4-6 8 16,3-1 0-16,0-4-5 15,2 1 5-15,0-2 0 0,0 1 0 16,0-3-16-16,0-1 13 16,6 1-9-16,17-2 12 15,6 0 3-15,13 0-1 16,5-7-2-16,3-8 0 16,-8 3-11-16,-7 0 10 15,-10 2-13-15,-7 0-41 16,-9 1-31-16,-9-4-87 15</inkml:trace>
  <inkml:trace contextRef="#ctx0" brushRef="#br0" timeOffset="90419.6634">15472 12146 294 0,'0'0'58'15,"0"0"-58"-15,0 0 84 16,0 0 38-16,0 0-79 16,0 0-29-16,-11-10-14 15,20 10-2-15,17 0 2 16,13 2 0-16,3 1 10 0,-2-3-6 15,-4 0-4-15,-3 0-11 16,-1 0-57-16,-6 0-96 16,-4 0-122-16</inkml:trace>
  <inkml:trace contextRef="#ctx0" brushRef="#br0" timeOffset="90688.157">16031 12256 371 0,'0'0'141'15,"0"0"-132"-15,0 0 38 16,0 0 0-16,0 0-39 15,0 0-1-15,175 6-7 16,-109-8-28-16,-8-6-15 16,-16 3-53-16,-21-4-15 15,-19-1-2-15,-2-2-102 16</inkml:trace>
  <inkml:trace contextRef="#ctx0" brushRef="#br0" timeOffset="90839.791">16135 12105 139 0,'0'0'204'16,"0"0"-141"-16,0 0-42 16,0 0 90-16,0 0-29 15,129-30-61-15,-90 28-6 16,1 2-15-16,-5-2-73 16,-16-3-144-16</inkml:trace>
  <inkml:trace contextRef="#ctx0" brushRef="#br0" timeOffset="92062.9138">17086 12218 595 0,'0'0'101'16,"0"0"-101"-16,0 0-31 16,0 0 30-16,0 0-73 0,0 0-36 15,118 17-98-15</inkml:trace>
  <inkml:trace contextRef="#ctx0" brushRef="#br0" timeOffset="92203.9575">17508 12184 377 0,'0'0'162'15,"0"0"-162"-15,0 0-87 16,145-7 3-16,-93 7-86 16</inkml:trace>
  <inkml:trace contextRef="#ctx0" brushRef="#br0" timeOffset="92460.3274">18374 12209 36 0,'0'0'117'0,"0"0"-26"0,0 0-21 16,0 0 13-1,0 0-37-15,0 0-42 0,36 0-4 16,-22 0-165-16,12 0-5 16</inkml:trace>
  <inkml:trace contextRef="#ctx0" brushRef="#br0" timeOffset="94163.8471">16874 11572 281 0,'0'0'123'0,"0"0"-88"16,0 0-7-16,0 0 34 16,0 0 1-16,0 0-61 15,-43 41-1-15,18 17 48 16,-12 19-9-16,4 21 9 16,-1 11-22-16,5 5-19 0,5-1 9 15,11-11-13 1,13-14-8-16,0-14-20 0,29-14-26 15,20-11 21 1,18-13-37-16,16-14-48 0,10-13-59 16</inkml:trace>
  <inkml:trace contextRef="#ctx0" brushRef="#br0" timeOffset="95263.9479">15556 12318 20 0,'0'0'545'0,"0"0"-516"16,0 0-15-16,0 0-13 15,0 0 7-15,0 0-8 16,64-80-3-16,-45 40 3 0,-1-3 3 15,-3 3 7-15,-5 5-10 16,-8 2 16-16,-2 11-14 16,0 5 22-16,0 5-19 15,-2 5 0-15,-10 6 20 16,-7 1-25-16,-10 0-5 16,-12 3-12-16,-3 21 11 15,-1 7 1-15,1 5 5 16,6 1-4-16,2-1-8 15,8-2 13-15,7-5-1 16,7-5 0-16,14-2-16 16,0 2 12-16,0 0-13 0,16-4-9 15,11-4 6 1,11-8-22-16,4-8 24 0,5 0 17 16,7-10-14-16,-2-24 6 15,-4-6-30-15,-13-2 22 16,-8 1 17-16,-13 12 7 15,-3 10 16-15,-7 9 28 16,-2 7-29-16,-2 3-1 16,0 0-15-16,0 0 6 15,2 0-4-15,3 1-8 16,4 20 0-16,2 6 26 16,0 10-18-16,5 3 18 15,-3 4-20-15,3 2-4 16,1 5-4-16,8 7-26 15,16-7-34-15,19-8-138 0</inkml:trace>
  <inkml:trace contextRef="#ctx0" brushRef="#br0" timeOffset="97192.3023">20604 13844 91 0,'0'0'108'15,"0"0"-24"-15,0 0-5 16,-154 34 9-16,105-26-20 15,-3 1-8-15,4-4 10 0,-4 4-53 16,-2-4 4-16,-2-3-6 16,-1-2-14-16,-8 0 10 15,-2 0-11-15,-4-18-2 16,0-8 2-16,1-4-18 16,6-7 18-16,6-6 0 15,7-5 0-15,6-15-11 16,8-10 17-16,5-17-6 15,8-15 11-15,5-6-7 16,4 1 2-16,1 6-6 0,6 10 6 16,-1 13-6-1,7 12 3-15,2 2-3 0,0 5 4 16,9 2 0-16,22 1-8 16,23 4 2-16,25 1-25 15,24 3 22-15,22 9-34 16,8 10-14-16,6 5-2 15,2 8-51-15,-4 9 47 16,0 7 22-16,-12 3-14 16,-15 6 29-16,-11 20 16 15,-13 13 6-15,-3 14 0 16,-4 8 2-16,-8 11 13 16,-11 13 0-16,-20 5-15 15,-18 9 20-15,-15 9-13 16,-7 4 5-16,-13 4 13 0,-25-2-9 15,-14-5 16-15,-10-5-17 16,-9-5-13-16,-5-11 14 16,-2-7-16-16,0-11-21 15,2-11-47-15,5-19-101 16</inkml:trace>
  <inkml:trace contextRef="#ctx0" brushRef="#br0" timeOffset="101585.2386">22068 13064 69 0,'0'0'35'0,"0"0"-27"15,0 0 2-15,0 0 36 16,0 0-10-16,0 0-4 15,0 0 1-15,7 0 55 16,-5 0-5-16,-2 0-34 16,0 0 2-16,0 0-42 0,0 0-2 15,0 0-7-15,0 0-7 16,0 0 5-16,0-2-7 16,0-5 9-16,6-5-13 15,2-11 13-15,3-9-45 16,-3-6 26-16,-3 4-14 15,-5 6 11-15,0 5-4 16,-3 8 1-16,-10 4 20 16,0 9-1-16,2 2 6 15,0 0-2-15,-7 0 8 16,-7 18-6-16,-13 13 9 16,-4 8 2-16,-3 7 17 15,5 0-22-15,7-3-4 16,10-7 9-16,11-8-6 0,12-2-5 15,0-5 0 1,2-6 1-16,22-1 6 0,12-9-6 16,4-5 6-16,7 0 4 15,1-26-6-15,0-8 1 16,-6-3-6-16,-9 4 0 16,-10 10 9-16,-13 9-9 15,-4 8 27-15,-4 3-1 16,-2 3-15-16,0 0 16 15,0 0-27-15,2 0-6 16,0 17 3-16,7 9 6 16,-1 6 14-16,6 4 4 0,6 6-15 15,9 5-6 1,18 0 0-16,13-12-129 0,3-20-233 16</inkml:trace>
  <inkml:trace contextRef="#ctx0" brushRef="#br0" timeOffset="103511.0531">20581 12386 256 0,'0'0'69'0,"0"0"-69"16,0 0-106-16,0 0 73 15,-6 120 13-15,12-69-3 16,34-1-11-16,14-3-13 15,13-6-15-15</inkml:trace>
  <inkml:trace contextRef="#ctx0" brushRef="#br0" timeOffset="105670.0291">20764 13496 66 0,'0'0'163'0,"0"0"-59"16,0 0-53-16,0 0 39 15,0 0-18-15,0 0-44 16,0 0 5-16,-4-8-33 16,4 8 24-16,0 0 17 15,0 0-21-15,0 0 8 16,0 0-28-16,11 0-3 16,29-7-5-16,21-1 0 15,12-3-7-15,0-1 8 16,-8 3-9-16,-16 1 16 15,-12 2 0-15,-10 2-13 0,-13-1 8 16,-5 2-95-16,-9-5-61 16,0-4-124-16</inkml:trace>
  <inkml:trace contextRef="#ctx0" brushRef="#br0" timeOffset="105880.996">20808 13222 289 0,'0'0'140'15,"0"0"-64"-15,0 0-75 16,0 0-1-16,0 0 48 16,176-38-42-16,-97 34-5 15,-2 3-1-15,-2 1-3 0,-11 0-36 16,-8 0-130-1,-18 0-87-15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12T00:19:00.0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25721 3347 329 0,'0'0'106'0,"0"0"-87"15,0 0-17-15,0 0 47 16,0 0 17-16,0 0-13 16,0 0 26-16,34-93-52 15,-34 93-16-15,0 0-3 16,0 0-8-16,0 21-12 15,-9 45-33-15,-20 28 45 16,-15 22-1-16,-12 9 1 16,-4-1 0-16,-9-3-5 15,-7 3-16-15,-7-12 6 16,6-12-9-16,10-22-43 16,15-22 21-16,23-22-9 15,13-13 6-15,12-16 6 16,4-5-19-16,4-8 53 0,28-26 2 15,10-12-24-15,10-6 25 16,-4-4 3-16,4-2 3 16,-3 0-3-16,-7-3 3 15,-4 3-2-15,-13 5 2 16,-10 7 21-16,-6 0 20 16,-9 9 23-16,0 4 4 15,0-2-4-15,-9 7-19 16,-9-1 28-16,2 5-12 15,-3 1-60-15,-6 0 17 16,1 1-18-16,-5 2-5 0,-3 2-1 16,1 2-9-16,4 0 9 15,5 4-27-15,9 2-29 16,11 2 45-16,2-4-75 16,10-4-161-16</inkml:trace>
  <inkml:trace contextRef="#ctx0" brushRef="#br0" timeOffset="369.0753">26342 3984 463 0,'0'0'76'0,"0"0"-61"15,0 0-15-15,0 0 45 16,0 0-44-16,0 0-1 15,48 0-2-15,-3 0 2 0,18 0 22 16,8 0-22 0,-2-12-3-16,-12-7-7 0,-16-4-30 15,-21-3 12-15,-20-3-37 16,-3 4-40-16,-43-5-233 16</inkml:trace>
  <inkml:trace contextRef="#ctx0" brushRef="#br0" timeOffset="511.8321">26348 3730 166 0,'0'0'198'0,"0"0"-172"15,150-10 69-15,-77-1-18 16,3 0-56-16,-9 1-21 0,-11-1-11 16,-23-3-102-1,-20-4-155-15</inkml:trace>
  <inkml:trace contextRef="#ctx0" brushRef="#br0" timeOffset="1077.4212">27630 3122 475 0,'0'0'57'0,"0"0"-57"16,0 0-26-16,0 0 22 15,0 0 0-15,0 0 8 16,-2 42 9-16,-5-24-1 16,3-4-8-16,-1-4 6 15,5-4-10-15,0-1 0 16,0-5-7-16,0 0-9 15,0 0-30-15,0 0-11 0,5 0-54 16,14 0 8 0,2-9-87-16</inkml:trace>
  <inkml:trace contextRef="#ctx0" brushRef="#br0" timeOffset="1560.7997">26925 3617 370 0,'0'0'176'0,"0"0"-133"15,0 0-30-15,0 0-3 16,0 0 29-16,0 0-31 15,0-10-8-15,5 16-6 16,17 24 4-16,10 11 2 0,7 9 0 16,6-2 0-16,-3 0 0 15,-2-10-1-15,-9-6 9 16,-10-8-8-16,-15-7 0 16,-6 0-10-16,-6 9 7 15,-50 10 6-15,-31 8 6 16,-17 6 3-16,4-1-12 15,23-5-25-15,35-13-171 16,40-19-209-16</inkml:trace>
  <inkml:trace contextRef="#ctx0" brushRef="#br0" timeOffset="1980.3489">27534 4052 467 0,'0'0'0'0,"0"0"-35"16,0 0 31-16,160-68 4 15,-46 10 0-15,17-12-2 16,10-19 10-16,6-21-12 15,-1-20 4-15,-20-1-62 0,-36 27 27 16,-44 32 35 0,-34 34 33-16,-12 24-30 0,-39 14 5 15,-25 0-8-15,-20 38 16 16,-17 19 10-16,-2 14 35 16,8 16-22-16,16 3-6 15,17 6-10-15,22-7-20 16,18-7 6-16,17-14-9 15,5-10 11-15,34-12-23 16,30-17 6-16,25-18-7 16,21-11 12-16,3 0-39 15,-14-18-52-15,-26-6-21 16,-24 0-132-16</inkml:trace>
  <inkml:trace contextRef="#ctx0" brushRef="#br0" timeOffset="2439.1713">28981 3834 433 0,'0'0'102'15,"0"0"-102"-15,0 0-33 16,0 0 22-16,22-114 5 16,-17 82-10-16,-5 7 13 15,0 5 3-15,-2 8 0 16,-27 8-3-16,-16 4 3 15,-13 0 32-15,-7 12-5 16,1 15 13-16,6 6 7 0,16 3-46 16,13-4 2-16,15 3-3 15,14-6 3-15,0 3-3 16,11-7 0-16,23-4 3 16,8-6 18-16,11-9-20 15,8-6 9-15,3 0-10 16,1-4-1-16,-7-13-6 15,-5-6 6-15,-11 0 1 16,-10 0 16-16,-12 8-12 16,-11 7 32-16,-7 7 28 15,-2 1-34-15,0 0-15 16,0 0-15-16,2 0-27 16,0 0 2-16,2 15-44 0,6 12 69 15,3-1-1-15,5-1-48 16,3-13 13-16,2-7-55 15,8-5-12-15,10-24 12 16,1-27-150-16</inkml:trace>
  <inkml:trace contextRef="#ctx0" brushRef="#br0" timeOffset="2842.2069">29592 3234 219 0,'0'0'183'0,"0"0"-24"15,0 0-48-15,0 0-30 16,0 0-57-16,0 0-24 15,15-56-52-15,-15 90 16 0,0 22 28 16,0 18 8 0,-17 16 15-16,-10 5-11 0,-7 3 13 15,-6-7-17-15,-5-7 0 16,0-10-7-16,10-16-19 16,8-18-13-16,16-19 10 15,9-12-22-15,2-9 26 16,0-10 25-16,31-34 76 15,25-26-76-15,25-23-37 16,7-1 34-16,-7 12 3 16,-15 19 0-16,-21 30 4 15,-20 19-4-15,-10 14 5 16,-4 3-10-16,-1 34-9 16,-6 16 14-16,-4 3 23 15,0 2-22-15,-2-5 26 0,-27-5-4 16,-21-1-10-1,-23-1 6-15,-27-8-19 0,-12-12-30 16,14-16-66-16,24-10-48 16,39-7 131-16,35-32-44 15,27-21-246-15</inkml:trace>
  <inkml:trace contextRef="#ctx0" brushRef="#br0" timeOffset="3055.8957">30379 3130 638 0,'0'0'34'16,"0"0"-34"-16,0 0-8 0,0 0-1 15,0 0 5-15,-81 158 2 16,35-59 2-16,-6 2 0 16,1 6 11-16,4-9-23 15,7-16 5-15,18-14-83 16,17-15-12-16,5-23-59 15,34-26 2-15,21-4 30 16</inkml:trace>
  <inkml:trace contextRef="#ctx0" brushRef="#br0" timeOffset="3381.7389">30688 3488 200 0,'0'0'213'0,"0"0"-212"15,0 0 15-15,0 0-16 16,0 0 32-16,0 0-2 15,-68 99-25-15,60-79 4 16,8-3-18-16,0-10-1 16,29-7-42-16,29 0 52 15,21-16-44-15,5-24-51 16,-6-8 13-16,-18 0 34 16,-22 8 48-16,-26 8 37 15,-12 16 59-15,-32 12-40 16,-30 4-54-16,-23 18 38 15,-15 30 25-15,-7 8 5 16,7 4 22-16,19-2-17 16,25-5-56-16,27-8 14 0,27-3-28 15,9 3-5-15,64-7 15 16,48-10-15-16,34-17-22 16,12-11-145-16,-18-21-262 15</inkml:trace>
  <inkml:trace contextRef="#ctx0" brushRef="#br0" timeOffset="5541.9585">28194 5133 267 0,'0'0'98'0,"0"0"-92"16,0 0-6-16,0 0 71 15,0 0-59-15,-139-60 12 16,113 33-5-16,6 4-10 16,4 0 59-16,5 2-41 0,5 1-25 15,4 0 26-15,2 2-24 16,0-3-1-16,0 0-3 15,26 0-5-15,7 1 2 16,8 5 0-16,-4 6 3 16,-1 5-11-16,-7 4 11 15,-7 0-2-15,-1 0 0 16,-8 9-17-16,-5 6 16 16,-5 7-12-16,-3 6 4 15,0 9 3-15,-16 7 3 16,-10 11-14-16,-6-9-80 15,6-13-141-15</inkml:trace>
  <inkml:trace contextRef="#ctx0" brushRef="#br0" timeOffset="6037.5719">28751 5115 274 0,'0'0'21'0,"0"0"-21"15,0 0 0-15,0 0 1 16,-140-34-1-16,118 22 2 16,6-2 11-16,11-2 3 15,5-3 3-15,0 4 0 16,0-2 3-16,27 0-9 0,11 5-13 15,3 6 2 1,-4 3 9-16,-6 3-5 0,-6 0 2 16,-10 7 0-16,-3 11-4 15,-10 4 4-15,-2 8 3 16,0 9-1-16,-22 2 48 16,-14 2-22-16,-7 5-22 15,3-11-14-15,13-6-39 16,15-15-88-16,12-16-77 15</inkml:trace>
  <inkml:trace contextRef="#ctx0" brushRef="#br0" timeOffset="6257.9656">29331 4587 518 0,'0'0'11'0,"0"0"12"15,0 0-23-15,0 0 3 16,0 0 11-16,0 111 31 16,0-53-35-16,0 5 6 15,0-1-16-15,0 2-2 16,-11-2-1-16,-1-8-70 16,10-11-65-16,2-20-93 15</inkml:trace>
  <inkml:trace contextRef="#ctx0" brushRef="#br0" timeOffset="6531.6063">29833 4493 455 0,'0'0'145'15,"0"0"-145"-15,0 0 0 16,0 0-7-16,0 0 3 16,0 0 4-16,60 100 20 15,-52-34-20-15,-8 7 32 16,0 9-13-16,-39 7-10 16,-22 8 23-16,-19 2-30 15,-9-7-2-15,-11-13-5 0,-4-21-128 16,9-23-125-1</inkml:trace>
  <inkml:trace contextRef="#ctx0" brushRef="#br0" timeOffset="6863.2343">27824 4520 447 0,'0'0'97'15,"0"0"-89"-15,-114-13 49 16,65 34 1-16,-5 31-38 15,4 22 14-15,-4 22-14 16,16 21 17-16,18 9-7 16,13 5-22-16,7-10-16 15,23-17-15-15,17-11-46 16,13-19-45-16,3-17-155 16</inkml:trace>
  <inkml:trace contextRef="#ctx0" brushRef="#br0" timeOffset="8551.9916">10582 10164 90 0,'0'0'90'0,"0"0"-58"16,0 0-2-16,0 0 29 16,0 0-21-16,0 0-3 15,0-4 12-15,0 4-14 16,0 0 17-16,0-1-16 15,0 1-23-15,0 0 20 16,0 0-31-16,0 0 0 0,0 0-1 16,0 0-3-16,0 0 3 15,0 0-7-15,2 0-17 16,0 0 24-16,0 0-24 16,5 0 18-16,3-5 6 15,13 1 2-15,8-8 19 16,7-4-10-16,9 0-4 15,3-1-1-15,0 0-5 16,2 1 0-16,-6 0 0 16,-1 0-7-16,-5-6 3 15,-1-2-8-15,-6-4 6 16,-2 0 1-16,-4 4 5 16,-3 2 0-16,-2 6-4 0,-1 2 12 15,-4 3-8-15,1 1 0 16,-7 4 1-16,1 1-8 15,-8 5 9-15,-2-3-2 16,2 3 16-16,-4 0-9 16,0 0 13-16,0 0-4 15,0 0-11-15,0 0 8 16,0 0-13-16,0 0 0 16,0 0-6-16,0 0-14 15,0 0-12-15,0 0-17 16,0 0 4-16,0 0-6 15,0 0-109-15,0 4-69 0</inkml:trace>
  <inkml:trace contextRef="#ctx0" brushRef="#br0" timeOffset="9795.6122">17496 10393 18 0,'0'0'112'0,"0"0"-85"16,0 0 5-16,0 0 30 0,0 0 6 16,0 0-28-1,16 0-18-15,-10 0 5 0,-1 0-21 16,1-2-1-16,-3 2-5 15,-1 0 3-15,-2 0-6 16,3 0 3-16,-3 0 0 16,0 0 7-16,0 0-3 15,0 0 25-15,2 0-6 16,0 0-17-16,2 0-8 16,7 0 2-16,5 0 0 15,7-5-2-15,8 4 6 16,13-3-4-16,14-3 0 15,11-2 6-15,11-3-12 16,5-6 6-16,-5-3 0 16,-8 0-9-16,-12 3 10 0,-20 6-1 15,-13 2 0-15,-14 6 11 16,-6-1-14-16,0 5 3 16,-1 0-8-16,1 0 7 15,2 0-74-15,-2 0-2 16,-1 0 27-16,1 0-20 15,-3 5-19-15</inkml:trace>
  <inkml:trace contextRef="#ctx0" brushRef="#br0" timeOffset="79509.3341">4810 2319 19 0,'0'0'0'0,"0"0"11"16,0 0 14-16,0 0 18 16,0 0-43-16,0 0-16 15</inkml:trace>
  <inkml:trace contextRef="#ctx0" brushRef="#br0" timeOffset="80181.8091">4591 2462 17 0,'0'0'114'15,"0"0"-61"-15,0 0 57 16,0 0-1-16,0 0 6 16,0 0-25-16,5-53-21 15,-5 53 0-15,0 0-39 16,2 0-10-16,-2 0-20 15,0 0-10-15,5 0 6 16,-3 23-21-16,0 17 25 0,1 18 0 16,-3 11 3-16,0 9-3 15,0 0 2-15,-5-8 0 16,1-10-4-16,4-15-21 16,0-13-9-16,0-10 27 15,6-10-35-15,14-9-14 16,14-3 26-16,8-22 8 15,4-24 15-15,2-10-5 16,-9 0 10-16,-12 8 2 16,-8 15 6-16,-11 14 8 15,-6 11 3-15,0 8 1 16,-2 0-11-16,0 0-9 16,0 12-46-16,0 14 44 15,0 6-4-15,0 2 6 0,0-4 4 16,3-4 3-16,4-8-7 15,0-7 0-15,1-6 0 16,5-5-8-16,8 0 18 16,12-22-8-16,10-30 33 15,5-27-27-15,4-14 24 16,-6 3-29-16,-7 17 9 16,-15 32-2-16,-13 24 2 15,-11 14-9-15,0 3-3 16,0 0-55-16,0 25-65 15,-11 13 41-15,0 5-29 16,2-3-121-16</inkml:trace>
  <inkml:trace contextRef="#ctx0" brushRef="#br0" timeOffset="80388.8098">5380 2888 400 0,'0'0'2'16,"0"0"3"-16,0 0 5 15,0 0 47-15,14 133-10 16,-11-87-43-16,-1 3-4 16,-2-1-6-16,0-4-78 0,0-6-85 15</inkml:trace>
  <inkml:trace contextRef="#ctx0" brushRef="#br0" timeOffset="80763.4688">5845 2821 502 0,'0'0'63'0,"0"0"-63"16,0 0-4-16,0 0 4 16,0 0 26-16,133 4 2 15,-77-4-17-15,0-10 12 16,-3-2-23-16,-4 0-42 16,-9-2-40-16,-13 0-74 15,-23-4-103-15</inkml:trace>
  <inkml:trace contextRef="#ctx0" brushRef="#br0" timeOffset="80935.4044">5929 2639 462 0,'0'0'119'0,"0"0"-112"15,0 0 5-15,0 0 8 16,118-20 24-16,-56 18-44 15,5-1-1-15,-4-2-50 16,-10-5-202-16</inkml:trace>
  <inkml:trace contextRef="#ctx0" brushRef="#br0" timeOffset="81472.124">6555 2360 250 0,'0'0'493'16,"0"0"-488"-16,0 0-4 15,0 0-1-15,0 0 0 16,0 0-4-16,11 32-23 16,-11 14 27-16,0 10 8 0,0 6-2 15,0 3-8 1,0-6 2-16,0-14-30 0,0-7-6 15,2-14-21-15,19-10-6 16,6-10-3-16,6-4 10 16,9-18 51-16,3-24 5 15,1-9 0-15,-5 0 9 16,-12 5-9-16,-12 15 54 16,-5 16-13-16,-7 10-4 15,-5 5 27-15,2 0-64 16,-2 0-7-16,0 9-9 15,0 14 0-15,2 9 16 0,2 4 3 16,3-2 5 0,-3-3-8-16,3-4 0 0,2-10 0 15,-3-5-5-15,-1-6-3 16,2-6 8-16,2 0 0 16,11-6 14-16,11-26 69 15,11-16-35-15,8-15 9 16,-8 3-5-16,-7 6-48 15,-12 18 3-15,-15 18-3 16,-3 12-3-16,-5 6-2 16,0 0-69-16,0 0-108 15,0 14-81-15,7 10 58 16</inkml:trace>
  <inkml:trace contextRef="#ctx0" brushRef="#br0" timeOffset="81862.1246">7401 2863 268 0,'0'0'45'0,"0"0"-12"15,0 0 19-15,0 0 36 16,0 0-20-16,0 0-15 16,12-32-38-16,-2 8-15 15,1 1-26-15,6 2 2 16,1 3-14-16,5 4 28 15,-1 6 4-15,-2 4-4 16,-2 4 3-16,-3 0 1 0,-3 0 0 16,-1 7 2-16,-3 10 8 15,-5 3 8-15,-3 6 24 16,0 4-9-16,-9 5 2 16,-12 0-2-16,-2 3-17 15,-2-2 8-15,3-2-13 16,1-3-5-16,6-9 0 15,6-5 2-15,4-4-13 16,5-6 7-16,0-2-20 16,18-5 21-16,27 0-1 15,24-4 4-15,18-17 0 16,9-3-65-16,-5 1-99 16</inkml:trace>
  <inkml:trace contextRef="#ctx0" brushRef="#br0" timeOffset="82121.1216">8339 2687 450 0,'0'0'42'0,"0"0"-25"0,0 0 3 16,0 0 51-16,125 14-28 16,-75-14 7-16,8 0-36 15,5-14-14 1,-5-9-35-16,-13 2-122 0,-20-3-188 16</inkml:trace>
  <inkml:trace contextRef="#ctx0" brushRef="#br0" timeOffset="82284.1233">8441 2539 157 0,'0'0'345'0,"0"0"-325"16,0 0-10-16,0 0 0 0,0 0 13 16,150-29-23-1,-84 15-31-15,1 6-49 0,-7-1-56 16,-6-3-156-16</inkml:trace>
  <inkml:trace contextRef="#ctx0" brushRef="#br0" timeOffset="82761.1896">9364 2055 394 0,'0'0'307'0,"0"0"-304"15,0 0 13-15,0 0-16 16,0 0 0-16,0 0-16 0,29 104 10 16,-22-37 12-16,-5 5 4 15,0 2-10-15,-2 4 0 16,0-2 1-16,0 0-1 16,0-7-7-16,0-15-20 15,0-15-38-15,3-12 20 16,-3-15-17-16,0-8-17 15,0-4 53-15,2-4 17 16,2-22 8-16,12-13-16 16,8-17-10-16,7-4 27 15,10 2-1-15,-1 12 4 16,0 16 19-16,-9 14-22 16,-4 11 0-16,-7 5 20 15,-2 0-13-15,2 0 32 16,-2 21-1-16,-1 7-4 0,-5 4 20 15,-3 7-24-15,-7-2 31 16,-2 2-8-16,-2-3-24 16,-34 0 1-16,-20-4-10 15,-17-3-2-15,-5-2-18 16,4-8-4-16,16-4-22 16,13-7-50-16,16-8-117 15,21 0-205-15</inkml:trace>
  <inkml:trace contextRef="#ctx0" brushRef="#br0" timeOffset="83021.0556">10626 2682 162 0,'0'0'153'16,"0"0"-141"-16,0 0 0 16,0 0 5-16,154-9-14 15,-109 9-1-15,-3 0-2 16,0-2-3-16,-9-5 1 16,-6 2-20-16,-9-8-14 0,-11-1-44 15,-7 1-101-15</inkml:trace>
  <inkml:trace contextRef="#ctx0" brushRef="#br0" timeOffset="83190.2393">10686 2523 48 0,'0'0'275'16,"0"0"-148"-16,0 0-31 16,0 0 0-16,0 0-40 15,0 0-53-15,62-15 22 16,-8 5 11-16,6-2-18 15,3-2-18-15,6 2-66 16,7 2-25-16,3 2-149 0</inkml:trace>
  <inkml:trace contextRef="#ctx0" brushRef="#br0" timeOffset="83558.0925">11847 2563 416 0,'0'0'57'16,"0"0"-25"-16,0 0 32 16,0 0-64-16,0 0-85 15,0 0 69-15,-144 0 14 16,117 0 4-16,7 0 1 16,9 0 34-16,6 0 13 15,5-17-42-15,0-4-8 0,3-6-61 16,21-1 6-16,7 4-7 15,-2 4 16-15,0 6 23 16,-7 8 11-16,-3 6 10 16,-4 0 4-16,1 0-2 15,-5 3 29-15,-1 12-14 16,0 3 29-16,-6 2 15 16,-2 0-1-16,1-1 10 15,-3-2-18-15,0 2-3 16,0-4-28-16,-19 6-19 15,-18 1-1-15,-15-4-92 0,-8-7-273 16</inkml:trace>
  <inkml:trace contextRef="#ctx0" brushRef="#br0" timeOffset="89138.3361">5187 16834 17 0,'0'0'82'16,"0"0"-28"-16,0 0 13 15,0 0 25-15,0 0-39 16,0 0 18-16,0 0-23 15,-7-18 3-15,7 18-4 16,0 0-30-16,0 0 1 16,0 0-18-16,0 0 9 15,0 0-18-15,0 0 8 16,0 0-7-16,0 0 5 16,0 0-22-16,0 0 18 15,9 14 6-15,9 0 2 16,6 2-6-16,3 2 6 15,4-1-1-15,2 3 0 0,1-3 9 16,2-3-9 0,0 4 0-16,-3-2 2 0,0 3-1 15,3-2-1-15,1-2 0 16,6 2 11-16,6-3-10 16,5-2 15-16,4-2-1 15,2-1-12-15,-2-4 7 16,-2 3-10-16,-12 1 0 15,-5-4 1-15,-10-1 3 16,-10 0-4-16,-1 5 0 16,-1-8 1-16,2 8 4 15,5-2-5-15,10 0 0 0,1 1 2 16,9 0 8 0,-1-2-7-16,-5 2-1 0,-3-4 3 15,-5-4 2-15,-1 5-6 16,-3 4-1-16,6-6 4 15,-1 8 3-15,4-3-7 16,6 2 0-16,5 2 2 16,6-2-4-16,4-3 2 15,0 4 0-15,-1-2-2 16,-4-6 10-16,-1 6-8 16,-2-4 0-16,6 4 4 15,0-4 3-15,6 3-5 16,2 2-2-16,5-1 5 15,-1 0 4-15,1-1-8 16,-1 1-1-16,-4 0 0 0,-4-1 2 16,-3 2-2-16,-1 2 0 15,-1-2 1-15,5 4 5 16,7-2-6-16,4-2 0 16,5-2 4-16,3-2-3 15,0-1-1-15,0-2 0 16,-3 2-1-16,-3-5 4 15,0 0-3-15,1 0 0 16,3 4 1-16,0-4-2 16,-4 0 1-16,-5 4 0 15,-1-3-2-15,2 3 8 16,2-4-8-16,2 4 2 0,8-4-7 16,-2 0-2-1,-3 0 9-15,-5 0 0 0,-9 0 0 16,-4 0 5-16,-2 5-2 15,-1-5 8-15,7 0-8 16,12 0-2-16,1 0-1 16,12 0 0-16,-4 0-2 15,-2-5-1-15,-3 1 3 16,-5-1 0-16,-4-3 0 16,-9 3-2-16,-8 2 2 15,-4-2 0-15,3-1 0 16,5 3 10-16,6-6-8 15,9 3-2-15,4-2 2 0,1-1-6 16,-3 0 4 0,-6 1 0-16,-7-1-5 0,-11 0 13 15,-11-1-8-15,-5 6 0 16,-9-5 5-16,3 0 19 16,1 1-15-16,10-1-5 15,6-6-4-15,6 3 5 16,-4 2-6-16,-9 1 1 15,-8 0 0-15,-9 6 0 16,-5-6 4-16,-4 5 0 16,-2 2 30-16,0-3-18 15,2-2 3-15,4 2-15 0,0-4 5 16,0 1-7-16,1-2-2 16,-3 2 0-16,-7 4 19 15,2 4-15-15,-4-2 22 16,-2 2 9-16,0 0-17 15,0 0 20-15,2 0-31 16,-2 0-2-16,0 0 8 16,2 0-6-16,-2 0-14 15,0 0 7-15,0 0-45 16,0 0 1-16,0 0-47 16,7 0-54-16,1 0-148 15,6 0-85-15</inkml:trace>
  <inkml:trace contextRef="#ctx0" brushRef="#br0" timeOffset="90532.0488">12472 17177 122 0,'0'0'185'15,"0"0"-153"-15,0 0-10 16,0 0 8-16,0 0 28 15,0 0-6-15,-2 0-44 16,2 0 1-16,0 0-9 16,0 0-9-16,6 0 9 15,12 14-3-15,11 4 3 0,7 8 2 16,12-3 7-16,8 9-9 16,9-6 2-16,9 6 1 15,3-6 7 1,2-3-5-16,-2 0 2 0,8-2 20 15,4-3-26-15,5-4 10 16,2 3-7-16,0-4 3 16,-2 1-8-16,-3-2 1 15,3-1 0-15,-5 1-3 16,-2-6 7-16,-5 2-4 16,-6-4 5-16,-5-2-2 15,-4 1 12-15,3 2-1 16,7-1-11-16,6 4 5 15,8 2-8-15,3-2-2 16,-1-2 2-16,-4-3-20 0,-1 2 17 16,1-1-2-16,0-4 5 15,5 0-3-15,-5 0 8 16,-4 0 0-16,-4 0 11 16,4 0-15-16,9 0 4 15,6 0-5-15,3 0-4 16,-5 0 1-16,-5 0-9 15,-10 0 12-15,-5 0-1 16,-8 0 3-16,-4 0 4 16,1 0-6-16,2 0 2 15,1 0 2-15,-2 0-1 16,-3 0-3-16,-1 0 0 0,-1 0 5 16,-3 0-6-16,-2-4 1 15,0-1 0-15,-2 2 14 16,-5-3-14-16,0-2 23 15,5-2-4-15,2 2-16 16,7-4 4-16,1 6-7 16,-1-2 0-16,2-2-2 15,-2 2 5-15,-3-3-3 16,-4-1 0-16,-2 3 6 16,-1-4 0-16,1-1-6 15,4 0 0-15,-2 2 0 16,-2 2 4-16,-6-3-4 15,-8 4 3-15,-7-1 2 0,-4-2 6 16,-6 5-11 0,-3 0 2-16,-2-1 26 0,0-2-23 15,3 3 4-15,-1-4-6 16,0 3 2-16,-4 1 2 16,3-4-7-16,-2 2 0 15,-1 0 15-15,-1-3-13 16,-3 7 10-16,-1-4 11 15,-3 5-4-15,-6-3 24 16,1 7-20-16,-1 0-7 16,-4-3 6-16,4 3-18 15,-4 0 2-15,0 0 4 16,5-4-4-16,-5 4 6 16,2-5-12-16,0 5-11 0,-2 0 1 15,0 0-68-15,0 0-70 16,-13 0-198-16</inkml:trace>
  <inkml:trace contextRef="#ctx0" brushRef="#br0" timeOffset="92055.5167">19327 17038 201 0,'0'0'190'0,"0"0"-190"15,0 0 0-15,0 0 0 16,0 0-2-16,0 0 8 16,10 7-1-16,9 0 19 15,4 3 4-15,9 2-1 16,4 3-27-16,8 2 16 16,8 5 7-16,8 1-20 15,9 3 17-15,11 2-16 16,10 2 0-16,7-2 13 15,3-1-15-15,6-1 4 16,5-3 12-16,9 0-17 0,12-6 23 16,4 1-20-16,4-6 1 15,-2 2-9-15,-1-5 9 16,-6-4-5-16,-4-1 0 16,-5-4 9-16,-3 4-9 15,-3 0 10-15,0 2 3 16,2 3 20-16,5-6-23 15,10 1-2-15,8-4-8 16,1 0 5-16,5 0-11 16,-8 0 6-16,-8 0-8 15,-9 0 0-15,-10 0 6 16,-2 0 2-16,-6 0 20 0,0 0-18 16,2 0 13-1,-2 2-15-15,8-2 2 0,2 0-2 16,4 0 0-16,-5-9-7 15,-10 0 6-15,-12-1-12 16,-15 2 13-16,-2-2-1 16,1-2 2-16,4-2-4 15,6 0 3-15,1 1 0 16,1-6 0-16,2-3-29 16,-6 0 18-16,-8 4-25 15,-9 0 12-15,-16 1 19 16,-5 8 4-16,-9-5 1 15,-7 6 14-15,-5 0-8 16,-4-2 18-16,5-2-6 16,-3 1-17-16,1 2 10 0,-2 1-8 15,-5 0 0-15,-1-2 15 16,-3 1-13-16,-1 4 21 16,0 1-12-16,-2-1-5 15,-2 1 34-15,-1 0-31 16,3-1 2-16,-4 1 6 15,2-1-17-15,-5 5 14 16,0-3-6-16,-2 3-5 16,0 0 8-16,0 0-14 15,0 0 0-15,0 0-1 16,0 0-4-16,0 0-1 16,0 0 6-16,0 0-21 0,2 0 18 15,-2 0-27 1,0 0-17-16,0 0-25 0,0 0-74 15,0 0-59-15,0 0-151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12T00:18:49.2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24934 3403 0 0,'-42'0'0'15,"26"0"0"-15,-28-34 0 16,22-7 0-16,17 29 0 15,3 9 0-15,-4-1 0 16,-3 1 0-16,-16 3 0 16,12-5 0-16,-21 5 0 15,-14 9 0-15,-12 22 0 16,28-12 0-16,-73 44 0 16,-53 11 0-16,-29 24 0 15,4 20 0-15,15-74 0 16,64-44 0-16,71 0 0 0,41 2 0 15,-8 5 0-15,36-7 0 16,-36 26 0-16,20-26 0 16,41 1 0-16,3-1 0 15,19 0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12T01:00:54.3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27338 10800 31 0,'0'0'33'15,"0"0"-11"-15,0 0 14 16,0 0-4-16,0 0-13 16,0 0 2-16,0 0-15 15,0 0 7-15,7 2 6 16,-7-2-13-16,0 0 22 15,0 0-6-15,0 0-6 16,0 0 24-16,-7 0-20 16,-22 0 18-16,-20 3-27 15,-20-1-5-15,-16 1-6 16,-11-3 0-16,-7 0 8 16,-3 0-13-16,6 0 6 15,13-5-1-15,10-4 10 0,17-1-8 16,12 0 16-16,11 1-15 15,18 2-1-15,7 1 18 16,10 1-18-16,2 3 3 16,0-1-5-16,0 1 0 15,0-5-1-15,20-2-14 16,9-5-21-16,9 0 7 16,0 0 15-16,-2 2 9 15,0 2 5-15,-7 2-13 16,-8-1 12-16,-5 6-4 15,-7-1 5-15,-5 2 0 16,-4 2 2-16,0 0 10 0,0 0-12 16,0 0-8-1,-15 0 4-15,-20 18 4 0,-8 4 3 16,-4 0 28-16,0-2-14 16,3-3-2-16,1 0 17 15,3-1-31-15,7-4 30 16,10-2-15-16,15-7-16 15,6 2 0-15,2 2 0 16,0 2 0-16,10 9-1 16,22 4 3-16,17 2 10 15,11 2-5-15,3-2-7 16,-5-2-43-16,-21-4-115 16,-26-5-139-16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12T01:01:46.0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10767 6280 79 0,'0'0'93'15,"0"0"-55"-15,0 0 5 16,0 0 53-16,0 0 0 16,0 0-36-16,0 0 4 15,23-8-31-15,-17 4-18 16,4-3 2-16,1-5-13 15,5-8-4-15,-3-6 0 16,-3-6-38-16,-10-1 16 16,0 3-3-16,-27 1-4 15,-8 7-4-15,-4 11 16 16,6 4 17-16,4 7 0 16,-1 0-9-16,1 7 9 0,-2 13 8 15,0 10-5-15,2 4 30 16,0 10-5-16,0 11-4 15,5 4-10-15,2 3-10 16,6-1-5-16,11-13 1 16,5-12-34-16,7-14 12 15,34-14-14-15,17-8 28 16,13-10 5-16,9-29 6 16,-4-9 10-16,-10-1 4 15,-12 0 17-15,-14 10 2 0,-16 9-33 16,-10 15 18-1,-9 11 5-15,-3 2-12 0,-2 2 11 16,0 0-18-16,0 0-4 16,0 21 11-16,0 13-13 15,0 5 27-15,0 1-23 16,0 0-5-16,0-5-16 16,25-10-53-16,14-9-32 15,15-16-62-15</inkml:trace>
  <inkml:trace contextRef="#ctx0" brushRef="#br0" timeOffset="197.0412">11361 6326 313 0,'0'0'155'0,"0"0"-149"0,0 0 21 16,143 0 30-16,-85 0-50 15,5 0 6-15,-8-2-11 16,-4-6-2-16,-8-4 0 16,-12-1-83-16,-18-3-110 15</inkml:trace>
  <inkml:trace contextRef="#ctx0" brushRef="#br0" timeOffset="355.9346">11511 6171 101 0,'0'0'263'0,"0"0"-143"15,0 0-45-15,0 0-25 16,0 0-50-16,0 0-16 16,76-33 16-16,-9 25-4 15,4 0-5-15,-5 2-33 16,-2 0-112-16,-12-3-188 16</inkml:trace>
  <inkml:trace contextRef="#ctx0" brushRef="#br0" timeOffset="870.1865">12810 5588 581 0,'0'0'164'16,"0"0"-154"-16,0 0 0 15,0 0 18-15,0 0 29 16,0 0-57-16,-20-2-5 16,-24 8-20-16,-21 12-39 15,-13 6 38-15,-5 3 9 16,8-1 10-16,8-2 7 16,13-4-10-16,17-4 0 15,14-5-10-15,15 1-5 16,8-1 6-16,0 4-29 0,6 5 29 15,17 3 13-15,4 1 8 16,-4 4-2-16,-2 4 5 16,-5 6-2-16,-5 7 39 15,-11 9-15-15,0 14-4 16,-11 12 20-16,-26 14-35 16,-7 0 10-16,4-4-14 15,9-10 3-15,13-15-8 16,14-14 1-16,4-16-4 15,0-7 3-15,31-14-24 16,17-14 11-16,20 0-7 16,12-16-11-16,4-10 32 15,-7 4-13-15,-17 9 13 16,-16 4 3-16,-13 7 1 0,-8 2-8 16,-8 0-71-16,-1 0-226 15</inkml:trace>
  <inkml:trace contextRef="#ctx0" brushRef="#br0" timeOffset="1659.5923">13276 5699 468 0,'0'0'119'0,"0"0"-119"16,0 0 0-16,0 108 36 0,-4-50 23 15,4 6-34 1,0-1-12-16,0-2 23 0,0-4-35 16,0-8 19-16,6-2-19 15,4-3 0-15,-4-2-2 16,3-1-52-16,0-9-101 15,9-11-157-15</inkml:trace>
  <inkml:trace contextRef="#ctx0" brushRef="#br0" timeOffset="1995.7081">13988 6254 220 0,'0'0'372'0,"0"0"-372"16,0 0-16-16,0 0 16 16,0 0 48-16,-123-92-2 15,119 75-24-15,4 4-22 16,0-1 0-16,4 4-16 16,13 3 5-16,6 2-10 15,6 3 20-15,4 2 1 16,-2 0 0-16,1 0 8 15,-8 16 0-15,-3 4-5 16,-10 7 14-16,-11 10 6 16,0 9 32-16,-7 6-9 15,-22 5-22-15,-2-3-4 0,-2-4-20 16,6-13-44 0,6-7-12-16,10-13-74 0,11-15-131 15</inkml:trace>
  <inkml:trace contextRef="#ctx0" brushRef="#br0" timeOffset="2199.3357">14654 6282 355 0,'0'0'189'0,"0"0"-127"16,0 0-61-1,0 0 29-15,0 0-12 0,0 0-11 16,63 30-14-16,-30-28-12 16,7-2-51-16,5 0-112 15</inkml:trace>
  <inkml:trace contextRef="#ctx0" brushRef="#br0" timeOffset="2340.329">15209 6242 394 0,'0'0'115'16,"0"0"-110"-16,0 0-5 15,0 0-22-15,0 0-60 16,0 0-185-16</inkml:trace>
  <inkml:trace contextRef="#ctx0" brushRef="#br0" timeOffset="2492.0124">15826 6180 257 0,'0'0'434'0,"0"0"-358"15,0 0-57-15,0 0-19 16,0 0-29-16,0 0-104 16,110-12-32-16,-54 12-110 0</inkml:trace>
  <inkml:trace contextRef="#ctx0" brushRef="#br0" timeOffset="2835.8193">16611 6176 356 0,'0'0'200'0,"0"0"-178"15,0 0 0-15,0 0-10 16,0 0 3-16,0 0 8 16,-38-66-23-16,38 52-4 15,9 0-6-15,11 2-11 0,1 6 19 16,-2 2 4-16,4 1-1 16,-5 3 20-16,-1 0-20 15,-1 3 16-15,-7 19-17 16,-7 7 1-16,-2 12 15 15,-6 10 8-15,-30 4 25 16,-9 3 1-16,3-6-48 16,9-7-2-16,10-13-42 15,17-10-65-15,6-15-107 16</inkml:trace>
  <inkml:trace contextRef="#ctx0" brushRef="#br0" timeOffset="3159.9378">17443 5464 638 0,'0'0'55'0,"0"0"-50"16,0 0 17-16,0 0-21 15,0 0-1-15,0 0-3 0,-14 158 3 16,-8-68 26-16,0 5-24 16,2-2 6-16,9-1-8 15,3-12-18-15,8-7-7 16,0-15-86-16,6-12-41 15,17-20-45-15</inkml:trace>
  <inkml:trace contextRef="#ctx0" brushRef="#br0" timeOffset="3570.6115">17906 5857 507 0,'0'0'238'0,"0"0"-214"16,0 0-24-16,0 0-10 15,0 0 0-15,0 0-1 16,18 46 2-16,-2-26 4 16,4-4-23-16,7-9-26 15,4-7 36-15,3 0-1 16,-1-21 19-16,-4-4 10 15,-10 4-3-15,-9 1-5 16,-10 8 10-16,-2 4-8 16,-29 6-4-16,-19 2 2 15,-12 10-2-15,-12 24 45 0,-2 12-21 16,10 6 12 0,14 1-6-16,14-3-5 0,18-2 18 15,16-2-23-15,4-5 4 16,20-2-20-16,29-8-1 15,25-11-6-15,26-15-17 16,18-5-38-16,2-3-11 16,-8-22-64-16,-28-7-167 15</inkml:trace>
  <inkml:trace contextRef="#ctx0" brushRef="#br0" timeOffset="4314.249">18791 5092 428 0,'0'0'8'16,"-93"133"-8"-16,28-48 29 15,-1 3-23-15,3 4 4 16,9-1-10-16,17-9-6 15,19-14 3-15,18-20-95 16,4-16 12-16,31-18 41 16,15-14-4-16,8 0 39 0,6-29 10 15,-1-12 32-15,-12-10 48 16,-13 4-11-16,-18 3 15 16,-18 7 2-16,-2 11-19 15,-4 6-2-15,-18 8-15 16,-3 8-44-16,-8 4 27 15,-1 0-33-15,-1 8-3 16,8 16-41-16,13 4-107 16,14-3-207-16</inkml:trace>
  <inkml:trace contextRef="#ctx0" brushRef="#br0" timeOffset="4860.4475">19344 5307 74 0,'0'0'677'0,"0"0"-624"0,0 0-15 15,0 0 5-15,0 0-19 16,0 0-24-16,58-33-88 16,6 16 72-16,17 3-12 15,-6 4 5-15,-12 5 16 16,-18 2-10-16,-20 3 17 15,-15 0 0-15,-10 10-26 16,0 25 20-16,0 19 3 16,-27 17 3-16,-8 13 31 15,-3 18-23-15,1 9 3 16,8 2-8-16,10-5 4 0,13-12-6 16,6-19-1-1,0-13 0-15,13-14-5 0,3-14 8 16,-3-8-3-1,-7-12 1-15,0-5 7 0,-6-6-4 16,0-3 0-16,0 4 14 16,-37 2 23-16,-11 6-25 15,-12 1 8-15,8 0-24 16,16 1-27-16,24-7-120 16,12-9-464-16</inkml:trace>
  <inkml:trace contextRef="#ctx0" brushRef="#br0" timeOffset="5916.3687">10389 7467 708 0,'0'0'95'15,"0"0"-89"-15,0 0-6 16,0 0 0-16,0 0-17 16,0 0 17-16,2 137 51 15,3-63-24-15,-2 4 4 16,-3-1-26-16,0 1-5 15,0-6 0-15,-12-8-8 16,-3-12-21-16,1-20-14 0,8-14 3 16,4-11 30-16,2-7-11 15,0 0 21-15,6-20 5 16,25-27-5-16,19-19-69 16,8-7 36-16,2 9 33 15,-2 11 13-15,0 16-2 16,-7 11-1-16,-4 8 8 15,-10 8-12-15,-10 10-7 16,-9 0 1-16,-7 2-1 16,-4 20 1-16,-7 12 12 15,0 10 26-15,-27 11 19 16,-25 0-44-16,-8-2 11 16,-4-7-24-16,3-9-15 15,9-3 7-15,13-9-35 0,12-11-27 16,14-6-33-16,13-8-50 15,0-3 16-15,23-29-170 16</inkml:trace>
  <inkml:trace contextRef="#ctx0" brushRef="#br0" timeOffset="6115.8115">11379 8000 280 0,'0'0'33'0,"0"0"32"0,0 0 33 16,0 0-27-1,0 0-13-15,0 0-34 0,123 6-7 16,-79-13-17-16,1-11-61 16,-18-6-161-16</inkml:trace>
  <inkml:trace contextRef="#ctx0" brushRef="#br0" timeOffset="6247.0041">11424 7828 329 0,'0'0'242'0,"0"0"-165"15,0 0-67-15,0 0 25 16,0 0-35-16,196-40-16 16,-96 30 9-16,6-4-126 15,-13-1-211-15</inkml:trace>
  <inkml:trace contextRef="#ctx0" brushRef="#br0" timeOffset="6713.5329">12697 7377 159 0,'0'0'415'15,"0"0"-330"-15,0 0-84 16,0 0 47-16,0 0-48 15,0 0-20-15,-150-12 14 16,70 33 0-16,-4 4 6 0,7-1 0 16,19-6 8-16,21-1-19 15,19-8 11-15,11 0-45 16,7-2-3-16,0 4-6 16,18 0 48-16,11 8 4 15,2-2 4-15,-2 5 17 16,0 5-16-16,-6 4 9 15,-6 10 40-15,-5 5-5 16,-10 8 20-16,-2 12-8 16,-14 12-22-16,-28 11 27 15,-9 7-37-15,-5-4-25 16,9-10 10-16,12-12-12 16,15-13-3-16,13-17 2 15,7-12-39-15,0-10 16 0,31-14-9 16,20-4 5-16,17-6 27 15,7-20-13-15,-1-4 14 16,-10 2 0-16,-13 5-3 16,-8 0 0-16,-8 2-42 15,3-2-79-15,-5-3-103 16</inkml:trace>
  <inkml:trace contextRef="#ctx0" brushRef="#br0" timeOffset="6953.1183">13140 7548 609 0,'0'0'132'16,"0"0"-97"-16,0 0-32 16,0 0 2-16,0 0-10 15,0 0 10-15,0 138 2 16,-10-56 41-16,-9 4-39 15,-1-4 4-15,3-7-13 16,5-15-14-16,10-12-20 16,2-16-63-16,27-15-85 15,26-17-67-15</inkml:trace>
  <inkml:trace contextRef="#ctx0" brushRef="#br0" timeOffset="7252.0721">13629 7950 478 0,'0'0'178'0,"0"0"-117"16,0 0 14-16,0 0-72 16,0 0 4-16,0 0 20 15,-96-37-23-15,92 31 21 16,4-2-20-16,0-5-5 16,10-5-20-16,26-4-43 15,11 0 37-15,4 6 10 16,-4 6-11-16,-7 8 26 0,-13 2-6 15,-9 6 0 1,-18 28 5-16,0 15 4 0,-31 13 18 16,-25 11 63-16,-15 2-37 15,-3 0 12-15,1-3-36 16,10-8-19-16,14-12-6 16,11-6-41-16,11-17-81 15,13-18-125-15</inkml:trace>
  <inkml:trace contextRef="#ctx0" brushRef="#br0" timeOffset="7942.9983">14424 7947 168 0,'0'0'447'15,"0"0"-376"-15,0 0-70 16,0 0 60-16,0 0-32 15,0 0-3-15,181 22-11 0,-107-22-15 16,-1 0-7 0,-2 0-101-16,-11 0-239 0</inkml:trace>
  <inkml:trace contextRef="#ctx0" brushRef="#br0" timeOffset="8122.8436">15332 7927 292 0,'0'0'252'0,"0"0"-181"15,0 0-62-15,0 0-3 16,126-9-6-16,-70 7 0 16,11 0-2-16,3-5-53 15,1-3-191-15</inkml:trace>
  <inkml:trace contextRef="#ctx0" brushRef="#br0" timeOffset="8281.8443">16172 7854 238 0,'0'0'297'16,"0"0"-218"-16,0 0-79 15,0 0-26-15,0 0 5 16,129 6-27-16,-64-3-90 15,-1-3-92-15</inkml:trace>
  <inkml:trace contextRef="#ctx0" brushRef="#br0" timeOffset="8651.3112">17030 7824 534 0,'0'0'0'16,"0"0"-8"-16,0 0 8 15,0 0 6-15,0 0 15 16,0 0 12-16,-102-66-33 16,104 57-19-16,20-2-29 15,7 1 33-15,2 6 15 16,0 2 0-16,-4 2 3 0,-7 0 15 15,-1 0-17-15,-6 13-1 16,-5 13 14-16,-3 15-8 16,-5 10 19-16,0 10 17 15,-9 6-19-15,-16-1 33 16,-8 0-18-16,-5-6-19 16,1-7 4-16,3-14-23 15,5-13-9-15,5-14-21 16,-1-12-84-16,4-5-90 15</inkml:trace>
  <inkml:trace contextRef="#ctx0" brushRef="#br0" timeOffset="8949.9377">17663 7277 210 0,'0'0'122'15,"0"0"-104"-15,0 0 4 16,0 0 108-16,0 0 14 16,-16 134-87-16,6-74 4 15,-3 7-18-15,3-1-33 0,1 0 12 16,5-7-22-1,2-2 0-15,2-7-1 0,0-8-4 16,0-6-11-16,0-5-22 16,9-9-65-16,7-10-138 15</inkml:trace>
  <inkml:trace contextRef="#ctx0" brushRef="#br0" timeOffset="9457.4975">18160 7499 123 0,'0'0'426'0,"0"0"-426"16,0 0-14-16,0 0 14 15,0 0 4-15,-42 111-4 16,44-89-26-16,32-9 13 16,15-8-14-16,9-5-36 15,2-5 3-15,-3-25-7 16,-7-2 65-16,-12-1-2 0,-18 0-1 15,-16 9 5-15,-4 9 47 16,-4 4 17-16,-25 9-15 16,-11 2-33-16,-11 2 31 15,-12 23 19-15,-1 11-8 16,-3 6-6-16,5 6-14 16,8 4-6-16,13 0 14 15,15 0-36-15,14-4 3 16,12-2 6-16,0-6-16 15,17-8 8-15,22-10-11 16,17-13-4-16,25-9-2 16,17 0-24-16,10-26-52 0,2-11-97 15,-19-3-207 1</inkml:trace>
  <inkml:trace contextRef="#ctx0" brushRef="#br0" timeOffset="9997.999">19211 6742 520 0,'0'0'49'0,"0"0"13"15,0 0 63-15,0 0-71 16,0 0-54-16,0 0-23 15,-114 100 23-15,38-10 51 16,-9 15-51-16,7-1 20 16,11-9-14-16,18-12-3 0,23-19-6 15,16-14-16-15,10-12-10 16,7-10 23-16,24-11-27 16,12-13 8-16,5-4 12 15,4-9-11-15,-5-19 24 16,-11-3 2-16,-16-4-1 15,-11 4 29-15,-9-1-27 16,0 3-1-16,-7-1-2 16,-15-2-5-16,-1 4 5 15,4 5 0-15,3 8 0 16,5 7 21-16,9 6-21 16,-6 2-10-16,4 3-155 15,0 16-224-15</inkml:trace>
  <inkml:trace contextRef="#ctx0" brushRef="#br0" timeOffset="10507.567">19533 7000 499 0,'0'0'118'0,"0"0"-118"0,0 0 0 15,0 0 18-15,0 0-17 16,124-66 7-16,-91 66 1 16,-6 0-4-16,-8 0 4 15,-3 0-9-15,-3 2 0 16,-2 8-7-16,-1 8 7 15,-4 12 0-15,-6 16-1 16,0 18 6-16,-20 14-5 16,-22 13 5-16,-14 3 8 15,-6 4 27-15,1-3-28 16,12-5 10-16,13-5-22 16,19-12 5-16,13-4-7 15,4-7 2-15,0-4 0 16,13-4 2-16,12-6 2 0,-3-6-4 15,0-8 0-15,-8-10 0 16,-8-8-4-16,-6-5 4 16,0-4 0-16,0 2 3 15,-16-4-3-15,-15 4 47 16,-9-4-6-16,-4-1-41 16,1 1 0-16,1-3-58 15,6-2-79-15,7 0-154 16</inkml:trace>
  <inkml:trace contextRef="#ctx0" brushRef="#br0" timeOffset="84050.0866">13027 6631 5 0,'0'0'94'15,"0"0"-67"-15,0 0 10 16,0 0 6-16,0 0 8 15,0 0-4-15,0 0-32 16,-3-10 10-16,3 8 6 16,0 2 4-16,0 0 11 15,0 0-41-15,0-4-4 16,19 0-1-16,14-3 5 16,21-5-5-16,5 3 0 15,13-1 0-15,1 0-2 16,1 4 2-16,-5 4 0 0,-11 2-3 15,-10 0-30-15,-9 0-27 16,-19 11-86-16</inkml:trace>
  <inkml:trace contextRef="#ctx0" brushRef="#br0" timeOffset="85175.314">12773 8765 41 0,'0'0'49'16,"0"0"-2"-16,0 0 21 15,0 0-11-15,0 0-24 16,0 0 4-16,-5 0-20 0,5 0-5 15,0 0 9-15,0 0-21 16,0 0 1-16,3 0-1 16,26 0-8-16,13-9 5 15,11-3 3-15,1 4 0 16,-3-2 0-16,-6 1 3 16,-5 0-3-16,-7-1 1 15,-2 2 7-15,-6 3-3 16,-5-2 1-16,0 2-6 15,-2 0 8-15,-3 0-5 16,1 1-3-16,-3-1 0 16,-3 1 8-16,-4 3-12 15,-4-1 4-15,3 2 0 16,-3 0-6-16,-2-2 6 16,0 2 0-16,0 0 0 0,0 0-10 15,0 0 7-15,0 0-1 16,0 0-5-16,0 0 2 15,0 0 1-15,0 0 2 16,0 0 4-16,0 0-10 16,0 0 7-16,0 0-1 15,0 0 4-15,0 0-6 16,0 0 6-16,0 0-4 16,0 0-7-16,0 0-20 15,0 0 19-15,0 0-8 16,0 0-8-16,0 0 27 15,0 0-10-15,0 0-4 0,0 0-40 16,0 0-81-16</inkml:trace>
  <inkml:trace contextRef="#ctx0" brushRef="#br0" timeOffset="87399.5742">9592 10379 273 0,'0'0'95'0,"0"0"-95"16,0 0-11-16,0 0 11 16,0 0 18-16,0 0 30 0,0 0 44 15,114 30-35-15,-50-30-19 16,17-24 10-16,14-10-33 15,12-10 3-15,0-9-18 16,-9-5-11-16,-25 0 0 16,-25 2-20-16,-31 2-2 15,-17 8-12-15,-7 3-43 16,-28 2 25-16,-5 8 51 16,-1 12 12-16,4 7-2 15,5 14 2-15,1 0 0 16,-4 30 2-16,-5 28 4 15,-3 26 15-15,1 24 16 16,4 17-19-16,7 7 18 16,9-2-23-16,3-9 0 15,4-13 13-15,1-15-26 0,-1-8 18 16,-1-13-15-16,-3-13 9 16,-2-9-24-16,-1-13 4 15,5-8-47-15,-2-12-36 16,1-14-30-16,3-3-10 15</inkml:trace>
  <inkml:trace contextRef="#ctx0" brushRef="#br0" timeOffset="87573.8168">9799 10802 164 0,'0'0'165'0,"0"0"-92"16,0 0 7-16,0 0-42 15,0 0-34-15,0 0-2 16,120-55-2-16,-86 55-21 16,-3 0-68-16,-4 11-209 15</inkml:trace>
  <inkml:trace contextRef="#ctx0" brushRef="#br0" timeOffset="87885.8597">10412 10848 352 0,'0'0'140'15,"0"0"-120"-15,0 0-20 16,0 0-5-16,0 0-31 16,0 0 27-16,-141 49-33 15,97-46-42-15,11-3 55 16,12 0 17-16,13-10 0 15,8-12 12-15,0-4 6 16,24-2 12-16,14 0-12 16,8 0 1-16,2 8-3 15,-7 4 3-15,-4 9-2 16,-11 7 5-16,-6 0-10 16,-9 15-19-16,-11 16-9 15,0 10-5-15,-24 8 4 0,-12-8-47 16</inkml:trace>
  <inkml:trace contextRef="#ctx0" brushRef="#br0" timeOffset="88241.6842">10757 10571 393 0,'0'0'0'15,"0"0"-11"-15,0 0 11 16,12 106 3-16,-1-57 8 0,-3 5 34 16,0 2-32-16,-6-2-9 15,-2-8-4-15,0-14 0 16,0-15-30-16,0-16 21 16,-8-1 9-16,-2-19 92 15,1-27-69-15,9-19-9 16,0-9 19-16,29-5-11 15,22 4 17-15,14 2 3 16,8 15-28-16,4 12-1 16,-4 13-13-16,-13 16 0 15,-9 7-4-15,-13 10-2 16,-9 0-38-16,-9 6-32 16,-11 20-79-16,-9 2-32 15</inkml:trace>
  <inkml:trace contextRef="#ctx0" brushRef="#br0" timeOffset="88913.0658">12543 10469 364 0,'0'0'123'0,"0"0"-36"0,0 0-6 16,0 0 13-16,0 0-18 16,0 0-32-16,0 0-13 15,-27-39-31-15,27 41-7 16,0 25-3-16,0 21-5 16,2 14 14-16,8 11 1 15,-2-7-19-15,-6-4-21 16,-2-8-54-16,0-10-39 15,0-12-76-15,-18-20-154 16</inkml:trace>
  <inkml:trace contextRef="#ctx0" brushRef="#br0" timeOffset="89109.6662">12755 9900 532 0,'0'0'82'0,"0"0"-70"15,0 0-12-15,0 0-9 0,0 0-69 16,0 0-60 0,-36-8-109-16</inkml:trace>
  <inkml:trace contextRef="#ctx0" brushRef="#br0" timeOffset="92626.9895">12496 10162 41 0,'0'0'44'15,"0"0"-5"-15,0 0 37 16,0 0-40-16,0 0 5 16,0 0-14-16,0 0-26 15,32-42 2-15,-30 42-3 16,0 0-4-16,-2 0-1 15,2 0-6-15,0 0 2 16,-2 7 5-16,0-2-17 16,0 3 6-16,0 2-1 15,0 0 15-15,-10-2-9 0,-4-1 8 16,3-6-8-16,2-1-8 16,2 0-20-16,5 0 30 15,2-14-4-15,0-8-30 16,0-3 11-16,4 0 17 15,12 4 14-15,-1 2 0 16,5 9 1-16,1 2 0 16,0 8-1-16,2 0 0 15,0 0-4-15,-1 0 10 16,-7 11-6-16,-8 3 0 16,-7 5-3-16,0 3 3 15,-15-2-13-15</inkml:trace>
  <inkml:trace contextRef="#ctx0" brushRef="#br0" timeOffset="93697.7189">12561 10082 60 0,'0'0'30'0,"0"0"-5"16,0 0-3-16,0 0-10 15,0 0 12-15,0 0-2 16,85-30-5-16,-85 30-9 16,0 0-3-16,0 0-6 15,0 5 2-15,0 7 0 16,-5 5 22-16,-8-2-23 15,0-8 0-15,1 0 0 16,1-7 1-16,5 0-3 16,-4 0 2-16,4 0 0 15,1-7 7-15,3-5-7 16,2 0 0-16,0 2 8 0,0 5-2 16,0 2-5-16,0 3-1 15,11 0-2-15,7 0-3 16,-1 0-1-16,2 10 6 15,-6 3-4-15,-2-4 5 16,-8 3-6-16,-3 0-13 16,-7 2-66-16,-29-1 6 15</inkml:trace>
  <inkml:trace contextRef="#ctx0" brushRef="#br0" timeOffset="94971.449">14102 10374 552 0,'0'0'142'0,"0"0"-72"15,0 0 28-15,0 0-31 16,0 0-31-16,0 0-33 15,8-14-3-15,3 49-1 16,1 14-7-16,1 12 14 0,-7-2-18 16,-6-8-27-16,0-6-49 15,0-9-4-15,-15-6-86 16,-7-14-73-16</inkml:trace>
  <inkml:trace contextRef="#ctx0" brushRef="#br0" timeOffset="95151.1521">14150 9970 442 0,'0'0'172'0,"0"0"-79"16,0 0 2-16,0 0-95 15,0 0-22-15,0 0-114 16,20 27-56-16,-9 26 3 15</inkml:trace>
  <inkml:trace contextRef="#ctx0" brushRef="#br0" timeOffset="95556.3006">14418 10444 678 0,'0'0'185'15,"0"0"-100"-15,0 0-83 0,0 0-2 16,0 0-24 0,0 0 6-16,18 102 11 0,-5-40 9 15,-4-1-4-15,-7-2-26 16,-2-7-44-16,0-13 11 16,-2-10-8-16,-5-13-2 15,5-12 32-15,2-4 39 16,0 0 17-16,6-28 85 15,21-19-87-15,11-18 18 16,5-3 2-16,1 4 9 16,-9 10 17-16,-10 19-28 15,-9 17 17-15,-11 12-8 0,-3 6-38 16,-2 0-4-16,4 12-17 16,5 28-12-16,2 15 22 15,2 10 14-15,-1 8-7 16,-1-8 0-16,4-2-9 15,3-7-6-15,9-11-99 16,11-21-93-16,13-19-210 16</inkml:trace>
  <inkml:trace contextRef="#ctx0" brushRef="#br0" timeOffset="96409.8669">15915 10467 415 0,'0'0'225'0,"0"0"-158"0,0 0-18 15,0 0-38-15,0 0-10 16,0 0-1-16,43 86 0 16,-18-17 18-16,-3 7-13 15,-8 0 1-15,-10-6-12 16,-4-8 4-16,0-10-9 15,0-13 2-15,-7-15-45 16,0-10 13-16,0-10 11 16,1-4 30-16,0-9 4 15,-6-28 1-15,5-20-1 0,5-11-8 16,2-7 11 0,0 6-5-16,16 2 2 0,6 7 3 15,5 9-4-15,-1 4-3 16,6 9 0-16,-3 7-3 15,0 2 11-15,0 5-9 16,-2 2 1-16,-5 6-3 16,-7 5-4-16,-8 6 7 15,-3 3 0-15,-4 2-3 16,0 0 1-16,3 0 0 16,-1 0-5-16,7 0-8 15,2 10 3-15,3 4 12 16,-1-2-6-16,-7 5-15 15,-4 4-123-15,-2-3-48 16</inkml:trace>
  <inkml:trace contextRef="#ctx0" brushRef="#br0" timeOffset="97235.0532">16625 10788 168 0,'0'0'36'0,"0"0"-30"16,0 0 108-16,48-128-45 15,-48 106 16-15,0 8-19 16,0 5-48-16,0 5 26 15,-6 4-44-15,-12 0 3 16,-10 0-11-16,-9 20 1 16,-9 13 7-16,-1 4-1 15,7 6 7-15,4-3-6 16,12-2 0-16,13-4 2 16,11-5-11-16,0-5 3 15,17-11-2-15,30-7 2 16,16-6-34-16,10-16 3 15,-4-22 10-15,-4-6 26 0,-14 2-5 16,-18 8 11 0,-10 12-5-16,-15 11 34 0,-6 8 13 15,-2 3 8-15,0 0-55 16,0 0-15-16,0 10 9 16,0 18 1-16,0 6 5 15,0 4 6-15,4-3-6 16,4-10-4-16,5-7-47 15,7-12-46-15,7-6 19 16,5-3 24-16,3-28 0 16,1-8 22-16,1-4 19 15,-6 3 7-15,-6 8 6 16,-9 11 33-16,-9 14 67 0,-3 5 2 16,-4 2-54-16,2 0-48 15,2 18-30-15,2 10 30 16,-2 8 14-16,-2-2-9 15,-2 2 19-15,0-8-21 16,0-3-3-16,0-12 0 16,0-4-38-16,2-9-2 15,13 0-15-15,12-17 51 16,9-19-2-16,13-8-16 16,-2 0 22-16,-9 11 5 15,-9 10-4-15,-16 11 19 16,-6 12-9-16,-4 0-11 15,-3 6-7-15,2 20 7 16,-2 2 9-16,0 5 10 0,2-2-10 16,-2-4 10-16,0-4-19 15,0-5-3-15,0-5-14 16,0-8-74-16,0-5-33 16,0 0-17-16</inkml:trace>
  <inkml:trace contextRef="#ctx0" brushRef="#br0" timeOffset="97566.6923">17657 10608 18 0,'0'0'175'0,"0"0"-49"15,0 0-47-15,0 0-42 0,0 0-37 16,0 0 14-16,115 60 16 16,-86-7-15-16,-2 6 36 15,-7 9-40-15,-11 9-9 16,-9 4 16-16,0 6-15 15,-22 0 5-15,-16 2-2 16,-15-4 3-16,-5-13-18 16,-10-13 8-16,-5-22 1 15,-7-19 0-15,-4-18 4 16,1 0 1-16,9-32 32 16,19-20 45-16,12-14-10 15,20-13-36-15,21-6-9 16,2 4-8-16,34 3-19 15,17 14-4-15,11 19-14 16,13 17-85-16,2 16-22 16,2 12-41-16,-8 0-74 0</inkml:trace>
  <inkml:trace contextRef="#ctx0" brushRef="#br0" timeOffset="98233.8495">17639 10778 161 0,'0'0'83'0,"0"0"-76"15,0 0 9-15,0 0 12 16,0 0-4-16,0 0 5 16,0 10-18-16,0-10 19 15,-9 0 4-15,-9 0-9 16,1-6 8-16,-2-8-33 0,9-7 11 16,4-5 15-16,6-6-13 15,3 0 12-15,21 4-8 16,13 5-9-16,5 9-1 15,2 7-7-15,5 7-1 16,-2 0-8-16,-2 12 3 16,-10 13 6-16,-8 1-4 15,-11 6-16-15,-16 2 18 16,0 4-38-16,-16-2-43 16,-17-10-35-16</inkml:trace>
  <inkml:trace contextRef="#ctx0" brushRef="#br0" timeOffset="98548.041">18521 10293 505 0,'0'0'96'16,"0"0"-70"-16,0 0 72 16,0 0-12-16,0 0-76 15,0 0-10-15,-39 67-17 0,1 3 17 16,-7 19 4-16,-1 11 0 16,5 5-4-16,10-3 0 15,13-10-16-15,18-11-3 16,13-16-25-16,43-16-13 15,27-15-17-15,26-18-81 16,13-16-161-16</inkml:trace>
  <inkml:trace contextRef="#ctx0" brushRef="#br0" timeOffset="101127.9607">19117 10469 220 0,'0'0'177'0,"0"0"-114"16,0 0-41-16,0 0 60 16,0 0 0-16,0 0-47 15,0 0-3-15,0 0-32 16,0 0 5-16,0 0-1 16,0 0 0-16,0 0-4 15,0 0 0-15,0 0 8 0,0 0-11 16,0 0 3-16,0 0 0 15,0 0-11 1,0 0 13-16,0-4-2 0,0-6 0 16,0-4-46-16,0 3 41 15,0-1-1-15,2 1 6 16,0 5 16-16,-2 4-2 16,0 0 20-16,0 2 6 15,0 0-34-15,0 0 21 16,0 0-27-16,0 0 3 15,0 0-9-15,0 18-21 16,0 18 27-16,0 15-4 16,0 8 13-16,0 6-1 0,-2-2-8 15,-10-3 0 1,6-4-7-16,4-5 6 0,2-5-21 16,0-5-60-16,12-16-80 15,27-17-76-15</inkml:trace>
  <inkml:trace contextRef="#ctx0" brushRef="#br0" timeOffset="101510.0263">19649 10696 576 0,'0'0'77'16,"0"0"-72"-16,0 0-10 15,0 0-17-15,0 0 22 0,0 0-2 16,116 60 11-16,-58-52-19 16,5-8 2-16,-3 0-19 15,-15-12 24-15,-21-8-6 16,-20 0 7-16,-4 0 2 16,-31 4-64-16,-18 6 62 15,-13 6 2-15,-10 4 6 16,-5 0 31-16,3 18 0 15,7 8 6-15,13 8 6 16,16 6-42-16,21 6 9 16,17 8-13-16,5 5-3 15,50-1 26-15,27-8-25 0,26-10 14 16,19-17-15 0,4-20-51-16,-7-3 21 0,-12-16-49 15,-20-22-20-15,-14-17-38 16</inkml:trace>
  <inkml:trace contextRef="#ctx0" brushRef="#br0" timeOffset="101746.0055">20258 10379 353 0,'0'0'199'0,"0"0"-106"16,0 0-16-16,0 0-4 16,0 0-30-16,0 0-34 15,159 0-6-15,-77 0-3 16,-4 2-62-16,-24 0-31 16,-23-2-105-16,-22 0-150 15</inkml:trace>
  <inkml:trace contextRef="#ctx0" brushRef="#br0" timeOffset="102306.6401">20361 10178 245 0,'0'0'229'0,"0"0"-129"0,0 0-87 16,0 0 22 0,0 0 0-16,0 0-34 0,17 80 45 15,-3-27-19-15,-7 1-27 16,-5 2 14-16,-2-1-14 15,0-2-19-15,-2-7-20 16,-3-6-94-16,5-17-71 16</inkml:trace>
  <inkml:trace contextRef="#ctx0" brushRef="#br0" timeOffset="102680.2681">21188 9868 511 0,'0'0'134'0,"0"0"-134"16,0 0-9-16,0 0-19 16,0 0 28-16,0 0 11 15,-119 175 3-15,48-76 18 16,-5 6-32-16,12-7-2 15,17-18-5-15,25-22-71 16,20-24 12-16,2-17 33 16,29-17 33-16,19 0 5 15,12-23 3-15,10-17-7 16,-5-8-1-16,-13-1-11 0,-13 6 10 16,-20 14 1-16,-11 14 4 15,-8 9 46-15,0 6-44 16,-10 0-6-16,-17 6-36 15,-6 18 7-15,2 8 14 16,4-1-57-16,12 0-108 16</inkml:trace>
  <inkml:trace contextRef="#ctx0" brushRef="#br0" timeOffset="102980.9293">21990 9815 724 0,'0'0'69'0,"0"0"-69"16,0 0-6-16,0 0 6 16,136 163 5-16,-92-59 21 15,-15 21-23-15,-24 15-3 16,-5 6 0-16,-38-3 12 15,-20-11-12-15,-7-12 0 16,-6-15 0-16,-7-17 4 16,-4-10-4-16,-5-14 0 15,2-12-1-15,9-8-33 16,7-8-20-16,7-8-72 16,10-11-128-16</inkml:trace>
  <inkml:trace contextRef="#ctx0" brushRef="#br0" timeOffset="105997.4366">11540 12385 95 0,'0'0'47'15,"0"0"-47"-15,0 0 0 0,0 0 0 16,0 0 0 0,0 0-30-16,0 0-27 0,0-2 2 15</inkml:trace>
  <inkml:trace contextRef="#ctx0" brushRef="#br0" timeOffset="106250.6049">11540 12385 75 0,'-9'-13'59'0,"9"13"33"16,0 0-6-16,0 0-28 16,0 0-2-16,0 0-39 15,0-4 9-15,0 4-26 0,0 0-1 16,0 20-2-1,0 21 3-15,4 15 3 0,-1 11 34 16,-1 12-34-16,-2-1 24 16,0-3-27-16,2-4 6 15,0-8-5-15,2-10 2 16,4-8-3-16,-4-6 0 16,-2-5-25-16,-2-9-55 15,0-13-153-15</inkml:trace>
  <inkml:trace contextRef="#ctx0" brushRef="#br0" timeOffset="106542.8571">12162 12639 437 0,'0'0'122'0,"0"0"-122"16,0 0 6-16,0 0-2 15,0 0-1-15,0 0 31 16,-58 140-11-16,42-87-17 16,3-4 2-16,3-5-8 15,6-7 0-15,0-7-5 16,4-8-20-16,-2-10-35 0,2-6-38 15,0-6-57-15,0-8-22 16</inkml:trace>
  <inkml:trace contextRef="#ctx0" brushRef="#br0" timeOffset="106789.3868">11986 12609 76 0,'0'0'322'15,"0"0"-220"-15,0 0-47 16,0 0 5-16,0 0-30 16,0 0 2-16,73 18 11 15,-28 14-4-15,-5 4-4 0,0 4-35 16,-4 2 24 0,-2 0-24-16,-3-2 1 0,2 2-4 15,0-4 3-15,3-1-25 16,2-11-49-16,2-11-68 15,-2-12-32-15,-3-3-161 16</inkml:trace>
  <inkml:trace contextRef="#ctx0" brushRef="#br0" timeOffset="107069.3647">12728 12599 408 0,'0'0'197'16,"0"0"-136"0,0 0-46-16,0 0 33 0,0 0-39 15,0 0 1-15,7 55-10 16,8-6 12-16,-2 9-12 16,-3 2 12-16,-2-2-6 15,-1-3-6-15,3-7 0 16,-2-8 10-16,1-7-14 15,3-4 4-15,-4-9-32 16,5-8-17-16,5-10-78 16,0-2-62-16,2 0-198 0</inkml:trace>
  <inkml:trace contextRef="#ctx0" brushRef="#br0" timeOffset="107701.0415">13639 13034 269 0,'0'0'172'15,"0"0"-126"-15,0 0 36 16,0 0-10-16,0 0-31 16,0 0-41-16,39 0 11 15,3 9 11-15,12-6-12 0,6-3-6 16,-2 0-2-1,-7 0-2-15,-6-3-3 0,-12-2-14 16,-6-4-57-16,-12 2-36 16,-9-6-52-16,-6-4-74 15</inkml:trace>
  <inkml:trace contextRef="#ctx0" brushRef="#br0" timeOffset="107923.1612">13853 12805 361 0,'0'0'183'16,"0"0"-163"-16,0 0 4 0,0 0 51 15,0 0-72 1,0 0 2-16,0 49 17 0,12-6-2 16,-3 11 23-16,-1 7-42 15,2-3 4-15,-4-2-5 16,5-8 0-16,3-4-3 15,3-1-40-15,6-13-106 16,2-12-143-16</inkml:trace>
  <inkml:trace contextRef="#ctx0" brushRef="#br0" timeOffset="108786.825">14690 12747 161 0,'0'0'133'16,"0"0"-102"-16,0 0-23 15,0 0 62-15,0 0-12 16,0 0-27-16,-23-67 15 15,23 50-46-15,9-5 1 16,20 0-8-16,9-1-8 16,4 0-13-16,6 5 17 15,-6 4 0-15,-5 6 3 16,-3 5 8-16,-10 3 0 0,-1 0-5 16,-10 5-6-16,-9 19 7 15,-4 13-3-15,-4 9 7 16,-27 15 22-16,-16 8 6 15,-6 6-5-15,1 3 3 16,6-3-18-16,12-11 9 16,12-14-17-16,11-17 12 15,6-14-15-15,5-6 3 16,0-6 0-16,12-2 10 16,21 0 1-16,13-5 31 15,14 0-29-15,6 0-10 16,9 0-6-16,8-3-50 0,4-11-95 15,2-9-85-15</inkml:trace>
  <inkml:trace contextRef="#ctx0" brushRef="#br0" timeOffset="108989.9013">15519 12937 456 0,'0'0'49'16,"0"0"-40"-16,0 0 42 16,167 4-33-16,-100 1 18 15,4-3-36-15,-1-2 2 0,-4 0-2 16,-7 0-50 0,-20 0-73-16,-12-18-69 0</inkml:trace>
  <inkml:trace contextRef="#ctx0" brushRef="#br0" timeOffset="109221.4359">15811 12758 426 0,'0'0'118'0,"0"0"-106"16,0 0-1-1,0 0-11-15,0 0 45 0,4 107-17 16,-4-52-26-16,0 7 11 16,-4 4-13-16,-21 0-12 15,-4-8-52-15,5-12-127 16,9-13-65-16</inkml:trace>
  <inkml:trace contextRef="#ctx0" brushRef="#br0" timeOffset="109656.0536">16440 12675 504 0,'0'0'84'0,"0"0"-71"16,0 0-8-16,0 0 12 15,0 0-6-15,120-111-1 16,-71 102-20-16,-2 1 11 16,-5 4-1-16,-4 4 5 15,-3 0-2-15,0 0 16 16,-6 0-19-16,-8 14-4 16,-9 4-4-16,-8 12-11 15,-4 7 19-15,-2 14 14 16,-31 7-4-16,-19 9 13 15,-4 3-7-15,0 0-16 0,8-8 19 16,15-7-14-16,8-16 7 16,13-8 4-16,6-14-13 15,6-5 7-15,0-6-10 16,0-2 3-16,22-2 27 16,18-2-19-16,12 0 6 15,3 0-17-15,1-6-4 16,-5 0-19-16,-2 4-81 15,-5 1-120-15</inkml:trace>
  <inkml:trace contextRef="#ctx0" brushRef="#br0" timeOffset="110278.4708">18071 13075 587 0,'0'0'0'0,"0"0"-19"15,0 0 19-15,0 0 14 16,116 41 13-16,-31-31-12 16,4-3-6-16,-6-4-1 15,-12-1-8-15,-11-2-5 16,-8 0 2-16,-8 0-98 15,-19-2-146-15</inkml:trace>
  <inkml:trace contextRef="#ctx0" brushRef="#br0" timeOffset="110488.7901">18392 12916 380 0,'0'0'109'0,"0"0"-109"15,0 0 0-15,0 0 37 16,0 150 39-16,0-83-33 16,0 0-14-16,0-4 6 15,0-7-33-15,3-10-4 16,15-10-36-16,8-12-62 16,12-12-62-16,6-10-187 15</inkml:trace>
  <inkml:trace contextRef="#ctx0" brushRef="#br0" timeOffset="110707.5685">19469 13176 702 0,'0'0'55'0,"0"0"-48"15,0 0-9 1,122-2 2-16,-62 2-10 0,3 0-19 16,2 0-31-16,-5 0-44 15,-11 0-191-15</inkml:trace>
  <inkml:trace contextRef="#ctx0" brushRef="#br0" timeOffset="110865.4971">20120 13058 589 0,'0'0'165'0,"0"0"-154"15,0 0 29-15,0 0-32 16,136 0-8-16,-39 6-61 16,17-2-133-16,0-4-205 0</inkml:trace>
  <inkml:trace contextRef="#ctx0" brushRef="#br0" timeOffset="111022.6621">21038 13034 447 0,'0'0'88'16,"0"0"-88"-16,0 0-14 16,0 0-19-16,125 16-9 15,-71-11 31-15,12-2-36 16,11-3-86-16,0 0-27 15</inkml:trace>
  <inkml:trace contextRef="#ctx0" brushRef="#br0" timeOffset="111143.0964">21613 13058 122 0,'0'0'184'15,"0"0"-12"-15,0 0-30 16,0 0-2-16,0 0-7 16,0 0-67-16,27-3-66 15,-2 0 0-15,15-3-108 16,7-6-115-16</inkml:trace>
  <inkml:trace contextRef="#ctx0" brushRef="#br0" timeOffset="111834.088">22924 13004 320 0,'0'0'241'0,"0"0"-192"16,0 0-45-16,0 0 6 15,183 0 14-15,-94 0-24 16,0 2 0-16,-2 12-7 0,-4-2 7 16,-8 4-41-16,-12-4-84 15,-18-10-137-15</inkml:trace>
  <inkml:trace contextRef="#ctx0" brushRef="#br0" timeOffset="112056.6126">23277 12767 492 0,'0'0'83'0,"0"0"-83"0,0 0-13 16,-23 114 13-1,17-27 39-15,3 9 20 0,3-1-54 16,0-5 14-16,7-16-19 15,20-13-20-15,13-10-42 16,13-24-108-16,10-20-149 16</inkml:trace>
  <inkml:trace contextRef="#ctx0" brushRef="#br0" timeOffset="112336.0285">24390 12312 562 0,'0'0'96'0,"0"0"-96"0,0 0 5 16,0 0 11-16,0 0-13 15,0 114 8-15,-6-24 67 16,-7 11-38-16,1 3-31 15,6-2-3-15,6-7-6 16,0-16-3-16,6-16-23 16,12-17-37-16,7-16-6 15,6-18-84-15,9-12-79 16</inkml:trace>
  <inkml:trace contextRef="#ctx0" brushRef="#br0" timeOffset="112724.6329">25040 12583 463 0,'0'0'66'16,"0"0"-66"-16,0 0-8 16,0 0 8-16,0 0 8 15,0 0 7-15,4 131-15 16,29-104-5-16,19-9 0 15,19-14-34-15,10-4 39 16,-8-12-17-16,-13-16-21 0,-27-2 2 16,-25 5-76-1,-8 8 9-15,-41 7 38 0,-17 8 65 16,-11 2 5-16,-12 10 86 16,-5 21-26-16,-1 6-2 15,11 5 18-15,14 8 7 16,22 6-17-16,17 4-45 15,21 3 2-15,2-8 4 16,38-6-8-16,36-13 9 16,28-14-31-16,23-13-2 15,9-9-56-15,-5-5-42 16,-11-35-60-16,-15-22-183 16</inkml:trace>
  <inkml:trace contextRef="#ctx0" brushRef="#br0" timeOffset="113242.1321">26421 11543 434 0,'0'0'25'16,"0"0"-17"-16,0 0-8 15,-129 99 28-15,60-15 29 16,-3 19-40-16,1 7-8 16,11-2 2-16,18-15-10 15,20-15-1-15,22-14 0 16,0-16-11-16,24-14 11 16,16-13-27-16,8-16 27 0,2-5 13 15,0-16-12 1,-3-19 0-16,-7-11-1 0,-9-5 7 15,-11 7-7-15,-15 8 4 16,-5 7 11-16,-7 8 28 16,-27 2-39-16,-6 8-2 15,-6 9 13-15,1 2-15 16,7 0 1-16,9 24-1 16,15 8-117-16,14 0-93 15</inkml:trace>
  <inkml:trace contextRef="#ctx0" brushRef="#br0" timeOffset="113817.7763">26807 12569 441 0,'0'0'64'16,"0"0"-64"-16,0 0 0 16,-116 120 24-16,58-44 21 15,0 6-43-15,7 7 14 16,8-9-13-16,8-12 9 15,8-16-17-15,8-16 5 0,3-8-15 16,3-10-11-16,3-7-102 16,8-11-76-16</inkml:trace>
  <inkml:trace contextRef="#ctx0" brushRef="#br0" timeOffset="114027.0158">26520 12680 348 0,'0'0'0'16,"0"0"2"-16,0 0 90 15,0 0 34-15,55 131-16 0,-6-64-44 16,7 6-56 0,5-2 14-16,-1-6-22 0,-2-12-4 15,0-11-15-15,-5-14-95 16,-4-13-89-16,-4-15-181 15</inkml:trace>
  <inkml:trace contextRef="#ctx0" brushRef="#br0" timeOffset="114259.4006">27420 12356 569 0,'0'0'124'0,"0"0"-116"16,0 0-8-16,0 0 6 16,0 0-4-16,2 189 51 15,-2-83-50-15,-21 20 6 16,-6 6-18-16,2-9 7 16,16-15-40-16,9-27-84 15,13-34-16-15,37-24-79 16</inkml:trace>
  <inkml:trace contextRef="#ctx0" brushRef="#br0" timeOffset="114694.3315">28074 12675 481 0,'0'0'78'0,"0"0"-78"15,0 0-17-15,0 0 9 16,0 0 8-16,0 0 0 16,-29 78 0-16,29-59 0 15,0-7-15-15,6-5 7 16,30-7 8-16,9 0 0 16,5-12 0-16,-2-9-24 15,-15-6 19-15,-13 5-8 16,-11 4 11-16,-7 7 2 15,-2 6 7-15,0 5 28 0,-15 0-24 16,-21 0-9-16,-15 16 36 16,-9 10-12-16,-5 12 10 15,-5 12 19-15,2 9-38 16,1 7 10-16,9 4-10 16,13-6-10-16,21-4-9 15,22-12 2-15,2-8 0 16,50-8 14-16,27-10-6 15,23-12 10-15,20-10-18 16,9 0-52-16,6-22-10 16,-4-20-47-16,-13-16-109 15</inkml:trace>
  <inkml:trace contextRef="#ctx0" brushRef="#br0" timeOffset="115248.1013">29119 11819 254 0,'0'0'31'0,"0"0"-9"16,0 0-12-16,-163 111 44 15,85-42-4-15,-9 10-3 16,-5 5-21-16,6 1-23 16,17-7-3-16,27-13-3 0,33-12-49 15,9-13 30 1,38-10-11-16,22-13 28 0,17-12 1 16,8-5 8-16,9-10-8 15,-9-23 4-15,-11-2-2 16,-19-4-17-16,-24 6-14 15,-17 4 33-15,-14 7 0 16,0 4 15-16,-29 4 27 16,-9 0-21-16,-5 2 6 15,1 2 11-15,7 2-5 16,10 4-9-16,9 2-24 16,9 2-19-16,7 0-38 15,0 0-217-15</inkml:trace>
  <inkml:trace contextRef="#ctx0" brushRef="#br0" timeOffset="121211.1881">12231 12615 6 0,'0'0'4'0,"0"0"15"16,0 0 13-16,0 0-21 15,0 0-3-15,0 0-8 0,0 0 0 16,-14-2 1-1,12 2-1-15,2 0 0 0,0 0 6 16,0 0 2-16,0 0 35 16,0 0 8-16,0 0-3 15,0 0 20-15,0 0-23 16,0 0 5-16,0-3-5 16,0 0-28-16,0-1 10 15,0-3-27-15,7-5 9 16,2 3-18-16,-3-2 4 15,3 4 1-15,-4-2 2 16,0 4 4-16,-3 0 4 16,-2 4-6-16,0-1 0 15,0 2 14-15,0 0-14 16,0 0-2-16,0 0-3 0,0 0-19 16,-4 0 11-16,-19 13-7 15,-4 3 20-15,0 3 3 16,5-1 3-16,4-2-6 15,4 0 1-15,4 0 6 16,3-4-14-16,1 2 4 16,0 0-19-16,0 0-12 15,0-2-96-15,1-4-118 16</inkml:trace>
  <inkml:trace contextRef="#ctx0" brushRef="#br0" timeOffset="122635.6109">11203 13124 74 0,'0'0'170'0,"0"0"-146"16,0 0-16-16,0 0 2 0,0 0 34 16,0 0-40-16,2 0 13 15,-2 4 1-15,0 8 9 16,0 7 22-16,0 13-34 15,0 7 3-15,-15 10 23 16,-12 5-31-16,-2 2 10 16,5-2-20-16,3-8 5 15,13-4-11-15,3-7 6 16,5-8-7-16,0-5 6 16,0-6-17-16,11-1 18 15,14-6 0-15,6-5 0 16,9-1 9-16,9-3-9 0,9 0 0 15,11 0 3-15,14 0 4 16,8 0-7-16,9 0 0 16,8 0 3-16,2 1 2 15,4 8-5-15,0-4 0 16,5-2-3-16,-3-1 13 16,-5-2-8-16,-4 0-2 15,-9 2 3-15,-11-2-2 16,-14 2-1-16,-8-2 0 15,-14 1 0-15,-4-1 10 16,-9 0-3-16,-5 0-7 16,-1 0 7-16,-6 0 5 15,-1 0-9-15,-2 0 12 0,-8 0 0 16,-4 0-8 0,-4-1 4-16,-5-1-5 0,0 2-6 15,1 0 19-15,-1 0-16 16,2-2-2-16,5 0 3 15,2-1 5-15,4-1-9 16,2-1 0-16,-5 0 1 16,0-3 2-16,-5 0 2 15,-1-3-5-15,1-3 2 16,-1-4 10-16,-4-3-11 16,1-3-1-16,-3-4 1 15,0-2-9-15,0 0 10 0,0 0-2 16,0-2 0-1,-3 2 8-15,1 2-8 0,-4 0 5 16,1 5-3-16,5 3 28 16,-4 6-29-16,4 1 5 15,-2 4 3-15,2 4 2 16,0-2-13-16,0 1 2 16,-2 1 0-16,2 1 0 15,-2 1 5-15,2 3-5 16,0 0 0-16,0 0 6 15,-3 0-12-15,3 0-2 16,0 0-32-16,0 0 13 16,0 0-26-16,0 0 18 15,0 0 19-15,0 0-19 16,0 0 8-16,0 0-37 0,0 0-18 16,0 0-2-16,0 7-4 15,-2 6 26-15,-3 0-102 16</inkml:trace>
  <inkml:trace contextRef="#ctx0" brushRef="#br0" timeOffset="124377.9679">14605 13293 173 0,'0'0'112'0,"0"0"-108"0,0 0-1 15,0 0-3-15,0 0 26 16,0 0 27-16,0 12-26 16,0-10 9-16,0 0 8 15,0 0-29-15,0 1 6 16,0 4-21-16,0 6 8 16,0 11-9-16,0 10 1 15,-5 11 0-15,-1 3 7 16,0 1 2-16,2 2-9 15,4 0 2-15,0-1 4 16,0-4 8-16,0 4-11 16,0-2-1-16,23-2 1 15,8-6-2-15,5-8-2 0,7-5-1 16,3-10 2-16,12-5 1 16,14-3 1-16,14-7-2 15,19-2 20-15,7 0-20 16,1 0 8-16,1 0-8 15,0 0 6-15,4 1-8 16,7 4 2-16,2-5 0 16,-5 0-2-16,-10 0 3 15,-14 0-1-15,-11-6 0 16,-12 2 3-16,-10-3 8 16,-11 5-1-16,-9-1 18 15,-6-2 30-15,-3 1-30 0,-1 1-3 16,2-2-11-1,-4 3-10-15,3 1 3 0,-7-2-7 16,-8 2 0-16,-7 1 0 16,-9 0 8-16,-1-3-8 15,-4 3 0-15,0 0 9 16,0 0 4-16,0-1-10 16,0 1 9-16,0-4 24 15,4-5-13-15,2-3 17 16,4-5-40-16,5-6-2 15,6 0-9-15,-3-2 2 16,-1 1 9-16,-3 2-11 16,1 0 13-16,-1 2-2 15,1 2 0-15,1-2 3 16,4 0-6-16,2-6 3 0,7-5 0 16,0-7-8-1,-2-1 7-15,-4 0-1 0,-6 8 2 16,-8 6 0-16,-6 11-7 15,-1 7 7-15,-2 2 0 16,2 3 8-16,-2 2 1 16,0 0-8-16,0 0-1 15,0 0 3-15,0 0-8 16,0 0 5-16,0 0 0 16,0 0-7-16,0 0 7 15,0 0-5-15,0 0 5 16,0 0-9-16,0 0 1 0,0 0-3 15,0 0-3-15,0 0 7 16,0 0-30-16,0 0 20 16,0 0-4-16,0 0-13 15,0 0 24-15,0 0-38 16,0 0-17-16,0 0-18 16,0 0-50-16,0 7 5 15,0 4 21-15</inkml:trace>
  <inkml:trace contextRef="#ctx0" brushRef="#br0" timeOffset="134162.6973">11460 12254 6 0,'0'0'39'0,"0"0"-9"0,127 0 1 16,-76 0-14-16,4 0-14 15,8 0-1-15,9-7-2 16,12 0 0-16,17-1 0 16,9 0 4-16,15 5-4 15,5 3 5-15,-1 0 7 16,-2 0 5-16,-6 11-11 16,-14 4 2-16,-9 0 4 15,-18 2-10-15,-13-3 5 16,-11 1 6-16,-12-1-11 15,-11 1 18-15,-6-1-20 16,-6 1 8-16,-4 4 2 0,-3-2-6 16,-1 5 8-16,-1 0-3 15,-4 3-8-15,1 5 15 16,-7 6-11-16,2 11 15 16,-4 16 22-16,0 16-21 15,0 23 16-15,0 21-8 16,0 13-26-16,-4 2 11 15,0-14-14-15,-3-16 0 16,5-18-1-16,2-15 10 16,-4-15-10-16,4-14 1 15,-4-12 0-15,-2-10-7 16,4-5 7-16,-2-10 0 16,-1-3-1-16,3-1 3 15,0-5-8-15,0 0 5 16,-2 3-4-16,-8 3-1 0,-11 2 12 15,-10 4-6-15,-7 0 0 16,-4-2 7-16,-3 2-7 16,3-4 0-16,-6 0 2 15,-8-3-6-15,-6 0 5 16,-15-3-1-16,-14-2 0 16,-12 0-30-16,-11 0-31 15,4-10-54-15,12-8 7 16,20 1 82-16,25 0 20 15,18 5-4-15,16 7-96 16</inkml:trace>
  <inkml:trace contextRef="#ctx0" brushRef="#br0" timeOffset="159087.7636">11687 11918 79 0,'0'0'124'0,"0"0"-86"0,0 0 23 16,0 0 7-1,0 0 16-15,0 0-46 0,0 0-4 16,0 0-7-16,11-46-25 16,-6 37 3-16,-3-1-5 15,-2-3-9-15,0-2 3 16,0-3-18-16,0-2-2 16,-5 0-1-16,-15 0-22 15,-4 2 34-15,-7 3 1 16,-1 4 14-16,8 4 11 15,3 5 20-15,4 2 0 16,1 0 3-16,-3 0-29 16,-8 23 10-16,0 0-10 0,2 10 0 15,8-1 3 1,7-3-8-16,8 2 0 0,2-5-3 16,0-6 13-16,7-4-10 15,19-4 0-15,13-7 2 16,16-5-7-16,13-1 5 15,5-31 0-15,0-10-4 16,-11-6 13-16,-17 3-4 16,-13 8 0-16,-14 10-5 15,-10 9 38-15,-3 13-14 16,-5 2 9-16,2 3 13 16,0 0-33-16,0 0 4 15,-2 0-17-15,0 10-14 16,0 19 12-16,0 2 4 0,0 6 5 15,0-5-5 1,9-4 8-16,9-4-20 16,7-6 7-16,4-4-57 0,4-10-12 15,3-4-73-15,-3 0-48 16</inkml:trace>
  <inkml:trace contextRef="#ctx0" brushRef="#br0" timeOffset="159598.342">12412 11305 370 0,'0'0'172'15,"0"0"-112"1,0 0-53-16,0 0 27 0,0 0 7 15,0 0-34-15,-104-4-7 16,54 18 0-16,0 1 2 16,4-2-8-16,5-2 6 15,8-5 0-15,6-2-2 16,10-3 11-16,7 2-10 16,8-2 1-16,2-1-12 15,0 3 11-15,0 4-35 16,0 4 6-16,8 6 26 15,4 3 8-15,-1 7-4 0,-5 4 8 16,-6 16-6-16,0 11 38 16,0 8-26-16,-14 7-3 15,1-5-2-15,-1-5-3 16,7-10 4-16,5-7-10 16,2-6 2-16,0-8-1 15,0-6 0-15,0-3-1 16,9-6 0-16,5-4 0 15,5-8 0-15,12-5 4 16,12 0-4-16,6-3 27 16,2-20-27-16,-1 2-10 15,-6-4-28-15,-11-1-58 16,-6 2-53-16,-13-4-134 0</inkml:trace>
  <inkml:trace contextRef="#ctx0" brushRef="#br0" timeOffset="159863.4013">12520 11592 362 0,'0'0'228'0,"0"0"-167"16,0 0-3-16,0 0-15 0,0 0-2 15,0 0-39 1,0 21 12-16,0 22-14 15,-6 8 10-15,1-4-6 16,3-4-2-16,2-9-1 0,0-5-1 16,0-6 0-16,0-9-17 15,0-4-16-15,0-6-41 16,9-4-63-16,16-13-14 16,1-25-2-16</inkml:trace>
  <inkml:trace contextRef="#ctx0" brushRef="#br0" timeOffset="160034.0081">12496 11330 480 0,'0'0'147'0,"0"0"-133"0,0 0-14 15,0 0-21-15,0 0-23 16,0 0-99-16,-16 13-59 15,3 4-29-15</inkml:trace>
  <inkml:trace contextRef="#ctx0" brushRef="#br0" timeOffset="160475.8366">12748 11269 528 0,'0'0'77'0,"0"0"-69"16,0 0-13-16,0 0 5 15,0 0-50-15,0 0 31 16,89-52-21-16,-47 38 38 16,-6 4-4-16,-9 4 6 15,-7 4 17-15,-11 2-5 16,-5 0-7-16,-1 0 10 15,-1 29-15-15,-2 17 33 16,0 19 17-16,0 22-37 16,-5 11 22-16,-6 7-26 15,5-2-7-15,6-7 14 16,0-13-13-16,0-7-3 0,8-10 0 16,11-8 7-16,-2-12-17 15,-3-13 4-15,-6-13-26 16,-3-12 18-16,-5-4-12 15,0-4 26-15,0 0 35 16,-34-10-23-16,-17-4-12 16,-9 2-5-16,3 2 5 15,9 8-13-15,19 0 13 16,21-2-98-16,8 0-196 16</inkml:trace>
  <inkml:trace contextRef="#ctx0" brushRef="#br0" timeOffset="161646.6413">13544 11855 251 0,'0'0'163'0,"0"0"-127"0,0 0-28 16,0 0 48-16,0 0-14 15,0 0-36-15,-52 5-12 16,33 0 6-16,5-3-29 15,7-2 9-15,7 0-1 16,0-10 13-16,0-13-9 16,0 3 17-16,7 3 21 15,13 0-12-15,1 8-3 16,0 3 4-16,0 4-10 16,-8 2 0-16,-2 0-7 15,-9 16-5-15,-2 12 3 0,-4 8-28 16,-23-2-61-16</inkml:trace>
  <inkml:trace contextRef="#ctx0" brushRef="#br0" timeOffset="162237.1962">14239 11673 253 0,'0'0'174'16,"0"0"-162"-16,0 0 12 0,0 0 41 16,0 0-39-1,0 0-13-15,48-72-9 0,-44 51-4 16,-4 1 4-16,0 3 1 15,0 4-5-15,-16 5 23 16,-6 3-21-16,-7 5 5 16,-7 0-3-16,-4 0-4 15,0 15 34-15,-1 15-11 16,6 9 5-16,4 4-12 16,8 6-15-16,8-3 20 15,6-5-21-15,9-2 0 16,0-7-6-16,5-8 3 0,22-8-25 15,14-10-3-15,13-6 3 16,11-12 26-16,1-22-12 16,-8-8-21-16,-8-2 28 15,-19 0-16-15,-8 7 23 16,-13 9 4-16,-7 10-2 16,-1 6 20-16,-2 8 14 15,0 4 2-15,0 0 5 16,0 0-34-16,0 2 8 15,0 21-7-15,0 6-2 16,0 9 38-16,0 4-10 16,0 0-36-16,0-3 2 15,2-1-2-15,12-4-31 0,3-6-33 16,8-10-62 0,2-9-78-16,-1-9-162 0</inkml:trace>
  <inkml:trace contextRef="#ctx0" brushRef="#br0" timeOffset="163326.4982">13916 11251 364 0,'0'0'102'15,"0"0"-22"-15,0 0 23 16,0 0-27-16,0 0-5 16,0 0-44-16,-5-25-23 15,5 25-8-15,0 3-6 16,0 21 10-16,0 19 0 16,0 12 4-16,-4 16 13 15,0 7-12-15,-5 6 4 16,-3-4-11-16,2-5 2 15,-1-13-5-15,1-12-2 16,4-12-27-16,4-9 21 16,2-17-11-16,-3-5-15 15,3-5 30-15,0-2-20 0,0 0 29 16,0-4-6-16,0-24-4 16,9-12-25-16,9-4 19 15,0 0 16-15,0 2 7 16,4 1-5-16,0 4 0 15,5 0 14-15,2 5-13 16,2 2 14-16,8 0-3 16,0 6-10-16,1 3 28 15,3 7-22-15,-3 3 0 16,-2 5 14-16,-7 3-17 16,-9 3 11-16,-3 0-18 15,-9 0 3-15,1 0-4 0,-7 14 1 16,2 9 0-1,-6 11 16-15,0 10-11 0,0 5 20 16,-12 4-19-16,-5-3 2 16,-6-7-8-16,-4-3 0 15,-6-4 0-15,-5-4-1 16,-2-3 8-16,-2-6-7 16,0-5 0-16,3-6 2 15,6-6-11-15,1-4 5 16,1-2-6-16,2 0-9 15,2 0-27-15,8-6 34 16,7-4 8-16,8 2-39 16,4 0-53-16,0-1-109 15,6-2-30-15</inkml:trace>
  <inkml:trace contextRef="#ctx0" brushRef="#br0" timeOffset="164016.0403">15006 11432 78 0,'0'0'201'16,"0"0"-72"-16,0 0-66 16,0 0 19-16,0 0-5 15,0 0-40-15,4-9 6 0,-4 9-36 16,-11 0-3 0,-20 0-8-16,-9 0-5 0,-3 0-12 15,4 0 15-15,3 0-18 16,7 4 22-16,9 5-2 15,5-1 3-15,5-1-8 16,6 0-8-16,4 3-8 16,0-2 22-16,0 6-3 15,0 2 6-15,11 1 13 16,0 8-2-16,-2 3 25 16,-7 10-26-16,-2 12 10 15,0 7 15-15,-24 9-24 16,-14 2 7-16,-4 2-18 15,-6-2 2-15,9-6-5 0,7-9 4 16,12-14-1-16,11-13 0 16,9-10-8-16,0-4 8 15,11-7-18-15,34-5-13 16,16 0 24-16,14-24-20 16,-1-7-16-16,-12 2-11 15,-10 3-37-15,-19 1-18 16,-11 5-130-16</inkml:trace>
  <inkml:trace contextRef="#ctx0" brushRef="#br0" timeOffset="164270.9617">15220 11659 459 0,'0'0'235'15,"0"0"-220"-15,0 0-10 16,0 0 43-16,0 0 7 16,-24 128 23-16,8-72-46 15,3-2-23-15,6-4 13 16,4-8-22-16,3-6-2 16,0-7-22-16,14-10-49 15,6-12-14-15,4-7-52 16,3-12-9-16,-4-27-213 0</inkml:trace>
  <inkml:trace contextRef="#ctx0" brushRef="#br0" timeOffset="164429.0028">15205 11450 293 0,'0'0'308'16,"0"0"-254"-16,0 0-54 15,0 0-33-15,0 0-16 16,0 0-130-16,46-18-118 16</inkml:trace>
  <inkml:trace contextRef="#ctx0" brushRef="#br0" timeOffset="164831.9662">15599 11328 599 0,'0'0'194'0,"0"0"-176"15,0 0-18-15,0 0 0 16,0 0-8-16,150-49 9 16,-92 47-8-16,-6 2 2 15,-4 0-15-15,-11 0 12 0,-12 8-7 16,-9 12 10-1,-11 8 4-15,-5 17 2 0,0 14 2 16,-25 21 13-16,-15 9 5 16,-5 10 25-16,-1-2-43 15,5-4-3-15,5-5 0 16,12-10-7-16,9-11-3 16,8-11-13-16,4-16 12 15,3-10 3-15,0-8 3 16,0-10 5-16,0-7 0 15,0-2 11-15,-2-3-2 16,2 0 6-16,-7 4-12 16,-6 6-3-16,-14 0-15 0,-8 2-121 15,-8-4-331 1</inkml:trace>
  <inkml:trace contextRef="#ctx0" brushRef="#br0" timeOffset="185966.3686">20365 5869 75 0,'0'0'84'15,"0"0"25"-15,0 0 3 16,0 0 21-16,0 0-61 15,0 0 14-15,0 0-31 0,-27-73-5 16,23 73 7 0,2-3-34-16,2 3-15 0,0 0-8 15,0 0-2-15,0 0-13 16,0 23-29-16,31 15 9 16,27 17 30-16,22 7 5 15,16 1-7-15,7-7-1 16,-3-4 0-16,-3-6 8 15,0 0 0-15,-3 2 3 16,-10-4-13-16,-8 0 10 16,-14-3-11-16,-12-7-3 15,-11-7-49-15,-12-6 14 16,-6-6 15-16,-8-3-24 16,-5-5-9-16</inkml:trace>
  <inkml:trace contextRef="#ctx0" brushRef="#br0" timeOffset="191319.108">20227 7744 155 0,'0'0'150'15,"0"0"-89"-15,0 0-45 16,0 0 21-16,0 0 37 16,0 0-29-16,0 0-8 15,-5 0-17-15,21-9-12 16,15-12 10-16,20-7-17 16,23-10-1-16,22-8 5 15,22-17 2-15,25-11-7 16,13-10 0-16,4-6-20 15,-4 3 19-15,-13 3-24 16,-20 6 5-16,-21 8 11 16,-19 10-4-16,-21 11 12 15,-15 10 0-15,-16 11 1 0,-9 7 1 16,-6 7-1-16,-5 5 0 16,-2 2-3-16,-2 4 8 15,-3 1-5 1,-4 2 0-16,0 0 2 0,0 0 1 15,0 0-3-15,0 0-3 16,0 0 2-16,0 0-73 16,0 0-47-16,0 0-58 15</inkml:trace>
  <inkml:trace contextRef="#ctx0" brushRef="#br0" timeOffset="191763.4694">22077 6196 361 0,'0'0'160'0,"0"0"-133"15,0 0-23-15,0 0 13 16,0 0 0-16,0 0-9 16,4 12-8-16,14 30 0 0,5 15 12 15,6 8-12 1,4 10 0-16,5 1-1 0,2 2 6 16,5 0-5-16,3-8 0 15,6-7 4-15,4-15-13 16,-9-13 6-16,-4-10 3 15,-16-7 0-15,-13-3 1 16,-10-4-5-16,-6 4 3 16,-14 14 1-16,-41 11 7 15,-27 8-7-15,-18 5 1 16,-6-3-1-16,13-6 2 16,20-8-4-16,21-8 2 15,25-4-53-15,18-13-91 16,9-11-162-16</inkml:trace>
  <inkml:trace contextRef="#ctx0" brushRef="#br0" timeOffset="194816.0287">23189 6413 380 0,'0'0'101'15,"0"0"-101"-15,0 0 10 16,0 0-4-16,0 0 22 16,0 0-27-16,0 0 11 15,32 63 38-15,-19-12-25 16,-2 12 7-16,0 14-21 15,-2 3 7-15,-2-3-14 16,0-3 6-16,1-12-19 16,-1-14 9-16,2-11-51 0,-2-13 44 15,-3-15-18 1,-2-5-18-16,-2-4 8 0,3-5 35 16,5-38 0-16,8-19 0 15,5-18 0-15,0-5 4 16,4 6 9-16,2 14 20 15,0 17-3-15,0 11-28 16,-1 14 20-16,1 9-22 16,-5 5 0-16,-4 9 16 15,-3 0-13-15,-1 0 2 16,3 19 5-16,-1 15-8 16,-5 17 22-16,-3 12-8 15,-8 9-6-15,0 4 8 16,0-3-18-16,0-14-1 0,0-6-17 15,0-13-29-15,0-9 11 16,13-7-60-16,3-12-77 16,3-9-69-16</inkml:trace>
  <inkml:trace contextRef="#ctx0" brushRef="#br0" timeOffset="195326.1407">24083 6561 352 0,'0'0'247'0,"0"0"-181"0,0 0-66 16,0 0 0-16,0 0 17 16,60 160 32-16,-39-61-32 15,-9 5-10-15,-6 3-7 16,-6-10 0-16,0-6-12 15,-2-11 7-15,-12-14-37 16,3-20-12-16,1-16 31 16,2-14-40-16,6-15 7 15,-1-1 56-15,1-26 7 16,2-35-7-16,0-28-14 16,2-20 14-16,25-18-2 15,4-7 17-15,7 4-3 0,0 15 48 16,3 14-53-1,0 14 11-15,11 8-13 0,2 9 1 16,6 8 0-16,0 11-6 16,-3 14 0-16,-7 9-4 15,-11 12 4-15,-7 5-6 16,-10 10 6-16,-8 1-14 16,-7 6 11-16,-7 35-9 15,0 22 12-15,-34 24 22 16,-22 13-15-16,-18 6 19 15,-1-4-13-15,8-14-13 16,16-16 0-16,17-17-63 16,16-19-12-16,14-21-70 15,4-15-195-15</inkml:trace>
  <inkml:trace contextRef="#ctx0" brushRef="#br0" timeOffset="195611.3114">24984 6900 245 0,'0'0'185'0,"0"0"-143"15,0 0 1-15,0 0 20 16,0 0-31-16,0 0-14 16,-131 41-17-16,110-41 7 15,13 0 11-15,5-14-9 16,3-15 25-16,7-6-35 0,18 1 5 15,-2 5-7-15,2 13 12 16,-5 7-10-16,-3 9 0 16,-2 0-16-16,1 4 13 15,-5 19-25-15,-5 0-20 16,-2 6 0-16,-4-5-80 16,5-12-136-16</inkml:trace>
  <inkml:trace contextRef="#ctx0" brushRef="#br0" timeOffset="195957.7984">25539 6017 560 0,'0'0'170'0,"0"0"-104"16,0 0-63-16,0 0-3 0,0 0-37 15,0 0 37-15,11 200 21 16,-4-79 16-16,-1 12-14 15,-1 15-18-15,-1 3 1 16,-4-3-6-16,0-14 9 16,0-22-19-16,0-26-6 15,-15-25-21-15,-8-19 24 16,-10-20-3-16,-11-11 16 16,-10-11 6-16,0 0 0 15,5-29 11-15,9-13 2 0,15-15-12 16,15-12-7-1,10-3 0-15,6 1-6 0,41 11 4 16,11 15-40-16,13 20-46 16,5 18-52-16,-6 7-83 15,-8 11-51-15</inkml:trace>
  <inkml:trace contextRef="#ctx0" brushRef="#br0" timeOffset="196210.3115">25891 7103 144 0,'0'0'149'0,"0"0"-109"16,0 0-16-16,0 0 67 16,0 0-26-16,-133 15-19 15,104-15 19-15,15-14-18 16,12-13-16-16,2-8-31 0,16-3-43 16,15 1 29-16,2 14 6 15,-1 9-3-15,-3 14 9 16,-8 0-21-16,0 8 10 15,-11 18 3-15,-4 9 1 16,-6 3 9-16,-4-1 2 16,-15-3 2-16,-3-8-4 15,11-14-117-15,11-12-124 16</inkml:trace>
  <inkml:trace contextRef="#ctx0" brushRef="#br0" timeOffset="196471.7978">26647 5971 520 0,'0'0'158'15,"0"0"-136"-15,0 0-6 16,0 0 13-16,0 0-28 16,0 0 6-16,-25 133-7 15,-12-20 46-15,-11 19-30 16,-2 18-3-16,0 1-13 15,11-3 8-15,14-22-18 16,21-30 1-16,4-28-34 16,12-24 38-16,20-19-53 15,7-23-3-15,7-2-18 16,-2-46-76-16,-3-21-99 16</inkml:trace>
  <inkml:trace contextRef="#ctx0" brushRef="#br0" timeOffset="196640.8949">26252 6565 332 0,'0'0'247'16,"0"0"-164"-16,0 0-81 15,0 0-2-15,0 0-20 16,0 0 20-16,111-24 0 16,-30 20 2-16,2 1-10 15,-1 3-40-15,-6 0-95 16,-14 0-136-16</inkml:trace>
  <inkml:trace contextRef="#ctx0" brushRef="#br0" timeOffset="196908.4341">27605 6009 707 0,'0'0'98'0,"0"0"-98"16,0 0-17-16,-144 90 17 16,36-5 40-16,-12 22-4 0,-3 18-26 15,7 22 28 1,16-1-23-16,34-9-12 0,34-23-6 16,32-32-25-1,22-18 26-15,50-17 1 0,40-19-39 16,34-24-19-16,26-4-92 15,-2-35-163-15</inkml:trace>
  <inkml:trace contextRef="#ctx0" brushRef="#br0" timeOffset="197560.3761">27884 6663 384 0,'0'0'202'0,"0"0"-169"0,0 0 8 15,0 0 95-15,0 0-72 16,0 0-56-16,49-73-8 15,-37 40-13-15,-10 5 4 16,-2 6-5-16,0 5 14 16,-2 6-12-16,-21 3 8 15,-10 6-1-15,-10 2-1 16,-10 5 2-16,-7 24 4 16,0 9 0-16,4 4-2 15,13 2-10-15,12 0 9 16,13-2-18-16,14-6 12 0,4-3-22 15,7-13 11-15,30-8-9 16,23-12 3-16,19-11 19 16,3-25-1-16,-2-11 5 15,-17 4-3-15,-26 15 11 16,-16 10-5-16,-17 14 34 16,-4 4 17-16,0 0-22 15,0 0-29-15,0 14-19 16,-2 16 17-16,-7 8 1 15,7 2-3-15,2-3-33 16,0-11-84-16,27-16-53 16,15-10-69-16</inkml:trace>
  <inkml:trace contextRef="#ctx0" brushRef="#br0" timeOffset="197867.8262">28390 6631 358 0,'0'0'293'16,"0"0"-273"-16,0 0-17 15,0 0-3-15,-138-27 8 16,97 27 23-16,12 0-31 16,12-3 0-16,13 3-2 15,4-4 0-15,0-6-15 16,19 1 6-16,18-4-32 16,2 5 28-16,-5 4 1 15,-9 4 14-15,-8 0-2 16,-5 8-3-16,-6 21 5 0,-6 12 13 15,0 15 5-15,-6 4 37 16,-28 5-11-16,-7-3 19 16,-7-6-14-16,1-10-39 15,5-11-10-15,11-14-1 16,10-11-49-16,13-10-7 16,8-2-60-16,0-39-21 15</inkml:trace>
  <inkml:trace contextRef="#ctx0" brushRef="#br0" timeOffset="198287.5356">28789 5923 484 0,'0'0'181'0,"0"0"-170"16,0 0-11-16,0 0-7 0,0 0-6 15,0 0 13-15,5 183 45 16,-5-86-10-16,-27 12-14 15,-12 0 9-15,-2-5-30 16,-1-12 0-16,5-15 0 16,8-22 0-16,10-18-3 15,7-21-6-15,5-13-22 16,7-3 31-16,0 0 2 16,0-34 20-16,21-20-22 15,25-18-25-15,22-8 21 0,3 12-15 16,-5 18 9-1,-18 21 10-15,-21 20 6 0,-15 9 9 16,-1 0-15-16,-3 14-10 16,-2 20 10-16,-6 14 11 15,0 10 1-15,-16 6 35 16,-24 4-22-16,-16-2-3 16,-19-7-14-16,-18-14-8 15,-4-12-9-15,11-11-26 16,23-15-14-16,25-7 4 15,36-21-78-15,10-38-190 16</inkml:trace>
  <inkml:trace contextRef="#ctx0" brushRef="#br0" timeOffset="198542.0207">29674 5869 559 0,'0'0'0'15,"0"0"8"-15,0 0-8 16,0 112 56-16,-7-43 13 16,-12 17-27-16,-10 10-24 15,-5 8 24-15,-7 5-31 16,0-1 10-16,-5 2 0 16,-6-3-18-16,-6-12 15 15,-9-12-18-15,-14-15 2 16,-14-10-11-16,-21-4-20 0,-18-4-65 15,-2-9-117-15,13-11-291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12T01:08:35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23158 8364 112 0,'0'0'402'0,"0"0"-372"16,0 0-10-16,0 0-12 15,0 0 86-15,0 0-45 16,0 0-11-16,7 0-27 16,-7 0-7-16,0 5 14 15,0 18-18-15,0 17 0 16,0 20 29-16,0 17-24 15,2 11 2-15,7 4-7 16,4-1-14-16,3-8 14 16,-2-9-22-16,-2-14 11 15,-2-7 7-15,-3-11-23 16,-5-10 23-16,0-8-25 0,-2-10-17 16,0-6 4-16,0-8-22 15,2 0 45 1,9-30 16-16,9-30-177 0,9-20 87 15,9-11 71-15,1-1 22 16,-6 6 22-16,-2 7-11 16,-2 5 8-16,0 5 25 15,2-1-15-15,5 1 3 16,-3 4-13-16,0 10-10 16,-1 10 12-16,-8 20-15 15,-11 14 1-15,-6 10 5 16,-4 1-12-16,1 5-12 15,5 27 6-15,-3 17 6 0,-4 11 35 16,-2 5-33-16,0-5 12 16,0-1 2-16,0-9-11 15,-8-4-10-15,-3-10-43 16,-3-19-163-16</inkml:trace>
  <inkml:trace contextRef="#ctx0" brushRef="#br0" timeOffset="689.2372">23778 8332 326 0,'0'0'102'15,"0"0"-81"-15,0 0 41 16,0 0 25-16,0 0-56 15,0 0-22-15,0 0-9 16,0 22 15-16,0 10-11 16,-9 8 23-16,3 4-25 15,1 2 18-15,5 2-18 16,-2 3-2-16,2 5 3 16,-2 6 2-16,-3 4-5 15,-2 4 0-15,-2-2-16 16,3-3 9-16,1-10-81 15,5-13-48-15,0-15-72 0</inkml:trace>
  <inkml:trace contextRef="#ctx0" brushRef="#br0" timeOffset="1615.7911">24275 8217 613 0,'0'0'72'0,"0"0"-72"0,0 0-43 15,0 137 43-15,-4-41 31 16,1 14-30-16,-1 3 12 15,-3-5-13-15,-2-12-29 16,-9-12 12-16,1-13-28 16,-10-16 5-16,-4-14-19 15,0-13-18-15,2-16 29 16,4-12 15-16,9-2 27 16,14-40 3-16,2-31-45 15,16-25 48-15,28-27 36 16,12-10 12-16,8-12 7 15,1 7-7-15,-7 9-4 0,-2 24 14 16,-7 17-35-16,-5 27-15 16,-6 19 25-16,-4 13-28 15,-10 14 25-15,1 10-30 16,-5 7-21-16,3 2 14 16,0 33-15-16,-2 12 22 15,-10 18-3-15,-11 15 7 16,0 10 10-16,-26 5 10 15,-26-3-16-15,-12-10 13 16,-17-12-21-16,-8-12-35 16,4-14-69-16,14-13-95 15,29-19-7-15</inkml:trace>
  <inkml:trace contextRef="#ctx0" brushRef="#br0" timeOffset="1880.3536">24817 8816 487 0,'0'0'68'16,"0"0"-68"-16,0 0-33 16,0 0 33-16,0 0-4 15,0 0 11-15,-54-9-17 16,52-11 10-16,2-2-48 0,0 0-4 15,22 0 6-15,9 4 42 16,0 5-3-16,0 12 4 16,-6 1 1-16,-9 6-14 15,-14 23-41-15,-2 12 26 16,-20 1-39-16,-20 0-81 16</inkml:trace>
  <inkml:trace contextRef="#ctx0" brushRef="#br0" timeOffset="2337.68">25659 8289 535 0,'0'0'147'0,"0"0"-134"16,0 0-13-16,0 0-2 15,0 0-6-15,-38 127 8 16,36-73 0-16,2-8-1 16,11-14-33-16,30-10-3 15,17-16-16-15,9-6 33 16,1-10 20-16,-7-28 4 15,-19-5 7-15,-16-3-11 0,-14 2-1 16,-12 10 1-16,0 13 2 16,-22 11 25-16,-18 10-11 15,-16 2-16-15,-16 27 0 16,-6 17 38-16,2 11-19 16,12 10 9-16,13 6-27 15,22 1 9-15,17-1-20 16,12-9 7-16,21-10-16 15,39-17-28-15,27-22-31 16,19-15-12-16,11-12-83 16,-1-37 4-16</inkml:trace>
  <inkml:trace contextRef="#ctx0" brushRef="#br0" timeOffset="2534.6821">26701 8320 317 0,'0'0'36'15,"0"0"-21"-15,-68 110 14 16,33-43 45-16,-7 10 6 16,-6 15-37-16,-2 5-38 15,-2 0 2-15,7-13-7 16,7-18-32-16,14-23-45 16,9-21-17-16,6-22-1 15,6 0-1-15,3-37-9 16</inkml:trace>
  <inkml:trace contextRef="#ctx0" brushRef="#br0" timeOffset="2699.6823">26377 8663 0 0,'0'0'151'0,"40"-120"59"16,-28 88-72-16,-6 15-23 15,-4 15 16-15,-2 2-108 16,0 0-23-16,5 10-44 16,-1 24-7-16,2 16 44 15,2 11 7-15,-2 3-8 16,3 0-15-16,7-11-45 15,11-7-32-15,15-21-50 16,12-23-98-16</inkml:trace>
  <inkml:trace contextRef="#ctx0" brushRef="#br0" timeOffset="3131.7184">27245 8272 582 0,'0'0'0'15,"0"0"-75"-15,0 0 75 16,0 160 7-16,-12-84 6 16,-3 5 5-16,-6-2-1 15,-1 2-11-15,3-11-2 16,0-10-4-16,6-18-13 16,-1-19 12-16,6-10-20 15,-4-13 1-15,-1 0 20 16,4-25 9-16,5-16 9 15,4-17-18-15,0-19 0 0,31-15 24 16,16-17 3-16,15-20-16 16,12 3-8-16,8 11 8 15,1 29-11-15,-3 32 0 16,-4 22-15-16,-14 18 10 16,-11 9-7-16,-13 5 4 15,-13 0 7-15,-5 21-17 16,-9 17 18-16,-11 16 8 15,0 16-6-15,-33 13 29 16,-41 4-16-16,-33-2-5 16,-20-6 13-16,-14-10-23 15,2-11-14-15,9-15-70 0,19-19-242 16</inkml:trace>
  <inkml:trace contextRef="#ctx0" brushRef="#br0" timeOffset="3875.1978">23354 9575 534 0,'0'0'220'0,"0"0"-199"15,0 0 13-15,0 0-1 16,0 0-16-16,0 0-17 16,-9 40-18-16,9 18 18 15,0 18 24-15,0-2-16 16,-4 1-12-16,-2-15 4 15,-4-14-21-15,-1-10 15 0,3-16-49 16,1-8 4-16,2-12-4 16,3 0 45-16,2-24-8 15,0-36-12-15,14-21-21 16,21-5 30-16,9 17 21 16,-5 20 2-16,-10 28 31 15,-10 16-24-15,2 5-9 16,1 14-7-16,2 28 7 15,-4 18 38-15,-4 12-14 16,-7 7 5-16,-9-1-7 16,0-2-21-16,0-8-1 15,0-15-86-15,0-21-152 0</inkml:trace>
  <inkml:trace contextRef="#ctx0" brushRef="#br0" timeOffset="4290.0744">24180 9726 361 0,'0'0'33'15,"0"0"-4"-15,0 0 79 16,6 152-34-16,3-77-5 16,-5 8-36-16,3 5-24 15,-5-9-3-15,-2-14-6 16,0-19-46-16,0-15-13 0,0-19-18 15,0-12 16-15,-7 0 15 16,-8-20 40-16,1-20-6 16,3-18 12-16,9-25 18 15,2-21 23-15,13-12-9 16,18-2 21-16,10 14 5 16,3 23-16-16,1 21 8 15,4 14-44-15,9 13-5 16,2 11-1-16,5 12-16 15,-3 8 16-15,-8 2-7 16,-7 9 7-16,-14 19-8 16,-15 14 8-16,-18 12 0 0,-9 10 0 15,-45 14 3 1,-23 5 11-16,-13 1-10 0,-5-6 1 16,14-18-10-16,21-16-45 15,22-18-58-15,34-21-82 16</inkml:trace>
  <inkml:trace contextRef="#ctx0" brushRef="#br0" timeOffset="4529.8462">25086 10011 480 0,'0'0'122'16,"0"0"-116"-16,0 0-1 15,-115 27 11-15,84-27-10 0,12 0 22 16,11-6-17-16,8-15-3 16,0-5-8-16,15-3-31 15,20 3 11-15,11 6 16 16,0 12-33-16,1 8 16 16,-1 0-95-16,-7 12-58 15,-8 13-98-15</inkml:trace>
  <inkml:trace contextRef="#ctx0" brushRef="#br0" timeOffset="4878.1207">26120 9368 713 0,'0'0'36'0,"0"0"-31"16,-119-17-5-16,47 17 0 15,-6 31 5-15,-4 13-5 16,5 11-2-16,15 1-7 16,24-4-25-16,23-5-10 15,15-8-6-15,22-3-1 16,29-4 36-16,16-6-7 16,7-2 22-16,-7-3 9 15,-13-3-1-15,-19-1 50 16,-15-2 0-16,-11 2-23 15,-9 0-2-15,-2 7-33 16,-37 4 16-16,-13 2 17 0,-11 1-33 16,3-8-5-16,11-2-23 15,15-7-88-15,26-11-76 16,8-3-183-16</inkml:trace>
  <inkml:trace contextRef="#ctx0" brushRef="#br0" timeOffset="5205.118">26326 9643 382 0,'0'0'205'15,"0"0"-180"-15,0 0-3 16,0 0 14-16,0 0-5 0,0 0 5 16,-96 113-33-16,71-58 2 15,12 2-5-15,11-9-17 16,2-11-15-16,23-18-45 15,25-19 22-15,14 0 9 16,13-38-26-16,-4-10 58 16,-7-1 14-16,-10 3 18 15,-17 16 34-15,-16 14-17 16,-15 11 31-16,-6 5 10 16,0 0-69-16,0 0-7 15,0 23-21-15,-6 15 21 16,-1 8 19-16,2-1-19 15,5-5-28-15,8-12-74 0,25-20-90 16,15-8-88-16</inkml:trace>
  <inkml:trace contextRef="#ctx0" brushRef="#br0" timeOffset="5656.163">27075 9661 351 0,'0'0'186'0,"0"0"-186"16,0 0-17-16,0 0 17 15,0 0 28-15,-29 142-22 16,18-91-4-16,-3-5-2 16,6-10-7-16,3-12-44 15,5-16-76-15,0-8 89 0,7 0 38 16,28-29 45 0,17-10-43-16,8-12 11 0,2-2 11 15,-8 4 34-15,-12 16-20 16,-15 16 15-16,-14 9-19 15,-11 8-34-15,-2 0-10 16,2 8-13-16,-2 21 21 16,0 6 2-16,0 4 0 15,0-4 2-15,0-6 4 16,-2-10-6-16,2-7-12 16,0-9-21-16,0-3 19 15,25-6 14-15,24-21 52 16,18-8-32-16,6-4 6 15,-8 9 13-15,-18 9 33 16,-18 10-4-16,-18 8-12 0,-11 3-32 16,3 0-24-16,1 16-2 15,0 16 2-15,5 5 9 16,0 8 12-16,11 3-21 16,15-4-29-16,21-12-115 15,13-15-409-15</inkml:trace>
  <inkml:trace contextRef="#ctx0" brushRef="#br0" timeOffset="92077.5447">6662 11217 141 0,'0'0'78'16,"0"0"-47"-16,0 0 17 16,0 0 23-16,0 0 2 15,0 0-37-15,0 0 0 16,10 0-16-16,-4 0-15 16,10 0 24-16,6 2-4 15,18 0-1-15,18-2 5 16,26 0-29-16,28 0 20 15,19-4-20-15,17-10-29 16,1-4 1-16,-4 1-13 16,-3 0 24-16,-10 1 13 15,-9 3 8-15,-17-2 10 0,-16 1-7 16,-23 2-6 0,-14 2 24-16,-12 3-21 0,-12 0 6 15,-10 1-9-15,-9-1 7 16,-10 4-5-16,0-6-3 15,0 0-8-15,-20-6-1 16,-12 1-15-16,-3 3 14 16,-6 0 8-16,6 3-5 15,1 2 5-15,5 3-1 16,9-4 3-16,7 3 6 16,9 0 4-16,4 3 14 15,0-2 4-15,0 3-22 0,0-1 6 16,4-2-12-1,18 3-3-15,14 0-6 0,8 0 6 16,3 0 3-16,3 16 4 16,-8 3 6-16,-5-1-10 15,-8-4 0-15,-10-2 1 16,-6-5 5-16,-7-2-2 16,-6 1 0-16,0 8 6 15,-13 12-7-15,-32 10 18 16,-10 7-8-16,-7 6-10 15,6-6-3-15,9 2 0 0,11-9-89 16,14-11-211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12T01:09:31.2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3052 2873 0 0,'0'0'4'0,"0"0"30"16,0 0 31-16,0 0-39 0,0 0-11 16,0 0-8-16,0 0-7 15,-21-68-98-15</inkml:trace>
  <inkml:trace contextRef="#ctx0" brushRef="#br0" timeOffset="748.2413">2878 2494 187 0,'0'0'130'16,"0"0"-43"-16,0 0 37 15,0 0-72-15,0 0 31 16,0 0-46-16,0-50-37 16,0 62-4-16,0 28-26 15,4 19 30-15,0 13 7 0,-4 6 1 16,0-8-7-16,0-10-1 16,2-14 3-16,5-11-12 15,2-12 9-15,2-6-12 16,0-10-3-16,5-7-42 15,13 0 18-15,15-32 32 16,14-22-1-16,2-10-15 16,-10 1-19-16,-15 10 42 15,-14 9 1-15,-10 13 1 16,-5 10 6-16,-2 8 8 16,-4 8-15-16,2 3 13 15,-2 2-5-15,0 0-5 0,0 0-4 16,0 18-23-16,0 14 18 15,0 10 0-15,0 6 10 16,0-2 2-16,-8-6-7 16,-1-5 0-16,5-14-3 15,4-7-3-15,0-8-6 16,0-4-9-16,0-2 21 16,0-10 11-16,15-30 12 15,16-18-21-15,8-18-4 16,1-4 0-16,-5 5 2 15,-8 19 0-15,-14 22 4 16,-6 22 20-16,-7 10 15 16,0 2-39-16,0 0-10 15,0 13-44-15,0 14 41 16,0 11 12-16,0 5-5 0,5-1 6 16,5-2-52-16,7-5-61 15,4-9-89-15</inkml:trace>
  <inkml:trace contextRef="#ctx0" brushRef="#br0" timeOffset="981.0109">3742 2805 380 0,'0'0'95'0,"0"0"-94"0,0 0 9 15,0 0-18-15,0 0 8 16,0 0 0-16,14 83 17 16,-10-44-15-16,-4-1 6 15,2-4-8-15,-2-1-27 16,0-8-47-16,0-8-49 16,3-15-115-16</inkml:trace>
  <inkml:trace contextRef="#ctx0" brushRef="#br0" timeOffset="1370.8005">4016 2854 428 0,'0'0'73'0,"0"0"-59"0,0 0 38 16,0 0-10-16,0 0-28 16,0 0-9-16,72 0 2 15,-19 0 22-15,7-7-29 16,-2-1-4-16,-8-1 4 16,-13-2-50-16,-10-1-60 15,-21-4-104-15</inkml:trace>
  <inkml:trace contextRef="#ctx0" brushRef="#br0" timeOffset="1566.8555">4012 2699 34 0,'0'0'349'15,"0"0"-296"-15,0 0-24 16,0 0-29-16,0 0 3 15,0 0-2-15,125-46-1 16,-49 34 0-16,-1 3-21 16,-8 1-97-16,-13-2-198 15</inkml:trace>
  <inkml:trace contextRef="#ctx0" brushRef="#br0" timeOffset="2107.0772">4736 2331 371 0,'0'0'117'16,"0"0"-112"-16,0 0 0 16,0 0-10-16,0 0 5 15,0 0-6-15,11 75 6 16,-9-17 11-16,-2 10 17 15,0 1-26-15,-2-7 4 16,-9-6-6-16,5-14-7 16,2-14 5-16,4-8-8 0,0-10-11 15,0-8 16-15,0-2-30 16,19 0 35-16,20-20 8 16,9-17-7-16,8-2-1 15,-12 3-11-15,-15 7 11 16,-13 15-2-16,-11 9 6 15,-3 5 3-15,-2 0-7 16,0 2-15-16,4 19 4 16,-2 12 11-16,3 1 0 15,2-2 13-15,-3-6-12 16,3-6-1-16,-1-8 0 16,0-6 5-16,-4-3-9 15,2-3 6-15,0 0-2 16,11-7 37-16,10-25 26 15,13-21-54-15,13-14 6 0,5-12-12 16,0 3 18-16,-10 12-21 16,-9 21 0-16,-20 22-6 15,-6 15 1-15,-4 6-45 16,2 6-153-16,4 18 39 16,1 4-8-16</inkml:trace>
  <inkml:trace contextRef="#ctx0" brushRef="#br0" timeOffset="2542.2969">5673 2680 228 0,'0'0'73'0,"0"0"-66"16,0 0-7-16,0 0 49 0,0 0 21 16,0 0-44-16,-11 0-25 15,-1-7 31-15,6-6-14 16,1 1-13-16,5-2-5 15,0 1 3-15,3-3-7 16,19-1-16-16,7 3-9 16,2 4 28-16,1 2-9 15,-3 4 10-15,-4 4 0 16,0 0 1-16,-9 0-7 16,-5 3 6-16,-4 13-11 15,-7 8 11-15,0 10-11 16,-3 4 11-16,-21 4 1 15,-8-1 1-15,3-2 7 16,1-5 0-16,2-3-1 0,5-6 21 16,3-4-10-16,5 0 0 15,4-7-8-15,7-3-5 16,2-1-9-16,0-4 3 16,2-1 0-16,22-2 0 15,13-3 3-15,15 0 8 16,11 0-11-16,4-19-23 15,0 2-17-15,-5-5-22 16,-4-5-126-16</inkml:trace>
  <inkml:trace contextRef="#ctx0" brushRef="#br0" timeOffset="2760.1549">6388 2687 353 0,'0'0'202'16,"0"0"-202"-16,0 0-14 15,0 0 14-15,0 0 19 16,128 0-19-16,-80 0 7 16,-1-10-7-16,-7-3 0 15,-4 0-36-15,-12-7-92 0,-15-1-90 16</inkml:trace>
  <inkml:trace contextRef="#ctx0" brushRef="#br0" timeOffset="2902.5689">6397 2544 436 0,'0'0'81'16,"0"0"-81"-16,0 0-12 15,0 0 5-15,0 0-2 16,169-12 5-16,-82-6-86 15,-6-3-138-15</inkml:trace>
  <inkml:trace contextRef="#ctx0" brushRef="#br0" timeOffset="3364.8891">7048 2264 389 0,'0'0'108'15,"0"0"-108"-15,0 0-2 16,0 0-9-16,0 0 0 16,0 0 11-16,56 104 7 15,-43-48 7-15,-4 4-4 16,-4 2 3-16,-5-2-12 16,0-7 6-16,0-7-6 15,0-8 7-15,-9-8-13 16,-1-10 5-16,0-4-10 0,3-6 9 15,5-4-46 1,0-6 28-16,2 0 19 0,0-6 40 16,0-29-40-16,29-11-17 15,17-10-49-15,10 1-23 16,2 9-13-16,-6 11 75 16,-10 15 27-16,-11 10 0 15,-9 8 13-15,-4 2 38 16,-4 0-37-16,-2 14 19 15,-3 10-15-15,-1 5 11 16,-4 4 23-16,-4 6-3 16,0 0-24-16,-21 4-16 0,-23-5-7 15,-18-2 20-15,-12-6-22 16,-6-4-9-16,4-8-57 16,11-8-55-16,18-10-63 15</inkml:trace>
  <inkml:trace contextRef="#ctx0" brushRef="#br0" timeOffset="3600.5473">7993 2597 326 0,'0'0'245'0,"0"0"-245"16,0 0-5-1,0 0 5-15,0 0 22 0,141 5-16 16,-83-5 8-16,0 0-14 16,-2 0-2-16,-14-1-1 15,-11-10-41-15,-13-5-13 16,-18 1-62-16,0-3-264 16</inkml:trace>
  <inkml:trace contextRef="#ctx0" brushRef="#br0" timeOffset="3764.9843">8055 2494 231 0,'0'0'99'0,"0"0"18"15,0 0 1-15,0 0-60 0,0 0-58 16,0 0-15-16,121-62-4 16,-49 48 10-16,3 5-37 15,3 0-51-15,0 3-73 16,-6 1-72-16</inkml:trace>
  <inkml:trace contextRef="#ctx0" brushRef="#br0" timeOffset="4192.8313">9215 2559 283 0,'0'0'10'0,"0"0"-10"15,0 0 36-15,0 0 13 16,0 0-19-16,0 0-1 16,-112-53-7-16,110 40-5 15,2-1-17-15,0-5 0 16,0 1-3-16,25 0-2 15,4 3-13-15,7 2-9 0,-1 5 4 16,-2 4 23 0,-4 4-7-16,-6 0 5 0,-8 0 0 15,-3 0 4-15,-4 2 3 16,-1 10 14-16,-1 4-10 16,-1 0 9-16,0 2-11 15,-5 1-7-15,0-2 16 16,0 3-13-16,-29 2 20 15,-16 0 21-15,-9-1-27 16,-3-3-17-16,-1-3-3 16,11-12-92-16,16-3-260 15</inkml:trace>
  <inkml:trace contextRef="#ctx0" brushRef="#br0" timeOffset="85304.1705">3698 11472 43 0,'0'0'36'16,"0"0"-22"-16,0 0 57 0,0 0 6 15,-27-108-49-15,25 102 5 16,-2-1-16-16,4 2 15 15,-3-2-9-15,3 1-17 16,-2 3 34-16,-3-4-26 16,-4 2-13-16,-4-2 1 15,-3 6-2-15,1 1-2 16,-7 0-3-16,-3 11 3 16,-6 29-5-16,-3 13 7 15,3 9 0-15,9 8 1 16,9-3 4-16,8-1-5 15,5-2 0-15,0-9 2 16,0-4-1-16,5-2-1 16,1-4 0-16,-2-3 2 0,-4 2 1 15,0 0-3-15,0 0 0 16,-22-1 5-16,0-9-11 16,0-7-4-16,1-13 6 15,6-5 3-15,6-9 2 16,2 0 14-16,5 0-7 15,2-9-4-15,0-10-8 16,2-6-3-16,23 0 5 16,4-3-2-16,0 4 8 15,-2 6 1-15,-10 7 14 16,-5 8-19-16,-6 3 3 0,1 0-3 16,-1 5 0-1,2 25 2-15,-2 19 0 0,-1 13 18 16,-1 15 7-16,-4 16-26 15,0 12 14-15,0 7-15 16,0-1 1-16,0-5 10 16,0-15-6-16,2-14-5 15,8-13 0-15,-2-12 4 16,1-9-5-16,-1-9 1 16,-2-10 0-16,0-7 3 15,-4-4-1-15,3-6-2 16,-3-5 0-16,0-2 0 15,2 0-6-15,6 0-2 16,5-14-52-16,5-16-25 16,-7-6-291-16</inkml:trace>
  <inkml:trace contextRef="#ctx0" brushRef="#br0" timeOffset="107866.2984">5690 4871 104 0,'0'0'15'16,"0"0"2"-16,0 0 27 15,0 0-25-15,0 0-4 16,0 0 18-16,0 0 3 16,16-35 14-16,-16 33-18 15,0 2-13-15,0 0 10 16,0 0-25-16,0 0 22 0,0 0-23 15,0 0 4 1,0 0-4-16,0 0-3 0,0 0-1 16,0 0-1-16,0 0-15 15,0 0 2-15,0 0-15 16,0 0 7-16,0 4 20 16,0 7-1-16,0 0 4 15,2 1 0-15,0 0 3 16,-2 0-3-16,3-1 0 15,-1-2 1-15,2 0-5 16,1-2 2-16,0 2 0 16,-1-1 1-16,2 0-9 15,1-3 9-15,3 0 1 16,-4-1 0-16,1 0-1 16,1 0 1-16,2 0 0 0,5 1 1 15,7-5 5-15,5 3-6 16,7-3 0-16,5 0 2 15,1 0 1-15,5 0-3 16,3 0 0-16,-2 0 1 16,3 0 4-16,0 0-5 15,0-3 0-15,5 0 2 16,1 1-3-16,5 0 1 16,8-3 0-16,7 2-1 15,3 1 5-15,4-2-2 16,1-1-2-16,-2 4 2 15,1-1-3-15,-4 2 1 0,-2 0 0 16,-3-2-4 0,-2 2 10-16,1 0-6 0,3 0 14 15,6 0-12-15,2 0 4 16,6 0-6-16,7 0-4 16,2 0 2-16,-3 0-7 15,-1 0 9-15,-7 0 0 16,-2 0 4-16,0-3-8 15,-1-1 4-15,7 3 0 16,10-3-6-16,8 0 12 16,7 2-6-16,6 0 0 15,1 2-14-15,-3 0 12 16,-8 0-17-16,-12-2 19 16,-4 2-7-16,-9 0 10 15,-4 0-3-15,-3 0 9 0,-2 0-7 16,0 0 9-16,2 0-11 15,5-5 0-15,4-2-3 16,0 2 3-16,0 1 0 16,-8 1 0-16,-8 3 4 15,-8 0-10-15,-7 0 6 16,-5 0 0-16,1 0 2 16,-1-4 3-16,3-3-3 15,0 6-2-15,4-3 5 16,0 1-7-16,0 0 2 15,0 3-5-15,-4 0 1 16,-7 0 8-16,0 0-4 0,1 0 0 16,-4 0 5-1,3 0 15-15,2 0-11 0,5 0-5 16,8 0-4-16,6 0 2 16,5 0-4-16,2 0-5 15,-6 0-4-15,0 0 8 16,-1-7-11-16,-4 2 14 15,-3-1-5-15,-1-2 12 16,0 3-7-16,1 0 0 16,-1 2 7-16,0 3-13 15,3 0 6-15,3 0 0 16,-2 0-4-16,-1 0 0 16,-5 0 4-16,-4 0 0 0,-6-4 4 15,0 4 0-15,-8 0-3 16,1 0 3-16,-6 0 13 15,-1 0-4 1,9 0 12-16,6 0-19 0,7 0 2 16,0 0-12-16,-5 0 4 15,-6 0 0-15,-11 0 0 16,-9 0 3-16,-10 0-3 16,-6-1 16-16,-3 1-9 15,-2-3 14-15,3 2-21 16,-1 1 0-16,6 0-2 15,4-5 9-15,0 2-7 0,-2-2 4 16,-3 1 0 0,-9 3 16-16,-2-1 2 0,-2 2 4 15,0 0 30-15,0-5-26 16,0 1 2-16,0-1-24 16,2-6 2-16,1 3-13 15,0-2 3-15,-3 0 0 16,0 5 13-16,0-4-9 15,0 5 15-15,0 0-15 16,0 1 7-16,0 3-5 16,0-1-6-16,0-1 2 15,0 2 10-15,0-2-12 16,0 2-7-16,0 0-5 16,0 0-46-16,0 0-112 15,-19 8-245-15</inkml:trace>
  <inkml:trace contextRef="#ctx0" brushRef="#br0" timeOffset="121918.4897">18700 4453 282 0,'0'0'131'15,"0"0"-128"-15,0 0-3 16,0 0 58-16,0 0 3 16,120 0-16-16,-70 0-32 15,-2-2 3-15,4 0-1 16,4-1-9-16,4-2-12 15,4 1-17-15,-3-3-97 16,-17-7-132-16</inkml:trace>
  <inkml:trace contextRef="#ctx0" brushRef="#br0" timeOffset="122120.1601">18664 4259 508 0,'0'0'81'16,"0"0"-81"-16,0 0-25 16,0 0 0-16,0 0 25 15,194-2 15-15,-98 2-15 16,-3 0-12-16,-4 0-2 16,-6-2-43-16,-9-4-59 15,-14-5-154-15</inkml:trace>
  <inkml:trace contextRef="#ctx0" brushRef="#br0" timeOffset="122366.1936">19690 4073 185 0,'0'0'461'0,"0"0"-428"15,0 0-33-15,0 0-10 16,0 0 8-16,0 0 2 15,149 81 10-15,-102-43-10 16,-10 1 0-16,-10-3-4 16,-13 0 9-16,-14-4-5 15,-9 4 2-15,-36 0-2 16,-17 3 26-16,-7-5-26 16,4-3-6-16,12-6-36 15,20-15-186-15</inkml:trace>
  <inkml:trace contextRef="#ctx0" brushRef="#br0" timeOffset="122772.6786">20374 3866 714 0,'0'0'115'0,"0"0"-89"0,0 0-26 15,0 0-16 1,0 0 3-16,4 121 13 0,6-24 1 16,1 18 11-16,-3 3-9 15,-4-5 9-15,-4-15-12 16,0-16 0-16,-2-16-4 16,-25-16-9-16,-2-10 0 15,-6-18-10-15,-1-8-6 16,5-14 24-16,0 0 5 15,6-18 0-15,8-26 21 16,7-16 0-16,10-7 9 16,4-3-6-16,31 10-7 15,9 14 4-15,8 9-21 16,10 16 0-16,-8 10-10 16,-6 10-1-16,-12 1-7 0,-14 8-19 15,-3 15-50 1,-11 6-18-16,-3-7-134 0,1-5-155 15</inkml:trace>
  <inkml:trace contextRef="#ctx0" brushRef="#br0" timeOffset="123223.0459">20787 4213 609 0,'0'0'95'0,"0"0"-95"16,0 0-23-16,0 0 23 15,0 0 4-15,0 0 5 0,46 138 1 16,-39-101-10 0,-2-9-3-16,-3-9-13 0,-2-6-41 15,2-10 15-15,0-3 21 16,0 0 17-16,9 0 4 16,9-26 37-16,9-10-35 15,13-8 17-15,12 0-17 16,0 4-2-16,-10 10-1 15,-11 12-11-15,-19 10 12 16,-7 8 0-16,-5 0-30 16,0 2-11-16,0 20 24 15,0 2 17-15,4 4 2 16,-2-4 4-16,0-4-5 16,5-6-1-16,-3-6-12 15,2-8 1-15,5 0 11 0,12-16 72 16,14-22 13-16,15-14-47 15,8-7 10-15,-4 4 5 16,-9 9-30-16,-15 13 12 16,-16 17-22-16,-12 9-10 15,-6 7-6-15,0 0-86 16,0 7-160-16,0 9-130 16</inkml:trace>
  <inkml:trace contextRef="#ctx0" brushRef="#br0" timeOffset="123410.0871">21729 4284 267 0,'0'0'120'0,"0"0"-71"16,0 0 7-16,0 0 16 16,0 0 5-16,130-5-42 15,-77-13-32-15,-1-2-3 16,-10 2-38-16,-11-2-43 15,-16-1-62-15,-12 3-43 16</inkml:trace>
  <inkml:trace contextRef="#ctx0" brushRef="#br0" timeOffset="123566.115">21850 4023 329 0,'0'0'106'0,"0"0"-66"16,0 0-17-16,0 0 37 0,0 0-15 15,125-21-32 1,-81 18 21-16,-1 0-34 0,-3 0-4 16,-5 2-48-16,-12-4-129 15</inkml:trace>
  <inkml:trace contextRef="#ctx0" brushRef="#br0" timeOffset="124926.6254">23479 3423 312 0,'0'0'120'0,"0"0"-113"16,0 0 3-16,0 0 33 15,0 0-30-15,0 0-13 16,0 0 3-16,-118-16-3 16,87 14 0-16,0 0 1 15,4-3-2-15,5 3 1 16,-1 1 0-16,4 1 1 15,-2 0 5-15,3 0-6 0,5 0 0 16,5 0 3-16,4 0-8 16,2 0 5-16,2 1 0 15,0 16-1-15,0 9 2 16,0 11 10-16,0 8 14 16,0 3-14-16,2 10 27 15,-2 13-9-15,-4 20 4 16,-36 24 31-16,-20 18-29 15,-15 10 6-15,-6-12-30 16,14-17-9-16,20-23 2 16,23-21-4-16,15-16 0 15,9-10-5-15,0-11 6 16,0-12-1-16,18-7 0 16,4-5 0-16,9-7 6 15,10-2-1-15,9 0-3 0,8-11-2 16,0-12-2-16,0-3-31 15,3-3-14-15,-1 0-16 16,6-6-40-16,4-9-113 16</inkml:trace>
  <inkml:trace contextRef="#ctx0" brushRef="#br0" timeOffset="125308.4891">23813 3696 364 0,'0'0'171'0,"0"0"-151"16,0 0-16-16,0 0 39 15,0 0 19-15,0 0-55 16,-2-7 3-16,-13 2-10 15,-1-3 10-15,1-5-13 16,1-2 3-16,7-6-11 16,3-1 1-16,4-3-6 15,0-2 15-15,0 3-15 16,14 6-6-16,5 4 16 16,4 8-4-16,6 3 9 0,0 3-1 15,0 0-5-15,-2 14 4 16,-12 13-5-16,-6 10-9 15,-9 9 17-15,-11 12-19 16,-31 3-8-16,-12-7-66 16,2-5-278-16</inkml:trace>
  <inkml:trace contextRef="#ctx0" brushRef="#br0" timeOffset="125676.2714">23649 4616 69 0,'0'0'115'0,"0"0"-95"16,0 0-13-16,0 0 62 15,0 0-7-15,0 0-32 16,-27-74 13-16,27 38-18 16,8 0-12-16,11 5 0 15,-5 12 7-15,-2 8 2 16,-3 5-9-16,1 6 1 0,-4 0-14 16,5 0-13-1,0 18 13-15,-2 9 0 0,0 3 4 16,-5 3 5-16,-2-2-7 15,-2-3 3-15,0-6-5 16,-2-14-95-16,-15-8-139 16</inkml:trace>
  <inkml:trace contextRef="#ctx0" brushRef="#br0" timeOffset="126208.7583">24423 3527 212 0,'0'0'303'0,"0"0"-267"16,0 0-5-16,0 0 72 16,0 0-35-16,0 0-13 15,23-36-51-15,-2 20 1 16,6-4-10-16,8 2 1 16,5-1 3-16,3 8-2 0,-1 2-21 15,-7 7 18-15,-4 2-11 16,-4 0 0-16,-6 34 2 15,-8 15-30-15,-9 21 44 16,-4 16-5-16,-11 17 12 16,-22 15-3-16,-9 8-3 15,1-2 0-15,14-7 10 16,12-15-6-16,15-15-1 16,0-14 11-16,0-10-10 15,11-15 5-15,-1-10-9 16,-2-13 0-16,-6-4 10 15,-2-7-5-15,0 0-2 0,-22 2 10 16,-20 3-8 0,-10 8 17-16,1 1-22 0,2 0-30 15,8-9-87-15,16-11-213 16</inkml:trace>
  <inkml:trace contextRef="#ctx0" brushRef="#br0" timeOffset="136866.519">10053 2775 311 0,'0'0'42'0,"0"0"-33"16,0 0 10-16,0 0 71 16,0 0-8-16,0 0-55 15,0 0 3-15,0 0-3 16,0 0-13-16,0 0 14 15,0 0-28-15,0 0 0 16,16 0-8-16,24 2 8 16,26-2 3-16,15 0 1 15,8 0-2-15,-4 0-4 0,-18 0-7 16,-17 0-19 0,-9-4 4-16,-14-5-89 0,-18-5-133 15</inkml:trace>
  <inkml:trace contextRef="#ctx0" brushRef="#br0" timeOffset="137109.978">9986 2564 355 0,'0'0'165'15,"0"0"-151"-15,0 0 8 16,0 0-16-16,0 0 3 0,0 0-13 16,118 0 8-16,-51-1 10 15,4-2-14-15,3 2-12 16,-5-3-36-16,-7 0-129 16,-14-3-110-16</inkml:trace>
  <inkml:trace contextRef="#ctx0" brushRef="#br0" timeOffset="137414.5169">10634 2430 199 0,'0'0'289'0,"0"0"-197"16,0 0-35-16,0 0-17 15,0 0-15-15,0 0-25 16,37 2-32-16,-2 22 32 15,12 6 1-15,4-2 15 16,5-1-7-16,-7-8-6 16,-6-5 41-16,-14-1-32 15,-12-5-8-15,-8 2 8 16,-9-1-11-16,0 8-1 16,-2 11 0-16,-36 5 3 15,-13 10 11-15,-9-1-14 16,4-6-11-16,9-4-15 15,11-6-75-15,12-9-83 0,6-16-182 16</inkml:trace>
  <inkml:trace contextRef="#ctx0" brushRef="#br0" timeOffset="138111.5649">11286 2317 439 0,'0'0'136'15,"0"0"-102"-15,0 0-12 16,0 0-5-16,0 0-17 16,0 0 0-16,0 121 14 15,0-65-12-15,0-2 5 16,0-5-6-16,0-10 6 16,0-4-14-16,0-12 6 15,0-4-30-15,9-7 7 16,-3-6-40-16,4-6 19 15,7 0 4-15,8-16 41 16,4-17 13-16,8-8-6 0,4-3-2 16,-3 3 24-16,-5 8-14 15,-8 11 24-15,-12 9-1 16,-7 9-20-16,-4 4 33 16,-2 0-51-16,0 0-21 15,0 0 10-15,6 14-29 16,0 11 40-16,1 3 4 15,-3-3 5-15,0 0-11 16,1-7 2-16,0-6-13 16,-1-4 5-16,0-6 1 15,1-2 7-15,-1 0 6 16,-2 0-4-16,14 0 43 0,6-22 5 16,12-12-5-16,8-12 3 15,5-7-33-15,4-3 23 16,1 6-33-16,-10 8 9 15,-11 11-14-15,-11 13 1 16,-13 5 1-16,-1 5 15 16,-4 1-9-16,-2 3-4 15,0 4-4-15,0 0-14 16,0 0-28-16,6 0-84 16,0 0-103-16,-2 0-137 15</inkml:trace>
  <inkml:trace contextRef="#ctx0" brushRef="#br0" timeOffset="138397.8971">12157 2601 327 0,'0'0'167'0,"0"0"-142"16,0 0 23-16,0 0 38 15,0 0-46-15,0 0-10 0,141-16-17 16,-108 4-9 0,-4-1 10-16,-2 4-14 0,-5-3-1 15,-4 1-27-15,-9-3-55 16,-9-2-24-16,0 0-180 15</inkml:trace>
  <inkml:trace contextRef="#ctx0" brushRef="#br0" timeOffset="138576.2895">12195 2424 157 0,'0'0'275'0,"0"0"-207"16,0 0-13-16,0 0 33 15,0 0-15-15,113-32-20 16,-72 24-51-16,1 0 3 0,1 0-5 16,1 0-25-16,-2 2-52 15,-15-4-169-15</inkml:trace>
  <inkml:trace contextRef="#ctx0" brushRef="#br0" timeOffset="139692.2528">13375 2087 391 0,'0'0'50'0,"0"0"-30"15,0 0 36-15,0 0 46 16,0 0-30-16,0 0-48 16,0 0 16-16,0-2-12 15,-8 2-3-15,-23 0-16 16,-13 0-9-16,-12 2-5 16,-2 10 1-16,12 2-41 15,12-4 28-15,16-3-5 16,10-4 5-16,8-3 17 15,0 0-23-15,0 0 23 16,0 0-4-16,0 2-7 0,0 1 7 16,0 4-13-1,0 5 9-15,0 8 1 0,0 9 11 16,0 7-4-16,-2 10 0 16,-8 12 6-16,-3 10 4 15,-7 4-3-15,2-2-7 16,0-7 10-16,5-11-4 15,-1-6-6-15,3-8 2 16,0-4 9-16,2-6-12 16,3-3 1-16,1-10 0 15,3-4-4-15,0-6 4 16,2-3-4-16,0 0 3 16,0-2 1-16,0 0-5 15,0 0 5-15,0 0 0 16,0 0-8-16,0 0-7 0,17 0-2 15,26-9 17 1,14-14 0-16,11-3 0 0,1-4-70 16,-16-2-114-16,-13 1-168 15</inkml:trace>
  <inkml:trace contextRef="#ctx0" brushRef="#br0" timeOffset="140406.2824">13577 1997 377 0,'0'0'163'16,"0"0"-162"-16,0 0 39 16,0 0 8-16,0 0-42 15,0 0 2-15,0 74-7 0,0-32 19 16,0 0-12-1,-4-1-2-15,-3-3 0 0,1-1-6 16,-2-3-8-16,2-3 5 16,4-9-39-16,0-6 10 15,2-8-1-15,0-6-22 16,0-2 24-16,0 0 9 16,20-14 22-16,9-12 27 15,2-4-23-15,0 1 13 16,-4 8 3-16,-7 4-18 15,-6 8 9-15,-6 5-11 16,-6 0 0-16,0 4 1 0,-2 0-1 16,0 0-11-1,0 0 6-15,3 1-26 0,-1 17 27 16,0 6-9-16,-2 1-10 16,0-1-8-16,0-6-26 15,0-4 28-15,0-8 6 16,0-3-2-16,2-3 25 15,3 0 12-15,6-3 57 16,5-19 10-16,4-11-66 16,7-8 34-16,-1-3 13 15,-1 0-48-15,-3 7 16 16,-8 13-3-16,-6 8 7 16,-3 9 6-16,-5 7-24 15,0 0 1-15,2 0-15 16,-2 0-22-16,3 0-26 15,1 0-92-15,3 0-131 0</inkml:trace>
  <inkml:trace contextRef="#ctx0" brushRef="#br0" timeOffset="140609.5565">14032 2328 285 0,'0'0'38'0,"0"0"-36"16,0 0 31-16,0 0 6 0,0 0-2 15,-9 110-21-15,5-81-14 16,2-3-2-16,0-1-11 16,2-6-122-16</inkml:trace>
  <inkml:trace contextRef="#ctx0" brushRef="#br0" timeOffset="141252.3259">13523 2574 332 0,'0'0'212'0,"0"0"-176"16,0 0-24-16,0 0-2 16,0 0-2-16,0 0 5 15,-17 60-12-15,11-27-1 16,-4 1 6-16,6-2-9 15,-1-6 3-15,3-1 0 16,2-6-3-16,-2-3-25 0,0-5 11 16,2-4-18-1,0-5-24-15,0-2 40 0,0 0-15 16,0 0 16-16,8 0 6 16,17-16 12-16,4-4 19 15,2-4-19-15,-4 4 11 16,-4 4-21-16,-8 6 12 15,-6 6-2-15,-4 1 5 16,-5 3-5-16,0 0-6 16,2 0-23-16,0 9 25 15,0 5 3-15,-2 6 1 16,0 2 0-16,0 0 2 16,0-2-2-16,0-6 0 15,0-6-21-15,0-4-6 16,0-4 27-16,0 0 0 0,7 0 26 15,9-12 47-15,5-14-37 16,11-11 15-16,6-2 21 16,0 0-52-16,-7 10 47 15,-8 9-32-15,-10 11-17 16,-9 6-11-16,-2 3-7 16,-2 0-25-16,0 0-77 15,0 0-99-15,0 6-75 16</inkml:trace>
  <inkml:trace contextRef="#ctx0" brushRef="#br0" timeOffset="141643.8649">13861 2839 109 0,'0'0'33'0,"0"0"-27"16,0 0 12-16,0 0 7 16,120-60 4-16,-91 56-1 15,-5 2 11-15,-4 2 1 16,-7 0-29-16,-1 0 4 16,-5 0-4-16,-5 6-10 15,-2 8 14-15,0 6 1 0,-5 4 1 16,-19 4 10-16,-10 2-17 15,-1 1 5-15,-1-1-2 16,3-1-7-16,8-5 8 16,7-1-14-16,9-7 0 15,5-7-1-15,4 0 1 16,0-6-5-16,0 2 1 16,22-3 2-16,14-2 2 15,6 0 0-15,3-9-33 16,-3-10-74-16,-6-6-92 15</inkml:trace>
  <inkml:trace contextRef="#ctx0" brushRef="#br0" timeOffset="142310.9456">14264 2184 209 0,'0'0'117'0,"0"0"-73"16,0 0 28-16,0 0 40 16,0 0-33-16,0 0-30 15,-4-34-3-15,10 22-45 16,15 0 6-16,8-5-7 15,2 3 0-15,0 4-2 16,0 2 2-16,-2 2 0 16,-7 4-9-16,-2 2 5 0,-4 0 4 15,-5 0-10-15,-2 20-28 16,-5 6 18-16,-4 12 0 16,0 15 20-16,-7 12-5 15,-19 15 11-15,-1-1-6 16,3-3 0-16,8-8-31 15,7-10 29-15,5-1-5 16,-1-6 7-16,0-2 5 16,1-5-1-16,4-4-2 15,-2-6-2-15,2-3 4 16,-2-6-4-16,-3-3 0 16,-3 0 0-16,-10-1 1 15,-7-1 6-15,-4-1-7 0,-5 1 2 16,5-7 8-16,5-3-17 15,9-7 7-15,3 0-14 16,5-3-16-16,5 0-82 16,-2-12-148-16</inkml:trace>
  <inkml:trace contextRef="#ctx0" brushRef="#br0" timeOffset="156524.024">25287 4146 381 0,'0'0'0'16,"0"0"-9"-16,141-17 9 15,-74 10 41-15,-3 3-24 16,3 3 6-16,-9 1-2 16,-16 0-4-16,-10 0 19 0,-6 0-31 15,-4 0 4-15,9 0-18 16,9-7-31-16,1-11-95 15</inkml:trace>
  <inkml:trace contextRef="#ctx0" brushRef="#br0" timeOffset="156772.7746">25397 3950 441 0,'0'0'161'0,"0"0"-132"15,0 0 7-15,0 0 19 0,0 0-55 16,0 0 9-16,127-22-15 16,-59 12 6-16,11 1-26 15,0 4-17-15,2-3-65 16,-10-2-55-16,-11-2-188 15</inkml:trace>
  <inkml:trace contextRef="#ctx0" brushRef="#br0" timeOffset="157024.5264">26074 3738 321 0,'0'0'232'16,"0"0"-213"-16,0 0-8 15,0 0 0-15,0 0-11 16,0 0 22-16,75 62 27 16,-40-28-48-16,-4 2 18 15,-2 3-6-15,-5-4-10 16,-8 0 9-16,-12-1-12 16,-4-2 0-16,-23-1 1 15,-35 6-1-15,-21-1-4 16,-20-5-60-16,5-8-128 0,19-13-158 15</inkml:trace>
  <inkml:trace contextRef="#ctx0" brushRef="#br0" timeOffset="157654.0878">27008 3716 474 0,'0'0'4'0,"0"0"0"16,0 0 11-16,0 0 43 16,0 0 14-16,0 0-49 0,-20-59-8 15,20 37-6-15,20-6-6 16,7-4-6-16,6 3 2 15,3-3 1-15,2 11-14 16,-7 4 14-16,-7 9 0 16,-8 8-2-16,-7 0-4 15,-9 7 4-15,0 29-12 16,0 19 14-16,-27 12 24 16,-18 13-9-16,-5 0-3 15,-4 1 10-15,7-9-17 16,13-10-1-16,15-13-4 15,9-15-8-15,8-12 0 0,2-14-4 16,0-7-6 0,0-1-4-16,29-13-12 0,25-28 34 15,17-17 0-15,5-8-9 16,-7-6 3-16,-7-4 11 16,-6 5-5-16,-6 3 1 15,-8 6 0-15,-11 10-1 16,-13 14 15-16,-9 14-4 15,-5 10 34-15,-4 6-10 16,0 5 3-16,0 3 3 16,0 0-39-16,-13 15 3 15,-18 27-5-15,-12 18 0 16,-3 10 20-16,5 4-12 16,10-7-5-16,11-9 3 15,16-12-3-15,4-8-6 0,17-9-30 16,35-17-36-16,21-9 11 15,18-3-126-15</inkml:trace>
  <inkml:trace contextRef="#ctx0" brushRef="#br0" timeOffset="158127.478">27802 3716 519 0,'0'0'121'0,"0"0"-111"16,0 0 71-16,0 0-18 16,0 0-62-16,0 0 0 15,66 0 5-15,-3 0 9 16,1 0-15-16,-4-7-22 16,-19-1-24-16,-17-4-36 15,-20-1-76-15,-4-6-163 16</inkml:trace>
  <inkml:trace contextRef="#ctx0" brushRef="#br0" timeOffset="158509.4521">27949 3488 25 0,'0'0'510'0,"0"0"-480"15,0 0-21-15,0 0 30 16,0 0-16-16,0 0-18 16,73 0-3-16,-33 0-4 15,3-9-41-15,-3-3-89 16,-5-6-90-16</inkml:trace>
  <inkml:trace contextRef="#ctx0" brushRef="#br0" timeOffset="159064.7215">29156 2851 340 0,'0'0'171'0,"0"0"-123"16,0 0 35-16,0 0-23 16,0 0-39-16,0 0-21 0,-33-6-32 15,2 6-10-15,-2 0-5 16,-3 0-6-16,-2 0-30 15,-7 2 26-15,3 5 45 16,2 1-7-16,9-1 16 16,13-1-9-16,9-2 12 15,9 2-7-15,0 2-4 16,0 2 10-16,0 6 1 16,0 9 17-16,7 3 0 15,-5 7 25-15,-2 13-15 16,0 17 4-16,-11 17 12 15,-20 22-9-15,-16 20 70 0,-7 6-77 16,1 1-27 0,4-12 12-16,11-15-10 0,11-16-2 15,9-14 0-15,10-16 2 16,5-17-9-16,3-13-2 16,0-14 0-16,0-8 2 15,0-4-7-15,9-2 14 16,24 0 1-16,21-16 14 15,11-8-14-15,9-4-1 16,3-2-37-16,4-2-33 16,-4-4-112-16,-3-5-84 15</inkml:trace>
  <inkml:trace contextRef="#ctx0" brushRef="#br0" timeOffset="159746.5081">29642 2833 372 0,'0'0'51'0,"0"0"-44"0,0 0 11 16,0 0-18-16,0 0 17 16,0 0 4-16,-23-14-19 15,13 4 27-15,1 0-4 16,3-2-6-16,4 0 16 16,2 0-32-16,0-2 1 15,2 0-4-15,18 0-22 16,6 2 19-16,8 0 0 15,-2 4-4-15,-1 1 1 16,-10 7 4-16,-4 0 2 16,-9 0 0-16,-6 0-26 15,-2 21 21-15,0 11 7 16,-8 12-2-16,-26 7 29 16,-5 2-18-16,-2-1 1 15,3-3-10-15,7-5 6 0,10-10-12 16,9-8 4-16,7-10-13 15,5-7 3-15,0-9-27 16,5 0 1-16,26-5 30 16,13-23 6-16,12-13 22 15,4-6-22-15,-4 1-8 16,-10 3 5-16,-9 11-9 16,-18 10 12-16,-9 12 19 15,-6 4-7-15,-4 6 63 16,0 0-19-16,0 0-37 15,0 0 18-15,0 0-31 0,0 0-3 16,0 0-3 0,0 12-13-16,0 18 13 0,-16 11 10 15,1 5-6-15,-1 4 10 16,9-2-14-16,7-4-4 16,0-4-26-16,23-13-104 15,19-14-50-15</inkml:trace>
  <inkml:trace contextRef="#ctx0" brushRef="#br0" timeOffset="159957.8128">30318 3055 494 0,'0'0'18'0,"0"0"-3"15,0 0-15-15,0 0 38 16,0 0-35-16,-2 129 10 16,2-96-13-16,0 0-19 15,0-3-45-15,0-5-160 16</inkml:trace>
  <inkml:trace contextRef="#ctx0" brushRef="#br0" timeOffset="160634.4818">29440 3824 199 0,'0'0'4'15,"0"0"78"1,0 0-2-16,89-116-10 0,-71 97-16 15,-7 10-26-15,-4 5 1 16,-3 1-8-16,0 3-12 16,-1 0-9-16,1 0-8 15,-1 16-9-15,-3 15 13 16,0 8 4-16,0 7 20 16,-27 9-5-16,-9 6-11 15,-2-3 30-15,5-5-32 16,8-9-1-16,6-10-1 15,7-10 7-15,5-8-7 0,3-7 0 16,4-8-21-16,0-1-12 16,17-1-18-16,26-27 51 15,11-16 3-15,6-18 6 16,7-8-18-16,-5-3 9 16,-8 11-8-16,-16 20 8 15,-18 18 4-15,-11 13 27 16,-7 7 19-16,-2 4-25 15,0 0-10-15,0 4-15 16,0 20 6-16,-16 11 5 16,1 5 3-16,1 2-2 15,1 0 10-15,2 2-19 16,1-1 6-16,4-1-9 0,4-6 3 16,2-6-10-16,0-6-9 15,2-9-79-15,25-8-116 16</inkml:trace>
  <inkml:trace contextRef="#ctx0" brushRef="#br0" timeOffset="161036.7205">30105 4132 414 0,'0'0'23'0,"0"0"-23"0,0 0-7 16,0 0 4-16,0 0-14 15,0 0 17-15,62-118 7 16,-43 106-4-16,0 3 9 16,-7 6-4-16,0 3 14 15,-3 0 7-15,0 0-28 16,-2 2 2-16,-1 14 7 15,-6 8-9-15,0 8 20 16,-4 7 7-16,-23 7 20 16,-10 4 19-16,-6 4-33 15,1-2-6-15,4-8-15 16,11-5-6-16,9-11-2 16,9-7-5-16,7-7 0 15,2-2-4-15,9-5-2 0,40-7 6 16,20 0-3-16,20-33-8 15,7-18-114-15,-5-19-198 16</inkml:trace>
  <inkml:trace contextRef="#ctx0" brushRef="#br0" timeOffset="161674.2752">30755 2664 223 0,'0'0'57'16,"0"0"-24"-16,0 0-33 0,0 0 126 16,0 0-89-16,0 0 0 15,0 0 40-15,0 0-26 16,0 0-5-16,0 0-45 15,6 0-1-15,28 3 0 16,15 3 12-16,18-2-1 16,3 6-11-16,-4 0 10 15,-10 8-25-15,-14 5 10 16,-8 10-33-16,-12 9 28 16,-7 14-22-16,-9 14 32 15,-6 19-6-15,-4 17 11 16,-29 24-12-16,-9 19 7 15,-5 4 0-15,7-3-5 16,11-15 10-16,9-12-5 0,11-10 0 16,9-13 8-16,0-14-8 15,0-14 0-15,9-12 0 16,2-12-6-16,0-9 6 16,-4-15 0-16,-5-8 0 15,-2-9-6-15,-5 0 2 16,-39-1 1-16,-20-3 3 15,-12 4-3-15,0-5-50 16,14 0-32-16,17-2-141 16</inkml:trace>
  <inkml:trace contextRef="#ctx0" brushRef="#br0" timeOffset="182976.3557">14015 7028 200 0,'0'0'92'0,"0"0"-89"15,0 0 0-15,0 0 19 16,0 0-21-16,0 0 8 16,0 0 5-16,0 0 5 15,58 18 9-15,-33-14-5 16,12-2 8-16,7-2-7 15,8 0-17-15,8 0 6 16,0 0-13-16,0 0-4 16,-7 0-12-16,-8-4-6 15,-7 1-2-15,-11 0 7 16,-7-1-25-16,-7 0-28 16,-7-2-60-16</inkml:trace>
  <inkml:trace contextRef="#ctx0" brushRef="#br0" timeOffset="183299.4357">13851 6820 264 0,'0'0'106'15,"0"0"-106"-15,0 0 0 16,0 0 17-16,0 0-14 16,0 0 9-16,85 2 7 15,-31 0 5-15,8-2-3 16,3 0-20-16,4 0-1 15,0-4-12-15,-2-4-19 16,-7 1-28-16,-11-2-117 16</inkml:trace>
  <inkml:trace contextRef="#ctx0" brushRef="#br0" timeOffset="183742.924">14617 6667 404 0,'0'0'90'16,"0"0"-87"-16,0 0 18 16,0 0-21-16,0 0-3 15,0 0-36-15,31 8 30 16,-3 4 9-16,6 3 0 0,-3-2 0 15,3 5-1 1,3 5 0-16,5-1 1 0,3 7-2 16,2 4 7-16,-4-5-4 15,-8-1-1-15,-4-6 0 16,-6-5 2-16,-8-4 1 16,-3-3 4-16,-3 0 13 15,-2-1-14-15,-2 0 6 16,-3-2-2-16,1 4-2 15,-3 2 8-15,-2 2 0 16,0 4-5-16,-9 4 15 16,-34 8 2-16,-15 2 3 15,-6-1-31-15,1-6-5 16,15 0-4-16,9-7-33 16,10-1-40-16,8-2-41 15,9-7-89-15</inkml:trace>
  <inkml:trace contextRef="#ctx0" brushRef="#br0" timeOffset="185024.7184">16228 6615 410 0,'0'0'0'16,"0"0"-91"-16,0 0 90 15,129-25 1-15,-77 13 12 16,3-5-11-16,3-1 7 15,-2 2 9-15,-5 2-15 16,-5 4 20-16,-9 2-4 16,-15 3-1-16,-6 5-3 15,-12 0-13-15,-2 0 6 0,-2 0-7 16,0 30 8-16,-4 21 1 16,-34 28 32-16,-16 30 9 15,-14 18-7-15,-4 3 0 16,3-5 5-16,11-23-39 15,10-17-5-15,15-22-1 16,14-15-3-16,7-16-7 16,10-10 6-16,2-8-26 15,0-5 7-15,14-5 9 16,23-4-15-16,21-4 15 16,23-29-13-16,13-9-25 15,-1-4 5-15,-9 2 8 0,-14 4 6 16,-22 4-33-1,-25 4-89-15</inkml:trace>
  <inkml:trace contextRef="#ctx0" brushRef="#br0" timeOffset="185241.655">16288 7103 391 0,'0'0'143'0,"0"0"-143"16,0 0 0-16,118-19 34 15,-71 12-7-15,4 0-21 16,5-1 15-16,9-2-21 0,6 3-12 16,7-1-34-16,-11-1-134 15</inkml:trace>
  <inkml:trace contextRef="#ctx0" brushRef="#br0" timeOffset="185490.1325">17418 7139 407 0,'0'0'215'15,"0"0"-202"-15,0 0 3 0,0 0-16 16,0 0 15-16,121 0 5 16,-59 0-4-16,11 0-16 15,6-8-4-15,-8-5-24 16,-11 1-35-16,-20-4-23 16,-24-2-27-16,-16 0 1 15</inkml:trace>
  <inkml:trace contextRef="#ctx0" brushRef="#br0" timeOffset="185662.9347">17541 6932 206 0,'0'0'190'15,"0"0"-114"-15,0 0-56 0,0 0 9 16,0 0 23-16,0 0-38 16,120-16 1-16,-57 12 10 15,-1-2-24-15,0 2-2 16,-4-3-19-16,-2 2-66 15,-7-3-66-15,-11-4-188 16</inkml:trace>
  <inkml:trace contextRef="#ctx0" brushRef="#br0" timeOffset="196187.9838">18756 6597 14 0,'0'0'45'0,"0"0"0"0,0 0-4 15,0 0-16-15,0 0 15 16,0 0 6-16,0 0-8 16,0 0 1-16,0 0-20 15,0 0 1-15,0 0 5 16,0 0-25-16,0 0 7 16,0 0-1-16,0 0-3 15,0 0 12-15,0 0-15 16,0 0 0-16,0 0 2 15,0 0 2-15,0 0-3 0,0 0-1 16,0 16-13-16,6 24 10 16,3 22 3-16,-7 14 0 15,-2 7 9-15,0-4-7 16,0-12 0-16,0-17-2 16,0-10 4-16,7-14-11 15,0-8 7-15,-3-9-15 16,1-6 8-16,-1-3 7 15,3 0 3-15,2 0 41 16,4-20-6-16,3-4-3 16,-1 1-23-16,1-6 10 15,-1-1 13-15,4-2-24 16,3-6-1-16,7-4-10 16,2-6 2-16,5 0-4 15,-5 5 2-15,-6 11 0 0,-10 13 10 16,-9 9-7-16,-4 10 34 15,-2 0-37-15,0 0-2 16,0 15-19-16,0 17-7 16,0 10 28-16,0 1 8 15,0-3-8-15,0-8 0 16,0-8 2-16,0-4 7 16,0-8-18-16,0-6-3 15,0-4-14-15,0-2 16 16,0 0 3-16,4 0 7 0,4 0 19 15,9-12 10 1,6-14 5-16,10-12-13 0,1-8 12 16,4-6 28-1,0-4-33-15,2 1 22 0,-7 9-18 16,-6 12-17-16,-9 12 17 16,-5 8-13-16,-6 4-4 15,0 3-8-15,-3 2-7 16,1-2-4-16,1 2-9 15,1-1-29-15,0 0 7 16,0 6-28-16,1 0-47 16,-4 0-69-16,-4 22-105 15</inkml:trace>
  <inkml:trace contextRef="#ctx0" brushRef="#br0" timeOffset="196514.7224">20307 6461 398 0,'0'0'288'0,"0"0"-267"16,0 0-21-16,0 0 0 15,0 0 2-15,0 0-2 0,-13 96 0 16,-12-10 20-16,-6 18-16 16,-2 9 7-16,-4-9-11 15,6-14 7-15,2-22-15 16,6-13-17-16,6-13-5 16,5-11 7-16,4-8-56 15,6-15-42-15,2-8-31 16,0 0-74-16</inkml:trace>
  <inkml:trace contextRef="#ctx0" brushRef="#br0" timeOffset="196836.4969">19988 6555 319 0,'0'0'209'15,"0"0"-176"-15,0 0-9 0,0 0 53 16,0 0-43-16,0 0-34 16,12 10 7-16,12 22-7 15,0 10 52-15,7 8-20 16,-4 8-26-16,2 5 14 16,2-3-16-16,1-2 5 15,4-7 8-15,-1-8-12 16,-1-6 5-16,-1-10-10 0,-4-7 0 15,-6-4-7 1,-6-4-5-16,-3-1-20 0,-5-6-20 16,-1-1-31-16,-1 1-17 15,0-5-81-15,-3 0-101 16</inkml:trace>
  <inkml:trace contextRef="#ctx0" brushRef="#br0" timeOffset="207379.4582">14972 2941 350 0,'0'0'96'16,"0"0"-88"-16,0 0 65 16,0 0 12-16,0 0-20 15,0 0-3-15,0 0-30 0,0 0 10 16,0 0 3-16,0 0-42 16,0-6-3-16,0-10-8 15,0-3-22-15,14-2 27 16,6 1-40-16,7 3 12 15,0-2 21-15,-3 6-25 16,1 4 25-16,-8 4-1 16,-7 5 10-16,-2 0-11 15,-3 0-9-15,-1 11-24 16,-2 21 32-16,-2 14 12 16,-4 10 1-16,-27 10 0 15,-5 1 2-15,1-11 9 16,4-8-8-16,6-14-3 0,9-9 0 15,7-12 6 1,3-5-8-16,6-3 2 0,0-5 0 16,0 0 12-16,0 0-10 15,10 0 6-15,28-13 7 16,16-8-9-16,16-3-11 16,3-3 5-16,-2 5-57 15,-11 0-62-15,-11 1-130 16</inkml:trace>
  <inkml:trace contextRef="#ctx0" brushRef="#br0" timeOffset="207627.4559">15715 2873 135 0,'0'0'437'0,"0"0"-365"15,0 0-54-15,0 0-10 16,0 0 3-16,0 0-7 16,-18 85 2-16,-9-25 20 15,-2 2-11-15,5-8-11 16,2-10-8-16,4-10-35 16,0-9-42-16,2-8-22 15,-2-11-72-15,3-6-85 16</inkml:trace>
  <inkml:trace contextRef="#ctx0" brushRef="#br0" timeOffset="207845.4577">15477 2842 380 0,'0'0'161'15,"0"0"-136"-15,0 0-4 16,0 0-18-16,0 0 12 15,0 0 10-15,127 84-12 16,-80-47 4-16,-3 2-11 16,-6-6-6-16,-7-2 0 15,-9-3-16-15,-1-6-12 0,-6-6-75 16,-1-12-116-16</inkml:trace>
  <inkml:trace contextRef="#ctx0" brushRef="#br0" timeOffset="208089.8222">16123 2617 55 0,'0'0'456'0,"0"0"-340"16,0 0-109-16,0 0 7 15,0 0-14-15,0 0-5 16,12 56 5-16,-8 0 0 15,-2 11 1-15,-2-1 11 16,0-2-12-16,0-5 0 0,2-5 0 16,7-6-10-16,5-8 10 15,5-3-20-15,8-5-46 16,6-11-99-16</inkml:trace>
  <inkml:trace contextRef="#ctx0" brushRef="#br0" timeOffset="210966.0009">20847 7247 364 0,'0'0'89'0,"0"0"-88"16,0 0 19-16,0 0 53 16,0 0-30-16,0 0 0 15,0 0-14-15,0 0-27 16,-21-66 32-16,30 48-34 16,11-3-6-16,9 1 5 0,9-2-10 15,9 2 10-15,2 2-11 16,-4 6-6-16,-7 7 11 15,-14 2 1-15,-5 3-10 16,-13 0 3-16,-6 15-29 16,0 18 37-16,-10 16 4 15,-23 11 2-15,-13 6 27 16,-6 0-14-16,3-6 1 16,7-7 6-16,13-14-21 15,8-6 8-15,11-11-8 16,3-8 10-16,7-2-18 15,0-6 8-15,0-2 0 16,0 1-5-16,21-2 8 0,18-3-3 16,26 0 0-16,15-8-30 15,14-23-21-15,2-5-98 16,-7-7-141-16</inkml:trace>
  <inkml:trace contextRef="#ctx0" brushRef="#br0" timeOffset="211194.5598">21736 7163 147 0,'0'0'269'0,"0"0"-231"16,0 0-31-16,0 0 14 0,0 0-9 16,0 0 8-1,-40 144 35-15,9-74-26 0,-8-2 3 16,6-7-32-16,0-10-1 15,8-11-7-15,6-12-37 16,2-8-12-16,5-13-43 16,0-7-63-16,7 0-69 15</inkml:trace>
  <inkml:trace contextRef="#ctx0" brushRef="#br0" timeOffset="211396.5602">21464 7253 242 0,'0'0'147'0,"0"0"-61"16,0 0-1-16,0 0-44 16,0 0-41-16,0 0 0 0,83 32 26 15,-33 8 7 1,-2 2-11-16,-1-3-17 0,-5-4-10 16,-2-6 1-16,-5-9-36 15,-1-7 24-15,-2-9-44 16,-1-4-82-16,0-10-116 15</inkml:trace>
  <inkml:trace contextRef="#ctx0" brushRef="#br0" timeOffset="211622.7317">22118 7064 376 0,'0'0'150'15,"0"0"-101"-15,0 0 5 16,0 0 24-16,0 0-67 15,0 0-11-15,13 54-4 16,-9 5 4-16,2 9 10 16,-4 3-10-16,4-4-3 15,-4-6-5-15,0-10 2 16,0-7 0-16,3-4-23 16,-3-4-49-16,2-11-43 15,-4-9-128-15</inkml:trace>
  <inkml:trace contextRef="#ctx0" brushRef="#br0" timeOffset="213434.0069">20064 6729 112 0,'0'0'55'0,"0"0"-34"16,0 0 39-16,0 0 22 0,0 0-2 15,0 0-36-15,0 0 13 16,-4 0 11 0,-3-9-35-16,0-9-2 0,0 0-11 15,3-7-13-15,-2 5 11 16,1 0-15-16,3 2-3 16,2 4 11-16,0 0-6 15,0 6 10-15,0 0-15 16,0 2-6-16,7-2 3 15,6 2-8-15,3 1 2 16,1 2 5-16,-1 3-20 16,-3 0 23-16,-1 0-19 15,-6 0-1-15,1 0 21 16,-3 12-24-16,0 6 4 16,-2 8 14-16,4 10-5 0,-6 5 11 15,0 5 0-15,0 0 3 16,0-2-4-16,0-5 1 15,0-4 0-15,0-5-3 16,0 0 10-16,-2-2-7 16,-6-2 0-16,2-1 0 15,-1-2-8-15,3-7 8 16,0-6-12-16,0-6 11 16,4 1-11-16,0-4 11 15,0-1-7-15,0 0 8 16,0 0-1-16,0-20 1 15,14-10-49-15,9-12 7 16,4-4 24-16,6-8 9 16,3-4-9-16,1 2-6 15,-1-3 24-15,-5 3-8 0,-2 8 7 16,-4 6 0-16,-5 8-1 16,-5 9 2-16,-3 8 3 15,-6 3-1-15,-3 7 31 16,-3 6-14-16,0 1 1 15,0 0 13-15,0 0-11 16,0 0-1-16,0 0-21 16,0 8-19-16,-5 22 19 15,-15 17 0-15,-3 14 4 16,-4 7 24-16,6 2-16 0,3-5 5 16,5-10-6-1,5-6-8-15,6-7 2 0,2-6-5 16,0 0 0-16,0-5-2 15,2-2 1-15,10-2-23 16,-3-6-28-16,9-4-67 16,1-9-50-16</inkml:trace>
  <inkml:trace contextRef="#ctx0" brushRef="#br0" timeOffset="214497.9904">19505 5803 270 0,'0'0'299'16,"0"0"-187"-16,0 0-104 15,0 0 47-15,0 0 11 16,0 0-48-16,9-10-10 15,-5 10-8-15,7 26 0 16,5 14-3-16,4 13 6 16,-2 6 0-16,-2 2-3 15,-3-6-2-15,-1-2-1 16,2-7-19-16,-1-8-27 16,1-4 12-16,-5-4-43 0,2-8-39 15,-2-10-90-15</inkml:trace>
  <inkml:trace contextRef="#ctx0" brushRef="#br0" timeOffset="214756.9021">20017 5796 525 0,'0'0'94'0,"0"0"-90"16,0 0 9-16,0 0 29 16,-209 0-41-16,68 3 13 15,-17 3-14-15,-5-4 0 16,16-2-5-16,32 0 5 16,32 0-18-16,29 0-39 15,29 0-81-15,25 0-27 16</inkml:trace>
  <inkml:trace contextRef="#ctx0" brushRef="#br0" timeOffset="220494.0887">22403 6972 397 0,'0'0'169'0,"0"0"-116"16,0 0-43-16,0 0-9 15,0 0 76-15,0 0-51 16,0 0-8-16,24 0-9 16,12 0-6-16,20 0 25 15,23-2-28-15,20-6 3 16,12-1-12-16,3 0-29 16,-5-5-66-16,-19-2-87 15,-26-10-218-15</inkml:trace>
  <inkml:trace contextRef="#ctx0" brushRef="#br0" timeOffset="220720.1402">22733 6697 541 0,'0'0'80'0,"0"0"-80"15,0 0-21-15,0 0 20 16,2 103 1-16,2-38 4 16,-4 14 24-16,0 2-24 15,-2 0-4-15,0-10-6 16,2-17-139-16,20-27-69 0</inkml:trace>
  <inkml:trace contextRef="#ctx0" brushRef="#br0" timeOffset="221237.1924">23549 6110 622 0,'0'0'31'0,"0"0"-31"16,0 0-17-16,0 0 16 15,0 0 1-15,124 174 11 0,-93-84-7 16,-8 15 3-16,-10 8-7 16,-11 3-17-16,-2-14-2 15,0-20-33-15,0-26-39 16,0-22 9-16,-2-14 17 16,0-11 44-16,0-9 4 15,-3 0 17-15,5-19 24 16,0-17-15-16,0-8 2 15,25-3 34-15,13 4-27 16,8 7 4-16,12 6 11 16,4 5-8-16,6 9 20 15,-3 9-32-15,-11 7-10 0,-11 0 0 16,-14 0 1-16,-13 13-4 16,-7 11 3-16,-5 9 7 15,-4 4 24 1,-2 9-17-16,-29-1 5 0,-16 2 21 15,-16-8-33-15,-5-7 14 16,-6-6-24-16,5-10 6 16,4-8-13-16,5-8 7 15,2 0-12-15,4 0-8 16,14-4-21-16,9-12 2 16,18-4-100-16,13-3-185 15</inkml:trace>
  <inkml:trace contextRef="#ctx0" brushRef="#br0" timeOffset="234897.5118">10856 12471 501 0,'0'0'112'0,"0"0"-83"15,0 0-2-15,0 0 27 16,0 0-16-16,0 0-36 15,0 0 4-15,-12-11-6 16,12 11 0-16,18 0-4 16,22 0 13-16,23 0-6 15,26-3-3-15,31-8-8 0,23-3 7 16,13-4-16 0,-2 1-5-16,-19-4 10 0,-27 3-36 15,-37 4 8-15,-33 4-34 16,-38 2-113-16,-18-2-94 15</inkml:trace>
  <inkml:trace contextRef="#ctx0" brushRef="#br0" timeOffset="235130.0611">10813 12122 468 0,'0'0'146'0,"0"0"-141"16,0 0-5-16,0 0 0 15,122-5 5-15,-32 2-5 16,8 3-2-16,5 0 1 16,-5 0-46-16,-3 0-40 15,-3 0-45-15,-5 0-80 16</inkml:trace>
  <inkml:trace contextRef="#ctx0" brushRef="#br0" timeOffset="235420.9529">12179 11927 417 0,'0'0'191'0,"0"0"-119"0,0 0-34 16,0 0-2-16,0 0-19 15,0 0-17-15,75 10-17 16,-25 26 17-16,15 13 0 16,2 2 10-16,2 5-20 15,-2-1 2-15,-5-11-8 16,-8-8 11-16,-19-10 9 16,-12-8-4-16,-21 0 0 15,-4 7 3-15,-56 10 3 16,-27 9 12-16,-19 2-12 0,8-7-6 15,26-6-5-15,37-12-56 16,33-21-239-16</inkml:trace>
  <inkml:trace contextRef="#ctx0" brushRef="#br0" timeOffset="235893.0602">13671 11614 480 0,'0'0'143'0,"0"0"-81"15,0 0-22-15,0 0-19 16,0 0-21-16,0 0-2 15,-9 59 2-15,9 24 4 16,0 21-3-16,0 15 18 16,0 10-19-16,-13 3 1 15,-5-8-1-15,-3-13 2 16,4-22-4-16,1-16 2 16,1-21-25-16,-1-18 15 15,-1-18-23-15,-4-14 33 16,-4-2 7-16,-1-15-1 15,6-24 5-15,6-14 19 0,14-6-25 16,0-8 31-16,14 3-30 16,13 10-3-16,1 10-5 15,-5 12 2-15,-3 11 0 16,-3 12-3-16,2 5-9 16,3 4 2-16,5 0-28 15,2 13-11-15,0 8-25 16,-3-5-110-16,1-9-104 15</inkml:trace>
  <inkml:trace contextRef="#ctx0" brushRef="#br0" timeOffset="236402.5452">13969 11969 413 0,'0'0'163'15,"0"0"-77"-15,0 0-47 16,0 0-27-16,0 0-12 15,0 0 0-15,34 113 12 16,-27-44-7-16,-7 8-4 16,0 0-2-16,-7-8-23 15,-13-9-42-15,2-18-56 16,5-14-32-16,6-16 75 16,7-12 17-16,0 0 62 15,2-15 33-15,25-22-32 16,9-9 3-16,4-4 49 0,0 2-25 15,-5 8 30-15,-8 12 8 16,-6 11-15-16,-6 8 4 16,-6 7-44-16,0 2-11 15,2 0-5-15,3 16-19 16,-1 11 19-16,3 6 5 16,-6 4 0-16,-3-2-1 15,-3-5-23-15,-1-6-33 16,-3-9-1-16,3-10-15 15,1-5 73-15,7-5 12 16,7-27 73-16,11-19-24 16,13-19 20-16,14-18 0 15,8-4-26-15,1 7-13 0,-9 24 22 16,-17 17-33 0,-10 21-9-16,-8 9-6 0,-1 5-16 15,2 6-32-15,3 3-21 16,-5 0-75-16,-1 12-92 15,-3 12-38-15</inkml:trace>
  <inkml:trace contextRef="#ctx0" brushRef="#br0" timeOffset="236645.4754">15419 12360 20 0,'0'0'417'16,"0"0"-290"-16,0 0-113 15,0 0 15-15,0 0-10 16,0 0-18-16,143-44 5 16,-106 30-3-16,-3 2-3 15,-8-2 0-15,-8 2-48 16,-11 0-61-16,-7-2-119 15</inkml:trace>
  <inkml:trace contextRef="#ctx0" brushRef="#br0" timeOffset="236838.6723">15398 12100 294 0,'0'0'218'15,"0"0"-151"-15,0 0-37 16,0 0 12-16,116-59-1 15,-60 52 12-15,7-2-34 16,3-1 9-16,-1 3-28 16,-11-2-3-16,-15 1-19 15,-10-4-73-15,-15-2-105 16,-12-4-262-16</inkml:trace>
  <inkml:trace contextRef="#ctx0" brushRef="#br0" timeOffset="241782.3124">17017 11971 5 0,'0'0'44'16,"0"0"-27"-16,0 0 8 16,0 0-1-16,0 0-11 15,0 0 2-15,0 0-15 0,0 0-8 16,0 0 3-16,0 0-26 15,0 0-14-15</inkml:trace>
  <inkml:trace contextRef="#ctx0" brushRef="#br0" timeOffset="242119.4088">17017 11971 137 0</inkml:trace>
  <inkml:trace contextRef="#ctx0" brushRef="#br0" timeOffset="242688.0997">17017 11971 137 0,'-89'10'82'0,"89"-10"-57"0,0 0 17 0,0 0 11 0,0 0 22 16,0 0-30-16,-2 4 0 16,2-4 4-16,0 0-30 15,-5-2-1-15,5-14-12 16,0-7 0-16,0-3-6 16,0-7 0-16,20-3-12 15,7-2 11-15,6 0-8 16,1 4 9-16,-1 3 0 15,-2 5 3-15,-4 11-1 16,-5 2-2-16,-6 9-2 16,-5 4-5-16,0 0-9 15,-4 30 16-15,-7 16 7 16,0 13 1-16,-5 16 17 0,-22 6-16 16,-8 7-6-16,-7-2 7 15,1-3-8-15,1-17-4 16,9-14-5-16,6-17-22 15,13-15 12-15,7-11-7 16,5-4 24-16,0-5 6 16,0 0 12-16,5-21 5 15,19-13-23-15,10-12 0 16,12-10-4-16,10-9 4 16,6-2 0-16,5 0 4 15,3 7 3-15,-8 9-7 0,-11 8 15 16,-17 11-10-1,-15 12 31-15,-10 9 2 0,-6 6-5 16,-1 5 19-16,-2 0-34 16,0 0 9-16,0 0-27 15,-12 19-2-15,-19 22 2 16,-6 10 0-16,5 7 4 16,10 0 1-16,18-5-2 15,4-2-3-15,13-5 0 16,21-12-22-16,8-10-1 15,2-12-8-15,5-12 3 16,5 0 14-16,0-7-46 0,-1-18-35 16,-6-6-104-1</inkml:trace>
  <inkml:trace contextRef="#ctx0" brushRef="#br0" timeOffset="254310.6461">18214 11314 132 0,'0'0'69'0,"0"0"24"16,0 0 17-16,0 0-19 15,0 0-6-15,0 0-46 16,0 0 7-16,0 0-7 16,0 0-23-16,0 0 23 15,0 0-36-15,0 0-1 16,0 0-2-16,0 0-8 16,0 1 0-16,9 23-8 15,4 13 15-15,5 14-1 16,4 7 2-16,-1 3 0 15,0-3-5-15,-3-2 10 0,-1-4-9 16,-2-1 4-16,-7-2-21 16,0 2 19-16,-6-1-21 15,-2 1 2-15,0-4 19 16,0-1-20-16,0-7 14 16,-8-4-1-16,0-6-15 15,4-3 23-15,-5-6-6 16,-1-2 7-16,4-4-3 15,-1-2 4-15,1-4-1 16,-1-2 0-16,-2 0 5 16,0-3-1-16,-2 0-4 15,-7-3 0-15,0 3-7 0,-6-3 7 16,-3 0-3 0,5 0 2-16,-3-6-8 0,8-9 4 15,-1-8-6 1,7 0 11-16,5-5-1 0,6-2 1 15,0 2 0-15,0-1-1 16,14 3 0-16,9 1-6 16,4 1 7-16,6 1-8 15,5 5 7-15,-1 2-9 16,1 4 10-16,-1 2 0 16,-6 4 7-16,-5 2-9 15,-6 1 2-15,-6 3 0 16,-3 0-5-16,-5 0 2 15,1 3 0-15,-2 11-3 0,-1 10-2 16,-2 4 8-16,1 2-52 16,-1-4-115-16</inkml:trace>
  <inkml:trace contextRef="#ctx0" brushRef="#br0" timeOffset="254904.5898">18751 11671 186 0,'0'0'259'0,"0"0"-243"15,0 0-4-15,0 0 35 16,0 0-39-16,0 0 9 16,67-105-17-16,-27 77 0 15,1 4-1-15,-4 4 1 16,1 2 0-16,-5 7 17 15,-1 4-12-15,-8 5 17 0,-3 2-17 16,-4 0-2-16,-3 6 0 16,-3 22 6-16,-5 14-9 15,-6 12 28-15,0 12-20 16,-19 7 21-16,-22 4-28 16,-8 2 2-16,-9-1-6 15,0-3 3-15,5-12-2 16,6-9-3-16,13-14-6 15,15-10 4-15,9-16-2 16,8-2-12-16,2-7 16 16,0-3-16-16,20-2 21 15,18 0 0-15,13 0 2 0,8-12 9 16,1-6-11 0,-2-2 4-16,-5 0-9 0,0-4-5 15,-1 2-26-15,-10-4-15 16,-6-1-50-16,-10 3 2 15,-8-3-46-15</inkml:trace>
  <inkml:trace contextRef="#ctx0" brushRef="#br0" timeOffset="255170.4721">18831 11843 264 0,'0'0'91'0,"0"0"-89"16,0 0 45-16,116-27 44 16,-56 20-52-16,3 0-13 15,1 2 13-15,-1 1-32 16,-8-2 8-16,-5 2-15 15,-15 1-29-15,-10 2-88 16,-16-2-160-16</inkml:trace>
  <inkml:trace contextRef="#ctx0" brushRef="#br0" timeOffset="266162.6426">19960 11941 301 0,'0'0'109'0,"0"0"-99"0,0 0-8 16,0 0 12-16,0 0 18 16,0 0-5-16,0 0-21 15,119-11-3-15,-113 11-6 16,-2 0-31-16,2 0-42 15,-1 0-26-15,-5 0-89 16</inkml:trace>
  <inkml:trace contextRef="#ctx0" brushRef="#br0" timeOffset="266889.0061">19839 11957 289 0,'0'0'70'16,"0"0"-60"-16,0 0 40 15,0 0 13-15,0 0-1 16,0 0-34-16,-5 0-11 16,5 0 16-16,0 0-13 15,0 0 2-15,14 0-10 16,19 0-11-16,21 0 20 15,13 0 6-15,8 0-18 16,6-4 11-16,8-2-19 16,2-2 6-16,3 2-1 15,-5-2-5-15,-16 4-2 0,-15-2-7 16,-19 4-16-16,-20-2 8 16,-9 4-27-16,-10 0-1 15,0 0-38-15,-18 0-93 16,-26 2-39-16</inkml:trace>
  <inkml:trace contextRef="#ctx0" brushRef="#br0" timeOffset="267175.7659">19805 11794 260 0,'0'0'122'15,"0"0"-95"-15,0 0 22 16,0 0 27-16,0 0-59 16,0 0-9-16,83-19-9 15,-11 17 4-15,10 0 0 16,7-4-2-16,0-1 5 15,-2 2-12-15,-2 0-4 16,-7 1-40-16,-14-3-104 16</inkml:trace>
  <inkml:trace contextRef="#ctx0" brushRef="#br0" timeOffset="267541.1218">20689 11592 408 0,'0'0'205'0,"0"0"-141"16,0 0-48-16,0 0 9 16,0 0-22-16,0 0 7 15,102 12-10-15,-38 12 0 16,13 7 8-16,2-1-9 0,2 2 1 15,-10-2 0-15,-9-2-4 16,-12-2 9-16,-17-5-5 16,-18 0 0-16,-12-1-19 15,-3 8 13-15,-24 7 3 16,-28 11 3-16,-19 0 22 16,-12 0-22-16,-2-6 0 15,10-7 0-15,11-6-29 16,14-8 2-16,15-5-30 15,8 1-29-15,13-5-34 16,14-4-138-16</inkml:trace>
  <inkml:trace contextRef="#ctx0" brushRef="#br0" timeOffset="268809.7773">22788 10712 256 0,'0'0'164'15,"0"0"-100"-15,0 0-20 0,0 0 56 16,0 0-35-16,0 0-30 16,0 0-23-16,-7-12-9 15,-6 12 10-15,-14 0-13 16,-17 1 0-16,-24 16-5 16,-16 5-10-16,-21 2-15 15,-6 0-33-15,8 0-27 16,20-4 62-16,31-6 14 15,25-2 3-15,15 1 9 16,12-4-29-16,0 5 14 16,12 4 17-16,17 5 12 15,9 0 41-15,7 5-4 16,1 4-13-16,1 11 9 16,-7 6-17-16,-9 12 7 0,-13 14 3 15,-13 18-23-15,-5 18 7 16,-14 14-12-16,-24 3-8 15,-11 0 2-15,0-2 2 16,0-5-6-16,7-8 0 16,9-11-1-16,10-10-6 15,9-17 2-15,8-13-18 16,6-13 19-16,0-11-18 16,0-8 15-16,6-10-1 15,21-6-19-15,9-7 27 16,17-7 0-16,12 0 0 15,7-19-9-15,5-9-39 16,-7-4-14-16,-8-5-40 0,-9 2-48 16,-8-5-51-16</inkml:trace>
  <inkml:trace contextRef="#ctx0" brushRef="#br0" timeOffset="270648.416">23125 10261 455 0,'0'0'130'16,"0"0"-116"-16,0 0-1 15,0 0 1-15,0 0-3 16,0 0 14-16,0 122 23 16,-12-41 13-16,-5 10-14 15,-6 6-33-15,-3-2 5 16,-1 0-15-16,3-9-3 0,1-6-2 16,7-10-4-16,3-15-6 15,-1-8 1-15,1-16-16 16,-3-7 3-16,-7-10-27 15,-6-12 13-15,-7-2 30 16,0-22-12-16,5-27 19 16,11-14 3-16,13-13-1 15,7-1 4-15,0 13 4 16,11 15 13-16,7 20 3 16,0 12-24-16,7 8-4 15,6 6-7-15,9 3-33 16,5 3 5-16,1 15-45 0,-6-4-132 15</inkml:trace>
  <inkml:trace contextRef="#ctx0" brushRef="#br0" timeOffset="271143.8087">23337 10698 389 0,'0'0'116'16,"0"0"-102"-16,0 0-8 16,-16 124 41-16,9-68-2 15,1 2-36-15,-3 3-7 0,2-10-2 16,-2-6-9-16,3-16-27 16,3-12-21-16,3-9 13 15,0-8 17-15,0 0 27 16,0-20-2-16,25-22 2 15,8-13-5-15,7-3 5 16,4 7 12-16,-3 10 14 16,-10 15 16-16,-11 14-17 15,-8 12 12-15,-6 0-37 16,0 4-10-16,4 21 10 16,-6 4 1-16,-1 3 0 15,-1 3 10-15,-2-5-9 0,0-6 2 16,0-10-8-1,2-6-5-15,2-8-5 0,5 0 3 16,7-6 11-16,6-27 33 16,14-14-31-16,6-13 28 15,7-7 3-15,7 4 2 16,-10 10-19-16,-8 16 12 16,-17 20 12-16,-15 9-19 15,-6 6-21-15,0 2-74 16,0 2-123-16,-2 15-73 15</inkml:trace>
  <inkml:trace contextRef="#ctx0" brushRef="#br0" timeOffset="271311.4941">24072 10824 194 0,'0'0'169'0,"0"0"-142"16,0 0 44-16,0 0 44 15,-44 120-63-15,32-74-52 16,8 8 0-16,4-1-57 16,0-7-163-16</inkml:trace>
  <inkml:trace contextRef="#ctx0" brushRef="#br0" timeOffset="271961.4779">23185 11261 505 0,'0'0'173'0,"0"0"-119"15,0 0-46-15,0 0-8 16,0 0 0-16,-18 189 45 16,16-84-27-16,0 7 0 15,-3-6-14-15,-3-4-4 16,-6-8 0-16,-9-6 5 15,-8-9-11-15,-9-14 6 0,-6-8-22 16,-6-15 17-16,-1-10-3 16,6-10 5-16,4-10 0 15,10-12-17-15,4 0 20 16,12-22 1-16,5-17 0 16,12-8 12-16,0-7 4 15,31 1 3-15,12 6-16 16,10 4-3-16,3 13-2 15,0 10 1-15,-5 12-10 16,-9 8 5-16,-8 0-22 16,-5 0-43-16,-11 12-56 15,-3 4-10-15,-1-1 4 16,-3-7-144-16</inkml:trace>
  <inkml:trace contextRef="#ctx0" brushRef="#br0" timeOffset="272456.9627">23546 11789 346 0,'0'0'77'0,"0"0"-73"16,0 0 62-16,0 108 27 0,-2-52-23 15,-18 10-19 1,-1 4-14-16,0 1-35 0,-2-9-2 15,7-12-22-15,5-14-52 16,9-14-4-16,2-13 47 16,0-9-22-16,11 0-50 15,18-17 87-15,9-23-17 16,7-10 22-16,-1-9 11 16,1 5 19-16,-5 10 37 15,-11 16-21-15,-11 12-18 16,-9 14-17-16,-7 2-5 15,-2 12-14-15,0 20 19 16,0 7 9-16,0-1 10 16,-9-2-14-16,0-8 3 15,7-7-8-15,-1-9 2 16,3-7-6-16,0-5-3 16,5 0 7-16,27-28 52 0,12-20-44 15,12-18 31-15,13-17 19 16,9-11-17-16,-5 7 5 15,-10 17-41-15,-24 24 34 16,-20 26-10-16,-17 15-29 16,-2 5-24-16,0 16-157 15,-15 17-36-15,1 7-39 16</inkml:trace>
  <inkml:trace contextRef="#ctx0" brushRef="#br0" timeOffset="272846.9301">24338 12224 168 0,'0'0'43'16,"0"0"44"-16,0 0 44 16,0 0-62-16,8-116-13 15,21 91-32-15,5 8-12 16,3 5 5-16,0 6-10 15,-6 6-5-15,-3 0 3 16,-5 7 2-16,-9 16-6 16,-14 7 3-16,-5 12-4 0,-38 6 60 15,-13 8-13 1,-12 4-18-16,-3 0-2 0,-4 0-20 16,11-2 9-16,12-7-5 15,17-10-6-15,13-8 4 16,15-11-9-16,7-6-6 15,18-10 6-15,36-6 8 16,21 0 7-16,12-20-15 16,5-14-18-16,-5-2 3 15,-10-5-26-15,-9-2-21 16,-22-8-84-16,-17-5-216 16</inkml:trace>
  <inkml:trace contextRef="#ctx0" brushRef="#br0" timeOffset="273088.7011">24986 11694 547 0,'0'0'235'0,"0"0"-220"16,0 0 5-16,0 0-2 15,0 0 11-15,137-8-14 16,-87 6-12-16,-3 0-3 16,-13 0 0-16,-14-6-57 15,-13-4-72-15,-7-10-68 0,-9-6-248 16</inkml:trace>
  <inkml:trace contextRef="#ctx0" brushRef="#br0" timeOffset="273221.1176">25017 11383 432 0,'0'0'197'16,"0"0"-126"-16,0 0-39 16,0 0-32-16,176-46 5 15,-93 44-11-15,4 0-36 16,-7-1-59-16,-8-8-124 16</inkml:trace>
  <inkml:trace contextRef="#ctx0" brushRef="#br0" timeOffset="273873.2016">26500 10503 476 0,'0'0'132'16,"0"0"-62"-16,0 0-19 16,0 0 16-16,0 0 13 0,0 0-41 15,8-38-25 1,-8 38-14-16,-17 0-3 0,-18 0 3 16,-15 11-17-16,-4 10 1 15,8 4 4-15,3-1-22 16,12-1 11-16,8 0 14 15,8-1-19-15,7-3 15 16,0 3-12-16,8 0 14 16,0 2 9-16,0 3-9 15,0 1 11-15,0 9-2 16,0 6 8-16,0 11-1 16,0 16 12-16,-21 11 1 15,-10 14 15-15,-12 20-19 16,-6 6-5-16,-2 4-4 0,3 0-1 15,6-10-2-15,7-3-2 16,6-6 0-16,0-6 10 16,6-5-10-16,6-13 0 15,-1-6 0-15,5-8-2 16,-5 2 0-16,-1-3-2 16,-4-1-5-16,-6-3 8 15,-8-5-11-15,6-5 12 16,2-9-6-16,12-9 12 15,8-9-10-15,7-8 4 16,2-4-17-16,13-7 17 16,31-4 4-16,16-3 7 15,14 0 3-15,4-7-11 16,-2-5-6-16,-7 0-4 16,-9 2-42-16,-13 1-33 0,-15-2-155 15,-15 0-193-15</inkml:trace>
  <inkml:trace contextRef="#ctx0" brushRef="#br0" timeOffset="277760.6751">26859 10657 288 0,'0'0'77'0,"0"0"-71"16,0 0-1-16,0 0 14 15,0 0 51-15,0 0-10 16,0 0-25-16,0 19 1 16,0-19 1-16,0 0 16 15,-4 0-7-15,-6-12-24 16,3-16-22-16,3-9-6 16,4-1-11-16,4 1 12 15,25 2-18-15,9 5-7 16,9 3-2-16,3 10 13 15,-2 7 9-15,-3 6-9 16,-13 4 11-16,-13 0 6 16,-15 20-26-16,-4 16 5 0,-15 12 6 15,-28 12 17-15,-14 3 9 16,-8-2-1-16,2 2-5 16,3-5 7-16,12-4-9 15,5-8-1-15,14-8 2 16,7-10 3-16,12-10-7 15,6-11 2-15,4-5 0 16,0-2 3-16,10 0 10 16,30-28 10-16,18-17-6 15,13-11-16-15,7-13-2 16,-5-1 1-16,-10 4 0 16,-14 11 8-16,-18 10-6 15,-16 15 8-15,-7 10 18 16,-6 11 8-16,-2 4 9 0,0 5-10 15,0 0-34 1,0 0-1-16,0 2-15 0,-16 26 7 16,-11 19 2-16,-9 14 12 15,-1 11-6-15,-3 9 0 16,6 0 0-16,5-1-2 16,16-7-11-16,13-7-45 15,0-19-37-15,42-17-67 16,23-23-103-16</inkml:trace>
  <inkml:trace contextRef="#ctx0" brushRef="#br0" timeOffset="277955.9374">27476 10946 273 0,'0'0'89'16,"0"0"-83"-16,0 0 19 15,0 0 64-15,0 0-17 16,-33 137-10-16,24-95-37 16,-1 4-25-16,6 0-4 15,-2-6-87-15,6-13-201 16</inkml:trace>
  <inkml:trace contextRef="#ctx0" brushRef="#br0" timeOffset="278422.6287">28167 10611 3 0,'0'0'116'0,"0"0"12"16,0 0-23-16,0 0-16 16,0 0-19-16,0 0-21 15,2-1-10-15,-2 13-39 16,-8 20 0-16,-15 14 27 16,-6 10-8-16,-4 4 0 0,0 4-17 15,-1-4-1-15,7-1-1 16,3-10-18-16,7-8-46 15,7-11-41-15,8-16-60 16,2-14-112-16</inkml:trace>
  <inkml:trace contextRef="#ctx0" brushRef="#br0" timeOffset="278653.4875">27920 10648 323 0,'0'0'90'16,"0"0"-79"-16,0 0 6 0,0 0 29 15,0 0 13-15,0 0-6 16,71 87-33-16,-36-46-2 16,8 2-14-16,-3 2-2 15,2-5-4-15,-3-4-19 16,-2-8-58-16,-1-11-101 15,-1-13-137-15</inkml:trace>
  <inkml:trace contextRef="#ctx0" brushRef="#br0" timeOffset="279080.262">28919 10239 324 0,'0'0'144'0,"0"0"-11"16,0 0-98-16,0 0-23 15,0 0-12-15,0 0-12 16,-12 98 12-16,12-12 23 16,-2 13-11-16,2 3 2 15,0-4-13-15,0-6 1 16,0-7-2-16,6-12-12 15,0-10 6-15,-4-11 2 16,-2-14 4-16,0-12 7 16,0-9-7-16,0-8 0 0,-10-4-1 15,-14-5 8-15,-10 0-9 16,-6 0 2-16,3-17-5 16,3-12 5-16,12-6 0 15,11-11 16-15,11-3 3 16,0-2-16-16,6 2 11 15,21 8 17-15,2 8-31 16,2 8 0-16,7 8-26 16,4 5-8-16,3 8-44 15,-1 4-67-15,-10 0-61 16</inkml:trace>
  <inkml:trace contextRef="#ctx0" brushRef="#br0" timeOffset="279531.6307">29378 10415 371 0,'0'0'185'15,"0"0"-96"-15,0 0-55 16,0 0-17-16,0 0-9 15,0 0-4-15,83-14-1 0,-29 10-3 16,9 0 0 0,9 0-5-16,5-2-16 0,4 0-2 15,-10 1-29-15,-11 5 47 16,-21 0 5-16,-16 0 0 16,-13 0-7-16,-10 11-2 15,-5 17-21-15,-39 14 19 16,-23 12 9-16,-20 10 4 15,-17 8 9-15,-17 11-5 16,5 1-3-16,13-6 2 16,32-9-5-16,33-18-2 15,26-12-5-15,12-13-2 16,19-9 9-16,47-10 37 16,26-7 21-16,20-4-43 15,1-22-15-15,-10-4-36 16,-21-1-4-16,-26 1-2 15,-25 0-64-15,-28-4-130 0</inkml:trace>
  <inkml:trace contextRef="#ctx0" brushRef="#br0" timeOffset="279726.6637">29347 10735 308 0,'0'0'111'15,"0"0"-104"-15,142 0 28 16,-64 0 53-16,7 0-44 0,0 0-7 16,-1 0-21-1,-10 0-16-15,-12 0 0 0,-15 9-11 16,-16 5-119-16,-15-4-190 16</inkml:trace>
  <inkml:trace contextRef="#ctx0" brushRef="#br0" timeOffset="280679.3205">26707 12320 320 0,'0'0'143'0,"0"0"-143"15,0 0-7-15,0 0 6 0,0 0 2 16,0 0-4-1,-58-40-8-15,58 12 6 0,9-2 5 16,16-1 4-16,6 3-4 16,4 3 1-16,3 2-1 15,0 4 17-15,-8 6 5 16,-11 10 11-16,-7 3 5 16,-8 0-38-16,-2 7-4 15,0 25-7-15,-2 19 11 16,-10 14 15-16,-31 5-5 15,-12 10 3-15,-5-5 8 16,2 0-19-16,9-9 9 16,11-8-11-16,12-8 3 15,8-12-5-15,12-12 2 0,4-10 0 16,0-8-1-16,0-8-12 16,22 0 13-16,27-24 28 15,24-20 5-15,17-14-18 16,3-12-10-16,-2-1-5 15,-10 9 18-15,-21 12 4 16,-20 18 9-16,-20 12-8 16,-13 12 0-16,-7 8 0 15,0 0-22-15,0 0-2 16,-2 0 1-16,-23 10-17 16,-8 14 14-16,-1 10 3 15,5 7 0-15,10 3-5 16,7 2 5-16,10 4 0 0,2 2-3 15,16 1-3 1,30-7-25-16,19-11-87 0,9-17-95 16</inkml:trace>
  <inkml:trace contextRef="#ctx0" brushRef="#br0" timeOffset="281052.9858">27536 12777 113 0,'0'0'400'16,"0"0"-353"-16,0 0-28 0,0 0 11 15,0 0-4-15,0 0-20 16,-13-77 11-16,40 52-16 16,6 5-2-16,3 2-6 15,-5 8 1-15,-4 4 2 16,-8 6-3-16,-3 0-7 15,-5 6 3-15,-9 22 5 16,-2 12 2-16,-15 8 4 16,-30 5 0-16,-8 5 10 15,-2 4 4-15,3 4 3 16,12-5 17-16,11-3-23 16,15-11-11-16,8-11 16 15,6-6 0-15,0-5-9 0,18-8-1 16,28-7 1-1,24-10-14-15,18 0-23 0,13-29-80 16,-5-22-66-16,-7-17-220 16</inkml:trace>
  <inkml:trace contextRef="#ctx0" brushRef="#br0" timeOffset="281285.6297">28624 12421 283 0,'0'0'249'0,"0"0"-152"0,0 0-66 16,0 0 3-16,0 0-18 15,0 0 0-15,-31 47-5 16,-9 15 17-16,-5 15 8 16,3 3-32-16,1-2-4 15,8-10-14-15,6-13-63 16,12-18-31-16,6-14-40 15,4-21-5-15,3-2-79 16</inkml:trace>
  <inkml:trace contextRef="#ctx0" brushRef="#br0" timeOffset="281490.7039">28219 12462 502 0,'0'0'156'16,"0"0"-81"-16,0 0-41 15,0 0-17-15,0 0-8 0,0 0 0 16,48 18-7-16,6 17 40 16,8 9-35-16,3 4-2 15,-3 2-5-15,-4-4-16 16,0-6-16-16,0-10-45 16,7-12-89-16,6-18-71 15</inkml:trace>
  <inkml:trace contextRef="#ctx0" brushRef="#br0" timeOffset="281886.4973">29397 11983 498 0,'0'0'162'15,"0"0"-109"-15,0 0-53 16,0 0-2-16,0 0-3 15,0 0-30-15,14 76 35 16,1-2 22-16,-3 14-12 16,-3 3-4-16,-9-3-6 15,0-1 6-15,0-12-5 16,0-6-1-16,-13-11 0 16,-6-12 0-16,1-9-13 15,-6-12 8-15,2-4-8 0,-3-11 6 16,-8-8 7-1,2-2 0-15,-7 0-1 0,5-25 1 16,10-7-19-16,9-10 19 16,12-9 6-16,2 2 2 15,14-3-6-15,19 6-2 16,11 10-19-16,12 7 12 16,7 9-36-16,1 8-24 15,4 8-22-15,-10 4-22 16,-10 0-103-16</inkml:trace>
  <inkml:trace contextRef="#ctx0" brushRef="#br0" timeOffset="290096.4658">29685 12196 267 0,'0'0'169'0,"0"0"-158"0,0 0 3 15,0 0 11-15,0 0 44 16,0 0-35-16,0 0-24 16,119 2 11-16,-64-13-21 15,-2 0 0-15,1 1 11 16,-7 2-7-16,-7 1 2 15,-9 3-6-15,-8 4 0 16,-13 0-14-16,-5 0 7 16,-5 0-14-16,0 7 9 15,-17 25-1-15,-29 17 13 0,-12 12 7 16,-13 11-6 0,0 3 16-16,9-3-17 0,10-3 0 15,17-11 0-15,12-7 10 16,15-15-10-16,8-10 0 15,2-8 1-15,38-7-1 16,24-11 3-16,19 0 13 16,6-5-16-16,-8-15-27 15,-17-1-11-15,-19 0-8 16,-21 1-91-16,-15 3-68 16</inkml:trace>
  <inkml:trace contextRef="#ctx0" brushRef="#br0" timeOffset="290346.5244">29714 12414 330 0,'0'0'155'0,"0"0"-118"15,0 0 34-15,0 0-16 16,0 0-18-16,134-5-12 16,-70 5-22-16,10 0 1 15,4 1-4-15,5-1-101 16,-9 0-91-16,-14-6-187 16</inkml:trace>
  <inkml:trace contextRef="#ctx0" brushRef="#br0" timeOffset="290922.5697">30744 10830 229 0,'0'0'90'15,"0"0"-67"-15,0 0-15 16,134-58 11-16,-83 46-19 15,5-1 1-15,4 1-5 16,-2 3 15-16,7 4-11 16,-7 5 0-16,0 0 8 15,-7 0-2-15,-6 9-6 16,-8 15 0-16,-8 12-3 16,-8 20 10-16,-19 23-5 0,-2 23 38 15,-18 24 11-15,-29 32 14 16,-16 16-18-16,-14 20-7 15,-8-1 1-15,16-22-40 16,19-20 4-16,28-29-5 16,22-24 8-16,0-18-7 15,0-13-1-15,7-18 0 16,2-12 5-16,-7-16 4 16,-2-9-9-16,0-5 0 15,-25-3 10-15,-27 2 0 16,-25-3-3-16,-8 4-3 15,4 5-8-15,4 4 3 16,11-2-89-16,16-8-176 16</inkml:trace>
  <inkml:trace contextRef="#ctx0" brushRef="#br0" timeOffset="291874.2531">26544 11117 106 0,'0'0'260'0,"0"0"-204"16,0 0-30-16,0 0 44 15,0 0-26-15,0 0-44 16,22 0 0-16,3 2 0 16,4 12 17-16,7 1-16 15,3 10 5-15,9 2 2 16,8 6-2-16,8 9 6 16,7 2-12-16,10 5 7 15,8-5-9-15,9-6 12 16,9-6-10-16,16-4 17 15,17-4-15-15,9-6 23 16,14-2-25-16,11-6 3 16,4 1-6-16,7-6 4 15,2-1-1-15,-6-1 0 0,-3-3 0 16,3 0 2-16,2 0-2 16,-9 0 0-16,-8-7-14 15,-14-5 14-15,-24-2 0 16,-20 1 0-16,-20 1 5 15,-24-2-3-15,-23 3-2 16,-17 3 4-16,-11 2 5 16,-6 4-8-16,-5 2-1 15,-2-2 0-15,0 2-10 16,0 0 10-16,0 0-16 16,0 0-53-16,0 0-39 15,-11 8-62-15,-24 4 35 0</inkml:trace>
  <inkml:trace contextRef="#ctx0" brushRef="#br0" timeOffset="303248.6587">6925 15430 107 0,'0'0'79'0,"0"0"-76"0,0 0 9 15,0 0 9-15,0 0 1 16,0 0 0-16,0 0-12 16,0 0 28-16,58 6-23 15,-42-6 0-15,0 0 11 16,0 0-20-16,3 5 6 16,-1-5-9-16,5 5 2 15,-2 3-4-15,2 0 4 16,4-2-4-16,4 6 11 15,7-2-7-15,7 0-2 16,11 2 13-16,3-4-15 16,11 1 13-16,-1 0-14 15,-1 1 0-15,7-1 8 0,-2 0-3 16,5 4 0-16,9-4-3 16,2 6 3-16,7-3 2 15,2-2-7-15,4-2 1 16,8 0-1-16,4-4 2 15,-1 2-2-15,-4-3 0 16,-4 2 0-16,-11 1-2 16,-6 2 2-16,-5-2 0 15,0 1-3-15,0-2 6 16,1-1-3-16,7-4 0 16,12 0 4-16,11 0-9 15,3 0 5-15,2 0-4 16,-6 0-4-16,-5 0 8 0,-8-4 0 15,-4 4 0-15,-5 0 7 16,-2 0-12-16,-2 0 5 16,5 0 0-16,3 0 2 15,8 0 2-15,4 0-4 16,0 0 0-16,2 0 6 16,-1 0-12-16,0 0 6 15,-2-4 0-15,-6 4 3 16,-7 0 0-16,-8-1-3 15,0 1 3-15,1 0 0 16,5 0 8-16,6 0-11 16,5 0 3-16,6 0 1 0,3-6-4 15,2 3 0-15,1-5 0 16,-5 0 6-16,-8 1-7 16,-3 4 1-16,-2-1 0 15,4 2 2-15,7-1-1 16,5-1 7-16,5 3 2 15,9-3-3-15,3-2 4 16,9-1-9-16,2 6-1 16,1-3 2-16,-5 0 0 15,0 4-3-15,-7-4 0 16,0 2 6-16,2 0-10 16,8 0 4-16,4-3 0 15,1 2-3-15,6-3 3 16,3-2 0-16,1 4 0 15,7-1 7-15,-5 0-10 0,-2 1 3 16,-5 4 0-16,-1-4-4 16,-4 4 6-16,-3 0-2 15,-1-5 0-15,-8-2 6 16,-8 0-5-16,-8-5-1 16,-6 2 0-16,-12-4 5 15,-11-1-5-15,-14-4 0 16,-11 5 7-16,-12-4-4 15,-10 4 22-15,-11 1-4 16,-11 6-5-16,-7 5 18 16,-5-3-24-16,-1 5 5 15,-3 0-11-15,-2 0-1 0,0 0-6 16,0 0-14-16,0 0-43 16,0 0-34-16,-22 0-90 15,-27 5-46-15</inkml:trace>
  <inkml:trace contextRef="#ctx0" brushRef="#br0" timeOffset="304012.4842">14438 13682 364 0,'0'0'91'0,"0"0"16"0,0 0-56 16,0 0-28-1,0 0 5-15,0 0-28 0,-16-2 0 16,39 40 1-16,6 11 13 16,2 14 29-16,-6 5-25 15,-8 2-14-15,-11-1 14 16,-6-3-18-16,-6-8 0 16,-32-2 1-16,-11-10 3 15,-6-8-7-15,1-10 3 16,5-14-24-16,11-10 20 15,9-4-12-15,9-14 16 16,11-26 4-16,7-10 0 16,2-4-4-16,15 2 3 0,19 8-3 15,6 12-2-15,2 9-9 16,3 10-3-16,-3 9 6 16,-2 4-38-16,-6 0-9 15,-6 0-54-15,-3 1-65 16,-7-1-128-16</inkml:trace>
  <inkml:trace contextRef="#ctx0" brushRef="#br0" timeOffset="304448.8027">14714 13858 370 0,'0'0'175'0,"0"0"-156"0,0 0-19 15,0 0 0 1,0 0 15-16,0 0 52 0,36 118-25 15,-32-73-5-15,-2-5-33 16,-2-10-7-16,0-11 3 16,0-9-28-16,0-5 11 15,0-5-20-15,7 0 20 16,11-18 7-16,5-18-2 16,10-10 12-16,-2 5-6 15,-4 12 13-15,-8 10 20 16,-9 13-22-16,-1 6-5 15,-3 0 0-15,1 0-23 16,2 18 23-16,-4 9-6 16,-1 0 13-16,2-4 5 0,1-5-12 15,0-6-6-15,2-6 4 16,-3-6-26-16,10 0 28 16,13-18 34-16,7-14 0 15,10-8 6-15,-1-2-27 16,-5 3 0-16,-2 9 18 15,-11 10-23-15,-7 8 6 16,-5 9-14-16,-1 3-35 16,3 0-61-16,-1 15-94 15,-3 5-102-15</inkml:trace>
  <inkml:trace contextRef="#ctx0" brushRef="#br0" timeOffset="304653.4728">15585 13990 385 0,'0'0'139'0,"0"0"-122"16,0 0 8-16,0 0 21 15,128-1 26-15,-82-12-15 16,2 1-7-16,-4 3-36 16,-11 0-10-16,-10 4-8 15,-10 5-38-15,-8 0-41 16,-5 0-16-16,0 0-47 15,-20-2-36-15</inkml:trace>
  <inkml:trace contextRef="#ctx0" brushRef="#br0" timeOffset="304874.3199">15726 13892 192 0,'0'0'177'0,"0"0"-90"16,0 0-29-16,0 0 15 15,0 0 5-15,0 0-59 16,14-36-12-16,3 28-7 16,8 2 0-16,4 1-7 15,2-2 7-15,5 2-2 16,1 5-3-16,6 0-27 16,1 0 10-16,-4 0-52 15,-5 0-77-15,-18 0-143 16</inkml:trace>
  <inkml:trace contextRef="#ctx0" brushRef="#br0" timeOffset="305610.7526">16549 13186 283 0,'0'0'152'15,"0"0"-38"-15,0 0-15 16,0 0-46-16,0 0 6 15,0 0-59-15,0-14 2 16,4 79-2-16,3 23 24 0,2 14 11 16,-7 5-2-16,-2-3-32 15,0-16 14-15,0-16-15 16,0-19 0-16,-2-14-8 16,-10-11 4-16,-1-7-13 15,-3-10 3-15,1-6-20 16,2-5 34-16,4-7 6 15,4-32-2-15,5-19-8 16,0-14 0-16,14-2 4 16,12 9-2-16,1 18-15 15,0 18 1-15,0 14-59 16,0 12-58-16,2 3-6 16,-3 0-43-16,1 0-4 15</inkml:trace>
  <inkml:trace contextRef="#ctx0" brushRef="#br0" timeOffset="306038.518">16831 13501 85 0,'0'0'168'0,"0"0"-14"16,0 0-17-16,0 0-8 15,0 0-72-15,0 0-57 16,8 7 0-16,-8 32 4 16,-2 10 15-16,-6 1-11 15,2-7 3-15,4-11-22 16,2-11 5-16,0-11-21 15,0-8 23-15,0-2-26 0,0 0 22 16,0 0 8 0,18-22 2-16,11-9 8 0,4-2-10 15,-2-2-2-15,-2 11-8 16,-11 12 6-16,-4 7 0 16,-10 2 0-16,-2 3-5 15,-2 0 8-15,0 0-17 16,2 16 13-16,0 5 5 15,3-1 7-15,2-3 3 16,-3-7-10-16,3-3 6 16,-1-7-6-16,5 0 5 15,12 0 7-15,10-18 52 16,14-18-49-16,9-12 5 16,11-8 8-16,4-4-21 15,-9 9 11-15,-14 12-18 16,-22 18-17-16,-15 13 16 15,-11 8-103-15,0 3-138 0,0 14-35 16</inkml:trace>
  <inkml:trace contextRef="#ctx0" brushRef="#br0" timeOffset="306272.2747">18038 13207 527 0,'0'0'142'16,"0"0"-126"-16,0 0 1 0,0 0-11 16,0 0-4-1,-152 153 20-15,90-70-22 0,-5 5 0 16,0 3 4-16,3-4-4 16,10-8-6-16,11-16-24 15,12-10-50-15,14-16-48 16,8-14-63-16,9-15-53 15</inkml:trace>
  <inkml:trace contextRef="#ctx0" brushRef="#br0" timeOffset="306810.7929">17929 13626 245 0,'0'0'236'0,"0"0"-143"0,0 0-22 15,0 0-29-15,0 0-11 16,0 0-24-16,9 65 6 16,-9-24 9-16,0-1-21 15,0-7-1-15,0-6 0 16,-7-8-8-16,5-6 6 16,0-6-8-16,2-6-31 15,0-1 27-15,0 0-6 16,2 0 20-16,22-26 18 15,12-12-13-15,10-8-1 0,0 2-4 16,-4 6 5 0,-11 13-5-16,-11 13 0 0,-5 12 0 15,-3 0-4-15,-1 7-11 16,-3 16 15-16,-1 4-6 16,-7 1 12-16,0-4 8 15,0-4-14-15,0-8 2 16,0-6-6-16,0-5 11 15,0-1-7-15,0 0 0 16,12 0 1-16,10-19 39 16,14-13-24-16,6-8-16 15,-3 3 27-15,-10 12-26 16,-8 11 27-16,-13 12 7 16,0 2-34-16,3 5-2 15,0 19-10-15,5 12 11 0,-3 3 24 16,3 1-21-1,-1-4 30-15,3-1-33 0,7-1-3 16,4-5-15-16,4-3-100 16,-2-8-124-16</inkml:trace>
  <inkml:trace contextRef="#ctx0" brushRef="#br0" timeOffset="308872.8791">2062 16343 141 0,'0'0'129'0,"0"0"-67"16,0 0-26-16,0 0 4 15,0 0-28-15,0 0-9 16,-3-9-2-16,3 9-1 15,0 0 0-15,21 0 0 16,10 0 8-16,9 0 18 16,16 0-5-16,8 0-20 15,16 0 21-15,11 0-17 16,21 0-3-16,15 0 13 16,11-2-11-16,12-1 27 15,8-1-31-15,12-5 5 16,13 0 4-16,12-10-9 15,6 1-13-15,11 2 8 0,13-3 4 16,9-5 1-16,16 4 0 16,-3-3 5-16,0 7-6 15,-4 6 1-15,-6-4 0 16,-3 6-2-16,-5-6 7 16,-1 0-10-16,-5-3 0 15,-10-2-12-15,1 3 7 16,-8-2 1-16,-7 4 9 15,-6 4-1-15,-4 2 4 16,-2-4 2-16,4 2-5 0,-4-4 0 16,0-3-4-1,2 3 4-15,-4-3-9 0,-13-2 9 16,-7 1-4-16,-6 4 4 16,-4 7 1-16,1 0 6 15,0 5 14-15,2 2-14 16,0 0-4-16,-1 0 0 15,-5 4 5-15,-17 8-11 16,-12 2 3-16,-13-6-1 16,-15 2 1-16,-5-2 0 15,-8-2 4-15,-9 6 9 16,3-2-3-16,2 3-9 16,7 5-1-16,6-4 0 15,-1 4-6-15,-11-4 1 16,-7-1-4-16,-9 3 5 0,-7-1-5 15,-4-3 7 1,6 2-1-16,3 3 6 0,3-2 0 16,6 3-3-16,3-5 0 15,-2-1 2-15,-3-3 0 16,-4 2-2-16,-8-4 3 16,-7 3 2-16,-7-1 10 15,-6 0-15-15,-1 3 0 16,-3 2 0-16,1 4 4 15,0-4-4-15,-4-2 0 16,-2 2 5-16,-4-5 5 16,-6-4 2-16,-3-1 2 0,-8 1 13 15,-6-5-22-15,0 0 13 16,0 0-18-16,0 0-4 16,0 4-41-16,0 10-94 15,-10-7-126-15</inkml:trace>
  <inkml:trace contextRef="#ctx0" brushRef="#br0" timeOffset="309660.7369">10160 17034 420 0,'0'0'122'16,"0"0"-86"-16,0 0-36 16,0 0 3-16,0 0-1 15,0 0 74-15,15 113-48 16,-5-74 10-16,-4-2-35 16,1-11 0-16,-1 0-1 0,-1-11-2 15,2-3-1 1,-3-3-3-16,1-9-36 0,1 0 16 15,10 0-9-15,10-9 33 16,17-18-5-16,6-11 6 16,-6 6-1-16,-12 10 8 15,-16 12-7-15,-8 10 19 16,-7 0-20-16,2 0-8 16,3 10 8-16,-1 16 8 15,3 0 20-15,-3-3-1 16,0 4-25-16,1-10 14 15,-2-3-16-15,1-5 0 16,2-5-6-16,1-4-26 16,11 0 27-16,13-27 5 0,7-12 17 15,14-12 2-15,-4-5-4 16,-3 11-14-16,-9 13 28 16,-16 15-12-16,-14 13-6 15,-3 4-11-15,1 0-49 16,2 8-37-16,4 19 19 15,-4 4-79-15,1-1-129 16</inkml:trace>
  <inkml:trace contextRef="#ctx0" brushRef="#br0" timeOffset="309886.7709">11234 17302 250 0,'0'0'167'0,"0"0"-91"0,0 0 6 16,0 0-15-16,114-17-13 16,-83 9-24-16,1 1 11 15,-8 0-37-15,-2 2 3 16,-6 5-14-16,-7 0-2 16,-3-5-14-16,-3-4-22 15,-3 0-49-15,-9-3-80 16,-33-2-54-16</inkml:trace>
  <inkml:trace contextRef="#ctx0" brushRef="#br0" timeOffset="310021.0849">11234 17302 179 0,'-73'-119'229'0,"73"119"-89"0,0 0-67 16,0 0-43-16,0 0 19 16,127-77-9-16,-73 67-40 15,-1 7 0-15,0 3-22 16,-5 0-79-16,-6 0-160 15</inkml:trace>
  <inkml:trace contextRef="#ctx0" brushRef="#br0" timeOffset="311054.8425">12030 16900 497 0,'0'0'146'0,"0"0"-117"16,0 0-16-16,0 0-12 0,0 0-2 16,0 0-14-1,12 64 15-15,-6-6 21 0,-2 4-16 16,-1-9 8-16,1-11-13 16,0-12 7-16,2-8-9 15,-2-12 2-15,2-2 0 16,3-8-4-16,7 0-14 15,9 0 18-15,12 0 22 16,8-22-13-16,2-5 12 16,-7 4-21-16,-14 2 1 15,-9 16-1-15,-11 1 1 16,-6 4-2-16,0 0-1 0,0 0-12 16,2 14 14-1,0 4 3-15,1 3 1 0,1-2 7 16,-2-7-9-16,2-6 1 15,4-2-3-15,-2-4-12 16,7 0 12-16,14-10 7 16,11-24 31-16,13-12-8 15,7-9-9-15,-4-3 7 16,-8 10-1-16,-10 16-9 16,-11 15 22-16,-12 5-40 15,-6 7 3-15,-5 5-6 16,-2 0 1-16,0 0-8 15,0 0-46-15,0 0-62 16,0 17 25-16,0 6-21 16,-4-5-85-16</inkml:trace>
  <inkml:trace contextRef="#ctx0" brushRef="#br0" timeOffset="311685.8422">13180 17281 485 0,'0'0'145'15,"0"0"-108"-15,0 0 19 16,0 0-2-16,0 0-20 16,0 0-1-16,34-4-25 0,11-3 8 15,11 4 11-15,6-1-24 16,-4 4 4-16,-10-5-7 15,-10 5-16 1,-11 0-6-16,-7 0-78 0,-7 0-52 16,-5 0-95-16</inkml:trace>
  <inkml:trace contextRef="#ctx0" brushRef="#br0" timeOffset="312169.2906">14376 17052 298 0,'0'0'295'0,"0"0"-209"16,0 0-86-16,0 0-6 15,0 0-1-15,0 0 7 16,-12 54 8-16,-11-9 12 15,-8 4 9-15,2-5-27 16,3 2 4-16,4-11-6 16,4-9 10-16,2-8-15 15,3-4 5-15,2-6 0 16,-2-8-6-16,-3 0 8 16,-3 0-2-16,0-17 0 15,-1-6 5-15,-1-12-12 0,6 4 7 16,4-5 0-1,6 10 23-15,3 3-14 0,2 9 5 16,0 7 9-16,0 5-14 16,0 2 21-16,14 0-30 15,5 0 5-15,12 0-1 16,6 9 2-16,1 10-3 16,4 3-3-16,3 0 9 15,5-1-19-15,4-1 8 16,2-8-33-16,4-3-44 15,-4-9-59-15,0 0 6 16,-8-4-88-16</inkml:trace>
  <inkml:trace contextRef="#ctx0" brushRef="#br0" timeOffset="312550.7985">14833 16987 351 0,'0'0'147'16,"0"0"-50"-16,0 0-57 15,0 0 14-15,0 0-36 16,0 0-17-16,15 39-1 16,-13 5 35-16,0 10-13 15,-2-1 23-15,0 5-37 16,2-3 12-16,0-2-3 0,4-5-12 16,0-2 5-1,-2-5-10-15,-1-11 0 16,-1-9-5-16,-2-6-2 15,0-7-15-15,0-6 4 0,-2-2 11 16,-17 0 7-16,-2 0 6 16,-2-23-6-16,7-9 33 15,5-8-20-15,7-10 1 16,4 3-14-16,0 6 13 16,0 15-10-16,0 16 5 15,7 6-4-15,7 4-8 16,5 0-21-16,10 0-12 15,9 9-3-15,5 8-75 16,1-3-61-16,3-10-91 16</inkml:trace>
  <inkml:trace contextRef="#ctx0" brushRef="#br0" timeOffset="312938.9358">15321 17124 30 0,'0'0'439'0,"0"0"-439"16,0 0-7-16,0 0 7 16,0 0 86-16,0 0-20 15,-14 129-17-15,5-92-13 16,3-6-29-16,-4-4 8 16,6-6-15-16,0-3 5 0,1-8-8 15,3-6 3-15</inkml:trace>
  <inkml:trace contextRef="#ctx0" brushRef="#br0">15699 17357 569 0,'25'-14'2'0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677.04248" units="1/cm"/>
          <inkml:channelProperty channel="Y" name="resolution" value="4854.37061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1-12T01:15:26.5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21201 4463 288 0,'0'0'46'16,"0"0"-37"-16,0 0 78 15,0 0 11-15,0 0-4 16,0 0-46-16,0 0-10 16,0 0 19-16,5-22-19 15,-5 22 1-15,0 0-31 16,0 0-8-16,-3 26-4 15,-23 28-26-15,-19 26 30 16,-7 19 9-16,-1 3-9 16,4 0 0-16,9-9-30 0,11-12-42 15,9-12 5-15,9-15-64 16,1-15-43-16,6-27-58 16</inkml:trace>
  <inkml:trace contextRef="#ctx0" brushRef="#br0" timeOffset="276.4151">20775 4596 513 0,'0'0'145'0,"0"0"-145"0,0 0 0 15,0 0-10-15,0 0 21 16,0 0 17-16,76 116 22 16,-36-62-40-16,14 1 19 15,6-4-29-15,7-7 3 16,-1-6-7-16,4-4-4 16,-1-2-18-16,-2-11-42 15,-3-9-86-15,-8-10-102 16</inkml:trace>
  <inkml:trace contextRef="#ctx0" brushRef="#br0" timeOffset="502.8142">21655 4884 581 0,'0'0'215'15,"0"0"-204"-15,0 0-8 16,0 0-5-16,0 0 12 16,0 0-4-16,177 0-6 15,-88 0-4-15,0 0-9 16,-8-10-103-16,-21-4-71 16,-27-1-97-16</inkml:trace>
  <inkml:trace contextRef="#ctx0" brushRef="#br0" timeOffset="691.4006">21749 4682 420 0,'0'0'88'16,"0"0"-78"-16,0 0-10 15,165-32 3-15,-94 24 4 16,8 6-4-16,4 0-3 15,-4 0-26-15,-12-2-69 0,-18-4-241 16</inkml:trace>
  <inkml:trace contextRef="#ctx0" brushRef="#br0" timeOffset="1444.0292">23530 3709 566 0,'0'0'43'16,"0"0"-33"-16,0 0 14 16,0 0 42-16,0 0-51 15,0 0-15-15,-44-1-14 16,6 6 11-16,-9 16 0 15,-11 2-41-15,-8 5 21 16,-11 3-2-16,2-5-20 0,3-2 31 16,12-1-24-16,14 0 10 15,16 0 23-15,14 2-9 16,10 7 9-16,6 8 2 16,0 9 3-16,0 9 5 15,10 8 11-15,5 10 7 16,3 11 4-16,-7 15-11 15,-11 10 18-15,0 14-17 16,-27 15-16-16,-19 18 13 16,-13 6-14-16,4-1 0 15,3-2 0-15,14-25 8 16,11-12-10-16,7-12 2 16,5-17 0-16,1-6 9 15,8-10-9-15,6-6 0 0,0-13 0 16,0-8 6-16,11-11-7 15,7-12 1-15,0-7 0 16,3-9-10-16,0-6 6 16,4-6 4-16,-3-2-9 15,-2 0 11-15,0 0-2 16,-5 0 0-16,12-5 3 16,9-7-10-16,15-2 7 15,13-2-12-15,11-3 2 16,0 3-16-16,-1 1-13 15,-3 6-26-15,-9 1-38 16,-8 3-8-16,-14-1-24 16</inkml:trace>
  <inkml:trace contextRef="#ctx0" brushRef="#br0" timeOffset="8239.7205">23871 3754 250 0,'0'0'0'0,"0"0"-77"0,0 0 77 15,0 0 30-15,0 0-17 16,0 0 6-16,0 0-13 15,0 24-2-15,0-24 0 16,0 0-4-16,0 2 1 16,0 6-4-16,-4 4-3 15,-3 8-5-15,-1 3-12 16,3 2-52-16</inkml:trace>
  <inkml:trace contextRef="#ctx0" brushRef="#br0" timeOffset="8552.5891">23863 3650 198 0,'0'0'283'16,"0"0"-240"-16,0 0-41 15,0 0 14-15,0 0-3 16,0 0 21-16,0 106 4 16,-3-46-31-16,3 4 19 15,0 0-26-15,0-2 0 0,0-4-1 16,3-4-46-16,7-9-70 15,2-16-150-15</inkml:trace>
  <inkml:trace contextRef="#ctx0" brushRef="#br0" timeOffset="8816.9017">23811 4497 417 0,'0'0'0'0,"0"0"-1"0,0 0 1 16,0 0 20-16,0 0 13 15,16 123 0-15,-10-81-24 16,-1 2 5-16,1 4-14 15,8 3-16-15,4-6-76 16,0-3-215-16</inkml:trace>
  <inkml:trace contextRef="#ctx0" brushRef="#br0" timeOffset="49854.8797">23506 5185 3 0,'0'0'321'0,"0"0"-271"15,0 0-22-15,0 0 81 16,0 0-24-16,0 0-36 16,0 0-41-16,0 4 19 0,0-4 13 15,0 2-21-15,-3-2 11 16,1 0-21-16,-2 0-5 15,-7 0 9-15,-7 3-13 16,1-3-13-16,-6 0-7 16,9 0-5-16,6-10 22 15,5-12-24-15,3-4-4 16,0-6 12-16,29-1-18 16,11-1 5-16,8 8-7 15,-7 6-16-15,-3 8 52 16,-11 9 0-16,-9 3-9 15,-5 0 11-15,-3 27-15 0,-8 16 16 16,-2 15 12 0,0 11-10-16,-18 7 26 0,-11 3-17 15,0-9-1-15,0-10 3 16,7-10-9-16,6-12-4 16,12-11 0-16,4-14-8 15,0-8 8-15,0-5-20 16,4 0 20-16,21-13 4 15,8-17 3-15,7-7 17 16,3-7-4-16,-1-2-20 16,-5-5 32-16,-3 6-25 15,-10 9-2-15,-3 8 41 16,-10 14-20-16,-7 9 21 16,-2 5 3-16,-2 0-50 0,2 0 0 15,-2 3-12-15,0 22 12 16,0 12 5-16,0 7 1 15,0 0 13-15,0-1-3 16,12-7-12-16,8-4-8 16,12-8-1-16,12-13-73 15,12-11-86-15,-3-9-222 16</inkml:trace>
  <inkml:trace contextRef="#ctx0" brushRef="#br0" timeOffset="50103.9318">24232 4807 649 0,'0'0'151'15,"0"0"-146"-15,0 0 42 16,0 0 3-16,0 0-50 15,0 0-5-15,0 93 5 16,0-39 5-16,0 3-5 16,0-5-65-16,0-4-19 15,0-12-77-15,3-13-120 16</inkml:trace>
  <inkml:trace contextRef="#ctx0" brushRef="#br0" timeOffset="50329.0021">24589 4772 664 0,'0'0'68'0,"0"0"-67"16,0 0 11-16,0 0-2 15,0 0 47-15,36 128-42 16,-32-69 3-16,-4 2-7 15,0 0-11-15,-21-3 0 0,-20-3-52 16,-10-18-107 0,-3-14-163-16</inkml:trace>
  <inkml:trace contextRef="#ctx0" brushRef="#br0" timeOffset="50564.8869">23972 4814 329 0,'0'0'324'16,"0"0"-308"-16,0 0 24 0,0 0 78 16,-49 127-48-1,38-80-66-15,7 6 0 0,4 1-4 16,0 1-32-16,15-6-61 15,16-10-138-15,7-18-251 16</inkml:trace>
  <inkml:trace contextRef="#ctx0" brushRef="#br0" timeOffset="51004.938">23657 5745 605 0,'0'0'0'16,"0"0"8"-16,0 0-8 15,-13 120 0-15,7-76-3 16,1-2-61-16,2-3-65 16,1-12-6-16</inkml:trace>
  <inkml:trace contextRef="#ctx0" brushRef="#br0" timeOffset="51197.3956">23636 6252 298 0,'0'0'262'16,"0"0"-165"-16,0 0-37 15,0 102-12-15,0-65-34 16,0-3-14-16,0 0-1 15,0-7-39-15,0 2-24 16,0-7-98-16,-6-4-175 16</inkml:trace>
  <inkml:trace contextRef="#ctx0" brushRef="#br0" timeOffset="52310.8035">25160 5129 467 0,'0'0'155'0,"0"0"-143"16,0 0 40 0,0 0 61-16,0 0-71 0,0 0-16 15,0 0-24-15,0 0 6 16,31 18-16-16,9-3 4 15,18-10-104-15,5-5-142 16</inkml:trace>
  <inkml:trace contextRef="#ctx0" brushRef="#br0" timeOffset="52475.7988">25927 5051 480 0,'0'0'110'16,"0"0"-105"-16,0 0-10 16,0 0-3-16,162 28-48 15,-94-28-144-15</inkml:trace>
  <inkml:trace contextRef="#ctx0" brushRef="#br0" timeOffset="52634.6914">26660 5046 307 0,'0'0'33'16,"0"0"20"-16,0 0 27 0,0 0-49 15,0 0-20 1,0 0-11-16,123-3-2 0,-76 3-98 16,17 0-209-16</inkml:trace>
  <inkml:trace contextRef="#ctx0" brushRef="#br0" timeOffset="53576.8918">28593 3389 362 0,'0'0'125'16,"0"0"-94"-16,0 0 34 15,0 0 41-15,0 0-33 16,0 0-52-16,-2-12 16 16,8 6-5-16,17-5-17 15,14-2-13-15,22-6-2 16,16 4-13-16,12-2 3 15,2 8-29-15,-10 4 14 16,-19 3-3-16,-20 2 6 16,-14 7 21-16,-3 27-21 15,-8 24-6-15,-7 30 24 16,-8 25-4-16,0 23 8 0,-19 23 8 16,-10 18-8-16,0 9 15 15,5-4-15-15,13-15 0 16,9-18-1-16,2-14 8 15,0-7-7-15,4-10 5 16,5-10-1-16,2-9 10 16,-2-21-12-16,2-8-2 15,-3-10 0-15,-2-6 6 16,-6-6-6-16,0-2 0 16,-6-7 0-16,-15-3 8 15,-4-9-4-15,-4 0 9 16,-2-5 11-16,-5-4-15 0,-9-2 5 15,-1-6-14-15,1-2-50 16,5-8-88-16,9 0-308 16</inkml:trace>
  <inkml:trace contextRef="#ctx0" brushRef="#br0" timeOffset="54050.8809">27884 3372 385 0,'0'0'80'0,"0"0"-10"16,0 0 84-16,0 0-39 15,0 0-60-15,0 0-37 16,0 0 0-16,0 2-18 16,0 31 0-16,0 22-6 15,0 20 6-15,0 13-3 16,0-1-64-16,0-10-131 15,0-15-128-15</inkml:trace>
  <inkml:trace contextRef="#ctx0" brushRef="#br0" timeOffset="54252.2692">27949 4099 593 0,'0'0'5'16,"0"0"-5"-16,0 0 0 16,0 0 19-16,0 104-13 15,0-64 1-15,0 1-14 16,0 0-9-16,0-7-141 16,0-7-240-16</inkml:trace>
  <inkml:trace contextRef="#ctx0" brushRef="#br0" timeOffset="54430.8217">27947 4562 295 0,'0'0'151'0,"0"0"-142"15,0 0-9-15,0 0 13 16,0 0 13-16,0 0-26 15,-2 97-52-15,2-90-167 16</inkml:trace>
  <inkml:trace contextRef="#ctx0" brushRef="#br0" timeOffset="55099.1684">27430 5075 280 0,'0'0'92'0,"0"0"-90"15,0 0 5-15,0 0 41 16,89-114-28-16,-70 103-1 16,-7 6 2-16,-5 5-5 15,-3 0 0-15,-4 0-16 16,2 12-19-16,-2 19 19 15,0 15 4-15,0 9 11 16,-13-1 3-16,-7 1-17 16,1-4 13-16,2-4-14 15,3-6 0-15,8-8-1 0,1-11 4 16,5-5-3-16,0-8 0 16,0-3 2-16,0-2-6 15,0-4 4-15,21 0 0 16,14-4 8-16,12-28-6 15,9-14-2-15,-3-11 0 16,-6 1 2-16,-11 12 5 16,-19 14-4-16,-5 14 35 15,-10 12 14-15,-2 3-11 16,0 1 3-16,0 0-41 16,0 5-3-16,0 22 0 15,-9 11 3-15,0 6-1 16,5 0 13-16,4-3-13 0,0-3 4 15,0-9-6-15,13-7-7 16,13-7 3-16,17-15-27 16,10 0-31-16,3-20-94 15,-7-23-193-15</inkml:trace>
  <inkml:trace contextRef="#ctx0" brushRef="#br0" timeOffset="55720.764">28036 4807 427 0,'0'0'148'0,"0"0"-138"0,0 0-5 16,0 0 22-16,0 0-15 15,0 0 54-15,-5 93-51 16,0-58-2-16,-1 1-10 15,2-7 2-15,-3-6-10 16,0-5-15-16,5-10-14 16,-1-2 19-16,3-4-37 15,0-2 23-15,0 0 25 16,0 0 4-16,21-23-8 16,14-12 8-16,5-2 0 15,-1 5-2-15,-8 5 12 0,-10 8 3 16,-4 9 11-1,-11 4-14-15,0 5 30 0,-6 1-8 16,0 0-32-16,4 0 3 16,-2 0-3-16,2 5 0 15,3 15-1-15,-3 4 8 16,-4 1-9-16,0-1 2 16,0-6-27-16,0-4 7 15,0-6-37-15,0-6 8 16,0-2 21-16,0 0 28 15,0-19-2-15,9-10 2 16,15-5 0-16,5 4 6 0,-2 6-5 16,-9 11 28-1,-9 10 16-15,-7 3-20 16,0 0-8-16,3 0-10 0,1 12-7 16,6 10 37-16,-1 3-26 15,0 3 13-15,-2 1 4 16,-2-1-28-16,-1-2 16 15,-2-5-16-15,-2-1-1 16,4-5-3-16,-2-1-39 16,3-5-62-16,3-9-101 15,6 0-123-15</inkml:trace>
  <inkml:trace contextRef="#ctx0" brushRef="#br0" timeOffset="55910.6727">28749 4877 370 0,'0'0'161'0,"0"0"-110"16,0 0 58-16,0 0-57 15,0 0-33-15,0 0-16 16,20 53-3-16,-20-8 11 16,0 7-11-16,-4 4-2 15,-27-1-33-15,-8-9-87 16,-1-14-89-16</inkml:trace>
  <inkml:trace contextRef="#ctx0" brushRef="#br0" timeOffset="56265.7389">27848 4805 359 0,'0'0'215'0,"0"0"-175"16,0 0 18-16,0 0 47 15,0 0-38-15,0 0-67 0,-15 2 6 16,-3 25 5-16,-2 16-4 16,0 7 20-16,11 6-27 15,9 0-12-15,5-3 10 16,28-6-42-16,18-11-15 16,12-15-69-16,1-14-199 15</inkml:trace>
  <inkml:trace contextRef="#ctx0" brushRef="#br0" timeOffset="56669.0007">27862 5592 573 0,'0'0'140'0,"0"0"-140"15,0 0 0-15,0 0 0 16,0 0 21-16,0 0-3 16,-7 134-2-16,7-87-16 15,0-1-6-15,0-6-7 16,0-4-95-16,0-10-143 15</inkml:trace>
  <inkml:trace contextRef="#ctx0" brushRef="#br0" timeOffset="56824.4317">27897 6110 363 0,'0'0'0'0,"0"0"-25"0,0 0-9 15,7 107 17-15,9-82 5 16,-1-6-59-16,-1-2-47 16</inkml:trace>
  <inkml:trace contextRef="#ctx0" brushRef="#br0" timeOffset="56982.6907">27966 6404 67 0,'0'0'117'15,"0"0"3"-15,0 0-2 0,0 0 9 16,0 0-36-16,0 0-36 16,0 86-55-16,14-71-18 15,-1-5-78-15,-1-5-231 16</inkml:trace>
  <inkml:trace contextRef="#ctx0" brushRef="#br0" timeOffset="60765.0107">26919 923 63 0,'0'0'354'0,"0"0"-315"16,0 0-6-16,0 0 49 15,0 0-20-15,0 0-45 16,0 0-11-16,11 0-6 16,-11 0 8-16,0 0-7 15,0 0 25-15,0 0-26 16,-17-5-6-16,-39 1-41 16,-29 0-156-16,-15 4 94 15,-6 0 58-15,19 0 34 16,21 2 17-16,22 10 4 15,15-1 10-15,10 6 11 16,11 3-20-16,6 9 3 16,2 4 12-16,0 7 4 15,15 7 19-15,9 3-17 0,-1 5-7 16,-4 12 26-16,-7 13-24 16,-10 12 39-16,-2 19-11 15,-25 9-19-15,-21 0 8 16,-3-4-24-16,4-19-8 15,13-25-1-15,15-20-3 16,11-16-4-16,6-12 2 16,0-3-25-16,0-6 18 15,13-3-18-15,24-5 3 16,21-7 20-16,19 0-21 16,12-2-22-16,7-20-74 15,-7-7-53-15</inkml:trace>
  <inkml:trace contextRef="#ctx0" brushRef="#br0" timeOffset="61125.2524">27064 1097 434 0,'0'0'160'15,"0"0"-146"-15,0 0 21 16,0 0 0-16,0 0-20 16,0 0-13-16,133 5 1 15,-68-5-3-15,-7 0 0 16,-4 0-50-16,-10 0-89 16,-3-14-194-16</inkml:trace>
  <inkml:trace contextRef="#ctx0" brushRef="#br0" timeOffset="61299.3957">27648 1025 233 0,'0'0'93'0,"0"0"-81"16,0 0-12-16,0 0 20 15,0 0-14-15,145 7 12 16,-103-7-18-16,0 0-29 15,10 0-186-15</inkml:trace>
  <inkml:trace contextRef="#ctx0" brushRef="#br0" timeOffset="61488.4142">28379 1008 419 0,'0'0'136'0,"0"0"-131"16,0 0-5-16,0 0-1 16,149 0-6-16,-115 0-23 15,-3 0-18-15,-8 0-17 16,-6 0-131-16</inkml:trace>
  <inkml:trace contextRef="#ctx0" brushRef="#br0" timeOffset="62002.9297">28913 923 314 0,'0'0'12'15,"0"0"-8"-15,0 0 50 16,0 0 17-16,0 0-52 15,0 0-18-15,66-79-1 16,-51 77-3-16,3 2-3 16,-7 0-1-16,-2 0-4 0,-2 6 4 15,-7 18-5-15,0 7 12 16,0 8 10-16,-16 5-3 16,-11 0 18-16,0 0-23 15,4-3 3-15,2-5-2 16,7-7 2-16,8-10-10 15,4-5 5-15,2-8-25 16,0-6 14-16,24 0-8 16,23-16 12-16,16-20 3 15,8-12-81-15,4-5 49 16,-12 3-20-16,-20 13-6 16,-19 13 62-16,-22 13 103 0,-2 9 34 15,0 2-28-15,0 0-66 16,0 0-3-16,0 0-32 15,0 5-1-15,-2 17 0 16,-7 5 3-16,0 5 0 16,5-1-4-16,4-3 3 15,0-5-18-15,0-4-6 16,15-7-57-16,23-12-22 16,7 0-96-16</inkml:trace>
  <inkml:trace contextRef="#ctx0" brushRef="#br0" timeOffset="62236.5189">29556 599 326 0,'0'0'146'0,"0"0"-126"16,0 0 25-16,0 0-10 15,0 0-21-15,0 0 3 16,0 89 8-16,0-47-17 16,0-1-8-16,0-2-1 15,0-5-62-15,11-13-85 16,12-14-77-16</inkml:trace>
  <inkml:trace contextRef="#ctx0" brushRef="#br0" timeOffset="62452.3506">29877 539 388 0,'0'0'181'16,"0"0"-181"-16,0 0 0 16,0 0 16-16,0 0-15 15,0 0 35-15,27 155-25 16,-27-103-10-16,0-5 5 15,0-4-6-15,-18-9-6 16,-11-6-41-16,-7-12-87 16,-8-9-101-16</inkml:trace>
  <inkml:trace contextRef="#ctx0" brushRef="#br0" timeOffset="62687.1353">29344 666 480 0,'0'0'105'15,"0"0"-102"-15,0 0 10 0,0 0 30 16,0 0-24 0,0 0-15-16,-69 61 32 0,51-28-30 15,2-1 5 1,12 2-22-16,4 3 0 0,16-4-57 15,42-6-35-15,17-15-141 16</inkml:trace>
  <inkml:trace contextRef="#ctx0" brushRef="#br0" timeOffset="62926.5047">30093 1159 437 0,'0'0'87'0,"0"0"-72"16,0 0 45-16,0 0-9 16,0 0-37-16,0 0-6 15,132 0-7-15,-99 0-1 16,7 0-7-16,5 0-38 15,4-6-147-15</inkml:trace>
  <inkml:trace contextRef="#ctx0" brushRef="#br0" timeOffset="63082.8779">30590 1088 155 0,'0'0'280'0,"0"0"-256"0,0 0-10 16,0 0 35-1,0 0-22-15,0 0-17 0,146 27-10 16,-89-20-88-16,1 0-89 16,4-3-117-16</inkml:trace>
  <inkml:trace contextRef="#ctx0" brushRef="#br0" timeOffset="63225.3778">31127 1133 342 0,'0'0'198'16,"0"0"-148"-16,0 0 33 15,0 0-9-15,0 0-74 16,0 0 10-16,66 3-20 16,-31 7 10-16,5-3-82 0,5-7-89 15,3 0-284-15</inkml:trace>
  <inkml:trace contextRef="#ctx0" brushRef="#br0" timeOffset="63781.0782">31747 816 556 0,'0'0'56'0,"0"0"-10"16,0 0 13-16,0 0-59 16,0 0-16-16,129 3 0 15,-66 4-2-15,-3 5-25 16,-9-2 36-16,-13 5 6 15,-13-1-27-15,-10 1 22 16,-5 7-11-16,-10 8 8 0,0 12 2 16,-5 14 14-16,-24 12 2 15,-9 16 15-15,2 15-21 16,-2 8 18-16,9 11 0 16,13 8-6-16,10 7 32 15,6 0-30-15,0-4-6 16,6-15-11-16,15-11 13 15,-1-17-26-15,-5-10 10 16,-1-10-37-16,-12-18 9 16,-2-11-79-16,0-16 76 15,-22-14 25-15,-25-7 9 16,-18 0-5-16,-15 0-16 16,-5 0 6-16,3-7 12 15,6 2-33-15,7 1-30 0,12-4-126 16</inkml:trace>
  <inkml:trace contextRef="#ctx0" brushRef="#br0" timeOffset="64305.5409">27135 2203 32 0,'0'0'37'0,"0"0"-6"16,0 0 88-16,0 0 6 16,0 0-42-16,0 0 10 15,-38 0-1-15,38 0-10 16,0 0-1-16,0 0-81 16,20 3-1-16,29-1-18 15,24 2 16-15,24-4-25 16,10 0-82-16,-3 0-58 15,-13 0-8-15,-14 0-33 16</inkml:trace>
  <inkml:trace contextRef="#ctx0" brushRef="#br0" timeOffset="64472.4066">28047 2196 283 0,'0'0'246'15,"0"0"-246"-15,0 0-24 16,0 0 21-16,133 0-24 16,-68 0-44-16,0 0-103 15,-8-2-56-15</inkml:trace>
  <inkml:trace contextRef="#ctx0" brushRef="#br0" timeOffset="64623.1511">28551 2180 167 0,'0'0'241'0,"0"0"-193"0,0 0 8 16,0 0-8-16,0 0-35 16,0 0-12-16,111 0 3 15,-55 0-4-15,4 0-11 16,-2 0-71-16,-9 0-123 16</inkml:trace>
  <inkml:trace contextRef="#ctx0" brushRef="#br0" timeOffset="65160.2187">29237 2005 443 0,'0'0'144'0,"0"0"-144"16,0 0 0-16,0 0 13 15,0 0 22-15,-2-110-35 16,24 92-2-16,12 5-4 16,-1 5 6-16,-4 8-7 15,-6 0 2-15,-10 0 0 16,-7 3 1-16,-2 21-14 16,-4 14 13-16,0 12 4 0,0 6 2 15,-19 4 10 1,-6-2-10-16,1-5-1 0,4-5 22 15,6-9-22-15,8-12 10 16,4-9-10-16,2-10-5 16,0-6 4-16,0-2-20 15,22 0 20-15,24-28-15 16,15-13 16-16,5-8-5 16,-6-7-4-16,-14 11 9 15,-15 7 9-15,-16 15-6 16,-9 14 36-16,-3 4 18 15,-3 5-10-15,0 0-8 16,0 0-37-16,0 0-2 0,0 14-5 16,0 15-6-1,0 8 11-15,0-1 18 0,0 0-11 16,9-4 3-16,11-8-10 16,10-8-19-16,9-13-7 15,13-3-54-15,5-17-48 16,-5-24-168-16</inkml:trace>
  <inkml:trace contextRef="#ctx0" brushRef="#br0" timeOffset="65738.8659">29737 1581 480 0,'0'0'81'0,"0"0"-36"15,0 0 40-15,0 0-31 16,0 0-54-16,0 0-21 16,0 32 21-16,0 1 1 15,0 6 4-15,0-4-2 16,0-4-3-16,0-5-19 16,0-7-7-16,0-9-35 15,2-2 7-15,-2-8 18 16,2 0-16-16,0 0 52 15,3 0 15-15,13-18 12 16,8-15-9-16,12-8-18 16,0 9 0-16,-5 8 6 0,-8 10-4 15,-12 8 12-15,-3 4 13 16,-8 2-1-16,-2 0-12 16,4 0-14-16,0 12-3 15,3 12 3-15,2 4 2 16,-2-2 7-16,-3-2-9 15,-2-7-6-15,-2-8 1 16,0-2-17-16,0-7-5 16,0 0 27-16,3 0 1 15,5-2 28-15,8-21 15 16,11-10-38-16,13 2 2 16,-5 3-8-16,-3 10 0 0,-12 10 14 15,-13 8 8-15,-1 0 5 16,0 0-27-16,4 11 0 15,-1 12 4-15,1 5 0 16,0 6 0-16,-1 0 7 16,-1 2-11-16,4-1-1 15,3-7-39-15,6-9-79 16,3-10-103-16</inkml:trace>
  <inkml:trace contextRef="#ctx0" brushRef="#br0" timeOffset="65904.8736">30570 1694 592 0,'0'0'87'0,"0"0"-74"16,0 0 62-16,0 0-35 15,0 0-40-15,0 0-3 16,0 64 3-16,-18-13 7 16,-18 0-7-16,-16 7-48 15,-16-13-109-15,-5-17-130 16</inkml:trace>
  <inkml:trace contextRef="#ctx0" brushRef="#br0" timeOffset="66225.8789">29424 1534 371 0,'0'0'287'16,"0"0"-271"-16,0 0 5 16,0 0 14-16,0 0-3 15,0 0-32-15,0 21-25 16,-11 20 22-16,-3 13 3 15,4 2 0-15,5 2-4 16,5 2 2-16,0-1-6 16,34-7-31-16,19-11-59 0,16-15-33 15,16-14-233-15</inkml:trace>
  <inkml:trace contextRef="#ctx0" brushRef="#br0" timeOffset="66474.9396">30381 2336 524 0,'0'0'72'0,"0"0"-62"15,0 0-3-15,0 0-6 16,120 0-1-16,-64 0-25 16,-1 0-5-16,1 0-74 15,-4 0-65-15</inkml:trace>
  <inkml:trace contextRef="#ctx0" brushRef="#br0" timeOffset="66644.0686">30809 2271 404 0,'0'0'6'0,"0"0"17"0,0 0-20 16,135 0 0-16,-85 0-3 16,3 0-45-16,-2-7-28 15,-10-3-161-15</inkml:trace>
  <inkml:trace contextRef="#ctx0" brushRef="#br0" timeOffset="66782.0546">31344 2199 34 0,'0'0'69'0,"0"0"-17"0,0 0 5 16,0 0-1-16,0 0-50 15,0 0-6-15,60 7-83 16</inkml:trace>
  <inkml:trace contextRef="#ctx0" brushRef="#br0" timeOffset="70155.07">24612 2823 70 0,'0'0'66'0,"0"0"-63"16,0 0 50-16,0 0 48 15,0 0 13-15,0 0-22 16,0 0-32-16,29-94 15 16,-25 84-37-16,7-6-4 15,12-7-34-15,14-11-10 0,23-7 2 16,19-9-13-16,17-7 5 15,8-3 9-15,-1-2-6 16,-3 8 13-16,-13 3 0 16,-16 11 5-16,-13 7-1 15,-15 4-4-15,-14 8 1 16,-7-1 9-16,-6 2-6 16,-5 3 8-16,-3 3 3 15,0 4-11-15,-6 2 5 16,0 0-9-16,-2-2 0 15,0-4-7-15,-4-4 4 16,-21-4-38-16,-8 0 23 16,-1 1-6-16,3 2 24 0,6 1 0 15,9 2 3-15,8 4 36 16,8 4-11-16,0 3 11 16,0 5-22-16,0 0-17 15,13 0-5-15,27 0-17 16,25 0 22-16,18 7 5 15,8 5 2-15,5-2-7 16,-11 4 5-16,-21 2 0 16,-22-2-10-16,-24 4 5 15,-18 3-20-15,0 10 13 16,-45 19 7-16,-21 8 0 16,-13 7 7-16,2-7-7 0,14-8-34 15,24-7-71 1,31-20-125-16</inkml:trace>
  <inkml:trace contextRef="#ctx0" brushRef="#br0" timeOffset="93102.6951">28738 613 69 0,'0'0'67'0,"0"0"-11"16,0 0-20-16,0 0-17 16,0 0 36-16,0 0-23 15,0 0-16-15,-29 8-16 16,9 11-1-16,-22 17 1 0,-28 22-3 15,-32 34 7-15,-46 32 16 16,-41 36 3-16,-45 26 8 16,-22 6-10-16,3-6-19 15,20-18-2-15,34-17 0 16,39-25 0-16,31-21-1 16,28-19 1-16,23-19 0 15,14-6-6-15,12-9 6 16,8-3-3-16,8-10-6 15,9-8-17-15,12-13 21 16,6-9-9-16,7-6-6 16,2-3-26-16,17 0-9 15,39-30-21-15,17-24-85 16</inkml:trace>
  <inkml:trace contextRef="#ctx0" brushRef="#br0" timeOffset="93694.9619">25991 266 3 0,'0'0'182'15,"0"0"-182"-15,0 0-19 16,0 0 19-16,45 135 18 15,20-59 2-15,24 14 1 16,29 10 26-16,26 6-15 16,28 11-2-16,22 8 0 15,13 3-12-15,19 0 22 16,5 1-32-16,-1-6-6 0,3-2 8 16,-15-9-7-16,-20-5-3 15,-18-5 1-15,-24-10 6 16,-26-6-2-16,-25-14-5 15,-23-14 0-15,-17-12-2 16,-14-11 4-16,-15-12-2 16,-9-6 0-16,-14-7 7 15,-5-5-13-15,-8-5 6 16,0 0 0-16,0 0 3 16,0 0 1-16,0 0-4 15,0 0 0-15,0 0 3 16,0 0-9-16,4 0-2 0,9 0-37 15,7 3-1 1,11-1-25-16,-9-2-72 0</inkml:trace>
  <inkml:trace contextRef="#ctx0" brushRef="#br0" timeOffset="95996.9152">20133 5011 37 0,'0'0'126'16,"0"0"-66"-16,0 0-20 16,0 0-9-16,0 0 11 15,0 0-13-15,4-11 0 16,-4 11 9-16,2 0-30 15,2-1-2-15,-4 1-6 0,0 0-17 16,2 0 15-16,-2 0-11 16,0 0 13-16,0 0-6 15,0 0 6-15,0 0-2 16,0 0-2-16,0 0-14 16,4 14 16-16,5 10-5 15,1 8 3-15,7 8 2 16,-2 4-33-16,1 4 28 15,-1 5 5-15,1-2 2 16,2 2-5-16,-3 3 5 16,6-3 0-16,0 0 5 15,6 1-5-15,6 3 2 0,4-3-2 16,5 2 5 0,3-1-6-16,3-6 1 0,0-1 0 15,-6-6-2-15,-5 1 0 16,-1-4 2-16,-4-1 0 15,-4 1 2-15,1 3 1 16,5 0-1-16,4 4 2 16,8 0 4-16,6-2-4 15,4-2-4-15,4 1 0 16,0-5 1-16,3-3-4 16,-3-2-11-16,-2-6-5 15,-2 2 11-15,-8-3-12 16,-1 0 20-16,-5-3-4 15,3 3 8-15,2-1 7 16,6 1 4-16,3-1 1 0,5-2 11 16,1 4-15-16,7 2 2 15,7 3-8-15,10 5-1 16,9-2-3-16,5 0-2 16,2-1-7-16,7-4 0 15,5 0-10-15,7-6 12 16,4 1 2-16,-1-2 6 15,-1 0-6-15,-1-2 5 16,3 3-2-16,0 1 17 16,4-2-14-16,7 6 7 0,9-3-7 15,7-3 3 1,4 3-3-16,4-3-3 0,3 1 0 16,11-2-2-16,4-1 5 15,5-4-3-15,-2 1 0 16,1-4 2-16,8 0-7 15,-6-3 4-15,4-4-1 16,-8-3-3-16,-4 0 8 16,-1-4-3-16,3 0 0 15,3 0 9-15,4-10 5 16,8-9-14-16,12-8 1 16,7-6-9-16,13-13 1 15,-6-5-6-15,-7-5 11 16,-14-1-7-16,-15 1 8 15,-16 3 2-15,-13-3-1 0,2-2 0 16,-2-1 5-16,2-1-3 16,4 0-2-16,-4-1 4 15,1-1-12-15,-6-2 8 16,-13 0-15-16,-13-8-13 16,-18 0-14-16,-20-3 19 15,-16 3 23-15,-11 10 2 16,-10 3 41-16,-8 6-35 15,0 6-7-15,-2 7 4 16,-6 4 0-16,-3 8-5 16,-8 2 2-16,-8 2 2 15,1 2 4-15,-3 0-6 0,0-2 0 16,5-2 7-16,4-2-9 16,7-4-3-16,9 0 1 15,0-3-1-15,-5 7 0 16,-4 5 3-16,-2 0 0 15,-7 3 3-15,3 3 4 16,-6 0 4-16,-3 1 9 16,-3 6-19-16,-5 0 25 15,-1 5-8-15,-3 0-4 16,0 1 4-16,1 2-9 16,-1-1 5-16,0 0-9 15,-2 1 4-15,3 2 3 16,-1 0 7-16,-2 0 6 15,0 0-1-15,0 0-22 16,0 0 8-16,0 0-10 0,0 0-6 16,0 0 4-16,0 0-43 15,0 0-22-15,0 0-15 16,8 0-40-16,11-6-45 16</inkml:trace>
  <inkml:trace contextRef="#ctx0" brushRef="#br0" timeOffset="101848.4862">25599 2342 5 0,'0'0'86'16,"0"0"-3"-16,0 0-6 15,0 0 2-15,0 0-26 16,0 0-21-16,0 0 21 16,0-2-20-16,0 2-10 15,0 0-13-15,-2 0-10 0,2 0-2 16,0 0-11-16,0 0-15 16,0 0 13-16,0 2-31 15,0 16 26-15,0 8 14 16,4 9 6-16,16 2 0 15,12 6 0-15,15-2-9 16,17 2 5-16,16 1 4 16,19 0 0-16,12-2 13 15,15-2-11-15,17-2 8 16,9-1-10-16,8-4 6 16,8-1-6-16,6-8 0 15,5-2 0-15,14-4 0 16,15-3 1-16,8-4-1 15,8 0 0-15,-2-3 0 0,-14 2-4 16,-7-4 4 0,-16-1 0-16,-10-5 10 0,1 0-9 15,0 0 12-15,2 0-6 16,10-9 1-16,-6-5-7 16,3 1-1-16,-9 4 0 15,-19 3-5-15,-24 4 10 16,-23 0-5-16,-31 2 0 15,-14 0 3-15,-18-3 4 16,-16 1-5-16,-13 0 11 16,-9-2 21-16,-5 3-4 15,-4 1 23-15,2-2-13 16,-2 2-25-16,0 0 10 16,0 0-25-16,0 0 4 15,0 0-7-15,0 0 9 0,0 0-6 16,0 0 0-16,0 0 4 15,0 0-4-15,0 0 0 16,0 0 0-16,0 0 8 16,0 0-4-16,0 0 5 15,0 0-9-15,0 0 7 16,0 0-7-16,0 0 0 16,0 0 0-16,0 0 6 15,0 0 0-15,0 0-6 16,0 0 0-16,0 0-1 0,0 0-8 15,0 0 9 1,0 0-8-16,0 0 4 0,0 0-3 16,0 0 7-16,0 0 0 15,0 0 5-15,0 0 4 16,0 0-9-16,0 0 3 16,0 0 9-16,0 0-10 15,0 0-2-15,0 0 0 16,0 0 5-16,0 0-14 15,0 0 9-15,0 0 0 16,0 0-4-16,0 0 7 16,0 0-3-16,0 0 0 15,0 0 10-15,0 0-15 16,0 0 5-16,0 0 0 16,0 0-3-16,0 0 6 0,0 0-3 15,0 0 0-15,0 0 7 16,0 0-11-16,0 0 4 15,0 0 0-15,0 0-9 16,0 0 12-16,0 0-3 16,0 0 0-16,0 0 5 15,0 0-12-15,0 0 7 16,0 0 0-16,0 0-4 16,0 0 9-16,0 0-5 15,0 0 0-15,0 0 0 16,0 0-4-16,0 0 4 15,0 0 0-15,0 0-10 0,0 0 11 16,0 0-1 0,0 0 0-16,0 0 8 0,0 0-12 15,0 0 4-15,0 0 0 16,0 0 3-16,0 0 4 16,0 0-7-16,0 0 0 15,0 0 5-15,0 0-12 16,0 0 7-16,0 0 0 15,0 0-9-15,0 0 5 16,0 0 4-16,0 0 0 16,0 0 4-16,0 0-13 15,0 0 9-15,0 0 0 16,0 0-7-16,0 0 10 16,0 0-3-16,0 0 0 15,0 0 10-15,0 0-11 0,0 0 1 16,0 0 0-16,0 0 9 15,0 0-3-15,0 0-6 16,0 0 0-16,0 0 5 16,0 0-11-16,0 0 6 15,0 0 0-15,0 0-2 16,0 0 7-16,0 0-5 16,0 0 0-16,0 0 10 15,0 0-17-15,0 0 7 16,0 0 0-16,0 0-4 15,0 0 9-15,0 0-5 16,0 0 0-16,0 0 3 0,0 0-11 16,0 0 8-16,0 0 0 15,0 0-6-15,0 0 6 16,0 0 0-16,0 0 0 16,0 0 8-16,0 0-11 15,0 0 3-15,0 0 0 16,0 0-3-16,0 0 6 15,0 0-3-15,0 0 0 16,0 0 7-16,0 0-14 16,0 0 7-16,0 0 0 15,0 0-5-15,0 0 5 16,0 0 0-16,0 0 0 0,0 0 5 16,0 0-12-16,0 0 7 15,0 0 0 1,0 0-1-16,0 0 7 0,0 0-6 15,0 0 0-15,0 0 5 16,0 0-6-16,0 0 1 16,0 0 0-16,0 0-7 15,0 0 11-15,0 0-4 16,0 0 0-16,0 0 3 16,0 0-5-16,0 0 2 15,0 0 0-15,0 0-8 16,0 0 11-16,0 0-3 15,0 0 0-15,0 0 7 0,0 0-10 16,0 0 3 0,0 0 0-16,0 0-5 0,0 0 8 15,0 0-3-15,0 0 0 16,0 0 5-16,0 0-9 16,0 0 4-16,0 0 0 15,0 0-3-15,0 0 3 16,0 0 0-16,0 0 0 15,0 0 7-15,0 0-14 16,0 0 7-16,0 0 0 16,0 0-10-16,0 0 10 15,0 0 0-15,0 0-1 0,0 0 1 16,0 0-1 0,0 0 1-16,0 0 0 0,0 0-11 15,0 0 11-15,0 0-2 16,0 0 0-16,0 0-9 15,0 0 5-15,0 0 1 16,0 0-5-16,0 0 6 16,0 0-8-16,0 0 12 15,0 0-6-15,0 0 10 16,0 0-8-16,0 0 4 16,0 0 0-16,5 0-3 15,9 0 4-15,3 0-1 16,3 0 0-16,-5 0 12 15,2-3-18-15,-7-1 6 16,6 3 0-16,-1-1-1 0,6-3 4 16,6 2-3-16,-5-1 0 15,2 0 8-15,-4 0-12 16,1 1 4-16,0-1 0 16,6 1-9-16,7 1 12 15,2-5-3-15,0 3 0 16,-7-1 2-16,-8 0-4 15,-5 1 2-15,-7 0 0 16,-2 2 0-16,-2 2 6 16,-3-2-6-16,0 0 1 15,2 2 5-15,1-4 3 16,-1 0-9-16,6-2 1 0,-2 0-7 16,-1 1 7-1,-1-2-1-15,2 5 0 0,-4-1 5 16,0 3-6-16,-4 0 1 15,2-3 0-15,0 1 0 16,1 2 1-16,3-2-1 16,-2 0 0-16,-1 0 9 15,-3-2-12-15,3 4 3 16,-3-2 0-16,0 2-6 16,0 0 6-16,0 0 0 15,0 0 0-15,0 0 4 16,0-2-10-16,0 2 6 15,0 0-4-15,0 0-5 0,0 0-6 16,0 0-5-16,0 0-20 16,0 0-44-16,0 0-30 15,0 0-123-15</inkml:trace>
  <inkml:trace contextRef="#ctx0" brushRef="#br0" timeOffset="107376.7823">30532 3655 238 0,'0'0'88'0,"0"0"-69"15,0 0 6-15,0 0 61 16,0 0-3-16,0 0-48 16,0 0 8-16,3-17-18 15,-3 12-5-15,0 5 29 0,0 0-35 16,0-2 9-16,0 2-23 16,0 0 3-16,0 0-8 15,0 0-13-15,0 22-29 16,-25 33 1-16,-25 29 37 15,-16 20 9-15,-10 8 0 16,-2-2 8-16,7-10-16 16,9-15-1-16,12-14-26 15,13-13 14-15,8-15-66 16,10-11 1-16,11-14-28 16,6-18-61-16</inkml:trace>
  <inkml:trace contextRef="#ctx0" brushRef="#br0" timeOffset="107634.3243">29975 3793 125 0,'0'0'108'16,"0"0"15"-16,0 0 2 15,0 0-52-15,0 0-37 16,0 0-36-16,3-37 0 15,20 66 0-15,16 11 11 16,5 9 33-16,3 1-25 16,-2 0-18-16,-6-1 6 0,4-4-2 15,-5 4-5 1,0-2 0-16,-3 0-44 0,2-1-70 16,-6-12-109-1</inkml:trace>
  <inkml:trace contextRef="#ctx0" brushRef="#br0" timeOffset="108090.486">30590 4842 206 0,'0'0'32'0,"0"0"-29"15,0 0 0-15,0 0 4 16,-120 14 16-16,100-14-18 15,7-15 27-15,3-10 16 16,10-4-5-16,0-4 0 16,0-1-21-16,21 0-9 15,3 4-7-15,7 6 5 0,5 5-17 16,2 6 6 0,0 5-4-16,-10 6-2 0,-5 2 0 15,-11 0-7-15,-8 23-12 16,-4 9 11-16,-4 7 13 15,-28 9 1-15,-6 0 0 16,2 0-3-16,7-8-9 16,18-9-101-16,11-17-106 15</inkml:trace>
  <inkml:trace contextRef="#ctx0" brushRef="#br0" timeOffset="108426.8721">30918 4624 181 0,'0'0'111'16,"0"0"-66"-16,0 0-26 0,0 0 22 16,0 0 3-16,0 0-39 15,-98 56 16-15,80-19-15 16,2 0-3-16,12 1-6 16,4-4-24-16,0-7-39 15,18-13 19-15,13-9-20 16,11-5 56-16,8-5-5 15,-4-26 14-15,-1-7 2 16,-7-2 18-16,-7 6 26 16,-13 13-7-16,-9 9-22 15,-7 7 50-15,-2 5-49 16,0 0-16-16,0 2-3 0,-16 22-13 16,-4 13 16-16,2 2 3 15,3 1 4-15,8-3-14 16,7-6-24-16,0-11-86 15,27-11-40-15</inkml:trace>
  <inkml:trace contextRef="#ctx0" brushRef="#br0" timeOffset="108778.4806">31335 4610 204 0,'0'0'149'15,"0"0"-75"-15,0 0 16 16,0 0-59-16,0 0-31 15,0 0-7-15,0 44-10 0,0-2 17 16,2 2 10 0,0 3-3-16,-2-1-3 0,0-2-4 15,0-5-8-15,-11-5 2 16,-9-8-56-16,5-7-19 16,3-9 26-16,7-10 22 15,5 0 33-15,0-6 77 16,14-22-30-16,18-13-32 15,16-10 21-15,22-5 7 16,9-1-5-16,4 8-36 16,-10 12 52-16,-12 9-30 15,-23 12 0-15,-16 5 2 0,-13 6-23 16,-6 3 4-16,-1 2-7 16,-2 0-19-16,0 0-48 15,0 0-122-15,0 0-207 16</inkml:trace>
  <inkml:trace contextRef="#ctx0" brushRef="#br0" timeOffset="109080.3632">31228 4159 230 0,'0'0'196'0,"0"0"-153"16,0 0 60-16,0 0-19 15,0 0-84-15,0 0-11 16,118-2 11-16,-47-9 18 15,-2-3-18-15,-13-1-29 16,-16-7-25-16,-24-7-93 16,-16 0-101-16</inkml:trace>
  <inkml:trace contextRef="#ctx0" brushRef="#br0" timeOffset="109230.2711">31276 3882 203 0,'0'0'172'0,"0"0"-143"16,0 0 19-16,139 0-12 16,-81 0-36-16,5 0-4 15,-1 0-91-15,-8-2-101 16</inkml:trace>
  <inkml:trace contextRef="#ctx0" brushRef="#br0" timeOffset="109890.9482">32378 3546 508 0,'0'0'115'0,"0"0"-112"16,0 0 31-16,0 0-5 15,0 0-29-15,0 0-3 16,-36 139 3-16,0-46 13 16,-10-1-6-16,-5-4 5 0,-1-9-24 15,6-17 12 1,8-15-46-16,7-13-9 0,6-11-71 16,11-11 31-16,12-12-56 15</inkml:trace>
  <inkml:trace contextRef="#ctx0" brushRef="#br0" timeOffset="110131.0919">32061 3631 211 0,'0'0'213'0,"0"0"-122"15,0 0-66-15,0 0 37 16,0 0-23-16,0 0-39 15,19 19 1-15,14 22 6 0,11 11 23 16,5 7-10-16,-1 2-15 16,-9-8 1-16,-1-2-6 15,-9-8-14-15,-2-3 3 16,-2-7-81-16,-4-10-87 16,2-12-79-16</inkml:trace>
  <inkml:trace contextRef="#ctx0" brushRef="#br0" timeOffset="110875.159">32619 3055 424 0,'0'0'204'15,"0"0"-125"-15,0 0-78 16,0 0 15-16,0 0-16 15,0 0 2-15,36 136 13 0,-23-69-12 16,-2-1 1 0,0-8-1-16,-4-8-3 0,-1-6-11 15,-2-7-23-15,2-9-76 16,-2-10-21-16,0-17-58 16</inkml:trace>
  <inkml:trace contextRef="#ctx0" brushRef="#br0" timeOffset="111090.6419">33037 3078 306 0,'0'0'182'0,"0"0"-108"16,0 0 21-16,0 0-51 15,-175-79-12-15,72 57-32 16,-1 3 4-16,-2 5-8 15,21 4 4-15,23 7-3 16,16 3-4-16,17 0-54 16,15 18-99-16,14 0-40 15</inkml:trace>
  <inkml:trace contextRef="#ctx0" brushRef="#br0" timeOffset="129736.6916">2574 7574 56 0,'0'0'74'16,"0"0"-69"-16,0 0 41 15,0 0 42-15,0 0-38 16,0 0-8-16,0 0-19 16,3 0-11-16,-3 0 15 0,0 0-24 15,0 0 1 1,2 0-4-16,0 0 2 0,6 0-4 16,15 0 0-16,19 0 2 15,14-2 5-15,11-5-5 16,2-1 0-16,-2-6-3 15,4-1 10-15,7-6-7 16,3-1 0-16,3 1 9 16,-8 2-20-16,-13 3 3 15,-12 4-38-15,-17 2-30 16,-17 0-101-16</inkml:trace>
  <inkml:trace contextRef="#ctx0" brushRef="#br0" timeOffset="129977.9457">2857 7319 243 0,'0'0'146'0,"0"0"-146"16,0 0-9-16,0 0 1 15,0 0 8-15,0 0 17 16,125 6 4-16,-47-16-12 16,9-3-9-16,3-7-48 15,-1 1-80-15,-10-6-109 0</inkml:trace>
  <inkml:trace contextRef="#ctx0" brushRef="#br0" timeOffset="130225.4882">3600 7031 287 0,'0'0'181'0,"0"0"-101"15,0 0-49-15,0 0 11 16,0 0-42-16,0 0-4 16,55 51 0-16,-24-16 8 15,0-2-1-15,-6-1-3 16,-9 1 7-16,-7-3-7 15,-9 2 1-15,0 7 2 16,-21 6 36-16,-19 7-25 0,-9 2-9 16,-2-5-5-16,9-9-75 15,16-18-122-15</inkml:trace>
  <inkml:trace contextRef="#ctx0" brushRef="#br0" timeOffset="145770.6499">12059 6659 45 0,'0'0'125'16,"0"0"-107"-16,0 0-1 16,0 0 6-16,0 0 0 15,0 0-5-15,0 0-18 16,0-9 0-16,0 9 6 16,0 0-5-16,0 0 15 0,0 0 0 15,0 0 8-15,0 0 5 16,0 0-15-16,0 0 1 15,0 0-1-15,0 0-11 16,0 12 16-16,0 8 9 16,10 3-6-16,0 7 7 15,5 9-25-15,4 2 9 16,3 12-1-16,3 9-8 16,4 7 4-16,-1 2-3 15,3 0-3-15,-6-5-3 16,-3-8 1-16,-5-12-5 15,-7-10-10-15,-3-9-16 0,-5-10 19 16,0-8-8 0,0-9 5-16,4 0 15 0,2-11 13 15,-1-17-12-15,-1-5 17 16,1-2 0-16,2 0-7 16,2 1-9-16,1 0 2 15,-1 8 21-15,-3 7-19 16,-1 6 15-16,-5 9 12 15,-2 4-1-15,0 0-7 16,0 0-25-16,0 0-20 16,5 18 10-16,-1 9 6 15,3 0 4-15,2 6 0 16,0-1 6-16,0-2-6 16,4 3 0-16,1-8-7 15,-4-1-5-15,-1-6-23 0,-1-7 12 16,-4-8 17-16,-2-1-8 15,0-2 14-15,0 0 9 16,3 0 25-16,1-18 31 16,6-14-35-16,3-14 16 15,5-12 16-15,3-4-23 16,4-5 2-16,-1 8-12 16,-2 4-14-16,-5 15 11 15,-6 12-12-15,-7 12 7 16,-3 7-4-16,-1 8-13 0,0-1 0 15,-2 0-4 1,3 2 1-16,-3-2-3 0,0 2 2 16,2-2 0-16,-2 2-4 15,0 0-5-15,0 0 0 16,0 0-32-16,0 0-50 16,0 0-47-16,4 9-111 15,3 2 11-15</inkml:trace>
  <inkml:trace contextRef="#ctx0" brushRef="#br0" timeOffset="146072.3486">13037 6254 424 0,'0'0'104'0,"0"0"-94"15,0 0 37-15,0 0-4 16,0 0-38-16,0 0 3 16,3 109 4-16,2-33 13 15,-1 5 0-15,-2 3-24 16,0-1-2-16,-2-9-20 15,0-13-49-15,0-18-49 0,3-20-60 16,5-23-100-16</inkml:trace>
  <inkml:trace contextRef="#ctx0" brushRef="#br0" timeOffset="146287.8412">13350 6145 324 0,'0'0'158'15,"0"0"-142"-15,-149 26-1 16,43 11 47-16,-18 5-56 16,-5 4-6-16,15-4-3 0,27-10-31 15,34-10-9-15,30-11-71 16,21-11-94-16</inkml:trace>
  <inkml:trace contextRef="#ctx0" brushRef="#br0" timeOffset="146816.7079">13849 6615 333 0,'0'0'52'0,"0"0"-49"16,-60 160 13-16,38-77 9 16,0 9 0-16,-3 6-4 15,-2 4-17-15,-6-3 4 16,-1-8-8-16,1-14-13 15,2-16-48-15,4-22-86 0,9-17-46 16</inkml:trace>
  <inkml:trace contextRef="#ctx0" brushRef="#br0" timeOffset="147120.6786">13421 6747 340 0,'0'0'153'16,"0"0"-65"-16,0 0 12 16,0 0-7-16,0 0-54 15,0 0-26-15,-2-19-13 16,25 55 1-16,12 20-1 0,7 10 9 16,3 6-6-16,-1 2 4 15,-3-3-7-15,1-3 0 16,0-8-3-16,1-9-4 15,-1-5 7-15,-7-17-11 16,-1-5-18-16,-10-10 19 16,-3-3-12-16,-8-4-10 15,-2-3-8-15,-2 0-36 16,4-4-15-16,-3 0-98 16</inkml:trace>
  <inkml:trace contextRef="#ctx0" brushRef="#br0" timeOffset="148087.5794">14370 7204 330 0,'0'0'119'0,"0"0"-115"0,0 0 3 16,0 0-6-16,0 0 35 16,0 0-9-16,61 17 10 15,-21-16-5-15,5 4-31 16,4 1 22-16,3-1-13 15,2 4-7-15,5-6-3 16,-4 0 0-16,6-3-9 16,-3-4-84-16,-14-21-83 15</inkml:trace>
  <inkml:trace contextRef="#ctx0" brushRef="#br0" timeOffset="148366.6714">14561 6965 475 0,'0'0'187'16,"0"0"-149"-16,0 0-4 15,0 0-6-15,0 0-18 0,0 0-10 16,-6 75 0-1,6 0 14-15,0 9-11 0,6 8 7 16,-2-2-10-16,-2-7-5 16,2-15-6-16,1-17-70 15,1-12-61-15,4-19-36 16,1-17-163-16</inkml:trace>
  <inkml:trace contextRef="#ctx0" brushRef="#br0" timeOffset="148874.7191">15082 6365 460 0,'0'0'159'15,"0"0"-65"-15,0 0-45 0,0 0-26 16,0 0-23-16,0 0-21 15,36 146 21-15,-14-24 21 16,3 15-21-16,-8 0 8 16,1-19-8-16,-5-16-19 15,-4-22 17-15,-2-17-18 16,-2-17 0-16,-3-15-4 16,0-15-27-16,-2-10 18 15,0-6 15-15,0 0 18 16,0-12 18-16,0-22-18 15,0-10 0-15,0-4 16 0,0-1-12 16,18 3 10-16,16 5-14 16,10 0 0-1,5 7-8-15,9 4 9 0,2 4-1 16,-7 8 0-16,-6 8 5 16,-11 6-11-16,-11 4 6 15,-3 4 0-15,-7 22-7 16,-6 16 13-16,-9 6-6 15,0 13 16-15,-24 3-15 16,-25-1 9-16,-11-4-10 16,-7-13-18-16,0-10-7 15,5-14-49-15,6-14-1 16,9-8 24-16,18-5-43 16,16-34-135-16</inkml:trace>
  <inkml:trace contextRef="#ctx0" brushRef="#br0" timeOffset="151650.6939">15439 6138 155 0,'0'0'43'0,"0"0"-35"16,0 0 34-16,0 0 18 15,0 0 0-15,0 0-20 0,0 4-20 16,0-1 15 0,0-3-17-16,0 0 3 0,0 0 12 15,0 0-24-15,0 0 23 16,0 0-7-16,0 0 20 15,0-7 31-15,15-23-22 16,18-16-48-16,13-10-6 16,6-1-10-16,12 3 2 15,-2 1 8-15,7 2-32 16,0-2 32-16,0 2-23 16,-4 0 3-16,-8 6 19 15,-10 4-2-15,-13 9 3 16,-10 8 0-16,-11 6 1 15,-8 9 29-15,-2 0-17 0,-3 4 7 16,0 0 13-16,0 3-33 16,0 2 18-16,0-2-17 15,0 0 6-15,-6-2-14 16,-13 0-18-16,-10 0-18 16,-2 2 18-16,-2 2-27 15,6 0 17-15,6 0 14 16,8 0 17-16,11 0-2 15,2 0 8-15,0 0-2 16,0 0 7-16,0 0-4 16,0 0 11-16,0 0-13 15,13-2 2-15,14-3 10 16,11-4-10-16,1-1-3 0,-4 6 2 16,-12 1 8-1,-6 0-1-15,-11 3-2 0,-2 0-7 16,-1 0 1-16,1 0-1 15,1 3 0-15,4 11-3 16,2 5 8-16,-2 3-5 16,-5-2 0-16,-4 2-2 15,0 6-5-15,-24 6-11 16,-21 4 8-16,-4 1-15 16,2-7-56-16,9 0-20 15,14-8-48-15,9-10-52 16</inkml:trace>
  <inkml:trace contextRef="#ctx0" brushRef="#br0" timeOffset="154336.7342">16139 5494 79 0,'0'0'70'0,"0"0"-16"0,0 0 9 16,0 0 1-16,0 0-30 15,0 0 10-15,0 0-4 16,0 0 4-16,0 0 4 16,0-2-43-16,-10-4 3 15,0-1 8-15,-7 2-16 16,0 1 17-16,-8 1-17 16,-6 0-7-16,-6 3 3 15,-1 0-19-15,7 0 3 16,10 0 16-16,13-2 4 15,8 2-7-15,0 0-8 0,0 0-61 16,0 0 11-16,6 0-44 16,14 0-27-16</inkml:trace>
  <inkml:trace contextRef="#ctx0" brushRef="#br0" timeOffset="178106.5214">12623 7795 191 0,'0'0'142'16,"0"0"-142"-16,0 0 0 15,0 0 23-15,0 0 27 16,0 0 0-16,0 0-37 16,0 0 4-16,0 0 14 15,0 0-26-15,0 0 11 16,0 0-16-16,0 0 2 16,0 1-11-16,0 11 3 15,0 13 6-15,0 16 12 16,5 12-11-16,-3 6 28 0,-2 2 6 15,2-1-29-15,-2-8 0 16,2 0-6-16,-2-2 0 16,2-4-4-16,0-7-69 15,4-16-67-15,-2-18-89 16</inkml:trace>
  <inkml:trace contextRef="#ctx0" brushRef="#br0" timeOffset="178788.4021">12798 8247 30 0,'0'0'81'15,"0"0"-37"-15,0 0 24 16,0 0 23-16,0 0-22 16,0 0-10-16,-17-30-20 0,17 28-25 15,0 1 15 1,0-2-29-16,9-1 1 0,1 2 9 16,0 2-8-16,-3 0 10 15,3 0-10-15,-2 0 2 16,1 10 6-16,-1 8-9 15,0 10 1-15,-8 7 17 16,0 5-13-16,0 2 21 16,0-2-13-16,-2-5-10 15,-12-3 13-15,1-13-17 16,-3-1 0-16,1-6-2 16,-6-1-6-16,-1-6-3 15,2-3-41-15,2-2-54 16,0 0 23-16,7 0-81 0</inkml:trace>
  <inkml:trace contextRef="#ctx0" brushRef="#br0" timeOffset="179397.6544">13016 8145 198 0,'0'0'165'16,"0"0"-157"-16,0 0-3 15,0 0 2-15,0 0 43 0,0 0-16 16,-5-56-12-16,5 36-12 15,7 0 17-15,8 2-25 16,3 0 9-16,1 5-8 16,0 6-1-16,1 0-1 15,-5 7-1-15,1 0 0 16,-3 0-4-16,-5 7-6 16,-6 20 10-16,-2 6 7 15,0 9 14-15,-18 4 6 16,-7 2 0-16,-2 3-26 15,4-3 11-15,4-3-11 16,3-9 3-16,10-7-2 16,6-11-2-16,0-7-9 15,0-5 8-15,18-3-23 16,17-3 6-16,10-4-8 0,4-22-36 16,3-8-2-16,-8-5-104 15,-7-3-93-15</inkml:trace>
  <inkml:trace contextRef="#ctx0" brushRef="#br0" timeOffset="179637.7564">13483 7878 393 0,'0'0'202'0,"0"0"-196"16,0 0 15-16,0 0 13 15,0 0-21-15,0 0 82 16,19 130-55-16,-19-69-16 16,0 6-6-16,-5-2-14 15,-13-1-7-15,0-6 3 16,-4-3-46-16,-11-9-19 16,-14-10-76-16,-13-14-153 15</inkml:trace>
  <inkml:trace contextRef="#ctx0" brushRef="#br0" timeOffset="179946.7619">12182 8037 626 0,'0'0'59'0,"0"0"-51"16,0 0-8-16,0 0 18 16,-27 114 22-16,18-51-29 15,7 2-2-15,2 2-9 0,0-6 0 16,27-4-14-16,13-13-9 15,18-16-76-15,14-18-100 16,7-10-115-16</inkml:trace>
  <inkml:trace contextRef="#ctx0" brushRef="#br0" timeOffset="182260.9074">14150 7974 157 0,'0'0'138'16,"0"0"-112"-16,0 0 46 16,0 0 26-16,0 0-16 15,0 0-60-15,-13-16-4 0,11 8 38 16,2 3-29 0,0-1 7-16,0-1-25 0,0 2-3 15,0-1-2-15,0-4-4 16,13-2-13-16,16-2-7 15,6 1-8-15,1 6 17 16,-7 0-2-16,-9 5 4 16,-9 2 2-16,-7 0-5 15,2 0-7-15,-6 14 16 16,0 15 3-16,0 8 24 16,-19 8 9-16,-12 5-16 15,-11 4 15-15,2-3-24 0,4-2 1 16,9-6-3-16,10-10 2 15,9-6-8-15,6-8 0 16,2-6-6-16,0-1 2 16,0-4 4-16,16-2 0 15,13-5 0-15,7-1-4 16,8 0-8-16,10-24-46 16,-3-11-67-16,-1-8-144 15</inkml:trace>
  <inkml:trace contextRef="#ctx0" brushRef="#br0" timeOffset="182642.5296">14584 8087 287 0,'0'0'193'15,"0"0"-148"-15,0 0-17 16,0 0-1-16,0 0-4 15,0 0-23-15,-64 12 4 16,55-12 4-16,5 0-7 16,4 0-2-16,0-6-6 15,0-6-22-15,9 0 18 16,15 0 7-16,5 2-5 16,-4 2 5-16,-6 1 4 15,-7 6 0-15,-5 1 7 16,-1 0 0-16,-2 0-7 0,-4 18 7 15,0 6 4-15,0 10 44 16,0 8-6-16,-17 6-6 16,-3 0-16-16,-1-4-27 15,4-8 8-15,1-3-8 16,5-9-27-16,5-11-2 16,2-2-53-16,4-11-65 15,0 0-94-15</inkml:trace>
  <inkml:trace contextRef="#ctx0" brushRef="#br0" timeOffset="184158.8606">14941 7913 512 0,'0'0'94'0,"0"0"-86"0,0 0 4 16,0 0 7-16,0 0-5 16,0 0 1-16,0 44-15 15,0-11 42-15,0 6-42 16,0-3 14-16,0-4-14 16,-4-5 0-16,2-8-7 15,0-6-17-15,2-10 3 16,0-1-8-16,0-2-26 15,0 0 40-15,0 0 8 16,0-16 1-16,2-10-4 16,11-4-14-16,5 5 24 15,2 2 12-15,-2 7-10 16,2 6 6-16,-2 3-8 0,-7 6 5 16,0 1 3-16,-1 0 0 15,0 0 3-15,-1 1-3 16,5 16-4-16,-6 1 11 15,1 3-4-15,-2-7-8 16,-7 1-6-16,0-4-4 16,0-4-12-16,0-5-14 15,0-2-33-15,0 0 43 16,0 0 19-16,0 0 4 16,0-14-5-16,13-7 3 15,12-4-5-15,0 4 5 16,-8 9 2-16,-1 7 11 0,-7 5 29 15,2 0-25-15,0 0-2 16,0 17-9-16,-2 4-4 16,0 4 14-16,-2 1-8 15,-3 3 29-15,-4 3-7 16,0-2-4-16,0-2 19 16,0-4-43-16,0-1-10 15,-2-4-35-15,-4-5-75 16,1-6-115-16</inkml:trace>
  <inkml:trace contextRef="#ctx0" brushRef="#br0" timeOffset="184452.211">15657 7854 500 0,'0'0'228'0,"0"0"-210"16,0 0-8-16,0 0-10 15,0 0 0-15,0 0 5 16,56 49 19-16,-43-13-20 16,-4 4 7-16,-4 1 6 15,-3 3-15-15,-2 2 18 0,0 5-17 16,-20 5-2-16,-16 4-2 15,-9 0-47-15,-11-5-51 16,-6-8-112-16,2-14-234 16</inkml:trace>
  <inkml:trace contextRef="#ctx0" brushRef="#br0" timeOffset="184991.8225">13921 7925 247 0,'0'0'96'0,"0"0"-35"15,0 0 2-15,0 0-4 16,0 0-38-16,0 0-6 16,-39 98 45-16,24-43-6 15,3-2-19-15,8 5 6 16,2-2-34-16,2 0 3 15,0-1 18-15,0-5-25 0,2-3 14 16,12-6-17 0,11-4 0-16,8-10-7 0,13-7-35 15,12-12-31 1,7-5-58-16,0-3-104 0</inkml:trace>
  <inkml:trace contextRef="#ctx0" brushRef="#br0" timeOffset="191289.974">16565 7497 59 0,'0'0'53'0,"0"0"-45"16,0 0 29-16,129 10 41 16,-76-10-31-16,8 0 3 15,1 0-17-15,-2 0-28 16,-7 0 16-16,-8 0-21 16,-7 0 5-16,-3 0-11 15,-1 0 5-15,-2 0-31 0,-1 0-7 16,-10 0-80-16</inkml:trace>
  <inkml:trace contextRef="#ctx0" brushRef="#br0" timeOffset="191552.4307">16368 7351 282 0,'0'0'111'0,"0"0"-102"0,0 0-8 15,0 0 57-15,0 0-5 16,127 0-29-16,-65 0 3 16,8 2-13-16,5-2 10 15,10 0-14-15,2 0-10 16,0 0-5-16,-5 0-92 15,-12 0-150-15</inkml:trace>
  <inkml:trace contextRef="#ctx0" brushRef="#br0" timeOffset="191918.8282">17410 7168 312 0,'0'0'78'15,"0"0"-78"-15,0 0 0 16,0 0 53-16,0 0-38 16,0 0-4-16,106 63 6 15,-75-41-11-15,-2-2 30 16,-2 2-17-16,-4-2-17 15,-8 2 20-15,-6 1-22 16,-4 3 19-16,-5 8 8 0,0-2-6 16,0-3 17-1,0 1-11-15,-21-3-16 0,-12-1 20 16,-18 0-28-16,-14-5 2 16,-8 1-5-16,-1-3-59 15,11-1-21-15,14 1-23 16,11-5-57-16,14-3-162 15</inkml:trace>
  <inkml:trace contextRef="#ctx0" brushRef="#br0" timeOffset="196613.8544">18671 6842 415 0,'0'0'219'0,"0"0"-195"15,0 0-23-15,0 0 9 16,0 0 10-16,0 0 0 16,0 0-18-16,0 0-2 15,-79 94 21-15,60-52-17 16,-1 12 17-16,0 13-1 0,2 9-18 15,0 12 29-15,5 3-31 16,2 0 0-16,11-7-1 16,0-5 1-16,17-16-23 15,33-10-50-15,25-28-92 16,18-25-163-16</inkml:trace>
  <inkml:trace contextRef="#ctx0" brushRef="#br0" timeOffset="196848.3093">19119 7006 485 0,'0'0'189'0,"0"0"-189"15,0 0-9-15,0 0 9 16,-12 158 52-16,8-65-4 15,0 3-36-15,-3-8-6 16,1-9-6-16,-4-12-30 16,2-9-29-16,3-20-97 15,5-18-182-15</inkml:trace>
  <inkml:trace contextRef="#ctx0" brushRef="#br0" timeOffset="197414.7174">19712 7529 527 0,'0'0'123'0,"0"0"-114"16,0 0-9-16,0 0 33 15,0 0-33-15,0 0-16 16,-92 0 7-16,79 0-12 16,7-12 21-16,4-3-29 0,2-4-39 15,0 0 57-15,2 0 5 16,17 6 6-16,8 2 0 15,0 7 7-15,0 4 0 16,-3 0-2-16,-1 15 0 16,-8 17 6-16,-6 10-9 15,-9 4 19-15,0 6 23 16,-13 0-21-16,-23 2 19 16,-9-3-26-16,1-8-16 15,1-11-14-15,10-14-67 16,16-18-61-16,17 0-149 15</inkml:trace>
  <inkml:trace contextRef="#ctx0" brushRef="#br0" timeOffset="198180.8729">20135 7302 254 0,'0'0'142'0,"0"0"-18"16,0 0-51-16,0 0-23 16,0 0-37-16,0 0-13 15,2 45-12-15,-2 3 6 16,0 10 12-16,0 0 7 15,0-2-13-15,-4-3 7 16,-9-5-15-16,1-13-11 0,6-10-33 16,2-13-5-1,4-10-24-15,0-2 81 0,0-13 18 16,6-20-16-16,23-15 0 16,10-10 2-16,5-3 7 15,0 10 12-15,-5 14 9 16,-10 17 23-16,-12 12-19 15,-1 8-29-15,-1 0-7 16,-1 14-23-16,-1 16 23 16,-1 6 10-16,-4 3-10 15,-3 1 27-15,-5-4-18 16,0-4-6-16,0-8-6 16,0-10 0-16,0-9-24 15,0-2 5-15,0-3 22 16,0 0 1-16,15-15 10 0,14-16-2 15,16-12-8-15,1 6 5 16,-3 9-6-16,-7 13 9 16,-14 14-8-16,-7 1 8 15,1 8-9-15,-1 16 0 16,-1 6 19-16,1 2-14 16,-1-2 16-16,-1 0 5 15,1-4-22-15,-3-4-4 16,-2-8-5-16,-3-8-84 15,4-6-47-15,-4-9-120 16</inkml:trace>
  <inkml:trace contextRef="#ctx0" brushRef="#br0" timeOffset="198527.9956">21109 6902 497 0,'0'0'188'0,"0"0"-110"16,0 0-37-16,0 0-29 16,0 0-1-16,0 0-11 15,8-7-18-15,7 30 10 16,1 12 16-16,3 6-8 16,-1 7 3-16,3 2 9 15,0 4-12-15,6 0 0 0,2 4 0 16,0 0 0-16,-4 0 0 15,-10 0 0-15,-5 0 0 16,-10 0-6-16,0-2 1 16,-8-6 5-16,-15-4-2 15,-9-8-8-15,1-10 0 16,-10-4-18-16,-1-6-9 16,-7-4-36-16,-2-3-19 15,2-5-60-15,11-6-139 16</inkml:trace>
  <inkml:trace contextRef="#ctx0" brushRef="#br0" timeOffset="199124.9834">22135 7932 362 0,'0'0'105'0,"0"0"-100"16,0 0-5-16,0 0 10 15,0 0 8-15,120 15 17 0,-55-12-31 16,5 4 18-16,3-6-10 16,-4 2-11-16,0-3 8 15,0 0-9-15,-6 0-43 16,-10 0-65-16,-17-12-92 16</inkml:trace>
  <inkml:trace contextRef="#ctx0" brushRef="#br0" timeOffset="199326.2458">22004 7642 414 0,'0'0'189'0,"0"0"-187"15,0 0 7-15,0 0 3 0,122-2-7 16,-39 2 1-16,11 0-2 15,-1 0-4-15,-2 0-3 16,-6 0-95-16,-14 0-157 16</inkml:trace>
  <inkml:trace contextRef="#ctx0" brushRef="#br0" timeOffset="199656.2345">22899 7510 467 0,'0'0'239'0,"0"0"-169"0,0 0-11 16,0 0-32-16,0 0-27 15,0 0-15-15,54 18-4 16,-5 7 19-16,9 8 0 16,1 1 0-16,-5-2-10 15,2-2 1-15,-6-4 9 16,-10-2-5-16,-9-7 6 15,-11-2-6-15,-9-5 5 16,-9-2-5-16,-2-2-3 16,0 4 3-16,0 8 5 15,-19 10 4-15,-20 9-1 16,-12 3 23-16,-11-3-26 0,-6-2-11 16,8-3 1-16,5-6-76 15,17-6-67-15,14-10-97 16</inkml:trace>
  <inkml:trace contextRef="#ctx0" brushRef="#br0" timeOffset="200209.2495">23727 7488 428 0,'0'0'191'0,"0"0"-191"15,0 0 0-15,0 0 15 16,0 0 31-16,0 0-46 15,31 0 0-15,13 0 18 16,19 0-16-16,13 0-1 16,11-3-1-16,7-3-2 15,-10 2-1-15,-8 3 3 0,-22-2 0 16,-19 3-14-16,-16 0 14 16,-7 0-4-16,-7 0 3 15,-3 0-26-15,-2 0 27 16,0 22-10-16,-2 13 10 15,-30 16 6-15,-19 18-4 16,-18 15 10-16,-20 11-3 16,-11 5-5-16,-3 2 1 15,13-4-5-15,24-14-16 16,24-16 10-16,19-14-20 16,17-18 8-16,6-10 9 15,0-14-9-15,15-7 15 16,26-5 6-16,9 0 6 15,12-8-9-15,8-14-8 16,-3-4-22-16,-9-2-18 0,-12-2-54 16,-15-7-21-16</inkml:trace>
  <inkml:trace contextRef="#ctx0" brushRef="#br0" timeOffset="200415.4031">23751 7921 623 0,'0'0'6'0,"0"0"-5"16,0 0 61-16,151 0 40 0,-61 0-53 16,11 0-46-16,-6 0-6 15,-8 0-5-15,-16 0-93 16,-19 0-167-16</inkml:trace>
  <inkml:trace contextRef="#ctx0" brushRef="#br0" timeOffset="201165.0493">24666 8286 241 0,'0'0'246'0,"0"0"-169"16,0 0-54-16,0 0 41 15,0 0 6-15,0 0-59 16,0 0-6-16,0 15 1 16,0 17-5-16,-4 7 17 15,-2-4-18-15,2 2 1 16,-1 4 4-16,3-2-2 16,2 1-3-16,0 0 0 15,0-2-30-15,0-4-41 16,0-7-104-16,0-13-145 15</inkml:trace>
  <inkml:trace contextRef="#ctx0" brushRef="#br0" timeOffset="201946.8913">25044 8543 197 0,'0'0'28'0,"0"0"-28"16,0 0 0-16,0 0 22 15,0 0-13-15,0 0-3 0,-33 17-6 16,19-17 4 0,5 0-4-16,1 0 2 0,3-2-2 15,5-11 15-15,0-4 22 16,0 3 1-16,0-1-16 15,15 2-8-15,4 1 14 16,-2 6-21-16,-1 2-4 16,-7 2 20-16,-5 2-6 15,1 0-10-15,-1 3-1 16,-1 22-4-16,-3 9 22 16,0 6 4-16,0 9 4 15,-12-1 16-15,-10-1-40 16,0-2 0-16,-1-11-8 15,4-7-40-15,-2-13 4 16,3-9-73-16,1-5-122 0</inkml:trace>
  <inkml:trace contextRef="#ctx0" brushRef="#br0" timeOffset="202694.8941">25300 8361 310 0,'0'0'362'0,"0"0"-305"16,0 0-37-16,0 0 10 15,0 0-10-15,0 0-20 0,0 63 0 16,0-25 3-1,0-1-3-15,-2-8-13 0,-7-2-5 16,1-8-47-16,1-9-20 16,5-5-12-16,2-5 9 15,0 0 61-15,0 0 1 16,4-25-38-16,18-5 6 16,7-2 55-16,2 2 3 15,-4 8 23-15,-5 8 20 16,-5 10-10-16,-9 4-1 15,1 0-18-15,-5 0-14 16,0 1 3-16,2 16 7 16,-4 3 29-16,-2 2-1 15,2 2 8-15,-2-2-43 0,0-2-1 16,0-4-4-16,0-8-28 16,0-4-6-16,0-4-14 15,0 0 18-15,0-4 23 16,13-18-32-16,10-14 12 15,6-2 29-15,2 2 16 16,0 6-8-16,-9 14 75 16,-9 7-50-16,-4 9 13 15,-5 0-46-15,4 0 5 16,0 11 9-16,1 9-10 16,3 7 14-16,1 0 18 15,-5 4-13-15,4 1 33 16,-3-3-29-16,-1-3-27 0,2-4 0 15,-1-4-58 1,1-9-82-16,4-9-146 0</inkml:trace>
  <inkml:trace contextRef="#ctx0" brushRef="#br0" timeOffset="202897.8845">26215 8301 540 0,'0'0'62'16,"0"0"-62"-16,0 0 0 15,0 0 5-15,0 0 43 16,4 140-46-16,-4-79 4 0,-18 1-6 16,-20 1-67-16,-22-5-41 15,-23-8-142-15</inkml:trace>
  <inkml:trace contextRef="#ctx0" brushRef="#br0" timeOffset="203334.4155">24429 8358 378 0,'0'0'119'0,"0"0"-115"16,0 0-1 0,-58 134 66-16,42-88-27 0,5 0-20 15,5-3-14-15,6-4-7 16,0 0-1-16,2-4 0 15,23-2-10-15,8-7-3 16,11-6-48-16,5-11-74 16,0-6-99-16</inkml:trace>
  <inkml:trace contextRef="#ctx0" brushRef="#br0" timeOffset="215640.7858">3905 8518 44 0,'0'0'63'16,"0"0"-59"-16,0 0 14 0,0 0 38 15,0 0-12-15,0 0-1 16,0 0 0-16,-53 32-14 16,37-24 8-16,-2 4-11 15,-6 2-10-15,-3 6 10 16,-7 3-21-16,-1 0 15 15,-8 2-1-15,1-2-14 16,2 1 17-16,-1-6-22 16,6-2 0-16,8-5-1 15,3-1 1-15,4-6-6 16,4 2-20-16,1-4-28 16,1 0-8-16,3 0-64 0,2-2-94 15</inkml:trace>
  <inkml:trace contextRef="#ctx0" brushRef="#br0" timeOffset="215970.8716">3800 8289 181 0,'0'0'101'16,"0"0"-83"-16,0 0 5 15,0 0 51-15,0 0-15 0,0 0-52 16,-46-1 12-16,9 16-10 16,-5 10-2-16,-7 5 10 15,-4 7-15-15,-9 4-1 16,-1 3-1-16,-4-4-16 15,0-5-1-15,5-8-33 16,10-8 10-16,17-5 26 16,15-9-30-16,11-5-80 15,9 0-89-15</inkml:trace>
  <inkml:trace contextRef="#ctx0" brushRef="#br0" timeOffset="216391.8876">2984 8543 272 0,'0'0'206'0,"0"0"-187"16,0 0-11-16,0 0 48 15,0 0-1-15,0 0-29 16,2 0-12-16,-6 12-4 16,-19 13-6-16,-3 12-4 0,-3 7 2 15,3 2-2-15,3 3 0 16,3 0 0-16,7-5-6 16,10-4 5-16,3-8 1 15,0-9 0-15,3-3-8 16,19-6-1-16,7-2 9 15,9-5 0-15,8-2 8 16,4-5-4-16,1 0-1 16,-11 0-3-16,-9 0 9 15,-6 1-21-15,-10 2 10 16,5 1-22-16,-1 3-20 16,4 1-54-16,2-4-11 0,0-4-139 15</inkml:trace>
  <inkml:trace contextRef="#ctx0" brushRef="#br0" timeOffset="231396.5986">577 10444 219 0,'0'0'169'0,"0"0"-154"16,0 0 1-16,0 0-1 15,0 0 38-15,0 0-49 16,0 0 9-16,0 0-8 16,0 3 3-16,0-3 26 15,0 0-21-15,0 0 15 16,0 0-11-16,0 0-9 0,0 0 24 16,0 0-18-1,0-12 18-15,13-20-25 0,11-20-7 16,10-22-8-16,9-22 7 15,11-16 1-15,-2-4-4 16,0 7 4-16,-5 12 0 16,-19 18 3-16,-7 16 5 15,-8 17-5-15,-2 18-3 16,-6 12 5-16,-1 9 4 16,-2 5-9-16,-2 2-3 15,4 0 3-15,10 25-37 16,9 37 22-16,4 30 15 0,-1 24 1 15,-2 13 17 1,-10-7-18-16,-1-12-5 0,-4-21-2 16,3-24-29-16,0-18 10 15,0-19-19-15,-1-12-23 16,0-16 37-16,5 0-11 16,-3-33 42-16,1-15 12 15,-6-11-10-15,-8 2 13 16,0 6 0-16,-16 10 27 15,-13 13 24-15,-6 7-65 16,-14 12 1-16,-9 9 4 16,-6 0 0-16,1 0 6 15,3 4-4-15,11 4 1 16,5-4-18-16,15-4-5 16,10 0-7-16,15-7-21 0,8-14-89 15,32 1-132-15</inkml:trace>
  <inkml:trace contextRef="#ctx0" brushRef="#br0" timeOffset="231692.7124">1687 10101 359 0,'0'0'89'0,"0"0"-89"16,0 0 2-16,121-49 10 15,-73 25-12-15,2-5 3 16,-2 2-13-16,-5-1-2 15,-10 3-17-15,-12 6-34 16,-21 0-70-16</inkml:trace>
  <inkml:trace contextRef="#ctx0" brushRef="#br0" timeOffset="231846.8269">1678 9842 141 0,'0'0'193'0,"0"0"-178"0,0 0-12 15,0 0 51-15,163-51-33 16,-108 35-8-16,-1 1-13 16,-3-3-32-16,-11-7-71 15,-4 2-161-15</inkml:trace>
  <inkml:trace contextRef="#ctx0" brushRef="#br0" timeOffset="232231.1257">2621 9182 148 0,'0'0'466'16,"0"0"-438"-16,0 0-28 16,0 0-1-16,0 0 1 15,-138 140 9-15,64-41 5 16,5 12 8-16,4 13-6 15,7-6-5-15,14-11-21 16,24-20 10-16,18-21-41 16,2-20 20-16,35-25-10 15,21-21 9-15,17-12 5 16,19-45-6-16,11-22 21 16,-7-5-7-16,-21 2 9 0,-24 6 17 15,-28 12-6-15,-21 14-1 16,-2 17-7-16,-33 16 2 15,-19 7-9-15,-10 10 4 16,2 0-7-16,6 0-3 16,16 4 6-16,16 6-34 15,13-4-102-15,9-6-240 16</inkml:trace>
  <inkml:trace contextRef="#ctx0" brushRef="#br0" timeOffset="233198.2289">3140 9069 472 0,'0'0'191'16,"0"0"-174"-16,0 0 2 16,0 0 6-16,0 0-9 15,0 0 4-15,-24 131-1 16,6-38 28-16,-9 13-22 16,0 1-18-16,4-6 8 15,2-9-15-15,12-14 0 16,9-15-10-16,5-15-17 15,37-24-47-15,24-24-37 16,17-19-77-16,4-32-141 16</inkml:trace>
  <inkml:trace contextRef="#ctx0" brushRef="#br0" timeOffset="233646.0304">3227 9249 567 0,'0'0'120'0,"0"0"-119"16,0 0-1-16,0 0 0 15,0 0-1-15,0 0-1 16,107-11 4-16,-31-17 12 15,9-5-14-15,-9 1 12 16,-9 9-18-16,-19 7 6 0,-17 6 0 16,-13 6 0-16,-9 2 0 15,-9 2-6-15,0 0 3 16,0 0-15-16,0 21 16 16,-11 25 2-16,-20 25 14 15,-16 20 16-15,-10 18-28 16,-13 10 2-16,3-3-4 15,11-10 4-15,12-19-13 16,22-27 0-16,13-16-12 16,9-19 13-16,0-6-3 15,22-19-1-15,25 0-6 16,15-34-2-16,15-12 3 16,-6-6-53-16,-11 3-35 0,-18 10-22 15,-24 7-117-15</inkml:trace>
  <inkml:trace contextRef="#ctx0" brushRef="#br0" timeOffset="233873.6771">3245 9643 116 0,'0'0'419'0,"0"0"-372"0,0 0-41 16,150-48 92 0,-73 28-59-16,2 0-31 0,-8 2-8 15,-13 1 0-15,-11 5-3 16,-14 1-69-16,-12-3-162 16</inkml:trace>
  <inkml:trace contextRef="#ctx0" brushRef="#br0" timeOffset="234186.9044">3854 8988 522 0,'0'0'179'0,"0"0"-179"0,0 0 7 16,0 0 25-16,0 0-27 15,0 0 1-15,64-7 7 16,-41 39-9-16,-1 12 13 16,-4 14 8-16,-8 16-24 15,-4 5 26-15,-6 1-24 16,0-2 0-16,0-10-5 16,0-10 5-16,-10-7-6 15,-11-5 3-15,-8-4-41 16,-10-4 9-16,-5-2-37 15,-1-3-55-15,3-8-94 16,8-6-96-16</inkml:trace>
  <inkml:trace contextRef="#ctx0" brushRef="#br0" timeOffset="240825.814">1161 10703 320 0,'0'0'205'0,"0"0"-204"16,0 0 7-16,0 0 22 16,0 0 9-16,0 0 0 15,0 0-5-15,20 18-22 16,-20-17 18-16,2 1-30 16,-2 9 2-16,5 8 8 15,-1 13-1-15,2 12 36 0,4 8-25 16,-1 6-16-16,-3-1 4 15,1-3-8-15,-2-6-61 16,3-8-41-16,-1-14-138 16</inkml:trace>
  <inkml:trace contextRef="#ctx0" brushRef="#br0" timeOffset="241154.2512">1476 11011 87 0,'0'0'31'16,"0"0"-23"-16,0 0 10 16,0 0-15-16,0 0 0 15,25-107 22-15,0 97-13 16,-2 6 8-16,-1 2-8 15,-7 2 8-15,-1 0 10 16,-3 0-11-16,-7 16 25 16,1 8 4-16,-3 6-1 0,-2 5 24 15,0 2-15 1,0 2-34-16,0-3 1 16,0-5-22-16,0 1-2 0,-11-9-39 15,-2-9-90-15,1-10-37 16</inkml:trace>
  <inkml:trace contextRef="#ctx0" brushRef="#br0" timeOffset="241776.4126">1819 10674 629 0,'0'0'94'15,"0"0"-35"-15,0 0-6 0,0 0 2 16,0 0-55-16,0 0-10 16,22 27 7-16,-7 12-6 15,-3 9 9-15,-3 0-1 16,-3-4-18-16,-2-6-2 16,-4-8-13-16,0-11-13 15,0-7 8-15,0-10-45 16,0-2 29-16,0 0 55 15,7-21 7-15,0-13 0 16,2-12-4-16,4-2-3 16,-1 4 39-16,-2 10-4 15,-1 15 36-15,1 6-15 16,-4 6-25-16,5 6-15 0,1 1-16 16,5 0 0-16,3 0-3 15,1 18 7-15,-4 6-4 16,-3 4 12-16,-5 0-4 15,-7 2-14-15,-2-1 6 16,0-8-36-16,0-4 3 16,0-9-65-16,0-7 11 15,0-1 37-15,2-8 13 16,16-24 31-16,6-12 5 16,3-6 1-16,0 8 37 15,-5 8 0-15,-5 12 17 16,-1 10 11-16,-9 7-38 0,3 5 2 15,-6 0-29 1,4 0 2-16,3 0 8 0,5 13-6 16,2 6 16-16,2 4 15 15,-2 5-28-15,2 0 5 16,-4-1-12-16,-1 0-16 16,-6-5-7-16,-2-7-63 15,-1-9-61-15,3-6-114 16</inkml:trace>
  <inkml:trace contextRef="#ctx0" brushRef="#br0" timeOffset="241996.6534">2739 10401 151 0,'0'0'437'16,"0"0"-339"-16,0 0-68 15,0 0 30 1,0 0-26-16,0 0-8 0,33 36-6 15,-10 3 9-15,1 12 12 16,3 4-41-16,-7 3-1 16,-8 0 1-16,-12-2-48 15,0 0-9-15,-21-2-48 16,-33-1-97-16,-10-8-195 16</inkml:trace>
  <inkml:trace contextRef="#ctx0" brushRef="#br0" timeOffset="242432.269">786 11081 331 0,'0'0'201'0,"0"0"-131"16,0 0-41-16,0 0 13 16,0 0 2-16,0 0-22 15,-78 145-5-15,121-87 22 16,5 0-24-16,6-8-5 16,-4-8-1-16,-15-8-8 15,-4-8-2-15,-2-9-16 16,0-5-31-16,7-12-8 15,11 0-71-15,4-6-89 0</inkml:trace>
  <inkml:trace contextRef="#ctx0" brushRef="#br0" timeOffset="247369.0848">20795 9763 150 0,'0'0'30'0,"0"0"4"16,0 0 65-16,0 0-28 15,0 0-13-15,0 0-31 16,0 0-14-16,114 11 27 15,-70-8-16-15,1 1 1 16,-3 1-14-16,-4-2-4 16,-7 4-2-16,-4-2-5 15,-7 0-12-15,-7-4 6 16,-7-1-76-16,-6 0-63 0</inkml:trace>
  <inkml:trace contextRef="#ctx0" brushRef="#br0" timeOffset="247614.8732">20729 9559 84 0,'0'0'77'16,"0"0"-51"-16,0 0 4 0,0 0 16 15,114-16-10-15,-85 16-29 16,-4 0 24-16,7 0-20 16,-1 9-11-16,7 3 8 15,7-3-8-15,10-7-54 16,8-2-125-16</inkml:trace>
  <inkml:trace contextRef="#ctx0" brushRef="#br0" timeOffset="247868.8648">21455 9421 365 0,'0'0'101'0,"0"0"-78"16,0 0 3-16,0 0 23 16,0 0-41-16,0 0 8 15,96 102 30-15,-44-50-44 16,-4 4 3-16,-3 0-5 15,-9-1 8-15,-12-10-14 16,-11-7 6-16,-13-5-1 16,0-8-8-16,-48 4 10 15,-31-2-1-15,-23-1 0 16,-7-1-107-16,11-4-70 16</inkml:trace>
  <inkml:trace contextRef="#ctx0" brushRef="#br0" timeOffset="250434.3443">10794 10844 232 0,'0'0'123'0,"0"0"-88"16,0 0-8-16,0 0 44 16,0 0 13-16,0 0-43 15,-10-5 13-15,10 5-36 16,0 0 0-16,0 0 2 15,0 0-17-15,0 0 7 16,0 0-10-16,0 0 0 16,4 0-12-16,31 0 3 0,22 0 9 15,23 3 15 1,14-3-6-16,4 0-1 0,5 0-8 16,-8 0 0-16,-5 0-3 15,-13-3 3-15,-15 0-11 16,-16 3-14-16,-24 0-61 15,-22 0-49-15,0 0-85 16</inkml:trace>
  <inkml:trace contextRef="#ctx0" brushRef="#br0" timeOffset="250727.3723">10825 10611 463 0,'0'0'180'16,"0"0"-136"-16,0 0-42 16,0 0 32-16,0 0-34 15,0 0-5-15,13-10 0 16,22 10 3-16,15 3 2 15,8 7 0-15,6 2 0 16,5 0-9-16,5-2 5 16,1-4-49-16,6-5-4 15,-1-1-86-15,2 0-20 16</inkml:trace>
  <inkml:trace contextRef="#ctx0" brushRef="#br0" timeOffset="251034.9717">11758 10578 357 0,'0'0'266'0,"0"0"-204"16,0 0-48-16,0 0 7 16,0 0-21-16,0 0 0 15,97 46-10-15,-29-25 20 0,8 0-9 16,0-1-1-16,-3 0 3 15,-8-2-11-15,-12 2 8 16,-13-3 0-16,-15-2-3 16,-13-1-7-16,-10 1 8 15,-2-1-4-15,-21 13 6 16,-26 4 15-16,-15 4-9 16,-7 1 8-16,5-1-14 15,10-5-44-15,12-2-66 16,13-8-107-16</inkml:trace>
  <inkml:trace contextRef="#ctx0" brushRef="#br0" timeOffset="252539.943">13305 10441 593 0,'0'0'144'16,"0"0"-72"-16,0 0-31 16,0 0 27-16,0 0-10 15,0 0-51-15,-15-11 14 0,15 11-21 16,0 17-22-16,0 21 20 16,0 25-17-16,0 20 19 15,0 10 0-15,4-5 8 16,-2-6-21-16,-2-9 7 15,0-11 3-15,0-8-10 16,-8-10-1-16,-10-6 5 16,-5-9 7-16,-6-2-14 15,-9-5 14-15,-6-5-22 16,-7-10-11-16,-1-5 20 16,8-2 6-16,8 0 9 15,7-16 10-15,9-8-8 0,9-4 11 16,9-5-13-1,2-2 1-15,0-1 21 0,22 0-22 16,11 4 0-16,8 2-5 16,1 6-12-16,3 4 9 15,-3 1-1-15,-2 8-1 16,-7 3 5-16,1 3-2 16,-3 5 3-16,3 0 4 15,-3 0-40-15,0 14-4 16,2 4-76-16,-10-2-167 15</inkml:trace>
  <inkml:trace contextRef="#ctx0" brushRef="#br0" timeOffset="253044.5399">13673 10684 646 0,'0'0'110'0,"0"0"-94"16,0 0-2-16,0 0-1 16,0 0 11-16,0 0-13 15,80-32-19-15,-13 22 8 0,9 1 0 16,2 2-5-16,-11-1 9 15,-14 4-4-15,-14 1 0 16,-15 2 10-16,-11 1-10 16,-8 0 0-16,-5 0-9 15,0 8 7-15,0 24-23 16,-21 18 25-16,-16 17 10 16,-15 8-3-16,-6 4 3 15,-2 1-10-15,3-6 0 16,10-7 3-16,9-12-2 15,13-9-2-15,9-8-9 16,10-14-13-16,6-10 16 16,0-3-28-16,0-6 17 15,26 2 15-15,12-6 6 0,12-1 9 16,8 0-12 0,2-13 4-16,0-6-11 0,0 0-13 15,-2-4-29-15,-7 3-1 16,-8 0-88-16,-14-2-75 15</inkml:trace>
  <inkml:trace contextRef="#ctx0" brushRef="#br0" timeOffset="253300.9978">13791 11017 408 0,'0'0'130'16,"0"0"-85"-16,0 0 0 15,0 0 48-15,0 0-40 16,114-2-45-16,-45-2 12 16,7-1-20-16,1 3 0 15,2 2-7-15,-4 0-37 16,-1 0-51-16,-9 2-79 15,-14 3-80-15</inkml:trace>
  <inkml:trace contextRef="#ctx0" brushRef="#br0" timeOffset="253810.368">15247 11161 544 0,'0'0'192'0,"0"0"-192"15,0 0 0-15,0 0 27 0,0 0-27 16,0 0 0-16,80 0-8 16,-26 0 8-16,-3 0-4 15,0 0-10-15,-6 0-29 16,-7-8 8-16,-11-6-79 15,-12-3-80-15,-15-6-157 16</inkml:trace>
  <inkml:trace contextRef="#ctx0" brushRef="#br0" timeOffset="254010.3669">15196 10958 468 0,'0'0'139'16,"0"0"-125"-16,125-8 22 16,-63 8 30-16,3-2 7 15,1 2-53-15,3-2-16 16,-6 0-4-16,-10 2-37 16,-15 0-53-16,-22-4-173 15</inkml:trace>
  <inkml:trace contextRef="#ctx0" brushRef="#br0" timeOffset="257035.5604">16337 11364 263 0,'0'0'177'0,"0"0"-150"15,0 0 45-15,0 0-5 16,0 0 11-16,0 0-5 15,0 0-39-15,0-60 12 16,4 45-11-16,6-9-33 16,7-10 6-16,12-15-8 15,11-18-18-15,9-19-16 16,5-21-16-16,2-19 17 16,0-8-3-16,-4 1 28 15,0 13 3-15,-12 25 7 0,-7 28-2 16,-12 25 11-16,-11 19-6 15,-4 16 30-15,-4 7-35 16,0 10-4-16,2 44-9 16,1 35 5-16,-1 34 8 15,-2 18 8-15,-2 5 3 16,0-7-22-16,0-17 10 16,0-24-53-16,0-27-6 15,10-30-32-15,9-24 20 16,6-17 32-16,6-11 23 15,-2-33 14-15,-4-20-2 16,-10-13 5-16,-13 2 23 0,-2 6-19 16,-29 15 25-16,-31 22 49 15,-16 14-71-15,-8 12 27 16,4 6-1-16,17 0-11 16,21 8-5-16,19 8-17 15,23 2-18-15,2-8-94 16,48-10-93-16</inkml:trace>
  <inkml:trace contextRef="#ctx0" brushRef="#br0" timeOffset="257276.988">17427 10958 535 0,'0'0'157'15,"0"0"-150"-15,0 0 0 16,152-8 12-16,-99 2-6 16,5 1-13-16,3 1-23 15,-13-6-92-15,-17-3-318 16</inkml:trace>
  <inkml:trace contextRef="#ctx0" brushRef="#br0" timeOffset="258440.6812">18473 10393 76 0,'0'0'332'0,"0"0"-173"15,0 0-57-15,0 0-17 16,0 0 12-16,0 0-40 16,0 0-15-16,-14-19 28 15,14 19-46-15,0 0 1 16,0 0-25-16,0 0-2 15,0 0-4-15,0 17-19 0,18 22-15 16,11 20 29-16,5 9 14 16,-1 4-3-16,-2-5 0 15,-4-7-38-15,-8-11 23 16,0-8-15-16,-1-10-11 16,-5-14 33-16,5-5-54 15,-5-9 7-15,5-3 26 16,2-17 21-16,4-27 6 15,5-16 2-15,3-13 0 16,1 0-6-16,-2 2 15 16,-2 11-8-16,-4 13 2 15,-5 13 4-15,-7 7 24 16,-2 10-13-16,-4 10-9 16,-4 0 34-16,-1 7-35 0,-2 0 6 15,0 0-14-15,0 0-1 16,0 0-5-16,0 25-22 15,0 13 25-15,-2 12-16 16,-23 4 21-16,-8 3-2 16,-7-5 0-16,1-8 7 15,4-4-10-15,-1-5 3 16,9-9 0-16,3-3-2 16,6-7 7-16,4-4-5 15,4-2 0-15,3-4 4 16,0 2-9-16,4-2 5 15,3 0 0-15,0 4-11 0,0 0 16 16,0 4-5 0,0 4 1-16,8 3 7 0,3 1 3 15,0 2-11-15,-2 4 0 16,2 2 11-16,-5 3-5 16,-1 8-6-16,-5 1 0 15,0 2 13-15,0 4-21 16,0 1 8-16,0 1-21 15,0 0-11-15,0-10-144 16,7-9-146-16</inkml:trace>
  <inkml:trace contextRef="#ctx0" brushRef="#br0" timeOffset="260906.2408">19767 11229 364 0,'0'0'158'16,"0"0"-158"-16,0 0 0 15,121-3 23-15,-78-4-7 16,1 2 1-16,-4-2-17 0,1 1 4 16,-4-1-5-16,-8 2 1 15,-2-4-50-15,-16 0-111 16</inkml:trace>
  <inkml:trace contextRef="#ctx0" brushRef="#br0" timeOffset="261085.9191">19717 11039 388 0,'0'0'33'0,"0"0"-18"15,183-10 34-15,-95-1-48 0,3 1-1 16,-4 3-14-16,-15-4-87 16,-14 0-159-16</inkml:trace>
  <inkml:trace contextRef="#ctx0" brushRef="#br0" timeOffset="261698.309">21181 10489 517 0,'0'0'109'0,"0"0"-107"0,0 0 35 15,0 0 20-15,0 0 8 16,0 0-51-16,11-13-5 15,-11 13-10-15,0 0 1 16,-13 0-18-16,-36 0 14 16,-25 17-16-16,-19 5-4 15,2 2-11-15,10-2 9 16,23-3 24-16,22-7-28 16,18-8 26-16,14-3-4 15,4-1 16-15,0 0-5 16,0 2-3-16,0 0 9 0,0 3-17 15,0 4 14 1,11 5-6-16,5 5 22 0,-3 2-19 16,1 10 12-16,-4 9 2 15,-3 13-10-15,-7 12 19 16,0 9-25-16,-2 11 3 16,-20 1-1-16,2 4 8 15,-1 1-11-15,6-6 0 16,-1-3 6-16,5-10-12 15,3-11 6-15,-2-12 0 16,6-11-2-16,-1-11 1 16,1-11 1-16,4-5-5 15,0-7 5-15,0 0-13 16,0-4 13-16,0 0-14 0,0 0 12 16,2 0-16-16,23 0 18 15,15 0 7-15,18-19-4 16,11-5 1-16,9-4-4 15,2-4-20-15,-2 0-22 16,-15 0-114-16,-24-2-168 16</inkml:trace>
  <inkml:trace contextRef="#ctx0" brushRef="#br0" timeOffset="262443.4703">21520 11069 329 0,'0'0'140'0,"0"0"-122"16,0 0-14-16,0 0 18 16,0 0 29-16,0 0-19 15,8 0 46-15,4-2 3 16,-1-14-74-16,2-6 6 16,1-4-13-16,-8-2-38 15,-1-1 17-15,-5 5-7 16,0 6 7-16,0 6 3 0,-13 5-9 15,-3 4 18 1,-6 3 8-16,-3 0-4 0,-8 18-3 16,-8 14 5-16,1 4 3 15,5 0 0-15,8-1 6 16,9-7-6-16,14-2 0 16,4-2 3-16,0-5-7 15,16 0 8-15,19-6-2 16,11-8-2-16,8-5-7 15,2 0-5-15,-7-8-21 16,-7-15 0-16,-10-2 26 16,-14 7 0-16,-10 8 7 0,-3 8 20 15,-5 0-4 1,0 2-16-16,0 0-6 0,0 0-7 16,0 18 7-16,2 4 12 15,0 1 0-15,5 2 0 16,0-4 4-16,2-4-20 15,1-7-13-15,11-8-63 16,-1-2-118-16</inkml:trace>
  <inkml:trace contextRef="#ctx0" brushRef="#br0" timeOffset="262698.1347">21809 10674 351 0,'0'0'177'0,"0"0"-118"16,0 0-58-16,0 0 32 15,0 0-13-15,0 0-16 16,-6 93 45-16,6-50-39 15,0 1-5-15,0 1-10 16,0-8-97-16,11-9-161 16</inkml:trace>
  <inkml:trace contextRef="#ctx0" brushRef="#br0" timeOffset="263395.8182">22097 10601 23 0,'0'0'417'0,"0"0"-376"15,0 0-41-15,0 0 0 0,0 0 13 16,0 0 57-16,38 111-36 16,-22-83-18-16,-7 0 21 15,-5-3-33-15,-4-2-1 16,0 3-3-16,-23-3-7 16,-16 4-28-16,-13-10-103 15,-3-12-170-15</inkml:trace>
  <inkml:trace contextRef="#ctx0" brushRef="#br0" timeOffset="263672.8759">21636 10638 436 0,'0'0'102'15,"0"0"-99"-15,0 0 1 16,0 0 11-16,0 0 41 16,-14 109-50-16,14-74 2 15,0 1-10-15,0 0 2 16,12 0-4-16,15-5-74 15,6-12-130-15</inkml:trace>
  <inkml:trace contextRef="#ctx0" brushRef="#br0" timeOffset="263914.6648">22392 11075 396 0,'0'0'92'0,"0"0"-92"16,0 0-16-16,122-4 16 16,-73 0 16-16,4 1-7 15,3-4-18-15,-4-3-12 16,-6-7-224-16</inkml:trace>
  <inkml:trace contextRef="#ctx0" brushRef="#br0" timeOffset="264302.856">23231 10712 567 0,'0'0'45'0,"0"0"-45"0,0 0-12 16,0 0 4-16,0 0 8 15,-46 130 22-15,3-55-21 16,-5 9 1-16,-6 2 5 16,2-5-7-16,15-14-10 15,12-17-56-15,16-20-17 16,9-15 59-16,0-15-35 15,23 0 33-15,10-34 22 16,3-11 8-16,-3-12 5 16,-4-4 13-16,-8-1 10 15,-8 2 12-15,-11 6-21 0,-2 11 37 16,-9 9 2-16,-18 5-32 16,-2 8-3-16,5 5-11 15,4 4-10-15,8 8 5 16,8 2-11-16,2 2-78 15,2 0-177-15</inkml:trace>
  <inkml:trace contextRef="#ctx0" brushRef="#br0" timeOffset="264664.6725">23580 10499 329 0,'0'0'84'0,"0"0"-82"0,0 0 2 15,0 0 48 1,0 0-12-16,0 102-16 0,0-74-11 16,0-2-5-16,-7 1-16 15,2-6 2-15,1-2-74 16,4-6-105-16</inkml:trace>
  <inkml:trace contextRef="#ctx0" brushRef="#br0" timeOffset="264895.6705">23821 10497 329 0,'0'0'283'0,"0"0"-276"0,0 0-3 16,0 0-4 0,0 0 15-16,0 0-9 0,42 99 6 15,-42-66-1-15,0 2-11 16,-11-1 0-16,-28-2-9 16,-11-4-13-16,-9-8-113 15,1-14-147-15</inkml:trace>
  <inkml:trace contextRef="#ctx0" brushRef="#br0" timeOffset="265100.6369">23364 10534 489 0,'0'0'10'0,"0"0"-10"15,0 0 0-15,0 0 10 16,-50 130-10-16,39-84-2 16,11 0 0-16,0-9-95 15,16-6-219-15</inkml:trace>
  <inkml:trace contextRef="#ctx0" brushRef="#br0" timeOffset="265720.9061">24969 11110 589 0,'0'0'32'16,"0"0"-32"-16,0 0-22 15,0 0 22-15,0 0 4 16,0 0-1-16,0 0 28 15,-83 0-26-15,65 0-3 0,7 0-2 16,5 0 5 0,6 0-8-16,0-11 3 0,0-7-31 15,23 1 21-15,8 5 6 16,2 8 4-16,-5 4-2 16,-4 0-4-16,-1 0 1 15,-5 16 4-15,-7 7 1 16,-5 5 1-16,-6 5 1 15,0 4 21-15,-10 4 17 16,-24 5-27-16,-9-7-7 16,-5 1-6-16,3-12-92 15,14-14-71-15</inkml:trace>
  <inkml:trace contextRef="#ctx0" brushRef="#br0" timeOffset="265908.154">25755 11018 539 0,'0'0'174'0,"0"0"-161"16,0 0-10-16,0 0-2 16,134 0-2-16,-78 0-59 15,-5 0-85-15,-2 0-29 16,-11 0-158-16</inkml:trace>
  <inkml:trace contextRef="#ctx0" brushRef="#br0" timeOffset="266027.6586">26340 11004 298 0,'0'0'174'0,"0"0"-160"16,0 0-14-16,0 0-34 15,0 0-38-15,0 0-85 16</inkml:trace>
  <inkml:trace contextRef="#ctx0" brushRef="#br0" timeOffset="266165.8622">26785 10972 574 0,'0'0'122'0,"0"0"-87"16,0 0-3-16,0 0-32 15,0 0-32-15,130-4-87 16,-84 4-163-16</inkml:trace>
  <inkml:trace contextRef="#ctx0" brushRef="#br0" timeOffset="266375.296">27480 10944 59 0,'0'0'7'0,"0"0"-7"0,0 0-54 16</inkml:trace>
  <inkml:trace contextRef="#ctx0" brushRef="#br0" timeOffset="266566.9916">27289 10968 26 0,'0'0'47'0,"0"0"-33"15,0 0-10-15,0 0-1 16,129-76 34-16,-84 64 8 16,-7 6 52-16,-11 6 4 15,-12 0-34-15,-4 0-7 0,-6 18-48 16,-5 12-7-16,0 10 50 16,-16 6-1-16,-16 3 17 15,-3-5-20-15,-1-3-46 16,1-10-10-16,6-7-34 15,11-4-66-15,18-14-91 16,0-6-213-16</inkml:trace>
  <inkml:trace contextRef="#ctx0" brushRef="#br0" timeOffset="266995.8618">28330 10749 478 0,'0'0'63'0,"0"0"-63"0,0 0 0 16,2-125 0-16,0 111 27 15,-2 5 46-15,0 7-37 16,0 2-21-16,-7 0-15 16,-19 5 0-16,-10 17-10 15,-2 4 22-15,3 4-17 16,6 2 5-16,4 1 0 15,9-2-12-15,10-4 11 16,6-4 1-16,0-5 0 16,4-6-3-16,27-6 3 15,16-6 0-15,11 0-3 16,7-4 0-16,-3-17-23 0,-10-2 26 16,-19 7-1-16,-13 6 3 15,-11 8-2-15,-9 2 22 16,0 0-19-16,0 0-6 15,0 5-8-15,-2 18 11 16,-10 5 28-16,4-1-25 16,1-1 7-16,5-6-10 15,2-5-20-15,0-4-14 16,15-11-102-16,12-7-95 16</inkml:trace>
  <inkml:trace contextRef="#ctx0" brushRef="#br0" timeOffset="267542.6451">28734 10239 384 0,'0'0'87'0,"0"0"-56"16,0 0 36-16,0 0 23 15,0 0-90-15,0 0 15 16,-10 43 12-16,4-6-18 15,-3-3 2-15,-1-4-11 16,4-6-47-16,0-6 15 16,-1-6-22-16,3-5-37 15,2-2 0-15,2-5-62 0,0 0 85 16,13-5 15 0,20-16-79-16,4-3 132 0,4-3 6 15,-3 6 31-15,-7 7 92 16,-6 5-40-16,-12 7-55 15,-5 2 28-15,-4 0-36 16,-4 0-8-16,2 0-3 16,0 14 4-16,-2 6 28 15,0-1-41-15,0-1 1 16,0-2-7-16,0-6-40 16,0-3-12-16,0-7-26 15,0 0 61-15,17 0-4 16,10-21 21-16,8-7-13 15,11-2 8-15,0-5 10 0,-5 12 0 16,-10 9 14-16,-16 8 59 16,-11 6 28-16,-4 0-106 15,0 12 0-15,0 17 0 16,0 4 13-16,0 1 31 16,-2 0-22-16,2-5-17 15,0-2-10-15,2-10-34 16,25-12-64-16,16-5-55 15</inkml:trace>
  <inkml:trace contextRef="#ctx0" brushRef="#br0" timeOffset="267708.6303">29561 10319 509 0,'0'0'164'0,"0"0"-131"16,0 0-23-1,0 0-10-15,0 0 16 0,0 0-16 16,2 111 24-16,-13-65-16 15,-9 3-16-15,-16-9 5 16,-13-8-97-16,-20-15-28 16,-14-16-165-16</inkml:trace>
  <inkml:trace contextRef="#ctx0" brushRef="#br0" timeOffset="267940.3029">28356 10200 365 0,'0'0'106'16,"0"0"-95"-16,0 0 31 15,0 0 14-15,-26 137-35 16,23-89-16-16,3 4-10 15,0-1 5-15,19-8-110 16,18-6-178-16</inkml:trace>
  <inkml:trace contextRef="#ctx0" brushRef="#br0" timeOffset="268165.7034">29222 10900 374 0,'0'0'66'16,"0"0"-66"-16,0 0-10 15,142 4-32-15,-88-4-74 16,-1 0 8-16,-6-7-56 15</inkml:trace>
  <inkml:trace contextRef="#ctx0" brushRef="#br0" timeOffset="268704.7186">30566 10481 479 0,'0'0'0'0,"0"0"0"15,-114 127 7-15,45-61 65 16,-12 7-47-16,-6 2 42 16,3 5-25-16,2-3-42 15,13-8 0-15,15-10-4 16,16-15-48-16,14-15 10 15,10-12-54-15,9-13 6 0,5-4 20 16,19-8 68 0,21-26-59-16,13-15-41 0,7-10 102 15,5-17 25-15,-7 0-19 16,-12 5 4-16,-15 13 106 16,-19 12 33-16,-12 11-67 15,0 6-22-15,-2 7-31 16,-16 6 5-16,3 5-31 15,-1 6 13-15,3 5-16 16,-3 0-118-16,7 0-57 16,9 0-88-16</inkml:trace>
  <inkml:trace contextRef="#ctx0" brushRef="#br0" timeOffset="269282.6856">30865 10159 532 0,'0'0'54'16,"0"0"-54"-16,0 0-4 16,0 0-3-16,0 0 10 15,0 0-3-15,10 122 10 16,-10-80-4-16,-13-2-1 15,-5-6-5-15,3-8-23 16,3-10 15-16,4-6-59 0,6-6-5 16,2-4 0-16,0 0 70 15,4-6-22-15,18-20 24 16,5-6-25-16,5-10 12 16,5 0-61-16,-1 4 3 15,-3 10 71-15,-6 11 55 16,-9 12 52-16,-5 5-59 15,-4 0-12-15,-4 2 0 16,1 19-24-16,-3 4-1 16,-3 3 24-16,0-2-28 15,0-2 6-15,0-4-13 16,-9-6-23-16,6-6-27 0,1-7-52 16,2-1 92-16,0 0 10 15,22-14 10-15,14-11 9 16,7-3 10-16,1 0-4 15,-7 5 19-15,-10 11 11 16,-11 10 7-16,-5 2 5 16,-4 9-65-16,-2 19-2 15,-5 14 0-15,0 6 8 16,0 1-1-16,-3 0-7 16,-6-4-2-16,5-9-13 15,4-11-80-15,0-13-48 16,29-12-87-16</inkml:trace>
  <inkml:trace contextRef="#ctx0" brushRef="#br0" timeOffset="269464.4595">31683 10345 23 0,'0'0'579'0,"0"0"-503"16,0 0-72-16,0 0-4 15,0 0-16-15,0 0 16 16,-12 96 15-16,-5-48 26 15,-4-3-33-15,-5-8-1 16,-6-7-7-16,-5-7-80 16,-11-14-53-16,-6-9-76 15</inkml:trace>
  <inkml:trace contextRef="#ctx0" brushRef="#br0" timeOffset="269696.1227">30655 10166 454 0,'0'0'9'0,"0"0"-1"16,0 0 40-16,0 0 48 15,-123 102-42-15,97-56-47 16,3-3 9-16,10 1-14 0,9 2-4 15,4-5-20 1,21-10-121-16,29-11-146 0</inkml:trace>
  <inkml:trace contextRef="#ctx0" brushRef="#br0" timeOffset="270308.679">32335 10136 111 0,'0'0'221'16,"0"0"-178"-16,127-35 23 16,-96 26 41-16,-4 6-13 15,-2-2-22-15,0 5-33 16,-3 0-37-16,-2 0 14 16,-2 0-16-16,2 8-24 15,-2 8 15-15,0 7-41 0,-5 2 8 16,-1 5 10-1,-6 8-17-15,-4 6 46 0,-2 7 0 16,0 4 3 0,0 6-12-16,-20 3 6 0,-16 8 6 15,-8 2 5-15,-7 3-5 16,8-1 6-16,3 0 8 16,9-4-12-16,4 0 9 15,7-7-5-15,4-5-6 16,6-6 0-16,0-5 9 15,1-6 0-15,5 0 1 16,0-3-8-16,-3-2 5 16,0-2-7-16,0-2 0 15,-6-4 0-15,-3-2-9 0,-8-2 9 16,-10-4 2 0,-8-2 2-16,-7-5 41 0,-7-3-22 15,-4-7 18-15,-3-1-20 16,3-4-21-16,-2 0-4 15,13-6-134-15,9-15-230 16</inkml:trace>
  <inkml:trace contextRef="#ctx0" brushRef="#br0" timeOffset="276972.906">14333 11458 38 0,'0'0'3'0,"0"0"23"15,0 0 25-15,0 0-24 16,0 0-27-16,0 0-3 16,0 0 2-16,-27 10-46 15,27-6-47-15</inkml:trace>
  <inkml:trace contextRef="#ctx0" brushRef="#br0" timeOffset="277201.9124">14333 11458 106 0,'-21'-12'81'15,"21"12"11"-15,0 0 6 16,0 0-33-16,0 0-13 16,0 0-14-16,4-9-1 15,-4 9-20-15,2 0-15 16,2 21-1-16,0 15 13 16,1 13 6-16,1 6 1 15,-2 1-20-15,2 0 10 16,-2-10-11-16,0-9-6 0,-1-7-11 15,-3-7-41 1,0-9-33-16,0-5-43 0,0-9-156 16</inkml:trace>
  <inkml:trace contextRef="#ctx0" brushRef="#br0" timeOffset="277399.2377">14487 11775 73 0,'0'0'47'0,"0"0"-47"0,0 0-58 15,0 0-4-15</inkml:trace>
  <inkml:trace contextRef="#ctx0" brushRef="#br0" timeOffset="277562.9344">14487 11775 20 0,'89'-103'61'16,"-89"103"-5"-16,0 0-29 15,0 0 19-15,0 0 11 16,0 0 20-16,29 133-2 16,-29-89-22-16,-2-2-17 15,-11-3-10-15,-1-2-19 16,1-5-7-16,1-6-7 15,3-10-46-15,3-10-31 0,6-6-110 16</inkml:trace>
  <inkml:trace contextRef="#ctx0" brushRef="#br0" timeOffset="278124.2079">14783 11594 343 0,'0'0'178'16,"0"0"-162"-16,0 0-4 15,0 0 54-15,0 0-16 16,25 114-13-16,-19-82-30 0,1-4-1 16,-3-2-5-1,2-6-1-15,-4-5-3 0,0-10-40 16,-2-2-7-16,0-3 25 15,0 0 20-15,0 0 5 16,4-16 13-16,5-11-3 16,3-2-7-16,5-1 1 15,1 0 10-15,4 5 10 16,-4 5-15-16,-2 10-2 16,-3 4-2-16,-2 6 0 15,0 0-5-15,5 6 2 16,2 15 6-16,-5 1 16 15,3 2-14-15,-5-2 0 16,-3-3-10-16,2-6 5 0,-8-5-11 16,0-7-11-16,-2-1 1 15,0 0 16-15,2 0 5 16,3-15 26-16,1-13-19 16,4-9-8-16,0 10 14 15,-1 8-15-15,-5 13 4 16,2 6-6-16,2 0-1 15,7 19-3-15,4 10 0 16,3 8 6-16,2-2 1 16,-2-1-3-16,5-3-1 15,-2-7 0-15,2-9-31 16,2-10-54-16,0-5-67 16,-2-5-157-16</inkml:trace>
  <inkml:trace contextRef="#ctx0" brushRef="#br0" timeOffset="278336.5208">15439 11460 312 0,'0'0'120'0,"0"0"-119"16,0 0 72-16,0 0 31 15,42 116-23-15,-24-71-31 16,-5 5-32-16,-6 0 0 15,-7 0-13-15,0 2-5 0,-36-3-13 16,-18 0-69-16,-21-1-59 16,-18-4-104-16</inkml:trace>
  <inkml:trace contextRef="#ctx0" brushRef="#br0" timeOffset="278695.292">13923 11624 348 0,'0'0'217'0,"0"0"-148"16,0 0-44-16,0 0 36 15,0 0-17-15,0 0-34 16,4 23-7-16,-4 20 3 16,0 15 2-16,7 1 3 15,6-3-8-15,12-6-4 16,6-10 1-16,7-12-37 15,7-12 14-15,8-16-47 0,7 0-57 16,1-24-125 0</inkml:trace>
  <inkml:trace contextRef="#ctx0" brushRef="#br0" timeOffset="279122.4374">14667 11679 107 0,'0'0'106'0,"0"0"-74"16,0 0 15-16,0 0-14 15,0 0-12-15,0 0 2 16,-116 1-7-16,105-14 1 16,5-6-2-16,4-1 9 15,2 2 6-15,0 4-19 16,0 7 6-16,0 0 2 16,2 3-19-16,4 4 8 15,3 0-8-15,3 0 0 16,1 0 8-16,1 4-5 15,-6 10 2-15,1 4 17 0,-5 1-12 16,-2 4 15-16,-2 1-8 16,0-1-12-16,0 0 10 15,-13-2-15-15,-3-3-14 16,1-10-46-16,3-8-124 16</inkml:trace>
  <inkml:trace contextRef="#ctx0" brushRef="#br0" timeOffset="280601.1353">6397 12318 173 0,'0'0'180'16,"0"0"-135"-16,0 0 10 15,0 0 4-15,0 0-18 16,0 0-15-16,0-6-18 16,0 6 20-16,0 0-5 15,0 0-4-15,0 0 12 16,0 0-31-16,0 0 1 16,3 0-1-16,10 4-3 0,13 17 3 15,22 8 28-15,23 7-5 16,24 5 14-16,21-1-19 15,23-7-5-15,7-8-5 16,6-14-2-16,7-11-6 16,1 0 0-16,7-14 0 15,9-16-6-15,-2-6 4 16,-2-2-6-16,-20 2 7 16,-25 6-9-16,-23 6 10 15,-28 8 0-15,-23 6 0 16,-19 4 7-16,-16 2-5 15,-6 1-2-15,-8 3 3 16,-2 0 2-16,-2 0-10 16,2 0-7-16,-2 0-32 0,0-5-23 15,0-2-133-15</inkml:trace>
  <inkml:trace contextRef="#ctx0" brushRef="#br0" timeOffset="286716.9087">11457 12288 224 0,'0'0'57'15,"0"0"-36"-15,0 0-11 16,0 0 56-16,0 0-24 16,0 0-12-16,0 0-11 0,-2 10 24 15,2-8-2 1,-2-2-21-16,2 0 21 15,0 0-24-15,-3 2-8 0,3 1 0 16,-2 4-2-16,-4 7-3 16,2 6 15-16,-3 5-10 15,4 8 20-15,3 9-22 16,0 11 7-16,0 12 20 16,0 10-27-16,12 3 5 15,3 2-2-15,-3 2-8 16,0-2 6-16,-3-3-8 15,-1-9 0-15,-6-10-1 16,-2-10 4-16,0-5-6 16,-2-9 3-16,-17-7-6 15,-10-7-3-15,-6-5 7 0,-5-6-11 16,-1-4 11 0,6-3-14-16,6-2 16 0,11 0 6 15,2-2-3-15,8-15 14 16,1-6-17-16,7-5-2 15,0-2-5-15,0-3 14 16,5-5 3-16,12-4-5 16,3-2 2-16,3 0-11 15,-2 6 4-15,0 4-4 16,-3 10 3-16,-7 12-2 16,-7 4 1-16,-2 6 2 15,-2 2-15-15,2 0 13 0,6 0-26 16,0 5 13-1,3 15 12-15,3 5-10 0,1 1 10 16,1-5-6-16,4 2-26 16,0-7-51-16,3-8-142 15</inkml:trace>
  <inkml:trace contextRef="#ctx0" brushRef="#br0" timeOffset="287504.913">11756 12695 417 0,'0'0'110'0,"0"0"-32"15,0 0 24-15,0 0-30 16,0 0-71-16,0 0-1 15,2 17-25-15,2 18 18 16,4 15 7-16,-2 7 24 16,-2 7-22-16,1 6 3 15,-5 0-2-15,4 0 3 16,-2-7-7-16,-2-10 1 16,3-13-18-16,-3-13 18 15,5-12-26-15,1-10 9 16,1-5 8-16,3 0-31 0,9-12 40 15,8-19 21-15,4-13-19 16,-2 0 15-16,-5 0-17 16,-4 9 5-16,-2 8 7 15,-5 8-10-15,-3 2 21 16,-2 5 3-16,-1 4-12 16,-1 4 12-16,-3 4-22 15,0 0 2-15,-1 0-6 16,0 0-14-16,6 21-2 15,-1 8-5-15,-1 9-14 16,-2 4 30-16,-4-1-3 16,0-7 4-16,0-7 4 15,0-6-15-15,0-8 12 16,0-6-1-16,0-5 4 0,0-2-1 16,0 0 6-16,0 0 6 15,0 0 25-15,4-14-11 16,7-13 4-16,7-2-9 15,-1-5-11-15,8-3 12 16,-3 2-9-16,3-6 2 16,-1-3 3-16,5 0-16 15,0-6 16-15,2 0-17 16,-2 1 2-16,-6 10-1 16,-7 10 5-16,-10 12-6 15,-4 12 16-15,-2 3-12 0,0 2 15 16,0 0-16-1,0 0 2-15,0 0-2 0,0 0-3 16,0 0 0-16,0 0 0 16,0 0-11-16,0 0 8 15,0 0-27-15,0 0-23 16,0 0-15-16,0 2-81 16,3 6-120-16</inkml:trace>
  <inkml:trace contextRef="#ctx0" brushRef="#br0" timeOffset="287917.5574">12906 13268 432 0,'0'0'83'15,"0"0"-38"-15,0 0 62 16,0 0-50-16,0 0-32 16,0 0-23-16,38 0 2 15,-11 0 16-15,2 0-19 16,0 0 2-16,-2-2 2 16,-1-3 2-16,-1-3-14 15,-2-1 7-15,-10 2-63 16,-7-8-103-16,-6 0-131 15</inkml:trace>
  <inkml:trace contextRef="#ctx0" brushRef="#br0" timeOffset="288170.6816">12868 13026 293 0,'0'0'92'15,"0"0"-41"-15,0 0 13 16,0 0 9-16,0 0-40 16,0 0-23-16,121-67 24 15,-90 66-17-15,-2-1-12 16,2 2 1-16,3 0-3 16,-3 0 5-16,2 0-8 15,-2 0 0-15,0 6-5 16,1-2-37-16,-8-4-73 15,-11 0-152-15</inkml:trace>
  <inkml:trace contextRef="#ctx0" brushRef="#br0" timeOffset="289619.6294">15006 12596 410 0,'0'0'162'16,"0"0"-159"-16,0 0 30 16,0 0 29-16,0 0-44 15,0 0-15-15,0 0 5 0,0 7-8 16,0 12 22-16,0 14-19 16,-15 12 26-16,-6 13-18 15,-12 14 0-15,-11 14 13 16,-8 14-23-16,-6 6 3 15,2-3-4-15,10-12-13 16,7-23 2-16,20-22-32 16,7-17 7-16,10-15 31 15,0-11-74-15,2-3-44 16,0-5 57-16,10-27-120 16</inkml:trace>
  <inkml:trace contextRef="#ctx0" brushRef="#br0" timeOffset="289911.4964">14507 12735 368 0,'0'0'174'0,"0"0"-113"15,0 0 38-15,0 0-42 16,0 0-29-16,0 0-14 15,67 54 5-15,-28-13 37 16,7 5-25-16,0 3-16 16,-1 4 29-16,1 1-39 15,1 1 5-15,-2-2-10 16,-2-4 10-16,-2-6-15 0,0-9 5 16,-3-12-18-16,-5-3-5 15,1-12-66-15,-5-7-72 16,0 0-222-16</inkml:trace>
  <inkml:trace contextRef="#ctx0" brushRef="#br0" timeOffset="290510.9589">16177 12358 505 0,'0'0'95'0,"0"0"-31"16,0 0 19-16,0 0-4 16,0 0-63-16,0 0-14 0,-29 100-2 15,26-13 28-15,3 10-22 16,0 4 24-16,0-1-22 15,0 1-5-15,0-5-1 16,0-6 3-16,-14-8-5 16,-7-15 0-16,-2-21-8 15,5-14 2-15,5-14-10 16,5-12 6-16,0-6 9 16,-3 0 2-16,1-16 13 15,-4-30-14-15,5-22-21 0,5-11 3 16,4 3-4-16,0 9 22 15,0 20 4-15,10 13 0 16,7 9-1-16,0 11-3 16,7 2-4-16,8 6 2 15,7 3-9-15,0 3-10 16,1 0-2-16,-5 0-56 16,-1 2-114-16,-5 4-149 15</inkml:trace>
  <inkml:trace contextRef="#ctx0" brushRef="#br0" timeOffset="290961.1091">16594 12511 266 0,'0'0'115'16,"0"0"-75"-16,0 0 64 16,0 0-30-16,0 0-53 15,0 0-20-15,142-63 18 16,-99 63-19-16,-4 0 13 16,-3 9 10-16,-3 9-20 15,-4 6 22-15,-4 7-21 16,-11 14-3-16,-14 13 18 0,-3 16-17 15,-43 12 27-15,-23 12 7 16,-16 13-36-16,-9 3 38 16,1-5-23-16,12-20-12 15,25-24 8-15,27-19-6 16,23-18-10-16,6-5 2 16,22-10 3-16,25-9 12 15,19-4-5-15,15-8-3 16,2-20-3-16,1-6-1 15,-4-5-4-15,-6 1-23 16,-7-6-32-16,-16 5-9 16,-11-6-69-16,-19 1-89 15</inkml:trace>
  <inkml:trace contextRef="#ctx0" brushRef="#br0" timeOffset="291196.2599">16540 12927 452 0,'0'0'120'0,"0"0"-68"16,0 0 15-16,0 0-26 16,0 0 12-16,174-63-45 15,-96 58 0-15,2 4 0 0,-2 1-6 16,-6 0-4-16,-10 6-12 15,-8 9-68-15,-14 3-110 16,-18 1-115-16</inkml:trace>
  <inkml:trace contextRef="#ctx0" brushRef="#br0" timeOffset="297980.9395">14640 13712 193 0,'0'0'128'0,"0"0"-9"16,0 0-28-16,0 0-28 15,0 0 2-15,0 0-35 16,0 0-2-16,0 0 2 15,0 0-18-15,0 0 11 16,0 0-11-16,0 0-12 16,0 0 9-16,0-11-9 15,19-4-9-15,10-3-5 0,6-4-13 16,5 2 19-16,1 3-12 16,-6 5-12-16,-2 2 30 15,-3 3-11-15,-4 5 13 16,-8 2-2-16,-7 0-7 15,-4 0 8-15,-7 11 0 16,0 17 1-16,0 9 35 16,-18 7-7-16,-9 4-12 15,1-1 14-15,-1 0-27 16,7-7 6-16,1-6-9 16,9-7 5-16,5-10-9 15,3-8 4-15,2-5-1 16,0-3-1-16,0-1-13 15,0 0 15-15,9 0-7 0,20 0 7 16,11 0-2-16,11-5-12 16,5-14-29-16,4 0-70 15,-2-4-96-15,-11 0-155 16</inkml:trace>
  <inkml:trace contextRef="#ctx0" brushRef="#br0" timeOffset="298327.2891">15290 13796 249 0,'0'0'71'0,"0"0"-46"16,0 0 54-16,0 0-66 0,0 0 3 16,0 0-10-16,-10-17 44 15,10 5-20-15,0 1-27 16,2-1 3-16,16 3-5 15,1 4 2-15,-2 5 16 16,-3 0-8-16,-1 0 12 16,-2 0-11-16,-4 17-12 15,-3 8 29-15,-4 5 13 16,0 5-7-16,0 4 20 16,0 1-31-16,-14-1-1 15,-1-4-14-15,1-3-6 16,4-7-6-16,3-11-28 0,7-9-38 15,0-5-3 1,0 0-84-16,0 0 8 0,13-21-106 16</inkml:trace>
  <inkml:trace contextRef="#ctx0" brushRef="#br0" timeOffset="298957.4777">15568 13682 179 0,'0'0'367'0,"0"0"-300"16,0 0-7-16,0 0 59 0,0 0-76 15,0 0-37-15,11 22-6 16,-7 12 0 0,-2 4 10-16,-2 0-10 0,0-4 3 15,0-6-9-15,0-6 3 16,-2-8-22-16,-2-4 23 15,0-10-32-15,4 0 14 16,-3 0 20-16,3 0 0 16,0-6 10-16,0-18-10 15,3-10 0-15,17-6 6 16,5-2 0-16,4 4-6 16,-1 8 3-16,-1 8 10 15,-5 8-7-15,-6 5-3 16,-7 8-1-16,-5 1 17 15,-2 0-19-15,3 8 0 0,-1 16 15 16,1 8-14-16,0-4 20 16,-5 2-21-16,0-6 1 15,0-4-3-15,0-8-3 16,0-4-7-16,0-5-7 16,0-3-26-16,0 0 44 15,0 0 1-15,6-5 0 16,7-21-2-16,10-4-20 15,1-1 21-15,1 7-1 16,-10 15 4-16,-3 1 2 16,-8 8 0-16,-2 0 2 15,0 0 5-15,5 12-9 16,-1 10 25-16,2 5 4 0,-2 4-16 16,-4-1 20-16,1-2-29 15,-3 0 0-15,0 0-3 16,2-2-2-16,-2-4-2 15,0-4 0-15,0-4-49 16,2-5-15-16,7-7-87 16,4-2-114-16</inkml:trace>
  <inkml:trace contextRef="#ctx0" brushRef="#br0" timeOffset="299182.4807">16154 13694 12 0,'0'0'444'0,"0"0"-400"0,0 0-10 16,0 0 59-16,0 0-11 15,0 0-22-15,31 76-6 16,-29-41-29-16,-2 6 10 16,0-1-32-16,0 0-3 15,-4-2 0-15,-19 0-12 16,-6-6-27-16,-8-2-32 15,-9-3-100-15,-6-10-123 16</inkml:trace>
  <inkml:trace contextRef="#ctx0" brushRef="#br0" timeOffset="299632.1856">14522 13726 468 0,'0'0'151'16,"0"0"-124"-16,0 0 57 15,0 0-10-15,0 0-16 16,-55 132-37-16,41-78 4 15,8 1-19-15,1-1 0 16,5-2 6-16,0-6-6 0,0-6-6 16,18-6 0-16,11-10-16 15,9-8 11 1,15-8-34-16,7-8-18 0,8 0-17 16,-6-12-158-16</inkml:trace>
  <inkml:trace contextRef="#ctx0" brushRef="#br0" timeOffset="309770.6819">17385 12089 336 0,'0'0'10'15,"0"0"0"-15,0 0-10 16,0 0 59-16,9 109-6 16,-5-81-3-16,0 0-7 15,1-3-23-15,0-4 9 16,-1-1-26-16,-4-1 5 15,2 2-7-15,-2 5 6 16,2 6-7-16,-2 7 0 16,0 3 7-16,0 0-8 0,0-2 1 15,0-2 0 1,0-8-7-16,0-4 5 0,0-10-25 16,5-10-48-16,6-6-64 15,7-17-13-15</inkml:trace>
  <inkml:trace contextRef="#ctx0" brushRef="#br0" timeOffset="310110.9027">17848 12143 92 0,'0'0'397'16,"0"0"-339"-16,0 0-43 16,0 0 45-16,0 0 34 15,0 0-36-15,-53-7-58 16,6-10 10-16,-11 2-3 16,-6 0-4-16,-8 1 3 15,-3 5-6-15,-2-2 0 16,8 3-1-16,11 2 5 15,19 0-4-15,12 5 0 16,13-2 5-16,9 1-17 16,5 2 3-16,0 0-74 15,0 0-45-15,3 0-78 0,17 0 18 16</inkml:trace>
  <inkml:trace contextRef="#ctx0" brushRef="#br0" timeOffset="316787.2855">17349 13443 267 0,'0'0'57'15,"0"0"-26"-15,0 0 61 16,0 0-8-16,0 0-12 15,0 0-3-15,0-10-43 0,0 10 6 16,0 0-1-16,0 0-12 16,0 0 21-16,0 0-19 15,0 0-14-15,0 0 14 16,0 0-19-16,0 0 3 16,0 0-5-16,0 0-2 15,-9 0-7-15,-14 17 4 16,-12 16 3-16,-14 18-4 15,-4 19 6-15,-1 6 0 16,5 2 0-16,11-8 4 16,16-12-9-16,15-5 5 15,7-12-1-15,16 0-8 16,24-7 18-16,16-6-6 16,10-10-3-16,8-11-12 15,2-7-19-15,-10 0-73 0,-12 0-48 16,-21-12-57-16</inkml:trace>
  <inkml:trace contextRef="#ctx0" brushRef="#br0" timeOffset="317566.6863">17520 13677 365 0,'0'0'281'0,"0"0"-221"15,0 0-46-15,0 0-12 16,0 0 27-16,0 0-27 16,0 53 41-16,0-17-34 0,0-4-7 15,0 0 3-15,0-2 0 16,-6-2-10-16,0-7 3 15,1-4-26-15,0-7 20 16,3-5-27-16,2-5 16 16,0 0 17-16,0 0 4 15,0-7 22-15,0-18-17 16,14-6 5-16,10-1-12 16,5 0 0-16,3 6 0 15,1 4 1-15,-2 2 9 16,-4 7-10-16,-5 6 1 15,-6 2 2-15,-6 5-3 0,-3 0 0 16,3 0 0 0,-2 11-7-16,1 9 14 0,0 7-5 15,-6-1-2-15,-1 1-5 16,0-5-1-16,-2-5-17 16,0-10-3-16,0-2-6 15,0-5-7-15,2 0 39 16,7-3 9-16,5-23 2 15,7-10-11-15,6-6 3 16,-2 6-1-16,-3 10 11 16,-9 12-4-16,-6 12 20 15,-4 2-29-15,-1 0-3 16,4 0 1-16,3 23 4 16,3 6 21-16,-1 3 15 15,-3 0-27-15,-3-2 15 0,-1 2-23 16,-1-4-3-16,-3 0-24 15,2-3-65-15,5-10-72 16,8-8-151-16</inkml:trace>
  <inkml:trace contextRef="#ctx0" brushRef="#br0" timeOffset="317896.7301">18303 13962 434 0,'0'0'126'0,"0"0"-84"16,0 0-36-16,0 0 2 0,0 0-5 16,0 0 4-16,-80-64-3 15,80 46 25-15,0 2-29 16,0-2-2-16,20 9-4 16,0 0 8-16,0 6-2 15,0 3 0-15,-2 0 4 16,-3 0 20-16,-4 12-20 15,1 7 5-15,-3 5 19 16,-1 5-5-16,-2-2 35 16,-4 1-22-16,-2 0-23 15,0 1 8-15,-10-3-21 16,-5-4-4-16,-1-7-13 16,3-6-50-16,4-6-32 0,9-3-47 15,0-13-64 1</inkml:trace>
  <inkml:trace contextRef="#ctx0" brushRef="#br0" timeOffset="318124.5714">18627 13631 387 0,'0'0'222'16,"0"0"-166"-16,0 0-25 15,0 0 7-15,0 0 10 16,0 0 4-16,31 107 3 15,-20-54-27-15,-3 7-27 0,-3-5 16 16,0-4-17-16,-3-6 2 16,0-10-7-16,3-8-27 15,-3-2-9-15,-2-9-27 16,0-8-88-16,2-8-98 16</inkml:trace>
  <inkml:trace contextRef="#ctx0" brushRef="#br0" timeOffset="318678.4626">19186 13276 473 0,'0'0'249'16,"0"0"-200"-16,0 0-35 15,0 0 6-15,0 0-1 16,0 0 22-16,56 131 3 16,-27-59-18-16,2 4-10 15,-4-2-10-15,-6 1 5 16,-5-7-8-16,-5-3-2 16,-11-2 17-16,0-5-16 0,-17-1 13 15,-28-6-13-15,-18-2-2 16,-14-5-29-16,-10-16-87 15,-7-15-147-15</inkml:trace>
  <inkml:trace contextRef="#ctx0" brushRef="#br0" timeOffset="320214.6946">11897 13851 300 0,'0'0'271'0,"0"0"-262"15,0 0 39-15,0 0 15 16,0 0 22-16,0 0-25 0,-5-85-50 16,5 73 24-16,0 4-15 15,0-3-6-15,0 4 6 16,2-5-19-16,9 0 0 16,10-3-1-16,5 1-18 15,8 2 7-15,-1 7-13 16,-6 2 7-16,-8 3 12 15,-7 0-7-15,-5 0 0 16,-3 0 7-16,-2 18-18 16,-2 13 24-16,0 9-3 15,-17 9 3-15,-16 6 32 16,-4 1-32-16,4-5 11 16,6-12 5-16,10-8-10 0,8-13-4 15,6-6-2-15,3-5 0 16,0 0-10-16,0-5 9 15,32-2-7-15,14 0-6 16,14-9-37-16,5-10-28 16,-9-3-124-16,-16 0-130 15</inkml:trace>
  <inkml:trace contextRef="#ctx0" brushRef="#br0" timeOffset="320514.3937">12316 13922 403 0,'0'0'71'0,"0"0"-69"16,0 0 48-16,0 0 2 15,0 0-48-15,0 0 9 16,0-13 35-16,0 8-38 16,0-1 16-16,0 0-7 15,0 0 4-15,6 3-10 16,9 0-13-16,6 3-1 15,-3 0-1-15,-1 0 4 16,-1 3-2-16,-7 14 0 16,-2 5 0-16,-5 0 19 15,-2 6-17-15,0 2 7 16,-18 1-9-16,-4-7-14 0,-5-5-40 16,4-11-94-1,8-8-116-15</inkml:trace>
  <inkml:trace contextRef="#ctx0" brushRef="#br0" timeOffset="320742.0211">12634 13732 235 0,'0'0'333'0,"0"0"-296"15,0 0 1-15,0 0 17 16,0 0 27-16,0 0-18 0,50 98-40 15,-42-64 5 1,1 2-29-16,-2-4 2 0,-2-2-6 16,-5-10-3-16,0 0-51 15,-5-7-40-15,-19-7-125 16,-10-6-237-16</inkml:trace>
  <inkml:trace contextRef="#ctx0" brushRef="#br0" timeOffset="321228.4162">11567 13756 439 0,'0'0'66'16,"0"0"-47"-16,0 0 134 16,0 0-48-16,0 0-32 15,-36 127-30-15,30-86-41 16,-2-1 18-16,6 7-20 15,2-6 0-15,0-2-3 16,7-5 1-16,27-8-10 16,14-6-13-16,17-11-69 15,9-9-64-15,-1 0-135 16</inkml:trace>
  <inkml:trace contextRef="#ctx0" brushRef="#br0" timeOffset="321633.1442">13000 13497 453 0,'0'0'68'16,"0"0"-43"-16,0 0 23 15,0 0-15-15,0 0-20 16,0 0 11-16,27 86 22 16,-17-47-1-16,4-3-32 15,-3 0 6-15,1 0-19 16,-4 0 0-16,-3 3 1 15,-5 4 10-15,0 1-11 16,0 0 0-16,0-1 3 16,-11-6-1-16,-3-1-2 15,-1-4-3-15,1-1-1 16,1-1-36-16,-1-2-13 16,3-1-55-16,5-8-111 0</inkml:trace>
  <inkml:trace contextRef="#ctx0" brushRef="#br0" timeOffset="325975.0187">21391 12372 188 0,'0'0'139'16,"0"0"-69"-16,0 0-2 15,0 0 50-15,0 0-28 16,0 0-17-16,0 0-17 16,0 0-40-16,0-16 24 15,0 16-18-15,0 0-20 16,0 0-2-16,4 27-5 16,11 31 5-16,10 34-9 15,6 20 19-15,2 10-6 0,-1 2-4 16,-8-9 1-16,-5-15-8 15,-11-15 7-15,-6-22 0 16,-2-15-3-16,0-9-11 16,-26-11 5-16,-16-8-20 15,-10-10-4-15,0-10 7 16,6 0-30-16,8-27 54 16,14-14-4-16,10-10 12 15,10-3 0-15,4-1 4 16,0 6 10-16,18 9 9 0,11 8-27 15,4 11 2 1,11 8-4-16,10 5-18 0,2 8 13 16,-2 0-51-16,-6 0-103 15,-9 0-109-15</inkml:trace>
  <inkml:trace contextRef="#ctx0" brushRef="#br0" timeOffset="326500.6979">21850 12832 149 0,'0'0'431'15,"0"0"-347"-15,0 0-83 16,0 0-2-16,0 0 2 16,0 0 13-16,35 136 31 0,-32-75-28 15,-1 2-11-15,-2-7-2 16,0-8-4-16,0-14-6 15,0-10-5-15,0-13-38 16,0-5 13-16,0-6-18 16,0 0 54-16,14-15 21 15,5-20-1-15,10-18-14 16,0 1 29-16,-2 11-24 16,-9 9 16-16,-9 18 5 15,-5 14-27-15,-2 0-5 16,5 0-4-16,2 21-15 15,2 16 14-15,0 2 10 16,1-3-1-16,-8-5-4 16,0-14 0-16,1-6-7 0,-3-6 2 15,2-5-2-15,10 0 7 16,11-28 16-16,12-20 28 16,15-22-36-16,5-13 23 15,1-1 20-15,-2 6-25 16,-11 18 13-16,-16 23 6 15,-14 16-25-15,-10 16 50 16,-5 2-67-16,0 3 8 16,0 0-22-16,0 0-14 15,0 0-15-15,0 0-32 16,4 0-63-16,5 12-53 0,0-4 1 16</inkml:trace>
  <inkml:trace contextRef="#ctx0" brushRef="#br0" timeOffset="326898.3658">22859 13064 406 0,'0'0'232'0,"0"0"-174"15,0 0-53-15,0 0 54 16,0 0-1-16,0 0-58 16,0 0 16-16,148 0-7 15,-102-4-1-15,-7-4-3 16,-10 2-5-16,-10 0-19 16,-3 0-13-16,-7-4-95 0,-9-5-71 15,0 0-176-15</inkml:trace>
  <inkml:trace contextRef="#ctx0" brushRef="#br0" timeOffset="327062.7082">22967 12879 308 0,'0'0'186'16,"0"0"-169"-16,0 0 11 15,0 0 19-15,0 0-45 16,142-15-1-16,-95 15-1 15,-1 0-61-15,-3 0-63 0,-1 0-193 16</inkml:trace>
  <inkml:trace contextRef="#ctx0" brushRef="#br0" timeOffset="327342.9696">23881 12579 634 0,'0'0'149'0,"0"0"-128"15,0 0-12-15,0 0 1 0,0 0-8 16,0 0-2-16,0 0 0 16,-72 130 3-16,26-58 6 15,0 2-8-15,9-4-1 16,10-5-1-16,10-15-2 15,5-12-30-15,5-15-3 16,7-10-42-16,0-13-48 16,0 0-39-16,0-25 22 15</inkml:trace>
  <inkml:trace contextRef="#ctx0" brushRef="#br0" timeOffset="327551.4377">23578 12633 3 0,'0'0'463'0,"0"0"-347"0,0 0-71 16,0 0-10-16,0 0-19 15,0 0 6-15,48 60 23 16,-17-20-1-16,3 4-32 16,-3-3-3-16,1 0-4 15,-1-3-5-15,-3-1-18 16,1-5-18-16,0-13-105 15,0-8-153-15</inkml:trace>
  <inkml:trace contextRef="#ctx0" brushRef="#br0" timeOffset="327966.5549">24498 12344 501 0,'0'0'228'0,"0"0"-182"16,0 0-46-16,0 0-3 16,0 0 3-16,0 0 6 15,25 123-2-15,-21-52 18 16,-4 10-21-16,0 3 5 16,0-3 0-16,2 2-3 15,2-6-3-15,3-9 1 16,-2-16 11-16,-3-12-15 15,-2-18 3-15,0-10-11 0,0-8 11 16,-14-4-35 0,-12 0 22-16,-8-16 7 0,1-14-4 15,6-2 10-15,8-3 5 16,9 6 7-16,8 3 29 16,2 3-21-16,0 2 3 15,22-1-18-15,14 2-4 16,9 1-2-16,6 5-12 15,-2 5-15-15,-3-2 12 16,-9 6-40-16,-11 3-13 16,-10-3-85-16,-10 1-145 15</inkml:trace>
  <inkml:trace contextRef="#ctx0" brushRef="#br0" timeOffset="328358.6025">24774 12583 445 0,'0'0'239'15,"0"0"-184"-15,0 0-49 16,0 0-3-16,135-35-3 16,-69 25 0-16,12 2 0 15,0-1-8-15,-11 1 6 16,-16 1-2-16,-15 5 4 15,-16 2 2-15,-9 0-2 16,-9 0-2-16,-2 7-6 0,0 20-22 16,-29 14 30-16,-15 13 5 15,-18 6 7-15,-8 6 35 16,-1 3-29-16,6-1 17 16,16-2-16-16,16-12-12 15,18-8 0-15,7-10-7 16,8-10 0-16,0-5-2 15,14-10 11-15,17-5-9 16,18-6 0-16,11 0 0 16,5-10-9-16,-4-16-42 15,-15-2-47-15,-15-6-50 16,-20 2-106-16</inkml:trace>
  <inkml:trace contextRef="#ctx0" brushRef="#br0" timeOffset="328566.6607">24841 12835 119 0,'0'0'399'16,"0"0"-341"-16,114-7-1 16,-52 4 3-16,3 1 12 15,1 0-34-15,4 0-29 16,-7 1-8-16,-5-1-1 15,-12-5-48-15,-11-5-73 0,-8-10-133 16</inkml:trace>
  <inkml:trace contextRef="#ctx0" brushRef="#br0" timeOffset="328825.5111">25854 12150 562 0,'0'0'137'15,"0"0"-129"-15,0 0 5 0,0 0 8 16,0 0-5-16,0 0 4 16,-25 136-5-16,7-78-15 15,0 0 7-15,2-2 2 16,6-3-17-16,1-12 8 15,4-9-53-15,5-11-10 16,0-16-101-16,2-5-73 16</inkml:trace>
  <inkml:trace contextRef="#ctx0" brushRef="#br0" timeOffset="329020.5619">26161 12123 542 0,'0'0'86'0,"0"0"-51"0,0 0 64 16,0 0-60-16,-178-11-13 15,91 7-18-15,2 0 7 16,3 0-30-16,22 1 6 16,23 3-71-16,24 0-81 15,13-4-129-15</inkml:trace>
  <inkml:trace contextRef="#ctx0" brushRef="#br0" timeOffset="357881.7533">10391 15066 203 0,'0'0'165'15,"0"0"-113"-15,0 0-46 16,0 0 15-16,0 0 32 16,0 0 13-16,0 0-42 15,0 0-8-15,-2-5 13 16,2 5-15-16,0 0 10 16,0 0-13-16,7 0-9 0,18 5 8 15,15 8-4-15,11 5-1 16,13 4 6-16,13-4-7 15,12-1 6-15,11-8 2 16,12-9-12-16,2 0 0 16,-1 0 2-16,-8-22-2 15,-9 0 9-15,-9 0-3 16,-14 3 0-16,-13 2 9 16,-13 5-10-16,-20 6 7 15,-12 3-12-15,-6 0 0 16,-6 0-4-16,1 3 8 15,-4-1-4-15,0 1 0 0,5 0-7 16,-1-2 1 0,2-2 0-16,-1 2-10 0,-1 2 1 15,-1 0-19-15,-3 0-5 16,0 0-22-16,0-5-61 16,0 0-71-16</inkml:trace>
  <inkml:trace contextRef="#ctx0" brushRef="#br0" timeOffset="365512.8518">21049 13788 135 0,'0'0'47'15,"0"0"-6"-15,0 0 23 0,0 0 8 16,0 0-4-16,0 0-30 16,0 0 23-16,-15-18-2 15,15 18-22-15,0 0 12 16,0 0-39-16,0 0 1 15,0 0-11-15,0 0-11 16,20 0-3-16,33 12-22 16,30-1-9-16,26-4 34 15,18-2-19-15,11-5 30 16,9 0-5-16,11 0 11 16,23 0 2-16,16-9-8 15,17-8 4-15,10-8-15 0,0-8-43 16,-4-6-59-16,-10-5 37 15,-19-5-19-15,-19 6 47 16,-20 5 22-16,-25 15 26 16,-20 5 15-16,-19 6-6 15,-13 0-2-15,-9-1 31 16,-3 1 18-16,-3-7 8 16,-2 3-29-16,2-4-33 15,0-2 17-15,1 0-19 16,-6 1 5-16,-8 6-5 15,-16 4-1-15,-13 5 1 16,-14 6 0-16,-4 0 0 16,0-1 11-16,0 1-9 0,0 0 7 15,0-2-9-15,0 2 0 16,0 0-9-16,0 0-56 16,0 0-72-16,0 0 5 15</inkml:trace>
  <inkml:trace contextRef="#ctx0" brushRef="#br0" timeOffset="369126.6712">26533 12163 432 0,'0'0'119'16,"0"0"-74"-16,0 0 43 15,0 0 20-15,0 0-37 16,0 0-19-16,0 0-45 16,9-25-2-16,-9 28-10 15,-34 42-18-15,-16 25 23 0,-22 25 9 16,-8 14-5-16,2 0-2 15,5-7-2-15,12-12-18 16,10-9 11-16,11-14-26 16,11-8 0-16,9-10 12 15,7-4-35-15,1-11-30 16,10-6-45-16,2-14-54 16,0-12-30-16</inkml:trace>
  <inkml:trace contextRef="#ctx0" brushRef="#br0" timeOffset="369802.3607">26553 12583 343 0,'0'0'176'0,"0"0"-116"16,0 0-13-16,0 0 9 15,0 0-36-15,0 0-20 16,3 1-4-16,-3 37 4 16,-5 20 1-16,-19 11 3 15,-5 1 13-15,-3-6-17 16,8-10 8-16,9-11-18 16,3-15 10-16,10-10-9 0,0-12 7 15,2-4-24-15,0-2 26 16,0 0 8-16,4-22-8 15,25-19 11-15,14-18-11 16,12-6-6-16,9 5 0 16,8 6 6-16,-3 14-1 15,-7 12-1-15,-12 12 1 16,-25 12-4-16,-13 4 5 16,-9 0 0-16,-1 0-3 15,0 10 0-15,0 18 3 16,-2 15 9-16,0 6-6 15,-9 8 7-15,-11-8-10 16,3-10-13-16,5-11-4 0,8-17-27 16,4-6 32-16,0-5 3 15,0 0 9-15,12-14 42 16,21-23-15-16,17-12-23 16,16-8 0-16,1 8-3 15,-11 12-1-15,-17 16 0 16,-20 16 6-16,-15 5 4 15,-4 0-10-15,0 0-2 16,0 17-2-16,2 10 4 16,2 11 41-16,-2 4-10 15,-2 4-19-15,0 2 18 16,0-2-30-16,0-1 0 16,0-6-1-16,0-4 3 15,3-5-5-15,-3-5-5 0,0 1-41 16,0-6-28-16,0-8-100 15,0-12-192-15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CDF47-F67D-4775-9857-C0FF6EDC864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DB38D-1CBB-47C4-A880-7CA11656C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76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B38D-1CBB-47C4-A880-7CA11656C2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67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56A2-78F7-4CB3-AFA3-C88A14972B88}" type="datetime1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5653-0B52-4F3D-B611-A84F68ED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6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2BFA-6647-4D31-AEF9-FDFC50DE4F72}" type="datetime1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5653-0B52-4F3D-B611-A84F68ED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7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1534-6B61-4CF6-891D-DAFA747B69C4}" type="datetime1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5653-0B52-4F3D-B611-A84F68ED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C7D2-1D9C-4814-A7CA-D25EF453A6A7}" type="datetime1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5653-0B52-4F3D-B611-A84F68ED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3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C9F1-BFD8-41DB-87B8-9421F9BFDBB8}" type="datetime1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5653-0B52-4F3D-B611-A84F68ED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2246-A6A2-434C-8778-C8894AF90519}" type="datetime1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5653-0B52-4F3D-B611-A84F68ED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1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8E0D-A111-48BB-9693-E86B08454126}" type="datetime1">
              <a:rPr lang="en-US" smtClean="0"/>
              <a:t>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5653-0B52-4F3D-B611-A84F68ED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0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3385-D93F-427B-A4BA-8EFA1DEA1980}" type="datetime1">
              <a:rPr lang="en-US" smtClean="0"/>
              <a:t>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5653-0B52-4F3D-B611-A84F68ED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59FE-89AE-4E4C-8BE7-B8C450188943}" type="datetime1">
              <a:rPr lang="en-US" smtClean="0"/>
              <a:t>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5653-0B52-4F3D-B611-A84F68ED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6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CA30-08A7-404C-9E1C-25FB33D4C8DD}" type="datetime1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5653-0B52-4F3D-B611-A84F68ED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1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D843-6F0B-4B37-80D6-D9C93F27AAD6}" type="datetime1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5653-0B52-4F3D-B611-A84F68ED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72121-E497-4345-9D53-20AFBB85D8E8}" type="datetime1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C5653-0B52-4F3D-B611-A84F68ED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NUL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NUL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5" Type="http://schemas.openxmlformats.org/officeDocument/2006/relationships/customXml" Target="../ink/ink1.xml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NULL"/><Relationship Id="rId26" Type="http://schemas.openxmlformats.org/officeDocument/2006/relationships/image" Target="../media/image15.png"/><Relationship Id="rId21" Type="http://schemas.openxmlformats.org/officeDocument/2006/relationships/image" Target="../media/image10.png"/><Relationship Id="rId25" Type="http://schemas.openxmlformats.org/officeDocument/2006/relationships/image" Target="../media/image14.png"/><Relationship Id="rId20" Type="http://schemas.openxmlformats.org/officeDocument/2006/relationships/image" Target="../media/image9.png"/><Relationship Id="rId29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13.png"/><Relationship Id="rId23" Type="http://schemas.openxmlformats.org/officeDocument/2006/relationships/image" Target="../media/image12.png"/><Relationship Id="rId28" Type="http://schemas.openxmlformats.org/officeDocument/2006/relationships/customXml" Target="../ink/ink2.xml"/><Relationship Id="rId19" Type="http://schemas.openxmlformats.org/officeDocument/2006/relationships/image" Target="../media/image8.png"/><Relationship Id="rId22" Type="http://schemas.openxmlformats.org/officeDocument/2006/relationships/image" Target="../media/image11.png"/><Relationship Id="rId27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0.png"/><Relationship Id="rId7" Type="http://schemas.openxmlformats.org/officeDocument/2006/relationships/image" Target="../media/image21.png"/><Relationship Id="rId12" Type="http://schemas.openxmlformats.org/officeDocument/2006/relationships/image" Target="../media/image10.emf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customXml" Target="../ink/ink3.xml"/><Relationship Id="rId5" Type="http://schemas.openxmlformats.org/officeDocument/2006/relationships/image" Target="../media/image18.png"/><Relationship Id="rId10" Type="http://schemas.openxmlformats.org/officeDocument/2006/relationships/image" Target="../media/image81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emf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162.png"/><Relationship Id="rId7" Type="http://schemas.openxmlformats.org/officeDocument/2006/relationships/image" Target="../media/image210.png"/><Relationship Id="rId12" Type="http://schemas.openxmlformats.org/officeDocument/2006/relationships/image" Target="../media/image15.emf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customXml" Target="../ink/ink8.xml"/><Relationship Id="rId5" Type="http://schemas.openxmlformats.org/officeDocument/2006/relationships/image" Target="../media/image180.png"/><Relationship Id="rId10" Type="http://schemas.openxmlformats.org/officeDocument/2006/relationships/image" Target="../media/image20.png"/><Relationship Id="rId4" Type="http://schemas.openxmlformats.org/officeDocument/2006/relationships/image" Target="../media/image170.png"/><Relationship Id="rId9" Type="http://schemas.openxmlformats.org/officeDocument/2006/relationships/image" Target="../media/image2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0.png"/><Relationship Id="rId7" Type="http://schemas.openxmlformats.org/officeDocument/2006/relationships/image" Target="../media/image40.png"/><Relationship Id="rId12" Type="http://schemas.openxmlformats.org/officeDocument/2006/relationships/image" Target="../media/image16.emf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customXml" Target="../ink/ink9.xml"/><Relationship Id="rId5" Type="http://schemas.openxmlformats.org/officeDocument/2006/relationships/image" Target="../media/image130.png"/><Relationship Id="rId10" Type="http://schemas.openxmlformats.org/officeDocument/2006/relationships/image" Target="../media/image25.png"/><Relationship Id="rId4" Type="http://schemas.openxmlformats.org/officeDocument/2006/relationships/image" Target="../media/image50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0.png"/><Relationship Id="rId7" Type="http://schemas.openxmlformats.org/officeDocument/2006/relationships/image" Target="../media/image16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120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25930" y="2017221"/>
            <a:ext cx="685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Lecture 2:</a:t>
            </a:r>
          </a:p>
          <a:p>
            <a:pPr algn="ctr"/>
            <a:r>
              <a:rPr lang="en-US" sz="5400" dirty="0" smtClean="0"/>
              <a:t>Vectorization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181100" y="6031468"/>
            <a:ext cx="982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Most material from Andrew NG’s course at </a:t>
            </a:r>
            <a:r>
              <a:rPr lang="en-US" dirty="0"/>
              <a:t>C</a:t>
            </a:r>
            <a:r>
              <a:rPr lang="en-US" dirty="0" smtClean="0"/>
              <a:t>oursera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2  -  </a:t>
            </a:r>
            <a:fld id="{D0B40B6D-1000-41F9-A545-0A256AF55CE8}" type="slidenum">
              <a:rPr lang="en-US" smtClean="0"/>
              <a:t>1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2  -  </a:t>
            </a:r>
            <a:fld id="{E7EA33C5-1F16-4A56-AA42-9A08DA06A13D}" type="slidenum">
              <a:rPr lang="en-US" smtClean="0"/>
              <a:t>10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386349" y="2461260"/>
            <a:ext cx="3419302" cy="1325880"/>
          </a:xfrm>
        </p:spPr>
        <p:txBody>
          <a:bodyPr/>
          <a:lstStyle/>
          <a:p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Questions??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53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2  -  </a:t>
            </a:r>
            <a:fld id="{D0B40B6D-1000-41F9-A545-0A256AF55CE8}" type="slidenum">
              <a:rPr lang="en-US" smtClean="0"/>
              <a:t>2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221673" y="-139855"/>
            <a:ext cx="10515600" cy="10022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>
                <a:latin typeface="Century Schoolbook" charset="0"/>
                <a:ea typeface="Century Schoolbook" charset="0"/>
                <a:cs typeface="Century Schoolbook" charset="0"/>
              </a:rPr>
              <a:t>  Last time: </a:t>
            </a:r>
            <a:r>
              <a:rPr lang="en-US" sz="3600" dirty="0" smtClean="0">
                <a:latin typeface="Century Schoolbook" charset="0"/>
                <a:ea typeface="Century Schoolbook" charset="0"/>
                <a:cs typeface="Century Schoolbook" charset="0"/>
              </a:rPr>
              <a:t>Binary Classification</a:t>
            </a:r>
            <a:endParaRPr lang="en-US" sz="4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3323193" y="970146"/>
                <a:ext cx="8128820" cy="6207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</m:e>
                    </m:acc>
                    <m:r>
                      <a:rPr lang="en-US" sz="32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= </m:t>
                    </m:r>
                    <m:r>
                      <a:rPr lang="en-US" sz="32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𝜎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3200" i="1" dirty="0">
                    <a:latin typeface="Century Schoolbook" charset="0"/>
                    <a:ea typeface="Century Schoolbook" charset="0"/>
                    <a:cs typeface="Century Schoolbook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r>
                      <a:rPr lang="en-US" sz="32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𝜎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𝑧</m:t>
                        </m:r>
                      </m:e>
                    </m:d>
                    <m:r>
                      <a:rPr lang="en-US" sz="32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=</m:t>
                    </m:r>
                    <m:f>
                      <m:fPr>
                        <m:ctrlPr>
                          <a:rPr lang="mr-IN" sz="3200" i="1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1+</m:t>
                        </m:r>
                        <m:sSup>
                          <m:sSupPr>
                            <m:ctrlPr>
                              <a:rPr lang="mr-IN" sz="3200" i="1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sz="3200" i="1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  <a:p>
                <a:pPr marL="0" indent="0">
                  <a:buFont typeface="Arial"/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193" y="970146"/>
                <a:ext cx="8128820" cy="620711"/>
              </a:xfrm>
              <a:prstGeom prst="rect">
                <a:avLst/>
              </a:prstGeom>
              <a:blipFill>
                <a:blip r:embed="rId3"/>
                <a:stretch>
                  <a:fillRect t="-7843" b="-30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76613" y="2278340"/>
            <a:ext cx="12067972" cy="777894"/>
            <a:chOff x="149340" y="3057649"/>
            <a:chExt cx="12212240" cy="7607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49340" y="3120007"/>
                  <a:ext cx="215620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 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40" y="3120007"/>
                  <a:ext cx="2156209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10"/>
            <p:cNvGrpSpPr/>
            <p:nvPr/>
          </p:nvGrpSpPr>
          <p:grpSpPr>
            <a:xfrm>
              <a:off x="1993861" y="3057649"/>
              <a:ext cx="10367719" cy="760706"/>
              <a:chOff x="1993861" y="3057649"/>
              <a:chExt cx="10367719" cy="760706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993861" y="3061929"/>
                <a:ext cx="3182491" cy="756426"/>
                <a:chOff x="2114441" y="3055906"/>
                <a:chExt cx="3182491" cy="75642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2114441" y="3055906"/>
                      <a:ext cx="584387" cy="7564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mr-IN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𝑚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mr-IN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naryPr>
                              <m:sub>
                                <m: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</m:e>
                            </m:nary>
                          </m:oMath>
                        </m:oMathPara>
                      </a14:m>
                      <a:endParaRPr lang="en-US" sz="4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14441" y="3055906"/>
                      <a:ext cx="584387" cy="756426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84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2534123" y="3102029"/>
                      <a:ext cx="2762809" cy="6045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ℒ</m:t>
                          </m:r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)</m:t>
                          </m:r>
                        </m:oMath>
                      </a14:m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=</m:t>
                          </m:r>
                        </m:oMath>
                      </a14:m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34123" y="3102029"/>
                      <a:ext cx="2762809" cy="60458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" name="Group 12"/>
              <p:cNvGrpSpPr/>
              <p:nvPr/>
            </p:nvGrpSpPr>
            <p:grpSpPr>
              <a:xfrm>
                <a:off x="5108505" y="3057649"/>
                <a:ext cx="7253075" cy="739524"/>
                <a:chOff x="5108505" y="3057649"/>
                <a:chExt cx="7253075" cy="73952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5108505" y="3057649"/>
                      <a:ext cx="584386" cy="73952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𝑚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mr-IN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naryPr>
                              <m:sub>
                                <m: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</m:e>
                            </m:nary>
                          </m:oMath>
                        </m:oMathPara>
                      </a14:m>
                      <a:endParaRPr lang="en-US" sz="4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08505" y="3057649"/>
                      <a:ext cx="584386" cy="73952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42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5734901" y="3126450"/>
                      <a:ext cx="6626679" cy="6045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)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i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func>
                        </m:oMath>
                      </a14:m>
                      <a:r>
                        <a:rPr lang="en-US" sz="3200" i="1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+ </a:t>
                      </a:r>
                      <a14:m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(1 −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)</m:t>
                              </m:r>
                            </m:e>
                          </m:func>
                        </m:oMath>
                      </a14:m>
                      <a:endParaRPr lang="en-US" sz="3200" i="1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34901" y="3126450"/>
                      <a:ext cx="6626679" cy="604586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t="-7921" b="-316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18" name="Group 17"/>
          <p:cNvGrpSpPr/>
          <p:nvPr/>
        </p:nvGrpSpPr>
        <p:grpSpPr>
          <a:xfrm>
            <a:off x="5244239" y="3247385"/>
            <a:ext cx="5074686" cy="2982632"/>
            <a:chOff x="636996" y="3669792"/>
            <a:chExt cx="5074686" cy="2982632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2337" y="4052095"/>
              <a:ext cx="3193553" cy="2240983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636996" y="3669792"/>
              <a:ext cx="5074686" cy="2982632"/>
              <a:chOff x="636996" y="3669792"/>
              <a:chExt cx="5074686" cy="2982632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1121664" y="3669792"/>
                <a:ext cx="4152816" cy="2828544"/>
                <a:chOff x="524861" y="3195789"/>
                <a:chExt cx="4152816" cy="2828544"/>
              </a:xfrm>
            </p:grpSpPr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1885361" y="4893966"/>
                  <a:ext cx="2792316" cy="65487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 flipH="1" flipV="1">
                  <a:off x="1872196" y="3195789"/>
                  <a:ext cx="13165" cy="168560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H="1">
                  <a:off x="524861" y="4881397"/>
                  <a:ext cx="1360502" cy="114293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5182948" y="5725036"/>
                    <a:ext cx="52873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2948" y="5725036"/>
                    <a:ext cx="528734" cy="58477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341528" y="3673978"/>
                    <a:ext cx="150284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i="1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𝑤</m:t>
                              </m:r>
                              <m:r>
                                <a:rPr lang="en-US" sz="3200" i="1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1528" y="3673978"/>
                    <a:ext cx="1502847" cy="584775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636996" y="6067649"/>
                    <a:ext cx="61350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996" y="6067649"/>
                    <a:ext cx="613501" cy="58477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8" name="Title 1"/>
          <p:cNvSpPr txBox="1">
            <a:spLocks/>
          </p:cNvSpPr>
          <p:nvPr/>
        </p:nvSpPr>
        <p:spPr>
          <a:xfrm>
            <a:off x="144942" y="3247385"/>
            <a:ext cx="3624137" cy="50449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Century Schoolbook" charset="0"/>
                <a:ea typeface="Century Schoolbook" charset="0"/>
                <a:cs typeface="Century Schoolbook" charset="0"/>
              </a:rPr>
              <a:t>Gradient Descent:</a:t>
            </a: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-866393" y="1098478"/>
            <a:ext cx="3624137" cy="50449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Century Schoolbook" charset="0"/>
                <a:ea typeface="Century Schoolbook" charset="0"/>
                <a:cs typeface="Century Schoolbook" charset="0"/>
              </a:rPr>
              <a:t>Model:</a:t>
            </a: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144941" y="1743044"/>
            <a:ext cx="4302368" cy="5044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Loss</a:t>
            </a: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  <a:sym typeface="Wingdings" panose="05000000000000000000" pitchFamily="2" charset="2"/>
              </a:rPr>
              <a:t>:(Cross Entropy)</a:t>
            </a: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" name="Ink 1"/>
              <p14:cNvContentPartPr/>
              <p14:nvPr/>
            </p14:nvContentPartPr>
            <p14:xfrm>
              <a:off x="1924920" y="2949840"/>
              <a:ext cx="6067080" cy="2827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919160" y="2944080"/>
                <a:ext cx="6077520" cy="283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386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8" grpId="0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2  -  </a:t>
            </a:r>
            <a:fld id="{D0B40B6D-1000-41F9-A545-0A256AF55CE8}" type="slidenum">
              <a:rPr lang="en-US" smtClean="0"/>
              <a:t>3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221673" y="-139855"/>
            <a:ext cx="10515600" cy="10022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>
                <a:latin typeface="Century Schoolbook" charset="0"/>
                <a:ea typeface="Century Schoolbook" charset="0"/>
                <a:cs typeface="Century Schoolbook" charset="0"/>
              </a:rPr>
              <a:t>  Last time</a:t>
            </a:r>
            <a:endParaRPr lang="en-US" sz="4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638248" y="3403565"/>
            <a:ext cx="4905942" cy="2684182"/>
            <a:chOff x="-20504" y="1190818"/>
            <a:chExt cx="3382200" cy="17505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-20504" y="241810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0504" y="2418101"/>
                  <a:ext cx="620811" cy="52322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/>
            <p:cNvCxnSpPr>
              <a:endCxn id="40" idx="1"/>
            </p:cNvCxnSpPr>
            <p:nvPr/>
          </p:nvCxnSpPr>
          <p:spPr>
            <a:xfrm>
              <a:off x="462852" y="1434262"/>
              <a:ext cx="1337322" cy="5468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478241" y="2163714"/>
              <a:ext cx="1321934" cy="40281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40" idx="6"/>
            </p:cNvCxnSpPr>
            <p:nvPr/>
          </p:nvCxnSpPr>
          <p:spPr>
            <a:xfrm>
              <a:off x="2027765" y="2078135"/>
              <a:ext cx="924955" cy="869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952720" y="1905629"/>
                  <a:ext cx="408976" cy="5163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2720" y="1905629"/>
                  <a:ext cx="408976" cy="516349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Oval 39"/>
            <p:cNvSpPr/>
            <p:nvPr/>
          </p:nvSpPr>
          <p:spPr>
            <a:xfrm>
              <a:off x="1761125" y="1940975"/>
              <a:ext cx="26664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Table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1364886"/>
                  </p:ext>
                </p:extLst>
              </p:nvPr>
            </p:nvGraphicFramePr>
            <p:xfrm>
              <a:off x="2693889" y="1917198"/>
              <a:ext cx="4132296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322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33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Table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1364886"/>
                  </p:ext>
                </p:extLst>
              </p:nvPr>
            </p:nvGraphicFramePr>
            <p:xfrm>
              <a:off x="2693889" y="1917198"/>
              <a:ext cx="4132296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322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47" t="-1042" r="-295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191020" y="1446420"/>
                <a:ext cx="5853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020" y="1446420"/>
                <a:ext cx="585353" cy="49244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191020" y="1977299"/>
                <a:ext cx="5100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020" y="1977299"/>
                <a:ext cx="510011" cy="49244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191020" y="2494324"/>
                <a:ext cx="58535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020" y="2494324"/>
                <a:ext cx="585352" cy="492443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1260295" y="3011348"/>
            <a:ext cx="44428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b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cxnSp>
        <p:nvCxnSpPr>
          <p:cNvPr id="48" name="Straight Arrow Connector 47"/>
          <p:cNvCxnSpPr>
            <a:stCxn id="44" idx="3"/>
            <a:endCxn id="43" idx="1"/>
          </p:cNvCxnSpPr>
          <p:nvPr/>
        </p:nvCxnSpPr>
        <p:spPr>
          <a:xfrm>
            <a:off x="1776373" y="1692642"/>
            <a:ext cx="917516" cy="5141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3"/>
            <a:endCxn id="43" idx="1"/>
          </p:cNvCxnSpPr>
          <p:nvPr/>
        </p:nvCxnSpPr>
        <p:spPr>
          <a:xfrm flipV="1">
            <a:off x="1776372" y="2206758"/>
            <a:ext cx="917517" cy="5337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3" idx="1"/>
          </p:cNvCxnSpPr>
          <p:nvPr/>
        </p:nvCxnSpPr>
        <p:spPr>
          <a:xfrm flipV="1">
            <a:off x="1701031" y="2206758"/>
            <a:ext cx="992858" cy="93822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3" idx="1"/>
          </p:cNvCxnSpPr>
          <p:nvPr/>
        </p:nvCxnSpPr>
        <p:spPr>
          <a:xfrm>
            <a:off x="1701031" y="1189472"/>
            <a:ext cx="992858" cy="101728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5" idx="3"/>
            <a:endCxn id="43" idx="1"/>
          </p:cNvCxnSpPr>
          <p:nvPr/>
        </p:nvCxnSpPr>
        <p:spPr>
          <a:xfrm flipV="1">
            <a:off x="1701031" y="2206758"/>
            <a:ext cx="992858" cy="1676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Table 5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567512"/>
                  </p:ext>
                </p:extLst>
              </p:nvPr>
            </p:nvGraphicFramePr>
            <p:xfrm>
              <a:off x="7442575" y="1913013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13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Table 5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567512"/>
                  </p:ext>
                </p:extLst>
              </p:nvPr>
            </p:nvGraphicFramePr>
            <p:xfrm>
              <a:off x="7442575" y="1913013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5"/>
                          <a:stretch>
                            <a:fillRect l="-306" t="-1042" r="-612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4" name="Straight Arrow Connector 53"/>
          <p:cNvCxnSpPr/>
          <p:nvPr/>
        </p:nvCxnSpPr>
        <p:spPr>
          <a:xfrm flipV="1">
            <a:off x="9427493" y="2161812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5" name="Table 5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9639694"/>
                  </p:ext>
                </p:extLst>
              </p:nvPr>
            </p:nvGraphicFramePr>
            <p:xfrm>
              <a:off x="10043883" y="1913013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4332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ℒ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a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  <m:t>𝑦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5" name="Table 5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9639694"/>
                  </p:ext>
                </p:extLst>
              </p:nvPr>
            </p:nvGraphicFramePr>
            <p:xfrm>
              <a:off x="10043883" y="1913013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6"/>
                          <a:stretch>
                            <a:fillRect l="-441" t="-1042" r="-881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6" name="Straight Arrow Connector 55"/>
          <p:cNvCxnSpPr/>
          <p:nvPr/>
        </p:nvCxnSpPr>
        <p:spPr>
          <a:xfrm flipV="1">
            <a:off x="6826185" y="2204764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204876" y="887834"/>
                <a:ext cx="5100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876" y="887834"/>
                <a:ext cx="510011" cy="492443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" name="Ink 1"/>
              <p14:cNvContentPartPr/>
              <p14:nvPr/>
            </p14:nvContentPartPr>
            <p14:xfrm>
              <a:off x="759960" y="997560"/>
              <a:ext cx="9607680" cy="4791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55640" y="991800"/>
                <a:ext cx="9618480" cy="480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242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2  -  </a:t>
            </a:r>
            <a:fld id="{D0B40B6D-1000-41F9-A545-0A256AF55CE8}" type="slidenum">
              <a:rPr lang="en-US" smtClean="0"/>
              <a:t>4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09555" y="1081348"/>
            <a:ext cx="5857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en-US" sz="24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or epoch in range(</a:t>
            </a:r>
            <a:r>
              <a:rPr lang="en-US" sz="2400" dirty="0" err="1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n_epochs</a:t>
            </a:r>
            <a:r>
              <a:rPr lang="en-US" sz="24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  <a:endParaRPr lang="en-US" sz="2400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17594" y="1454169"/>
            <a:ext cx="9312648" cy="4257866"/>
            <a:chOff x="105954" y="1708583"/>
            <a:chExt cx="9312648" cy="4415910"/>
          </a:xfrm>
        </p:grpSpPr>
        <p:sp>
          <p:nvSpPr>
            <p:cNvPr id="7" name="TextBox 6"/>
            <p:cNvSpPr txBox="1"/>
            <p:nvPr/>
          </p:nvSpPr>
          <p:spPr>
            <a:xfrm>
              <a:off x="106112" y="1708583"/>
              <a:ext cx="5857589" cy="478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J = 0, dw1 = 0, dw2 = 0, db = 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5954" y="2158841"/>
              <a:ext cx="3646289" cy="478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for </a:t>
              </a:r>
              <a:r>
                <a:rPr lang="en-US" sz="24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i</a:t>
              </a:r>
              <a:r>
                <a:rPr lang="en-US" sz="24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2400" dirty="0" smtClean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in range(m):</a:t>
              </a:r>
              <a:endParaRPr lang="en-US" sz="24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854068" y="2609098"/>
                  <a:ext cx="3849900" cy="957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+</m:t>
                      </m:r>
                      <m: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𝑏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8" y="2609098"/>
                  <a:ext cx="3849900" cy="95720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54067" y="3061946"/>
                  <a:ext cx="2898177" cy="877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𝜎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)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061946"/>
                  <a:ext cx="2898177" cy="877736"/>
                </a:xfrm>
                <a:prstGeom prst="rect">
                  <a:avLst/>
                </a:prstGeom>
                <a:blipFill>
                  <a:blip r:embed="rId3"/>
                  <a:stretch>
                    <a:fillRect t="-28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854067" y="3514793"/>
                  <a:ext cx="8564535" cy="918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𝐽</m:t>
                      </m:r>
                      <m: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 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pPr>
                            <m:e>
                              <m:r>
                                <a:rPr lang="en-US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r>
                                <a:rPr lang="en-US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  <m:t>𝑖</m:t>
                              </m:r>
                              <m:r>
                                <a:rPr lang="en-US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  <m:t>𝑎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  <m:t>+(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  <m:t>1−</m:t>
                                  </m:r>
                                  <m:r>
                                    <a:rPr lang="en-US" sz="24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  <m:t>(1 −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514793"/>
                  <a:ext cx="8564535" cy="9185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854067" y="3925436"/>
                  <a:ext cx="3739893" cy="504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dPr>
                            <m:e>
                              <m:r>
                                <a:rPr lang="en-US" sz="2400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925436"/>
                  <a:ext cx="3739893" cy="504736"/>
                </a:xfrm>
                <a:prstGeom prst="rect">
                  <a:avLst/>
                </a:prstGeom>
                <a:blipFill>
                  <a:blip r:embed="rId5"/>
                  <a:stretch>
                    <a:fillRect l="-2610" t="-3750" b="-2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blipFill>
                  <a:blip r:embed="rId6"/>
                  <a:stretch>
                    <a:fillRect l="-21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blipFill>
                  <a:blip r:embed="rId7"/>
                  <a:stretch>
                    <a:fillRect l="-33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54066" y="5283978"/>
                  <a:ext cx="2643860" cy="4946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db += 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5283978"/>
                  <a:ext cx="2643860" cy="494695"/>
                </a:xfrm>
                <a:prstGeom prst="rect">
                  <a:avLst/>
                </a:prstGeom>
                <a:blipFill>
                  <a:blip r:embed="rId8"/>
                  <a:stretch>
                    <a:fillRect l="-3687" t="-5128" b="-3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05954" y="5645692"/>
                  <a:ext cx="8625757" cy="4788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J = J/m;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/m;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/m; db = </a:t>
                  </a:r>
                  <a:r>
                    <a:rPr lang="en-US" sz="2400" dirty="0" err="1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db</a:t>
                  </a:r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/m; </a:t>
                  </a: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54" y="5645692"/>
                  <a:ext cx="8625757" cy="478801"/>
                </a:xfrm>
                <a:prstGeom prst="rect">
                  <a:avLst/>
                </a:prstGeom>
                <a:blipFill>
                  <a:blip r:embed="rId9"/>
                  <a:stretch>
                    <a:fillRect l="-1060" t="-9211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917593" y="5733590"/>
                <a:ext cx="83224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  <m:t>𝑤</m:t>
                        </m:r>
                      </m:e>
                      <m:sub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  <m:t>𝑤</m:t>
                        </m:r>
                      </m:e>
                      <m:sub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-</a:t>
                </a:r>
                <a:r>
                  <a:rPr lang="el-GR" sz="2400" dirty="0" smtClean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α</a:t>
                </a:r>
                <a:r>
                  <a:rPr lang="en-US" sz="2400" dirty="0" smtClean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  <m:t>𝑤</m:t>
                        </m:r>
                      </m:e>
                      <m:sub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  <m:t>𝑤</m:t>
                        </m:r>
                      </m:e>
                      <m:sub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  <m:t>𝑤</m:t>
                        </m:r>
                      </m:e>
                      <m:sub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-</a:t>
                </a:r>
                <a:r>
                  <a:rPr lang="el-GR" sz="2400" dirty="0" smtClean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α</a:t>
                </a:r>
                <a:r>
                  <a:rPr lang="en-US" sz="2400" dirty="0" smtClean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  <m:t>𝑤</m:t>
                        </m:r>
                      </m:e>
                      <m:sub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; b = b - </a:t>
                </a:r>
                <a:r>
                  <a:rPr lang="el-GR" sz="2400" dirty="0" smtClean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α</a:t>
                </a:r>
                <a:r>
                  <a:rPr lang="en-US" sz="2400" dirty="0" smtClean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db</a:t>
                </a:r>
                <a:r>
                  <a: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;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593" y="5733590"/>
                <a:ext cx="8322429" cy="461665"/>
              </a:xfrm>
              <a:prstGeom prst="rect">
                <a:avLst/>
              </a:prstGeom>
              <a:blipFill>
                <a:blip r:embed="rId10"/>
                <a:stretch>
                  <a:fillRect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itle 1"/>
          <p:cNvSpPr txBox="1">
            <a:spLocks/>
          </p:cNvSpPr>
          <p:nvPr/>
        </p:nvSpPr>
        <p:spPr>
          <a:xfrm>
            <a:off x="-958431" y="1056653"/>
            <a:ext cx="3624137" cy="50449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Century Schoolbook" charset="0"/>
                <a:ea typeface="Century Schoolbook" charset="0"/>
                <a:cs typeface="Century Schoolbook" charset="0"/>
              </a:rPr>
              <a:t>Code:</a:t>
            </a: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-221673" y="-139855"/>
            <a:ext cx="10515600" cy="10022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>
                <a:latin typeface="Century Schoolbook" charset="0"/>
                <a:ea typeface="Century Schoolbook" charset="0"/>
                <a:cs typeface="Century Schoolbook" charset="0"/>
              </a:rPr>
              <a:t>  Last time</a:t>
            </a:r>
            <a:endParaRPr lang="en-US" sz="4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" name="Ink 1"/>
              <p14:cNvContentPartPr/>
              <p14:nvPr/>
            </p14:nvContentPartPr>
            <p14:xfrm>
              <a:off x="1652760" y="739800"/>
              <a:ext cx="9528480" cy="5606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46280" y="732240"/>
                <a:ext cx="9538560" cy="562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664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2  -  </a:t>
            </a:r>
            <a:fld id="{D0B40B6D-1000-41F9-A545-0A256AF55CE8}" type="slidenum">
              <a:rPr lang="en-US" smtClean="0"/>
              <a:t>5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0" y="-2771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latin typeface="Century Schoolbook" charset="0"/>
                <a:ea typeface="Century Schoolbook" charset="0"/>
                <a:cs typeface="Century Schoolbook" charset="0"/>
              </a:rPr>
              <a:t>   Today</a:t>
            </a:r>
            <a:endParaRPr lang="en-US" sz="4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15175" y="2150914"/>
            <a:ext cx="10515600" cy="255617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Times New Roman" panose="02020603050405020304" pitchFamily="18" charset="0"/>
                <a:ea typeface="Century Schoolbook" charset="0"/>
                <a:cs typeface="Times New Roman" panose="02020603050405020304" pitchFamily="18" charset="0"/>
              </a:rPr>
              <a:t>Vectorization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endParaRPr lang="en-US" sz="3600" dirty="0" smtClean="0">
              <a:latin typeface="Times New Roman" panose="02020603050405020304" pitchFamily="18" charset="0"/>
              <a:ea typeface="Century Schoolbook" charset="0"/>
              <a:cs typeface="Times New Roman" panose="02020603050405020304" pitchFamily="18" charset="0"/>
            </a:endParaRP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Times New Roman" panose="02020603050405020304" pitchFamily="18" charset="0"/>
                <a:ea typeface="Century Schoolbook" charset="0"/>
                <a:cs typeface="Times New Roman" panose="02020603050405020304" pitchFamily="18" charset="0"/>
              </a:rPr>
              <a:t>TensorFlow 2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endParaRPr lang="en-US" sz="3600" dirty="0" smtClean="0">
              <a:latin typeface="Times New Roman" panose="02020603050405020304" pitchFamily="18" charset="0"/>
              <a:ea typeface="Century Schoolbook" charset="0"/>
              <a:cs typeface="Times New Roman" panose="02020603050405020304" pitchFamily="18" charset="0"/>
            </a:endParaRP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Times New Roman" panose="02020603050405020304" pitchFamily="18" charset="0"/>
                <a:ea typeface="Century Schoolbook" charset="0"/>
                <a:cs typeface="Times New Roman" panose="02020603050405020304" pitchFamily="18" charset="0"/>
              </a:rPr>
              <a:t>Binary Classification(Implementation)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endParaRPr lang="en-US" sz="4800" dirty="0">
              <a:latin typeface="Times New Roman" panose="02020603050405020304" pitchFamily="18" charset="0"/>
              <a:ea typeface="Century Schoolbook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509680" y="1188360"/>
              <a:ext cx="466920" cy="177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07160" y="1185840"/>
                <a:ext cx="47196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9451800" y="3828960"/>
              <a:ext cx="392760" cy="1245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45680" y="3823920"/>
                <a:ext cx="403560" cy="13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37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2  -  </a:t>
            </a:r>
            <a:fld id="{D0B40B6D-1000-41F9-A545-0A256AF55CE8}" type="slidenum">
              <a:rPr lang="en-US" smtClean="0"/>
              <a:t>6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What is vectorization?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453120" y="1833120"/>
              <a:ext cx="7229880" cy="3214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47000" y="1827720"/>
                <a:ext cx="7242840" cy="32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2398320" y="2849760"/>
              <a:ext cx="7659360" cy="12351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92200" y="2842560"/>
                <a:ext cx="7669080" cy="124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614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2  -  </a:t>
            </a:r>
            <a:fld id="{E7EA33C5-1F16-4A56-AA42-9A08DA06A13D}" type="slidenum">
              <a:rPr lang="en-US" smtClean="0"/>
              <a:t>7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7459" y="-163490"/>
            <a:ext cx="11559941" cy="1325880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</a:t>
            </a:r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regression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2934" y="1343329"/>
            <a:ext cx="9312648" cy="4257866"/>
            <a:chOff x="105954" y="1708583"/>
            <a:chExt cx="9312648" cy="4415910"/>
          </a:xfrm>
        </p:grpSpPr>
        <p:sp>
          <p:nvSpPr>
            <p:cNvPr id="19" name="TextBox 18"/>
            <p:cNvSpPr txBox="1"/>
            <p:nvPr/>
          </p:nvSpPr>
          <p:spPr>
            <a:xfrm>
              <a:off x="106112" y="1708583"/>
              <a:ext cx="5857589" cy="478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J = 0, dw1 = 0, dw2 = 0, db = 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5954" y="2158841"/>
              <a:ext cx="2928953" cy="478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for i = 1 to m: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854068" y="2609098"/>
                  <a:ext cx="3849900" cy="957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+</m:t>
                      </m:r>
                      <m: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𝑏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8" y="2609098"/>
                  <a:ext cx="3849900" cy="95720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854067" y="3061946"/>
                  <a:ext cx="2898177" cy="877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𝜎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)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061946"/>
                  <a:ext cx="2898177" cy="877736"/>
                </a:xfrm>
                <a:prstGeom prst="rect">
                  <a:avLst/>
                </a:prstGeom>
                <a:blipFill>
                  <a:blip r:embed="rId3"/>
                  <a:stretch>
                    <a:fillRect t="-28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54067" y="3514793"/>
                  <a:ext cx="8564535" cy="918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𝐽</m:t>
                      </m:r>
                      <m: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 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pPr>
                            <m:e>
                              <m:r>
                                <a:rPr lang="en-US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r>
                                <a:rPr lang="en-US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  <m:t>𝑖</m:t>
                              </m:r>
                              <m:r>
                                <a:rPr lang="en-US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  <m:t>𝑎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  <m:t>+(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  <m:t>1−</m:t>
                                  </m:r>
                                  <m:r>
                                    <a:rPr lang="en-US" sz="24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  <m:t>(1 −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514793"/>
                  <a:ext cx="8564535" cy="9185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54067" y="3925436"/>
                  <a:ext cx="3739893" cy="504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dPr>
                            <m:e>
                              <m:r>
                                <a:rPr lang="en-US" sz="2400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925436"/>
                  <a:ext cx="3739893" cy="504736"/>
                </a:xfrm>
                <a:prstGeom prst="rect">
                  <a:avLst/>
                </a:prstGeom>
                <a:blipFill>
                  <a:blip r:embed="rId5"/>
                  <a:stretch>
                    <a:fillRect l="-2610" t="-3750" b="-2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blipFill>
                  <a:blip r:embed="rId6"/>
                  <a:stretch>
                    <a:fillRect l="-21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blipFill>
                  <a:blip r:embed="rId7"/>
                  <a:stretch>
                    <a:fillRect l="-33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854066" y="5283978"/>
                  <a:ext cx="2643860" cy="4946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db += 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5283978"/>
                  <a:ext cx="2643860" cy="494695"/>
                </a:xfrm>
                <a:prstGeom prst="rect">
                  <a:avLst/>
                </a:prstGeom>
                <a:blipFill>
                  <a:blip r:embed="rId8"/>
                  <a:stretch>
                    <a:fillRect l="-3687" t="-5128" b="-3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05954" y="5645692"/>
                  <a:ext cx="8625757" cy="4788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J = J/m;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/m;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/m; db = </a:t>
                  </a:r>
                  <a:r>
                    <a:rPr lang="en-US" sz="2400" dirty="0" err="1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db</a:t>
                  </a:r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/m; </a:t>
                  </a: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54" y="5645692"/>
                  <a:ext cx="8625757" cy="478801"/>
                </a:xfrm>
                <a:prstGeom prst="rect">
                  <a:avLst/>
                </a:prstGeom>
                <a:blipFill>
                  <a:blip r:embed="rId9"/>
                  <a:stretch>
                    <a:fillRect l="-1060" t="-9211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TextBox 28"/>
          <p:cNvSpPr txBox="1"/>
          <p:nvPr/>
        </p:nvSpPr>
        <p:spPr>
          <a:xfrm>
            <a:off x="234895" y="970508"/>
            <a:ext cx="5857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en-US" sz="24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or epoch in range(</a:t>
            </a:r>
            <a:r>
              <a:rPr lang="en-US" sz="2400" dirty="0" err="1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n_epochs</a:t>
            </a:r>
            <a:r>
              <a:rPr lang="en-US" sz="24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  <a:endParaRPr lang="en-US" sz="2400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42933" y="5622750"/>
                <a:ext cx="83224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  <m:t>𝑤</m:t>
                        </m:r>
                      </m:e>
                      <m:sub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  <m:t>𝑤</m:t>
                        </m:r>
                      </m:e>
                      <m:sub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-</a:t>
                </a:r>
                <a:r>
                  <a:rPr lang="el-GR" sz="2400" dirty="0" smtClean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α</a:t>
                </a:r>
                <a:r>
                  <a:rPr lang="en-US" sz="2400" dirty="0" smtClean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  <m:t>𝑤</m:t>
                        </m:r>
                      </m:e>
                      <m:sub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  <m:t>𝑤</m:t>
                        </m:r>
                      </m:e>
                      <m:sub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  <m:t>𝑤</m:t>
                        </m:r>
                      </m:e>
                      <m:sub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-</a:t>
                </a:r>
                <a:r>
                  <a:rPr lang="el-GR" sz="2400" dirty="0" smtClean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α</a:t>
                </a:r>
                <a:r>
                  <a:rPr lang="en-US" sz="2400" dirty="0" smtClean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  <m:t>𝑤</m:t>
                        </m:r>
                      </m:e>
                      <m:sub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ourier" charset="0"/>
                            <a:cs typeface="Courier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; b = b - </a:t>
                </a:r>
                <a:r>
                  <a:rPr lang="el-GR" sz="2400" dirty="0" smtClean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α</a:t>
                </a:r>
                <a:r>
                  <a:rPr lang="en-US" sz="2400" dirty="0" smtClean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db</a:t>
                </a:r>
                <a:r>
                  <a: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;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33" y="5622750"/>
                <a:ext cx="8322429" cy="461665"/>
              </a:xfrm>
              <a:prstGeom prst="rect">
                <a:avLst/>
              </a:prstGeom>
              <a:blipFill>
                <a:blip r:embed="rId10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" name="Ink 1"/>
              <p14:cNvContentPartPr/>
              <p14:nvPr/>
            </p14:nvContentPartPr>
            <p14:xfrm>
              <a:off x="741240" y="718920"/>
              <a:ext cx="10587960" cy="56008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5840" y="712080"/>
                <a:ext cx="10598760" cy="561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600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2  -  </a:t>
            </a:r>
            <a:fld id="{E7EA33C5-1F16-4A56-AA42-9A08DA06A13D}" type="slidenum">
              <a:rPr lang="en-US" smtClean="0"/>
              <a:t>8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879" y="2766"/>
            <a:ext cx="11559941" cy="1325880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R</a:t>
            </a:r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egression Vectorization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29079" y="1454169"/>
            <a:ext cx="9312648" cy="3995919"/>
            <a:chOff x="105954" y="1708583"/>
            <a:chExt cx="9312648" cy="41442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06112" y="1708583"/>
                  <a:ext cx="5857589" cy="5233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J = 0</a:t>
                  </a:r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, d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𝑤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 = [0, 0]</m:t>
                          </m:r>
                        </m:e>
                        <m:sup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𝑇</m:t>
                          </m:r>
                        </m:sup>
                      </m:sSup>
                    </m:oMath>
                  </a14:m>
                  <a:r>
                    <a:rPr lang="en-US" sz="2400" dirty="0" smtClean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, </a:t>
                  </a:r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db = 0</a:t>
                  </a: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12" y="1708583"/>
                  <a:ext cx="5857589" cy="52335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61" b="-292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105954" y="2158841"/>
              <a:ext cx="2928953" cy="478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for i = 1 to </a:t>
              </a:r>
              <a:r>
                <a:rPr lang="en-US" sz="2400" dirty="0" smtClean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m:</a:t>
              </a:r>
              <a:endParaRPr lang="en-US" sz="24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854068" y="2609098"/>
                  <a:ext cx="3849900" cy="8946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</a:t>
                  </a:r>
                  <a:r>
                    <a:rPr lang="en-US" sz="2400" dirty="0" smtClean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=</a:t>
                  </a:r>
                  <a14:m>
                    <m:oMath xmlns:m="http://schemas.openxmlformats.org/officeDocument/2006/math">
                      <m:r>
                        <a:rPr lang="en-US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  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𝑏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8" y="2609098"/>
                  <a:ext cx="3849900" cy="89462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28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54067" y="3061946"/>
                  <a:ext cx="2898177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𝜎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0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)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061946"/>
                  <a:ext cx="2898177" cy="4642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54067" y="3514793"/>
                  <a:ext cx="8564535" cy="918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𝐽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  <m:t>𝑎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+</m:t>
                              </m:r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1 −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514793"/>
                  <a:ext cx="8564535" cy="91850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54067" y="3925436"/>
                  <a:ext cx="3739893" cy="504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925436"/>
                  <a:ext cx="3739893" cy="50473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610" t="-3750" b="-2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854067" y="4378283"/>
                  <a:ext cx="4539562" cy="877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𝑤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  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4378283"/>
                  <a:ext cx="4539562" cy="87773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148" t="-2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854066" y="4873495"/>
                  <a:ext cx="2643860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db += 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4873495"/>
                  <a:ext cx="2643860" cy="46425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687" t="-5405" b="-378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05954" y="5374013"/>
                  <a:ext cx="8322429" cy="4788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J = J/m, d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𝑤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𝑤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</a:t>
                  </a:r>
                  <a:r>
                    <a:rPr lang="en-US" sz="2400" dirty="0" smtClean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m, </a:t>
                  </a:r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db = db/m </a:t>
                  </a: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54" y="5374013"/>
                  <a:ext cx="8322429" cy="478800"/>
                </a:xfrm>
                <a:prstGeom prst="rect">
                  <a:avLst/>
                </a:prstGeom>
                <a:blipFill>
                  <a:blip r:embed="rId9"/>
                  <a:stretch>
                    <a:fillRect l="-1099" t="-9211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xtBox 13"/>
          <p:cNvSpPr txBox="1"/>
          <p:nvPr/>
        </p:nvSpPr>
        <p:spPr>
          <a:xfrm>
            <a:off x="238411" y="1086497"/>
            <a:ext cx="5857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en-US" sz="24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or epoch in range(</a:t>
            </a:r>
            <a:r>
              <a:rPr lang="en-US" sz="2400" dirty="0" err="1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n_epochs</a:t>
            </a:r>
            <a:r>
              <a:rPr lang="en-US" sz="24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  <a:endParaRPr lang="en-US" sz="2400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29079" y="5550873"/>
                <a:ext cx="83224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charset="0"/>
                        <a:ea typeface="Courier" charset="0"/>
                        <a:cs typeface="Courier" charset="0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charset="0"/>
                        <a:ea typeface="Courier" charset="0"/>
                        <a:cs typeface="Courier" charset="0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-</a:t>
                </a:r>
                <a:r>
                  <a:rPr lang="el-GR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α</a:t>
                </a:r>
                <a:r>
                  <a: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dw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ourier" charset="0"/>
                        <a:cs typeface="Courier" charset="0"/>
                      </a:rPr>
                      <m:t>;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 </a:t>
                </a:r>
                <a:r>
                  <a:rPr lang="en-US" sz="2400" dirty="0" smtClean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b=b-</a:t>
                </a:r>
                <a:r>
                  <a:rPr lang="el-GR" sz="2400" dirty="0" smtClean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α</a:t>
                </a:r>
                <a:r>
                  <a: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db;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79" y="5550873"/>
                <a:ext cx="8322429" cy="461665"/>
              </a:xfrm>
              <a:prstGeom prst="rect">
                <a:avLst/>
              </a:prstGeom>
              <a:blipFill>
                <a:blip r:embed="rId10"/>
                <a:stretch>
                  <a:fillRect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" name="Ink 1"/>
              <p14:cNvContentPartPr/>
              <p14:nvPr/>
            </p14:nvContentPartPr>
            <p14:xfrm>
              <a:off x="207720" y="95760"/>
              <a:ext cx="11685960" cy="5363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0520" y="92160"/>
                <a:ext cx="11700360" cy="537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655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Pooya Mohammadi					</a:t>
            </a:r>
            <a:r>
              <a:rPr lang="en-US" dirty="0"/>
              <a:t> </a:t>
            </a:r>
            <a:r>
              <a:rPr lang="en-US" dirty="0" smtClean="0"/>
              <a:t>    			       Lecture 2  -  </a:t>
            </a:r>
            <a:fld id="{E7EA33C5-1F16-4A56-AA42-9A08DA06A13D}" type="slidenum">
              <a:rPr lang="en-US" smtClean="0"/>
              <a:t>9</a:t>
            </a:fld>
            <a:r>
              <a:rPr lang="en-US" dirty="0" smtClean="0"/>
              <a:t>	            Winter-2020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879" y="182880"/>
            <a:ext cx="11559941" cy="1325880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R</a:t>
            </a:r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egression Vectorization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253338" y="1914730"/>
            <a:ext cx="8564535" cy="3000708"/>
            <a:chOff x="813123" y="2609098"/>
            <a:chExt cx="8564535" cy="31120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54068" y="2609098"/>
                  <a:ext cx="3849900" cy="8946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𝑍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</a:t>
                  </a:r>
                  <a:r>
                    <a:rPr lang="en-US" sz="2400" dirty="0" smtClean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=</a:t>
                  </a:r>
                  <a14:m>
                    <m:oMath xmlns:m="http://schemas.openxmlformats.org/officeDocument/2006/math">
                      <m:r>
                        <a:rPr lang="en-US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  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𝑋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𝑏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8" y="2609098"/>
                  <a:ext cx="3849900" cy="89462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16" t="-49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54067" y="3061946"/>
                  <a:ext cx="2898177" cy="8777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𝐴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𝜎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0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)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061946"/>
                  <a:ext cx="2898177" cy="87773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21" t="-2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813123" y="3514793"/>
                  <a:ext cx="8564535" cy="12448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𝐽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  </m:t>
                      </m:r>
                    </m:oMath>
                  </a14:m>
                  <a:r>
                    <a:rPr lang="en-US" sz="2400" dirty="0" smtClean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𝑌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+</m:t>
                              </m:r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  <m:t>𝑌</m:t>
                              </m:r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1 −</m:t>
                                  </m:r>
                                  <m:r>
                                    <a:rPr lang="en-US" sz="24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  <m:t>𝐴</m:t>
                                  </m:r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/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𝑚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123" y="3514793"/>
                  <a:ext cx="8564535" cy="1244880"/>
                </a:xfrm>
                <a:prstGeom prst="rect">
                  <a:avLst/>
                </a:prstGeom>
                <a:blipFill>
                  <a:blip r:embed="rId4"/>
                  <a:stretch>
                    <a:fillRect t="-35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854067" y="3925436"/>
                  <a:ext cx="3739893" cy="4788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𝑍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−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𝑌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925436"/>
                  <a:ext cx="3739893" cy="47880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443" t="-9211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854067" y="4378283"/>
                  <a:ext cx="4539562" cy="8946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𝑤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</m:t>
                      </m:r>
                    </m:oMath>
                  </a14:m>
                  <a:r>
                    <a:rPr lang="en-US" sz="2400" dirty="0" smtClean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=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𝑋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/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𝑚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4378283"/>
                  <a:ext cx="4539562" cy="89462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013" t="-49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54065" y="4859339"/>
                  <a:ext cx="3099275" cy="8618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err="1" smtClean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db</a:t>
                  </a:r>
                  <a:r>
                    <a:rPr lang="en-US" sz="2400" dirty="0" smtClean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𝑑𝑍</m:t>
                          </m:r>
                        </m:e>
                      </m:nary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/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ourier" charset="0"/>
                          <a:cs typeface="Courier" charset="0"/>
                        </a:rPr>
                        <m:t>𝑚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5" y="4859339"/>
                  <a:ext cx="3099275" cy="86184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953" t="-74265" b="-63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TextBox 10"/>
          <p:cNvSpPr txBox="1"/>
          <p:nvPr/>
        </p:nvSpPr>
        <p:spPr>
          <a:xfrm>
            <a:off x="635268" y="1508760"/>
            <a:ext cx="5857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en-US" sz="24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or epoch in range(</a:t>
            </a:r>
            <a:r>
              <a:rPr lang="en-US" sz="2400" dirty="0" err="1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n_epochs</a:t>
            </a:r>
            <a:r>
              <a:rPr lang="en-US" sz="24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  <a:endParaRPr lang="en-US" sz="2400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294280" y="4549872"/>
                <a:ext cx="83224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charset="0"/>
                        <a:ea typeface="Courier" charset="0"/>
                        <a:cs typeface="Courier" charset="0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charset="0"/>
                        <a:ea typeface="Courier" charset="0"/>
                        <a:cs typeface="Courier" charset="0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-</a:t>
                </a:r>
                <a:r>
                  <a:rPr lang="el-GR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α</a:t>
                </a:r>
                <a:r>
                  <a: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dw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ourier" charset="0"/>
                        <a:cs typeface="Courier" charset="0"/>
                      </a:rPr>
                      <m:t>;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 </a:t>
                </a:r>
                <a:r>
                  <a:rPr lang="en-US" sz="2400" dirty="0" smtClean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b=b-</a:t>
                </a:r>
                <a:r>
                  <a:rPr lang="el-GR" sz="2400" dirty="0" smtClean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α</a:t>
                </a:r>
                <a:r>
                  <a: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rPr>
                  <a:t>db;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280" y="4549872"/>
                <a:ext cx="8322429" cy="461665"/>
              </a:xfrm>
              <a:prstGeom prst="rect">
                <a:avLst/>
              </a:prstGeom>
              <a:blipFill>
                <a:blip r:embed="rId8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3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</TotalTime>
  <Words>277</Words>
  <Application>Microsoft Office PowerPoint</Application>
  <PresentationFormat>Widescreen</PresentationFormat>
  <Paragraphs>95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Century Schoolbook</vt:lpstr>
      <vt:lpstr>Courier</vt:lpstr>
      <vt:lpstr>Mangal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Logistic regression</vt:lpstr>
      <vt:lpstr>Logistic Regression Vectorization</vt:lpstr>
      <vt:lpstr>Logistic Regression Vectorization</vt:lpstr>
      <vt:lpstr>Questions??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pooya mohammadikazaj</cp:lastModifiedBy>
  <cp:revision>47</cp:revision>
  <dcterms:created xsi:type="dcterms:W3CDTF">2019-07-05T14:08:26Z</dcterms:created>
  <dcterms:modified xsi:type="dcterms:W3CDTF">2020-01-12T01:24:10Z</dcterms:modified>
</cp:coreProperties>
</file>