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393" r:id="rId3"/>
    <p:sldId id="475" r:id="rId4"/>
    <p:sldId id="476" r:id="rId5"/>
    <p:sldId id="477" r:id="rId6"/>
    <p:sldId id="478" r:id="rId7"/>
    <p:sldId id="414" r:id="rId8"/>
    <p:sldId id="497" r:id="rId9"/>
    <p:sldId id="479" r:id="rId10"/>
    <p:sldId id="480" r:id="rId11"/>
    <p:sldId id="481" r:id="rId12"/>
    <p:sldId id="482" r:id="rId13"/>
    <p:sldId id="488" r:id="rId14"/>
    <p:sldId id="498" r:id="rId15"/>
    <p:sldId id="489" r:id="rId16"/>
    <p:sldId id="490" r:id="rId17"/>
    <p:sldId id="491" r:id="rId18"/>
    <p:sldId id="492" r:id="rId19"/>
    <p:sldId id="493" r:id="rId20"/>
    <p:sldId id="496" r:id="rId21"/>
    <p:sldId id="494" r:id="rId22"/>
    <p:sldId id="499" r:id="rId23"/>
    <p:sldId id="4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343" autoAdjust="0"/>
  </p:normalViewPr>
  <p:slideViewPr>
    <p:cSldViewPr snapToGrid="0" showGuides="1">
      <p:cViewPr varScale="1">
        <p:scale>
          <a:sx n="70" d="100"/>
          <a:sy n="70" d="100"/>
        </p:scale>
        <p:origin x="7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0:16:01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9919 2199 12 0,'0'0'50'0,"0"0"36"15,0 0-1-15,0 0-23 16,0 0-1-16,0 0-20 16,0 0 11-16,3-19-15 15,-3 19-23-15,0 0 0 16,0 0-14-16,0 0-8 16,0 0 8-16,0 1-22 15,0 24-7-15,0 7 29 16,0 14-3-16,0 6 1 15,-3 6 2-15,-10 0 0 16,0 4-3-16,-1-5 5 16,3-6-2-16,2-9 0 15,7-12-2-15,2-9-3 16,0-10 3-16,0-4-5 16,0-5-4-16,0-2-1 0,2 0 12 15,0 0 0-15,5 0 6 16,2 0-2-16,11-2-4 15,5-12 0-15,6-6 3 16,0-2-2-16,2-2-1 16,-4-2 0-16,-4 0 4 15,-6 1-3-15,-5 5-1 16,-5 6 0-16,-5 6 19 16,-4 4-15-16,0 4 15 15,0 0-2-15,0 0-16 16,0 0 3-16,0 0-4 0,0 2-9 15,-13 21 7-15,-16 7 2 16,-6 7 6-16,-4 1-6 16,-1-1 3-16,5-3-1 15,2-6-2-15,4-8 0 16,2-3 1-16,2-8 4 16,2-4-5-16,2-2 8 15,0-3-2-15,1 0 18 16,1-6-17-16,-4-17 0 15,5-4 10-15,3-9-16 16,2-5 9-16,1 4 0 16,3-1-4-16,-2 2-3 15,2 9-3-15,3 8 1 16,-3 6 3-16,7 7-4 16,0 3 0-16,2 3-7 0,0 0-62 15,0 5-148-15,0 12-64 16</inkml:trace>
  <inkml:trace contextRef="#ctx0" brushRef="#br0" timeOffset="15878.4472">3283 7608 30 0,'0'0'61'16,"0"0"-9"-16,0 0-4 15,0 0-10-15,0 0-26 0,0 0 15 16,0 0 1 0,0 0-17-16,0 0-4 0,0-2-7 15,0 2 0-15,0 0-3 16,0 0 2-16,0 0 1 15,0-2 0-15,9-3 0 16,4-2 1-16,12-7 0 16,6-7 1-16,3 0 4 15,5-4-5-15,1-3 1 16,1 0-2-16,1 0 4 16,-1 1-7-16,-1 2 5 15,-5 3-2-15,-6 4 0 16,-6 4 3-16,-8-2-2 15,3-2 2-15,-1-6-3 0,8-6 1 16,0-3-1-16,2 6 0 16,-5 3 0-16,-7 7 3 15,-6 9-3-15,-7 4 0 16,-2 4 0-16,0 0-3 16,0 0-4-16,0 0-14 15,0 0-27-15,0 0-68 16,3 0-8-16</inkml:trace>
  <inkml:trace contextRef="#ctx0" brushRef="#br0" timeOffset="16402.9672">3894 7157 14 0,'0'0'5'16,"0"0"-2"-16,0 0-3 15,0 0 2-15,0 0 10 16,0 0 3-16,-113 38-2 0,101-33 22 15,1 4-18-15,-1-1-4 16,1 2-10-16,1-1 0 16,0 2-4-16,1-1 1 15,5-4-5-15,4-2 2 16,0-4-11-16,0 0-7 16,0 0 3-16,2 0 5 15,21 0 13-15,6-2 16 16,6-13-6-16,1 1 4 15,-7 2-11-15,-4 5-2 16,-12 2-1-16,-9 4 2 16,-4 1-2-16,0 0 0 15,0 0-3-15,0 0 0 16,5 0-3-16,-3 0 6 16,3 4 0-16,-1 8 3 0,-2 1-3 15,-2 8 0-15,0 7 0 16,-6 6 4-16,-21 8-4 15,-4 2-10-15,-1-8-70 16</inkml:trace>
  <inkml:trace contextRef="#ctx0" brushRef="#br0" timeOffset="27561.3463">1348 7758 7 0,'0'0'30'0,"0"0"-7"16,0 0-5-16,0 0-6 16,0 0-1-16,0 0-6 15,0 0-5-15,0 0-1 16,2 0-3-16,5 0-9 0,6 0 4 15,6 0 9-15,7-12 26 16,8-8-8-16,3-3 10 16,5-3 0-16,6-6-7 15,5-3-10-15,5-8 14 16,5 0-24-16,-8 0 3 16,-10 9 0-16,-14 12-2 15,-13 8 5-15,-14 10 3 16,-1 4-2-16,-3-1 22 15,0 1-30-15,0 0-1 16,0 0-12-16,0 0-28 16,0 0-19-16,4 0-22 15,5 0-11-15</inkml:trace>
  <inkml:trace contextRef="#ctx0" brushRef="#br0" timeOffset="28026.2909">1841 7351 14 0,'0'0'17'0,"0"0"18"16,0 0-10-16,0 0-24 16,0 0 0-16,0 0-1 15,-5 2-18-15,10-2-9 16,12 0 20-16,8 0 7 15,0-2 33-15,-8-2-15 16,-1 2-13-16,-7 2-5 16,-7 0 0-16,2 0-2 15,-1 0 0-15,4 0 2 16,-3 8-1-16,3 10 3 0,-3 0-1 16,0 0 3-16,-4 2-3 15,0 0 2-15,0 0-3 16,0 8 0-16,-13 2 0 15,-11 5-13-15,1-5-40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3:18:14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17469 6629 143 0,'0'0'18'0,"0"0"-18"15,0 0 30-15,0 0-27 16,0 0 4-16,0 0 21 16,39-109 16-16,-33 97-17 15,-2 7 36-15,-2 1-45 0,3 2 1 16,4-5 4-16,15-2-22 16,21-7 2-16,22-4-3 15,24-2 0-15,17-5-3 16,14-4 6-16,10-1-3 15,6-5 0-15,22 2-8 16,21 0 4-16,26 0-21 16,31 1-4-16,21 5 6 15,15 2-4-15,5 4-4 16,5 2 9-16,16 2 22 16,23 1 22-16,22 5-17 15,6 1-5-15,-15 2-6 16,-19 4-36-16,-19-3 28 15,-3 2 11-15,-1 3 6 0,-4 4 18 16,-12 0-21-16,-15 12 7 16,-17 16-15-16,-21 9 3 15,-2 5 5-15,-5 8 0 16,6 8 9-16,3 5 0 16,-7 2-8-16,-8 7-1 15,-18 4 18-15,-27-6-18 16,-24-10 1-16,-36-13 0 15,-31-16 3-15,-32-14-4 16,-24-7 6-16,-13-5-5 16,-5-4 47-16,5 5-36 15,6 2-9-15,0 0-3 16,-3-4 6-16,-4 0-11 0,-3-4 5 16,-3 0 0-1,0 0 20-15,0 0 12 0,0 0 16 16,0 0-3-16,0 0-25 15,0 0 15-15,0 0-19 16,0 0-6-16,0 0 22 16,0 0-16-16,0-8 6 15,0-15-22-15,-5-16-41 16,-13-7-17-16,-1-8 22 16,-4-2 30-16,3 2 3 15,-3 5-22-15,2 10 25 16,0 7 0-16,3 6 0 0,5 7-4 15,9 11 5 1,-1 3-1-16,5 5 0 0,0 0-14 16,0 3-61-16,0 26 17 15,18 10 56-15,15 14-1 16,14 7 6-16,13-2 2 16,5-9 18-16,-1-8-6 15,-10-12 12-15,-14-8-1 16,-15-5-10-16,-15-5 2 15,-10-6-15-15,0 3-1 16,-46 8 6-16,-50 16 5 16,-38 11 38-16,-10 5-31 15,14 2-19-15,41 2-3 16,45 2-8-16,44-8-131 16,35-25-159-16</inkml:trace>
  <inkml:trace contextRef="#ctx0" brushRef="#br0" timeOffset="3975.3974">26446 5150 233 0,'0'0'5'16,"0"0"25"-16,0 0-10 16,0 0-10-16,0 0-6 15,0 0 63-15,0 0-6 16,-2-26-35-16,2 26-15 15,0 0-11-15,0 3-14 16,0 11-9-16,25 11-26 16,35 10 49-16,38 7 6 15,51 6 14-15,50 5 26 0,42-7-36 16,35-6 9 0,32-10-3-16,35-14-12 0,24-13 6 15,21-3-10-15,11-15 0 16,0-17-4-16,-9-5 4 15,-31-7-7-15,-43 5 7 16,-59-3-6-16,-63-3 6 16,-53 5 0-16,-50-2 3 15,-33-2 13-15,-22-2-1 16,-12-4 3-16,-6 1 9 16,-9 13 15-16,-4 9-30 15,-3 10-12-15,-2 11 2 16,0 3-8-16,0 3 5 15,0 0-12-15,0 0 5 16,0 0-15-16,2 0 17 0,-2 0-12 16,0 0-12-16,0 0 25 15,0 0-11-15,0 0 16 16,0 0-2-16,0 0 11 16,2 0-8-16,-2 0-1 15,0 0 1-15,0 0-6 16,0 0 6-16,0 0-1 15,0 0 0-15,0 0-3 16,0 0-1-16,0 0-11 16,0 0-7-16,0 0 20 15,0 0-12-15,0 0 14 16,0 0-1-16,0 0-5 0,0 0 3 16,0 0 0-1,0 0 1-15,0 0-5 0,0 0-17 16,0 0-5-16,0 0 10 15,0 0-5-15,0 0 24 16,0 0-14-16,0 0 10 16,0 0-1-16,0 0 8 15,2 0-3-15,-2 0 0 16,0 0 3-16,0 0-4 16,0 0 1-16,0 0 0 15,0 0-2-15,0 0 4 16,0 0-2-16,0 0 0 0,0 0 5 15,0 0-5-15,0 0 0 16,0 0 1-16,0 0 7 16,0 0-5-16,0 0 1 15,0 0-4-15,0 0 5 16,0 0-6-16,0 0 1 16,0 0 0-16,0 0-6 15,0 0 8-15,0 0-2 16,0 0 0-16,0 0 5 15,0 0-6-15,0 0 1 16,0 0 0-16,0 0-2 16,0 0 3-16,0 0-1 15,0 0 0-15,0 0 1 16,0 0-2-16,0 0 1 16,0 0 0-16,0 0-5 0,0 0 5 15,0 0 0-15,0 0-1 16,0 0 9-16,0 0-11 15,0 0 3-15,0 0 0 16,0 0 0-16,0 0 2 16,0 0-2-16,0 0 0 15,0 0 5-15,0 0 7 16,0 0 1-16,0 0 7 16,0 0 15-16,0 0-18 15,0 0 1-15,0 0-11 16,0 0 0-16,0 0-6 15,0 0-1-15,0 0 0 0,0 0-7 16,0 0 4-16,0 0-10 16,2 0-31-16,17 0-76 15,5 9-50-15</inkml:trace>
  <inkml:trace contextRef="#ctx0" brushRef="#br0" timeOffset="5347.1042">12684 7927 239 0,'0'0'16'16,"0"0"36"-16,0 0-29 0,0 0-23 15,0 0-7-15,0 0-4 16,77-30 11-16,8 30 26 16,33 0-19-16,38 0 25 15,36 0-3-15,46 0-6 16,42-11 9-16,29-7-6 16,39 0-15-16,27-2 8 15,16 2-18-15,5 2 1 16,-20-2-2-16,-31 1-3 15,-40-8-7-15,-35-5-5 16,-29-8-12-16,-31-8 10 16,-38-2 6-16,-32 3 11 15,-39 11 0-15,-37 13 4 16,-31 5 26-16,-20 15-16 16,-13-1-1-16,0 2 17 0,0 0-21 15,0 0-4-15,0 0-5 16,0 0-23-16,0 0-16 15,3 0-22-15,2 0-14 16,3 0 60-16,5 3-26 16,1 4-31-16,6-2-13 15,2-5 4-15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3:07:26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7389 12154 72 0,'0'0'54'16,"0"0"-39"-16,0 0 11 15,0 0 19-15,0 0 9 0,0 0-18 16,0 0-11-1,0 14 0-15,0-14-19 0,0 0 2 16,0 2-8-16,0 0 3 16,2-1-6-16,10 6 6 15,3-3-3-15,5 1 22 16,5 2-13-16,6-2 6 16,7 6-6-16,11-2-9 15,11 0 15-15,18 1-15 16,17-3 0-16,17 2 16 15,15-1-16-15,10-6 0 16,8 2 0-16,8-4 10 16,10 0-12-16,-1 2 2 15,4-2 0-15,-4 0-4 0,0 0 5 16,10 0-1-16,7 0 0 16,2 0 7-16,6 0-12 15,-7-5 5-15,-3-2 0 16,-3-1-3-16,-8-2 6 15,0-2-3-15,-6-2 0 16,2-2 5-16,6 0-9 16,-5 0 4-16,2-2 0 15,0-3-2-15,-3 0 2 16,-1 0 0-16,4 0 0 16,-9 3 4-16,-5 4-4 15,-8 2 0-15,-3 1 0 16,5 3-2-16,0 1 4 0,5 0-2 15,3-1 0-15,1-2 0 16,6 1-9-16,12-2 16 16,9 1-7-16,2 2 0 15,-7 0 2-15,-7 1-2 16,1 7 0-16,-4 0 7 16,8 0-12-16,7 0 5 15,0 0 0-15,1 0-7 16,-1 5 10-16,-7-1-4 15,-5-4 1-15,-6 0-9 16,-7 0 8-16,-11 0-23 16,-20 0 12-16,-23 0 5 15,-28-4 4-15,-25-1 3 16,-16-2 0-16,-10 1 2 16,-7 2 17-16,-5 1-13 0,-7 2 13 15,0-3 20-15,1 2-22 16,-1-2 6-16,-1 2-16 15,1 0-4-15,-1 0 18 16,-3 0-11-16,0 0 0 16,0 2 3-16,0 0-10 15,4-2-2-15,4 2-1 16,4-3 0-16,1 3-6 16,0-3 6-16,-3 1 0 15,-6 2 7-15,-2-2-2 16,-2 2 13-16,0 0 18 15,0 0-11-15,0 0 21 0,0 0-25 16,0 0-3-16,0 0 8 16,0 0-24-16,0 0 3 15,0 0-5-15,0 0 3 16,0 0-14-16,0 0 11 16,0 0 0-16,0 0-8 15,0 0 6-15,0 0 0 16,0 0 2-16,0 0-18 15,0 0 15-15,0 0-19 16,0 0 0-16,0 0 18 16,0 0-23-16,0 0 14 15,0 0-18-15,0 0-37 16,0 10-26-16,0 10-21 0,0 3-83 16</inkml:trace>
  <inkml:trace contextRef="#ctx0" brushRef="#br0" timeOffset="26340.8673">18147 11895 34 0,'0'0'40'0,"0"0"8"16,0 0 9-16,0 0 1 15,0 0-23-15,0 0-15 16,0 0-6-16,0 0 5 16,-4 0-1-16,4 0-3 15,0 0 1-15,0 0-5 16,0 0 1-16,0 0-3 15,0 0 0-15,0 0-9 16,0 3 0-16,0 8 0 16,17 3 8-16,8 2 9 0,6 0 3 15,5-2 7-15,7-2-17 16,7-8 0-16,10-1 5 16,8-3 0-16,1 0-4 15,0 0-4-15,-5 0-4 16,-6-7-2-16,-8 2 1 15,-11 2-1-15,-10-1 3 16,-6 2-3-16,-6 0 1 16,-7 1 3-16,-4 1 0 15,-1 0-1-15,1 0-2 16,1 0 0-16,0-2 5 16,2-1 0-16,-5 1-7 0,2 2 1 15,-3 0 2 1,-1 0 0-16,1 0-2 0,-3 0 0 15,0 0 2-15,0 0 0 16,0 0 0-16,0 0 0 16,0 0 3-16,0 0 0 15,0 0 2-15,0 0-6 16,0-2 0-16,0 2 0 16,0 0 0-16,0 0-2 15,0 0 1-15,0 0-1 16,0 0 2-16,0 0-2 15,0 0 0-15,0 0 0 16,0 0-2-16,0 0 2 16,0 0 0-16,0 0 0 15,0 0 2-15,0 0-2 16,0 0 0-16,0 0 2 0,0 0 0 16,0 0 1-16,0 0 0 15,0-2-1-15,0 2-1 16,0 0 0-16,0 0-2 15,0 0 1-15,0 0 0 16,0 0 0-16,0 0 0 16,0 0 1-16,0 0 1 15,0 0-2-15,0 0 0 16,0 0 0-16,0 0 1 16,0 0-1-16,0 0 0 15,0 0 0-15,0 0 1 0,0 0-1 16,0 0 0-1,0 0 0-15,0 0 1 0,0 0 0 16,0 0 0-16,0 0 1 16,0 0-1-16,0 0-1 15,0 0 1-15,0 0 0 16,0 0-1-16,0 0 0 16,2 0 1-16,-2 0-1 15,0 0 0-15,0 0 0 16,0 0-1-16,0 0 1 15,0 0 0-15,0 0 0 16,0 0 0-16,0 0 0 16,0 0 0-16,0 0 0 0,0 0 0 15,0 0 1 1,0 0-1-16,0 0 0 0,0 0 0 16,0 0 0-16,0 0 0 15,0 0 0-15,0 0 0 16,0 0 0-16,0 0 0 15,0 0-1-15,0 0 1 16,0 0 1-16,0 0-1 16,0 0 0-16,0-2 0 15,0 2 0-15,0 0 0 16,0 0 0-16,0 0 0 16,0 0 0-16,0 0 0 0,0 0 0 15,0 0 0 1,0 0 0-16,0 0 0 0,0 0-1 15,0 0 1-15,0 0 0 16,0 0-3-16,0 0 1 16,0 0 0-16,0 0 1 15,0 0 0-15,0 0 1 16,0 0 0-16,0 0 0 16,0 0 0-16,0 0 0 15,0 0 0-15,0 0 0 16,0 0-1-16,0 0 1 15,0 0-3-15,0 0 2 16,0 0-1-16,0 0 2 16,0 0 1-16,0 0-1 15,0 0 0-15,0 0 0 0,0 0 0 16,0 0 0-16,0 0 1 16,0 0-1-16,0 0 0 15,0 0 0-15,0 0 0 16,0 0 1-16,0 0-1 15,0 0 0-15,0 0 0 16,0 0 0-16,0 0 0 16,0 0 0-16,0 0 0 15,0 0 0-15,0 0 0 16,0 0 0-16,0 0 0 16,0 0 0-16,0 0 1 15,0 0-1-15,0 0 0 0,0 0 0 16,0 0 2-16,0 0-2 15,0 0 0-15,0 0 1 16,0 0-1-16,0 0 0 16,0 0 0-16,0 0 0 15,0 0-1-15,0 0 1 16,0 0 0-16,0 0 0 16,0 0 1-16,0 0-1 15,0 0 1-15,0 0-1 16,0 0 0-16,0 0 1 15,0 0-1-15,0 0 0 16,0 0-1-16,0 0 1 0,0 0 0 16,0 0 0-16,0 0 0 15,0 0 0 1,0 0 0-16,0 0 0 16,0 0 0-16,0 0 0 0,0 0 0 15,0 0 0-15,0 0 0 16,0 0 0-16,0 0 0 15,0 0 0-15,0 0 0 16,0 0 1-16,0 0 0 16,0 0-1-16,0 0 0 15,0 0 0-15,0 0 0 16,0 0 0-16,0-1-1 16,0 1 0-16,0-3-3 0,0 0-1 15,0 2 1 1,0 1 3-16,0-2 0 0,0 2-10 15,0 0-14-15,0 0-50 16,0 0-68-16,0 0-1 16,0 0 20-16,2 0 3 15</inkml:trace>
  <inkml:trace contextRef="#ctx0" brushRef="#br0" timeOffset="31980.3333">26099 8402 63 0,'0'0'103'15,"0"0"-26"-15,0 0-6 16,0 0-19-16,0 0 10 15,0 0 5-15,0 0-11 0,-2-38-22 16,2 38-11-16,0 0-7 16,0 0-6-16,0 0-10 15,0 0-3-15,0 24-11 16,0 34 4-16,0 44 10 16,0 46 20-16,-17 53 4 15,-3 38 18-15,7 15-22 16,11 13-17-16,2-14-3 15,18-19 0-15,18-15 0 16,4-27 0-16,-1-17-1 16,-2-15 0-16,-11-7-5 15,-8-7 4-15,-14 2-4 16,-4-7-3-16,0-13-2 16,-4-12-12-16,-11-22 8 15,3-9-5-15,1-13-2 0,7-6 2 16,2-9-12-16,2-12-8 15,0-9 6-15,0-9 19 16,4-7-28-16,9-4-20 16,5-4 27-16,7-6-15 15,1-2-12-15,1-4-81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3:08:41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7577 7656 32 0,'0'0'27'0,"0"0"-27"16,0 0 23-16,151-23-12 16,-106 21-11-16,0-4 0 0,-3 6-19 15,-3 0-21 1</inkml:trace>
  <inkml:trace contextRef="#ctx0" brushRef="#br0" timeOffset="13225.0794">2980 12920 3 0,'0'0'0'0,"0"0"29"16,0 0 38-16,0 0-31 15,0 0-18-15,0 0 9 16,0 0-13-16,0 0 9 0,11 0-4 16,-6 0-12-1,1 0 11-15,5 0-13 0,5 0-4 16,1 0 19-16,8 5-1 15,4 0 4-15,2 2-15 16,7 0-6-16,9-1 33 16,9 0-16-16,11-3-4 15,8 0 20-15,12-3-28 16,12 0 22-16,5 0-15 16,10 0-10-16,2 0 8 15,5-8-12-15,-1-2 0 16,3 0 2-16,-6-2 0 15,-5-1-2-15,-9 1 0 16,-7 1 4-16,-7 1-8 16,-5-1 4-16,-6 4-2 0,-11 0-5 15,-9 3 3 1,-6 0 4-16,-11 3 0 0,-1-4 5 16,-5 1-10-16,-4-1 5 15,-4 0 0-15,-6 1 11 16,-5 1-8-16,-3 3 1 15,-6 0-3-15,-5 0 5 16,1-2 3-16,-3 2-3 16,0 0-4-16,0 0 10 15,0 0-10-15,2 0-4 16,5-5-35-16,1 3-134 16,1 0-102-16</inkml:trace>
  <inkml:trace contextRef="#ctx0" brushRef="#br0" timeOffset="13929.9683">5953 13004 100 0,'0'0'61'16,"0"0"-61"-16,0 0 0 15,0 0 1-15,143 2 42 16,-85-2 8-16,9 0 14 15,8 0-20-15,8 0-18 16,11-12 23-16,7-4-32 16,5-3-4-16,6 4-14 0,-6 1 5 15,-5 0-6 1,-9 2 1-16,-15 4 0 0,-8-2-1 16,-11 2 7-16,-11-1-6 15,-11 4 9-15,-7-4 4 16,-9 4 8-16,-7 1-20 15,-4 0 2-15,1-1-6 16,-2 0-23-16,5-2-48 16,-1 0-82-16</inkml:trace>
  <inkml:trace contextRef="#ctx0" brushRef="#br0" timeOffset="14650.0592">5760 13994 132 0,'0'0'28'0,"0"0"-21"0,0 0 35 16,0 0 15-16,0 0 2 16,0 0-21-16,79-7-12 15,-52 7 27-15,9 0-17 16,11 0-10-16,13 0-6 16,21 0-20-16,8 0 8 15,9 0-8-15,2-5-3 16,2-2-2-16,1-4-8 15,-5 2 13-15,-4-2 0 16,-9-1-2-16,-10 2-6 16,-7-6 8-16,-6 5 0 0,-6-1 0 15,-12 1 1 1,-11 3-4-16,-6 2 2 0,-6-1 1 16,-8 4-3-16,-5 1 6 15,0-2-3-15,-6 2 0 16,0-1-18-16,-2-4-41 15,0 2-119-15</inkml:trace>
  <inkml:trace contextRef="#ctx0" brushRef="#br0" timeOffset="15408.6182">3686 14055 95 0,'0'0'33'0,"0"0"-30"16,0 0 9-16,0 0 65 15,0 0 8-15,0 0-34 16,-2-5-24-16,2 5-21 16,0 0-4-16,20 0 4 15,16 0 10-15,13 0 42 16,14 2-29-16,12 7 3 16,14-1 1-16,14-2-30 15,16-5 27-15,3-1-30 16,3 0 2-16,-9 0-2 15,-14 0 1-15,-11 0-1 16,-8 0 0-16,-10 0-1 16,-8 0-3-16,-11-5 4 15,-10 0 0-15,-10 3-3 16,-8-1 4-16,-8 3-1 0,-2-4 0 16,-3 4-1-16,-2 0-5 15,3 0-1-15,-1-2-12 16,-1 2 2-16,1-3-43 15,-3-2-37-15,-2-4-95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3:11:31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28460 3217 29 0,'0'0'6'0,"0"0"54"16,0 0-37-16,0 0 46 15,50-104-39-15,-34 87-11 16,-3 1 15-16,-4 3 14 0,-2 3 29 15,-5 1-29 1,-2 3-38-16,0 2 31 0,0 1-34 16,0 3-2-16,0 0-5 15,0 0-7-15,0 0-5 16,0 0-26-16,0 4 4 16,0 17 26-16,3 0 7 15,-1 8 1-15,0 9-3 16,0 5 8-16,-2 12-5 15,2 18 0-15,-2 18 6 16,0 19-5-16,0 9-1 16,0 1 0-16,-6 1 0 15,-1-5 6-15,-2-3-4 16,2-7-2-16,-1-4 6 16,-1-3-3-16,7-1 2 0,2 8-5 15,0 14 3-15,0 14 4 16,2 17-6-16,13 6-1 15,-4-5 1-15,1-2-7 16,-4-12 6-16,-3-15-1 16,-5-11-2-16,0-16-6 15,0-6 9-15,0-1 0 16,0-1 0-16,0 2-3 16,6 0 3-16,12 15 0 15,9 3-3-15,0 3-2 16,-2-3 1-16,-8-12 2 15,-5-13-13-15,-4-12 12 0,-3-8-11 16,-3-11 14-16,2-4-1 16,0 0 2-16,6 1-2 15,3 6 1-15,1 12 0 16,1 2-5-16,-1 4 5 16,-3 1 0-16,-9 4-3 15,-2 3 6-15,0 3-3 16,-7-4 0-16,-11-2 1 15,-1-2-3-15,3-2 2 16,3 5 0-16,5-11-2 16,8-5 7-16,0 0-6 15,0-3 1-15,0 0-10 16,0-2-7-16,0 0 4 0,0 4 11 16,0 1 0-16,-4-7-9 15,-5-6-44-15,3-14 51 16,4-5 4-16,0-5-2 15,2-8 2-15,0-4 0 16,0-6-2-16,0-4 7 16,0-4-5-16,0 2 4 15,-4-2 3-15,2 0 24 16,0 0-25-16,-2 0 13 16,-7 5 2-16,-9 4-20 15,-7 3 10-15,-2 0-11 16,-2 0 0-16,-3 2 0 15,-1-2 1-15,-5 2-1 16,-7 4 2-16,-7-1 4 0,-6 4-12 16,0-1 6-16,-1-3 0 15,-1 2-8-15,-3-3 11 16,-3 0-3-16,-3-2 0 16,-6-4-10-16,0-1 2 15,-4-1-4-15,5-5-7 16,3-1 14-16,4 0 10 15,7 0-5-15,-3-2 0 16,2 0 6-16,-4 0-6 16,3 0 0-16,1-2 0 15,7-8 3-15,3 0 3 16,4 1-3-16,4 0 16 16,3-1-18-16,7 5 30 0,8 0-23 15,2 3-3-15,5 0-10 16,0 2-1-16,2 0 6 15,-1 0 0-15,-6 0 4 16,-2 0-9-16,0 0 5 16,5 0 0-16,0 0 8 15,4 0-5-15,2 0-3 16,5 0 17-16,7 0 5 16,4 0 20-16,-3-2-17 15,3-4-5-15,0-6 20 16,0-5-32-16,0-6 4 15,-2-5-6-15,0-2 1 0,-8-5-4 16,2 0-3-16,-7-3 3 16,-6-5 0-16,-1-7 1 15,-3-10-4-15,1-14 0 16,4-14 7-16,4-23-13 16,5-24 6-16,5-18-3 15,6-9-7-15,0 0 12 16,0 17-2-16,2 8 0 15,9-5 6-15,3-7-8 16,-8-5 2-16,3-7 0 16,-7 8-5-16,-2 8 5 15,0 3 0-15,0 11-2 16,0 9-4-16,0 11 2 16,0 7-2-16,2 2 2 0,8-2-7 15,-2-1 14-15,-1-3-3 16,-3 0 0-16,-4 1 8 15,2 1-14-15,-2 0 6 16,0-4 0-16,0-3-7 16,0-3 7-16,0 2 0 15,-2 11 0-15,-9 10 6 16,-3 12-9-16,-1 7 3 16,-1 6 0-16,1 1-3 15,4-5 6-15,-1-2-3 16,2-8 0-16,-2 2-8 0,-3 6 3 15,-3 3 3-15,0 11 2 16,-2 9-8-16,-1 4 10 16,4 10-2-16,1 5 0 15,5 2 8-15,7 4-8 16,0 2 0-16,4 5 0 16,0-3-2-16,0 4 3 15,0 0-1-15,0-1 0 16,2 2 4-16,2-6-9 15,1 0 5-15,-3-2 0 16,-2-2-7-16,0 1 12 16,0 3-5-16,0 0 0 15,0 8 9-15,0 2-8 16,0 8-1-16,0 1 0 16,0 2-2-16,0-1 2 0,20-2-2 15,26 1-7-15,31-5-14 16,18 1 22-16,19 1-9 15,9-5-7-15,10-5 13 16,12-2-23-16,7-6 21 16,6 1-1-16,10 2-24 15,0 0 4-15,0 1-13 16,-3-4 3-16,-12 1 6 16,-20-2-11-16,-23 2 27 15,-27-1 1-15,-27 8 1 16,-23 1 13-16,-14 6 0 15,-11 4 2-15,-3 2 13 0,-3 1-4 16,0 3 8-16,-2 0-19 16,2 0-3-16,2 0-3 15,1 0-17-15,0 0-1 16,-5 9-54-16</inkml:trace>
  <inkml:trace contextRef="#ctx0" brushRef="#br0" timeOffset="2451.7725">31043 9210 0 0,'0'0'10'16,"0"0"-8"-16,0 0 2 15,-130 18 5-15,88-16 42 16,-5 0-15-16,-6 1 5 16,-3-3-5-16,-6 0 1 15,2 3-6-15,-7-1-6 16,1 5-24-16,-2 0 5 0,-3 3-3 16,2 0-3-16,-3-3 10 15,3-4-5-15,-2-1 19 16,-1-2-7-16,3 0-10 15,5 0 8-15,6 0-11 16,10 0 9-16,6 0 15 16,5-4-13-16,-4-2 13 15,1-2-24-15,-4 1 1 16,-5 0 0-16,-3-3-2 16,1 1-3-16,2-2 0 15,5-1 10-15,7 3-1 16,14-5 16-16,2 1-3 15,1-1 2-15,3-6-21 0,-4-3 9 16,3-6 2-16,3-8-13 16,-3-6 12-16,3-10-13 15,1-5 1-15,3-6 20 16,0-1-16-16,4-7 4 16,2-2 5-16,3-7-7 15,0-14 2-15,-4-13-5 16,-1-4-2-16,-7-3 3 15,-3 2-3-15,-1 3-2 16,-1 2 0-16,6 3 9 16,5 2-12-16,4 7 3 15,0-1 0-15,0-2-4 16,0-1 6-16,-1-10-2 16,1-9 0-16,4 0 5 0,0-6-10 15,0 8 5-15,0 10 0 16,-2 6-11-16,-7 5 4 15,0 2 7-15,-2-1-2 16,0 7 10-16,-3 4-8 16,1 11 0-16,-1 8 1 15,6 7 10-15,1 5-7 16,3-1-4-16,4 4 4 16,0 1 5-16,0-4-8 15,0 2-1-15,0-7 0 16,0-1-5-16,0-12 7 15,0-12-2-15,0 4 0 0,0-4 5 16,0 13-9-16,0 8 4 16,0 6 0-16,-5 2-9 15,-4 0 9-15,-6 7 0 16,1-2-7-16,1 8 9 16,1 10-6-16,4 4 4 15,1 10 0-15,3 0-7 16,2 5 9-16,2 2-2 15,0 4 0-15,0 1 5 16,0 0-9-16,0 3 4 16,0 0 0-16,0-3-6 15,0-2 6-15,0-2 0 16,0-2-1-16,0-1 4 0,0 2-8 16,2 0 5-16,0 2 0 15,0 4-9-15,5 1 9 16,6 0-1-16,16 3-16 15,22 0-40-15,20 0 52 16,16 0-8-16,9 12 0 16,14 2 8-16,12-4-10 15,13 3 13-15,4-3-9 16,11-3-13-16,1 1 8 16,1-4-23-16,0-1 0 15,-5-3 19-15,-10 0-18 16,-4 0 19-16,-11 0 3 0,-8 0-19 15,-7-7 22 1,-12-1-8-16,-8 1 4 0,-10-2 16 16,-13 3-15-16,-8 2 16 15,-12 2-1-15,-2 2-15 16,-7 0 14-16,-6 0-5 16,-6 9 7-16,0 5-7 15,-5 2 4-15,-3 7-2 16,-3 9-6-16,-6 11 2 15,-1 15 6-15,-3 10 3 16,4 18 0-16,-1 16 0 16,-1 23 3-16,-4 17-3 15,0 12 2-15,0 13 4 16,-7 0 3-16,-3 0-4 16,3 6 1-16,7-4 17 0,0 5-16 15,0 10 20-15,9 5-23 16,2-4 1-16,0-7-3 15,-4-16-2-15,-3-7 0 16,-4-9-2-16,0-15 3 16,0-12-1-16,-8-12 0 15,-9-13 3-15,5-11-10 16,-5-11 7-16,5-7 0 16,-2-4-2-16,3 2 1 15,0-1 1-15,1-6-2 16,2-10-48-16,3-10 49 15,1-14-6-15,2-5 7 0,-2 2-7 16,-4-1 12-16,4 4-5 16,-3-2 0-16,-1 0-7 15,-4-3 7-15,1-5-6 16,-2-4 6-16,-3-1-2 16,3 1 6-16,-5-1 2 15,-2-1 7-15,-4-1-12 16,-10 0 18-16,-15 3-7 15,-13 0-9-15,-19 1-2 16,-12 5-1-16,-12 0-5 16,-13-1-16-16,-10-5-20 15,-7-2 39-15,-10-3-5 16,3-3 7-16,3 0 3 0,16 0-2 16,18 0 28-16,12 0 10 15,15 0-38-15,4 0-2 16,5 9 1-16,9 1-14 15,8 0-3-15,13-1-29 16,14-1-52-16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3:12:36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13722 15637 35 0,'0'0'80'16,"0"0"-65"-16,0 0 43 15,0 0 56-15,0 0-22 16,0 0-41-16,0 0-23 16,0 0-19-16,0 0 11 15,0 0-2-15,0 0-9 16,0 0 3-16,0 0-11 0,0 0 6 16,0 0 9-16,2 0-15 15,12 0 16-15,10 5 1 16,15 7 9-16,15 3 0 15,21-7-12-15,20 2-1 16,21-6-9-16,13 0-1 16,12-4-6-16,-3 0 2 15,-6 0-5-15,-17 0 0 16,-12 0-6-16,-18-4 11 16,-14-7-3-16,-15 4 6 15,-14-5-3-15,-11 5 0 16,-6-2 0-16,-2 2-1 0,-6 6 1 15,3 1 0 1,-2 0 0-16,-2 0 2 0,-3 0-6 16,-4 0 4-16,-2 0 0 15,-3 0-2-15,-2 0 3 16,-2 0-1-16,0 0 0 16,0 0 5-16,0 0-2 15,2 0-3-15,-2 0 0 16,0 0 15-16,2 0-13 15,-2 0 7-15,0 0-9 16,0 0 4-16,0 0-6 16,0 0 2-16,0 0-8 15,0 0-7-15,0-4-74 16,0-2-150-16</inkml:trace>
  <inkml:trace contextRef="#ctx0" brushRef="#br0" timeOffset="6462.9148">28711 14021 75 0,'0'0'49'16,"0"0"-30"-16,0 0 47 15,0 0 10-15,0 0-29 16,0 0-23-16,0 0-24 16,0 0 2-16,0 0-1 15,0 0 3-15,0 0-4 0,0 0 0 16,0 0 3-16,0 0-6 16,0 0 2-16,0 4-11 15,5 5 11-15,17 7 0 16,11 9 1-16,9 5 3 15,8 10-1-15,8 2 8 16,6 6-9-16,10 1 3 16,6-4 9-16,9 0-10 15,9-6 14-15,10-6 4 16,-2-8-4-16,6-8 13 16,-1-5 6-16,1-8-10 15,6-2 5-15,2-2-11 16,3 0 7-16,-1 0-19 15,-3 0-1-15,-15 0-10 0,-13 2 3 16,-19 2 0-16,-23 0 0 16,-18-4 3-16,-13 0-3 15,-7 0 3-15,-2 0 0 16,2-10 9-16,2-2-12 16,1-2 0-16,4-2 3 15,4-2-3-15,3-3 0 16,2 1-1-16,-5 5-1 15,-5-1-3-15,-3 1 5 16,-3 3 0-16,-4 4-3 16,0 1 9-16,-3 3-6 15,1-1 0-15,-3 1 5 16,0 1-7-16,-2 3 2 0,0-5 0 16,0 5-3-16,0 0 6 15,0 0-4-15,0 0 1 16,0-2-15-16,0 2 3 15,0 0-23-15,0-2-21 16,0 2-25-16,-18-6-121 16</inkml:trace>
  <inkml:trace contextRef="#ctx0" brushRef="#br0" timeOffset="20471.368">20296 10229 36 0,'0'0'5'0,"0"0"28"15,0 0 8-15,0 0 28 16,0 0 36-16,36-102-39 0,-36 95 41 16,0 5-60-16,0 2-35 15,0 0-12-15,0 0-8 16,0 0-7-16,0 17-2 16,-12 26 1-16,-21 32 16 15,-11 35 6-15,-14 30 12 16,-7 31 14-16,-9 23-27 15,-6 21 11-15,-5 32-3 16,3 7-9-16,4-1 2 16,8-10-6-16,6-33 0 15,1-13-4-15,1-16 9 16,0-10-5-16,4-8 0 0,4-15 6 16,10-18-10-1,6-18 4-15,7-19 0 0,6-17-3 16,11-11 5-16,6-11-2 15,6-8 0-15,2-16-21 16,0-7-10-16,26-12-81 16,24-11-69-16</inkml:trace>
  <inkml:trace contextRef="#ctx0" brushRef="#br0" timeOffset="21238.456">24377 11272 223 0,'0'0'97'0,"0"0"-46"16,0 0-26-16,0 0-6 15,0 0-19-15,0 0-7 16,0 65 7-16,-10 17 14 15,-19 33 26-15,-14 33-13 16,-10 30-10-16,-19 23 39 0,-10 14-45 16,-9 12 3-16,-10 9-6 15,1-4-1-15,0-19-8 16,5-13 1-16,7-25 0 16,1-13-5-16,6-7 12 15,6-25-7-15,5-17 0 16,8-15 4-16,4-11-5 15,2-3 1-15,5-1 0 16,0-8-5-16,9-3 5 16,3-10-2-16,8-10-7 15,9-14-5-15,6-10 10 16,8-14 1-16,3-7 3 0,5-5-1 16,0-2 7-1,0 0-6-15,0 0 0 0,0 0-13 16,0 0 11-16,0 0-35 15,0 0 10-15,0 0 11 16,0 0-9-16,0 0 3 16,3-5-28-16,-1 1-62 15,0 3-60-15</inkml:trace>
  <inkml:trace contextRef="#ctx0" brushRef="#br0" timeOffset="23397.2056">20459 14332 0 0,'0'0'35'15,"0"0"10"-15,0 0 38 16,0 0-10-16,0 0 8 16,0 0-1-16,-7-25-18 15,7 23 18-15,-2 2-33 16,2 0-19-16,0 0-28 15,0 0-1-15,0 0-6 16,0 0 7-16,0 0-5 0,0 0 4 16,0 0-18-16,0 0 11 15,0 0 2-15,24 0 1 16,10-1 5-16,8-2 3 16,-2 3-2-16,5 0 4 15,-3 0-1-15,3 0-4 16,1 0 0-16,2 0 6 15,-2 0-11-15,-3 3 5 16,-8-2 0-16,-8-1 2 16,-14 2 5-16,-11-2-7 15,-2 0 0-15,0 0-4 16,0 0 2-16,0 4-42 0,-6 4-116 16,-12-2-112-16</inkml:trace>
  <inkml:trace contextRef="#ctx0" brushRef="#br0" timeOffset="24260.0334">21687 14374 366 0,'0'0'145'0,"0"0"-84"15,0 0-61-15,0 0-25 16,0 0-7-16,0 0 31 16,24 17-1-16,28 0 2 15,17-3 20-15,18 1-15 16,15-4 6-16,32-4 6 15,29-4-11-15,24-3 16 16,18 0-22-16,-6 0 8 16,-16 0-14-16,-25 0 6 15,-23-3 0-15,-23 2-3 16,-23 1 9-16,-24 0-8 0,-18 0 2 16,-18 0 0-1,-12 0-4-15,-7 0 4 0,-4 0 0 16,-6 0 0-16,3 0 0 15,-3 0-5-15,0 0 5 16,0 0 0-16,0 0-9 16,0 0 6-16,0 0-5 15,0 0-33-15,0 0-58 16,0 0-29-16,0 0-45 16</inkml:trace>
  <inkml:trace contextRef="#ctx0" brushRef="#br0" timeOffset="54196.2008">20652 8474 1 0,'0'0'5'15,"0"0"3"-15,0 0 14 16,0 0-17-16,0 0-5 16,0 0 0-16,0 0 1 15,0 0-1-15,0 0 9 16,0 0 4-16,0 0 21 16,-2 0-20-16,2 0-3 15,0 0-11-15,0 0 5 16,0 0-9-16,0 0 4 0,0 0 0 15,-2 0-7-15,0 0 8 16,2 0-1-16,-2 0 1 16,2 0 3-16,0 0-2 15,0 0-1-15,0 0-1 16,-2 0 17-16,2 0-5 16,-3 0 3-16,3 0-11 15,-2 0 3-15,2 0-7 16,0 0 0-16,0 0 0 15,0 0 6-15,0 0 1 16,0 0 15-16,0 0-3 16,0 0-11-16,0 0 12 15,0 0-8-15,0 0-7 0,0 0 9 16,0 0-13-16,0 0-1 16,0 0 0-16,0 0-9 15,0 0 8-15,0 0-7 16,0 0 8-16,11 0 12 15,3 0-7-15,3 0 14 16,1 0-2-16,5 0-13 16,-1 0 12-16,4 0-7 15,3 0-6-15,0 0 13 16,5 0-14-16,-3 0 0 16,4 0-2-16,2-2 6 15,1 0-6-15,-1 0 0 16,3-2 0-16,1 0 1 15,1 2 6-15,-2-3-7 0,3 5 0 16,-6 0 5-16,3 0-10 16,-1 0 5-16,-2 0 0 15,3 0 4-15,3 3-3 16,-1 3-1-16,0 0 0 16,3 0 7-16,-1 0-13 15,-1 2 6-15,1-2 0 16,-1 2-2-16,-3-4 5 15,2 1-3-15,-1 0 0 16,-1-1 6-16,-3-2-11 16,4 0 5-16,-5 0 0 15,1-2-4-15,1 2 6 0,-3-2-2 16,-1 3 0-16,-5-2-1 16,-5 1-4-16,-1-2 5 15,-3 0 0-15,0 0-5 16,-2 0 11-16,-3 0-6 15,-3 0 0-15,-4 0 3 16,-1 0-3-16,-1 0 0 16,-2 0 0-16,0 0-6 15,0 0 10-15,-2 0-4 16,1 0 0-16,-3 0 5 16,0 0 9-16,0 0-5 15,0 0 4-15,0 0 13 16,0 0-26-16,0 0 11 0,0 0-8 15,0 0 3 1,0 0 2-16,0 0-6 0,0 0 3 16,0 0 21-16,0 0-17 15,0 0 12-15,0 0-3 16,0 0-18-16,0 0 21 16,0 0-21-16,0 0 3 15,0 0-6-15,0 0 2 16,0 0 1-16,0 0-14 15,0 0-75-15,0 0-128 16</inkml:trace>
  <inkml:trace contextRef="#ctx0" brushRef="#br0" timeOffset="62122.6714">22291 8161 94 0,'0'0'18'0,"0"0"-11"15,0 0 77-15,0 0-7 16,0 0-36-16,0 0-11 16,0 0-29-16,0 0 9 0,0 0-4 15,0 0 1 1,0 0-6-16,0 4-1 0,0 13 1 16,2 2 15-16,3 8-16 15,-3 1 5-15,3-1 14 16,-3 1-19-16,2-2 18 15,-2 1-14-15,3-5-2 16,-1 2 4-16,0-4-1 16,-1-2-5-16,0-4 0 15,-3-4 6-15,2 0-9 16,-2-2 3-16,0 1 0 16,0 0-3-16,0 3 7 15,2 0-4-15,-2 1 3 16,0-1 3-16,2 0-4 15,0-3-2-15,-2-1 0 0,0-4 2 16,0-2 7-16,0-2-9 16,0 0 13-16,0 0-12 15,0 0 20-15,0 0-13 16,0 0 8-16,0 0 11 16,0 0-27-16,0 0 9 15,0 0-7-15,0 0 3 16,0 0 23-16,0 0 0 15,0 0-4-15,-2 0 3 16,-16 0-21-16,-4 0-6 16,2 0 0-16,-7 0 0 15,2 0-12-15,-2 0 11 0,-2 0 1 16,-4 0-10-16,2 0 9 16,-5 0-2-16,3 0 1 15,2 0 2-15,-3-2-11 16,3 1 11-16,2-2-12 15,5 1 7-15,-1 2-10 16,2 0 13-16,0 0-7 16,0 0 7-16,-2 0 0 15,-2 0 2-15,-2 0 0 16,0 0-4-16,3 0 9 16,0 0-5-16,3 0 0 15,1 0 2-15,1 0-6 16,0 0 4-16,-2 0 0 0,0 0-5 15,2 0 10 1,-2 0-5-16,3 0 0 0,0 0 5 16,-2-2-15-16,-1 2 10 15,-1-2 0-15,4 2-2 16,0 0-4-16,0 0 6 16,-5 0-6-16,1 0-1 15,4 0-4-15,4 0 12 16,3-4-1-16,0 0 3 15,-1 1 3-15,-1-4-6 16,-4 2 0-16,-1 3-2 16,-4-1-3-16,-3 3 1 15,-2 0-18-15,0 0 16 16,5 0-12-16,1 0 18 0,6 0 0 16,-1 0 4-16,-1 0-7 15,6-4 3-15,3 4 0 16,0-2-1-16,-1 2 5 15,3 0-4-15,-4-1 0 16,1 1 2-16,0 0-8 16,-3 0 6-16,1 0 0 15,-3 0-4-15,1 0 0 16,1 0 4-16,1 0 0 16,4 0 2-16,0 0-8 15,3 0 6-15,1 0 0 16,3 0 2-16,-2 0 2 15,2 0-4-15,2 0 0 0,-3 0 6 16,-2 0-5-16,3 0-1 16,-2-2 0-16,-3-1 3 15,3 1 3-15,0 0-5 16,-2 0-1-16,4 0 3 16,-2 2 1-16,0-1-4 15,2-2 0-15,-1 3-4 16,3 0 11-16,0 0-7 15,0-2 4-15,0 0-1 16,0 0 26-16,0-4-22 16,0-2-3-16,0-3-4 15,0-6 0-15,0-3 0 0,0 1 0 16,0 0 5-16,0-1-11 16,0 0 6-16,0-1-2 15,0 4 1-15,0-2-18 16,0 5 9-16,0 6 9 15,0 3 1-15,0 3 1 16,0-1 4-16,0 3-5 16,0-2 0-16,0 2 8 15,0 0-8-15,0 0 0 16,0 0 0-16,0 0-4 16,0 0 4-16,0 0 0 15,3 0-4-15,-3 0-3 16,2 0 7-16,4 0-23 0,4 0-16 15,7 0 31 1,6 0 15-16,3 0-7 0,8 0 11 16,3 0 2-1,9 0 1-15,0 0-4 0,5 0-10 16,1-2 3-16,-8-1 0 16,-2 3-4-16,-5-3 1 15,-2 3 0-15,0-4 1 16,1 2-1-16,4-3 1 15,5 0-7-15,1 1 6 16,6-2-5-16,1 1 5 16,3-2-8-16,5 2 8 15,1-2 0-15,-2 3-14 16,-2 1 13-16,-5 3-68 0,-10-5 40 16,-8 3 4-16,-8 0 10 15,-4 0 4-15,-2 1 10 16,0-2 1-16,-1-1 7 15,2 2-4-15,2 0-1 16,1 0-2-16,0 0 0 16,-6 2 0-16,-3 0 0 15,-5 0 7-15,-1-2-7 16,-10 2 2-16,0 0-2 16,0 0 8-16,0 0-5 15,0 0 9-15,0 0-1 16,0 0-8-16,0 0 16 15,0 0-17-15,0 0 6 0,0 0 5 16,2 0-13-16,0 0 14 16,5 0-3-16,3 0-7 15,2 0 18-15,1 0-22 16,3 0 16-16,6 0 2 16,2 0-13-16,3 0 5 15,2 0 7-15,-4 0-10 16,-8 0-4-16,-1 0 2 15,-5 0-5-15,1 0 0 16,-8 0 6-16,1 0-16 16,-5 2 10-16,0 0-24 15,0 5-7-15,0 4-83 0,-25-2-158 16</inkml:trace>
  <inkml:trace contextRef="#ctx0" brushRef="#br0" timeOffset="73963.7312">21595 8823 191 0,'0'0'44'0,"0"0"-23"16,0 0 37-16,0 0 2 15,-113 24-32-15,88-8-15 16,-4 4 15-16,-2 6-19 16,-4 4 1-16,-4 7 4 15,-3 6-10-15,-2 3 8 16,8 0-5-16,7-5-5 15,13-13 6-15,12-5-8 16,4-2 0-16,0-5-1 16,25 0 8-16,17-8 7 15,16-6 31-15,13-2-5 0,5 0 8 16,-3-17-36-16,-6 3 5 16,-7-6-10-16,-10 8-6 15,-11-2 4-15,-10 2-5 16,-8 3 0-16,-10 1-5 15,0-4-8-15,-4 2-42 16,-3-2-87-16,-4 0-174 16</inkml:trace>
  <inkml:trace contextRef="#ctx0" brushRef="#br0" timeOffset="74871.4059">22334 8275 74 0,'0'0'407'15,"0"0"-341"-15,0 0-59 16,0 0 47-16,0 0 1 16,0 0-34-16,31 0-10 15,7-5-6-15,26-18 20 16,44-16 7-16,43-16-28 0,51-32 13 15,55-30-17-15,42-37-3 16,35-42 3-16,22-34-31 16,12-43-9-16,-1-27-64 15,-16-11-75-15,-21 4 13 16</inkml:trace>
  <inkml:trace contextRef="#ctx0" brushRef="#br0" timeOffset="75283.1637">26959 4746 112 0,'0'0'72'0,"0"0"10"16,0 0 5-16,0 0 10 16,0 0-41-16,0 0-54 15,66-82-2-15,-66 82-17 16,0 0-7-16,-8 0 24 0,-5 10 8 16,-1 7-4-16,-3 0-2 15,-6 1-2-15,1-4 5 16,-5-4-16-16,-7-6-3 15,-10-4 12-15,-12 0-1 16,-6-11 6-16,0-10 5 16,10-1-8-16,14 4 1 15,18 4 5-15,11 5-2 16,9 4 2-16,0 5-6 16,13 0-9-16,33 0 9 15,22 0-1-15,17 10 5 16,7 2 2-16,-5-2-5 15,-14 4-1-15,-17 3 15 0,-23 0-15 16,-18 3 2-16,-15 6-2 16,-8 8 0-16,-37 12 17 15,-15 3 24-15,-4 1-26 16,4-2-4-16,8-4-11 16,5-3-31-16,11-18-97 15,19-23-268-15</inkml:trace>
  <inkml:trace contextRef="#ctx0" brushRef="#br0" timeOffset="77391.2298">29669 2319 216 0,'0'0'16'0,"0"0"-1"16,0 0-1-16,0 0 81 15,0 0-42-15,0 0-10 16,-50 32-11-16,18-27 9 16,-6-1 1-16,-6-1-41 15,-4 0 4-15,6 1-5 16,5 0 2-16,6 2-6 15,4 2 2-15,8-2 2 0,9 4-5 16,3 4-13-16,5 3-9 16,2 6 12-16,0 7 15 15,2 7 2-15,15 4-1 16,2 10-1-16,1 12 12 16,-9 9-11-16,-9 25 10 15,-2 21 3-15,-16 21-8 16,-22 25 8-16,-6 13-14 15,3-6 1-15,10-5-6 16,16-29 6-16,9-28-3 16,6-18 2-16,0-17 0 15,0-12 2-15,0-10-2 0,0-10 0 16,4-7-2-16,0-12 0 16,-2-5-3-16,1-8 1 15,-1-4-11-15,-2-1 10 16,0-4 5-16,0 1 0 15,0-2-3-15,2 0-1 16,-2 0 4-16,2 0 5 16,0 0-4-16,-2 0 19 15,2 0-1-15,2 0 7 16,2 0 4-16,5 0-22 16,11 0 17-16,10 0 8 15,7 0-19-15,6 0 14 16,2-8-14-16,2 0-6 0,-3-2 6 15,0 1-9 1,-9-4-3-16,-8 5-2 0,-6 1 4 16,-6 2-13-16,-5 1 9 15,-8 4-1-15,-2 0-7 16,-2 0 8-16,0 0 0 16,0 0-1-16,0 0-2 15,0-2-1-15,2 2 4 16,3-2 0-16,1-2-4 15,6 1 9-15,-3 0-5 16,5-1 0-16,-4 2 2 16,5 0-9-16,-1 0 7 15,1-2 0-15,-1 2 5 16,-5 0 1-16,-3 0-3 0,-1-1 6 16,-2 3-6-16,-3 0 11 15,0 0-11-15,0 0 6 16,0-3 15-16,0 1-14 15,0-2 18-15,0-1 5 16,0-7-31-16,0-3 19 16,0-5-15-16,0-4-3 15,0-4 4-15,0-9-3 16,-3-2-4-16,-4-5 0 16,1-5 2-16,2-5-5 15,4-4 3-15,0-1 0 16,0 1-5-16,0 2 12 15,0-2-7-15,0-2 0 0,0-5 7 16,0 0-8-16,0 0 1 16,0-1 0-16,0 4-7 15,0 3 9-15,6-4-2 16,5-3 0-16,1-2 2 16,-2 2-5-16,2-2 3 15,-3 1 0-15,-3 7-7 16,-4 2 14-16,-2 2-7 15,0 6 0-15,0 2 3 16,0 2-10-16,0 3 7 16,0 6 0-16,0 2-4 15,0 3 8-15,0 0-4 0,0 0 0 16,0 1 2-16,0 7-8 16,0 4 6-16,0 3 0 15,0 3-3-15,0-1 6 16,-2 8-3-16,0-1 0 15,0-1 5-15,2 5-6 16,0 1 1-16,0 1 0 16,-2-1-3-16,2 3 10 15,0 0-7-15,0 0 0 16,0 0 6-16,0 0-12 16,0 0 6-16,0 0 0 15,0 0-2-15,0 0 4 16,0 0-2-16,0 0 0 0,0 0 2 15,0 0-5-15,0 0 3 16,0 0 0-16,0 0-6 16,0 0 0-16,0 0 5 15,0 0-4-15,0 0-1 16,0 0-3-16,0 0 9 16,0 0 0-16,0 0-3 15,0 0 9-15,-2 0-6 16,-1 0 0-16,1 0-16 15,-5 0-2-15,0 0-26 16,-6 0 37-16,-5 0 0 16,-9 5 7-16,-4 7 0 0,2-3-5 15,0 4-3 1,10-5 4-16,3 0-1 0,5-2-1 16,4-4 3-16,4 0-3 15,3-2 4-15,0 0 1 16,0 0 1-16,0 0-9 15,0 0 7-15,0 0 2 16,0 0 9-16,0 0-5 16,0 0-2-16,0 0-2 15,0 0-3-15,0 0-5 16,0 3-25-16,0 11-120 16,0-2-30-16</inkml:trace>
  <inkml:trace contextRef="#ctx0" brushRef="#br0" timeOffset="81486.6655">20976 8219 205 0,'0'0'145'0,"0"0"-145"16,0 0-27-16,0 0 8 16,0 0 19-16,0 0 3 15,42 104-3-15,-33-67 0 16,-4-2-1-16,1-3 2 15,-1 1-1-15,-3-7 0 16,0-4-15-16,2-2-5 16,4-5-24-16,0-12-43 15,5-3-40-15</inkml:trace>
  <inkml:trace contextRef="#ctx0" brushRef="#br0" timeOffset="81697.2784">21370 8293 38 0,'0'0'50'0,"0"0"-39"0,0 0 37 16,0 0-22-16,0 0 1 16,0 0-8-16,17 121-19 15,-11-99 1-15,3-2 2 16,-3-2-3-16,1-2 0 15,-2-4-35-15,-3 2-41 16</inkml:trace>
  <inkml:trace contextRef="#ctx0" brushRef="#br0" timeOffset="81938.9649">21761 8242 130 0,'0'0'150'0,"0"0"-136"16,0 0-14-16,0 0 0 15,0 0 23-15,0 0-1 16,0 127-19-16,0-86 3 16,0 2-6-16,0-10 0 15,0-1 0-15,6-5-9 16,3-6-18-16,3-3-36 15,-2-12-85-15</inkml:trace>
  <inkml:trace contextRef="#ctx0" brushRef="#br0" timeOffset="82169.4659">22099 8279 229 0,'0'0'84'0,"0"0"-72"16,0 0-3-16,0 0-3 0,0 0 3 16,0 0 1-1,13 99 2-15,-5-55-11 0,-2-1 4 16,3-2-4-16,-3-7-1 16,8-5 0-16,-3-4-14 15,3-4-61-15,1-8-83 16</inkml:trace>
  <inkml:trace contextRef="#ctx0" brushRef="#br0" timeOffset="83795.1522">29286 2837 20 0,'0'0'9'0,"0"0"62"0,0 0 30 16,0 0-59-16,0 0-23 16,0 0-7-16,20 0-5 15,-20 0 13-15,0 0-20 16,7 0 1-16,6 0 9 15,10 0-4-15,8 0 29 16,4-4-6-16,1-2-27 16,-3 2 18-16,1 0-10 15,-5 0-9-15,2 2 3 16,-2-1 0-16,0 0-4 16,-4 3 0-16,-5 0-7 15,-7 0 4-15,-3 0-91 0,-10-2-157 16</inkml:trace>
  <inkml:trace contextRef="#ctx0" brushRef="#br0" timeOffset="84257.2719">29214 3217 43 0,'0'0'10'0,"0"0"5"15,0 0 43-15,0 0-8 16,150-12-23-16,-103 9-11 16,-3-1 12-16,-3 0-7 0,-1 2-9 15,-9 1 1 1,-2-2-13-16,-6 0 5 15,-6 2-5-15,-1 1 3 0,-1 0-6 16,3-2 3-16,1 2 0 16,-4-2-2-16,-2 2 1 15,-6 0-2-15,-7 0-47 16,0 0-192-16</inkml:trace>
  <inkml:trace contextRef="#ctx0" brushRef="#br0" timeOffset="84683.1737">29275 3766 45 0,'0'0'53'0,"0"0"38"15,136-24-30-15,-86 20-29 16,-8 1-6-16,-5 3-16 16,-8 0 1-16,-6 0-8 15,-1 0 1-15,-2 0-1 16,2 0-3-16,3 0 0 16,-2 0 0-16,-2 0-3 15,-1 0 0-15,-7 0-12 16,1 0-33-16,-7 0-50 15</inkml:trace>
  <inkml:trace contextRef="#ctx0" brushRef="#br0" timeOffset="86090.2779">30381 2532 107 0,'0'0'4'16,"0"0"20"-16,0 0 84 15,0 0-39-15,0 0-32 16,0 0-18-16,6-4 9 16,-6 4 15-16,0 0-28 0,0 0 4 15,0 0-3-15,0 0-11 16,-27 0 7-16,-12 0-12 15,-11 11 11-15,-4-2-10 16,6-1-1-16,-1-1 0 16,7-1 0-16,2-2 4 15,3-3-6-15,8 1 2 16,2-2 0-16,8 0 0 16,5 0-3-16,6 0 3 15,3 0-2-15,5 0 6 16,0 0-9-16,0 0 0 15,0 0-5-15,21 0-13 16,16-3-23-16,15-7 39 16,-2-2-2-16,-4 2-4 15,-13 1 10-15,-16 2 3 0,-7 2 0 16,-8 3 11-16,-2 0-11 16,0 0 20-16,0 2 6 15,0-1-15-15,0-2-3 16,-20 3-8-16,-14 0-21 15,-8 0 4-15,-7 0 17 16,-1 6 6-16,8 10 1 16,3 0-7-16,5 2 11 15,7 1-11-15,7-2 1 16,9 0-3-16,7-2 5 16,1 2-3-16,3-4 0 15,0 3 1-15,14 3 4 0,15-1-4 16,6 0-1-1,7-1 0-15,3 0-19 0,-1 1-11 16,-5 0-89-16,-13-2-56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3:15:36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9463 5819 106 0,'0'0'78'0,"0"0"-9"15,0 0 5-15,0 0-13 16,0 0 4-16,0 0 19 16,0 0-43-16,-41-38 7 15,41 36-24-15,0 2-18 0,0 0-12 16,0 0 0 0,0 0-30-16,0 0 7 0,24 0-13 15,19 0 42-15,26 0-5 16,18 0 10-16,15 0-8 15,12 0 3-15,7 0 0 16,6 0-7-16,8 12 9 16,2 8-2-16,-2 4 0 15,-7 6-10-15,-3 5 8 16,-5 2-7-16,3 9 8 16,6 5-7-16,12 5 10 15,10-1-2-15,12 3 0 16,11 3 6-16,8-4-9 15,8-1 3-15,5-3 0 0,-4 2-2 16,-13-3 6-16,-11 1-4 16,-9 7 0-16,-7 5 2 15,-5 2-2-15,-10-2 0 16,-9 0 0-16,-9-3-2 16,-3-4 7-16,-3 0-5 15,-2-2 0-15,-4-2 2 16,-5 2-4-16,-3-9 2 15,-7-3 0-15,-6-2-4 16,-9-6 9-16,-10-4-5 16,-12-4 0-16,-7-2 3 15,-7-4-9-15,-7-3 6 16,1 1 0-16,1 0-4 0,4-2 5 16,3 3-1-1,-4-2 0-15,-1 1 2 0,-2 1-10 16,-10 0 7-16,2-4 1 15,-2 3-2-15,-7-8 4 16,-3-1-2-16,1-1 0 16,-3-2 2-16,-2 0-4 15,-3-4 2-15,-4-2 0 16,-2-2 2-16,-2 0 1 16,0 0 15-16,0 0 12 15,0 0-18-15,0 0 16 16,0 0-21-16,0 0 8 15,0 0 13-15,0 0-20 16,0 0 11-16,0 0 5 0,0 0-11 16,0 0 28-16,0 0-25 15,-4-9-2-15,-12-14-14 16,-4-5 6-16,-2-6-6 16,-3-2 0-16,0 0 2 15,-2-5-7-15,-2 1 5 16,4 0 0-16,-5 2-1 15,6 4 9-15,6 10-7 16,5 6-1-16,6 10 12 16,2 2-18-16,-2 6 6 0,7 0 0 15,0 0-5-15,0 0-4 16,0 0 7 0,0 0-13-16,0 0-23 0,0 0-1 15,0 11-11-15,19 14 44 16,7 5-4-16,8 5 18 15,6 0-8-15,5 0 0 16,-5-3-12-16,-3-4 6 16,-4-6-3-16,-8-4 9 15,-4-1-6-15,-6-5 9 16,-4-3-3-16,-6 1 0 16,-5 8 0-16,-2 12 0 15,-48 14 1-15,-25 12 10 16,-28 9 0-16,-2 3-4 15,18-10-14-15,34-15-28 0,44-16-59 16,24-27-184-16</inkml:trace>
  <inkml:trace contextRef="#ctx0" brushRef="#br0" timeOffset="2196.7452">15749 7775 79 0,'0'0'198'0,"0"0"-112"15,0 0-75-15,0 0 2 16,0 0 62-16,0 0-11 16,0 0-21-16,50 0-31 15,29-11-1-15,68-31 4 0,85-30 14 16,89-35-24-16,73-27-5 16,48-26 0-16,17-25-36 15,2-16-4-15,-19 1-19 16,-30 8 45-16,-40 28 6 15,-53 23 8-15,-51 25-8 16,-45 17 8-16,-39 17-1 16,-34 16-13-16,-38 13 12 15,-33 15 2-15,-23 13 8 16,-23 6-1-16,-6 8 17 16,-8 3-22-16,-2 0-2 15,1 1 0-15,-5 2 2 16,-6 3-5-16,-4-1 3 15,-1 1 0-15,-2 0-2 0,2 0 5 16,-2 2-3-16,0 0 8 16,0-1-8-16,0 1 20 15,0-2-19-15,0 0 4 16,0 2 0-16,0-3 1 16,-4 1 0-16,-39 0-6 15,-18-5-10-15,-18-1-26 16,-4-2 19-16,7 2 17 15,5 6 0-15,13 2 0 16,12 0 0-16,16 0 0 16,17 0 6-16,13 0-15 15,0 0-16-15,40 0-55 16,38 0 78-16,40 0 2 0,31 0 0 16,12-11 0-16,-8-4 4 15,-18 2-5-15,-37 6 1 16,-34 7 0-16,-26 0 6 15,-22 0-2-15,-14 0-4 16,-2 12 15-16,-11 20-14 16,-34 16 61-16,-19 12 6 15,-17 4-37-15,-8 0-11 16,-3-4-20-16,3-2-9 16,-2-2-57-16,7-11-96 15,3-9-189-15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3:19:57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6072 8032 17 0,'0'0'42'0,"0"0"11"16,0 0 23 0,0 0-13-16,0 0 3 0,0 0-22 15,0 0-12-15,0 0 15 16,0-12-13-16,0 12-2 15,0 0-7-15,0 0-21 16,0 0 5-16,0 0-9 16,0 0-2-16,0 0-6 15,0 0 3-15,0 0 5 16,0 0-2-16,0 0-5 16,0 0 5-16,0 0 2 15,0 0 0-15,0 0-7 16,8 17 9-16,6 4-2 15,3 8 7-15,0 8-5 0,3 0 3 16,-3 5-5-16,1 0 5 16,2 1-5-16,0-1 7 15,3 0-7-15,-2 4 5 16,2 1-1-16,0 8 3 16,1 5-3-16,1 5-3 15,1 5 13-15,3 4-10 16,4 16 0-16,2 4 0 15,0 6 3-15,-2-1-5 16,-1-17-2-16,-6-8 1 16,-1-10-1-16,-6-6 2 15,4 0-2-15,0 0 7 16,-4 0-4-16,4 3 2 0,-1 1-5 16,3 10 0-1,8 21 18-15,11 15 7 0,8 10 7 16,6 0-27-16,2-9 1 15,0-9-2-15,3-1-4 16,3-1 1-16,5 1 4 16,1-4-5-16,1-5 0 15,-1-6 0-15,-1 1 7 16,5 1-7-16,6 2 0 16,-3-1 1-16,-6-3-3 15,-6-1 3-15,-14-2-1 16,-5 2 0-16,-6-3 8 0,-2 0-2 15,2-4-6-15,5-2 3 16,4 2-4-16,7 3 3 16,5 3-2-16,-1 4 0 15,7 6 7-15,3-2-5 16,1-2-2-16,2-1 1 16,-3-7-8-16,-1 1 8 15,3-2-1-15,-3 0 0 16,0-1 7-16,-1-1-8 15,-5 1 1-15,-1 6 0 16,-1 1-3-16,3 2 6 16,8 1-3-16,2-1 0 15,0 0 5-15,-1-3-6 16,-4 1 1-16,-3 1 0 16,1-5-5-16,0-4 5 0,5 1 0 15,3-7-2 1,2 0 8-16,0-5-9 0,4 2 3 15,-2-10 0-15,4 2-3 16,-2-4 5-16,2-3-2 16,7 1 0-16,-3 0 4 15,5 0-6-15,-1-2 2 16,1-2 0-16,7 0-4 16,-1 0 7-16,0-5-3 15,-5-2 0-15,-3 2 3 16,-1-5-7-16,3-4 4 15,5 0 0-15,-4 0-4 0,1-1 4 16,-3 0 0-16,-3-4-3 16,-3 2 7-16,0 2-7 15,-2 1 3-15,1-5 0 16,-3 4-1-16,1-3 5 16,1-3-4-16,-1 3 0 15,3-3 4-15,3-3-7 16,-5-3 3-16,-3-6 0 15,-4-3-7-15,-4 2 7 16,-3-2 0-16,-4-3 0 16,-5 1-5-16,-8-7 2 15,-15 3 3-15,-12-3 0 16,-11-1-5-16,-7-4 7 0,-5 0-2 16,-1 0 0-1,-3 0 8-15,0 0-3 0,0 1 3 16,0-1-1-16,0 0 19 15,0 0-24-15,0 0 8 16,0 0-10-16,0 0 7 16,0 0-7-16,0 0 0 15,0 0 0-15,0 0 15 16,0 0-14-16,-3-15 10 16,-12-10-11-16,-7 1 4 15,-7-8-7-15,-7-2 3 16,-9-1 0-16,-8-10-5 0,-5 5 9 15,-2 4-4 1,4 4 7-16,12 10-5 0,10 8 22 16,16 9-15-16,12 2-9 15,4 3 0-15,2 0-1 16,0 0-1-16,0 0-6 16,0 0-20-16,0 0 17 15,2 0-9-15,13 0 18 16,12 14-9-16,6 6 13 15,12 4-2-15,4 2 0 16,5-3 2-16,1 4-9 16,1-5 2-16,-5 4-5 15,-2-8 5-15,-11-4-7 16,-5 0 12-16,-4-2 0 16,-6-4 5-16,-8 2-6 0,-1-4 1 15,-5 2 0-15,-5-4-3 16,-4 2 6-16,0 10-3 15,0 6 11-15,-17 10-4 16,-15 9 15-16,1-1-17 16,0-8-5-16,2-3 11 15,2-3-7-15,0 3-7 16,-2-3 3-16,5 2-51 16,-1-1-30-16,10-6-83 15,4-11-68-15</inkml:trace>
  <inkml:trace contextRef="#ctx0" brushRef="#br0" timeOffset="102379.5999">19113 16240 113 0,'0'0'41'0,"0"0"-27"0,0 0-2 16,0 0 19-16,0 0 7 15,0 0-6-15,0 0 21 16,102-36-2-16,-98 32 3 16,0 0 12-16,-4 2-24 15,0 2 0-15,8-3-11 16,3-2-24-16,6-2 3 16,14-4-4-16,6 3-1 15,11-7 17-15,12 3-16 16,12-5-1-16,8 3 3 0,9-8-3 15,9 4 1 1,9-10-4-16,5 2 4 0,3-2 9 16,6-2-14-16,1-5 7 15,8-3 7-15,4-2-11 16,2 0 16-16,4-4-16 16,7-6-3-16,0 1 2 15,-1-7-2-15,-9 5-1 16,-5-6 0-16,-9-3 5 15,-6-1-8-15,4-6 3 16,1-3-2-16,6-7-3 16,3 0-5-16,-6-10 6 15,-7-3 3-15,-4 0 1 16,-9 1 0-16,-4 12 4 16,-8 7 4-16,-7 7-1 0,-3-1-3 15,-5 2-4-15,-2-1 2 16,2-2 2-16,5 2 1 15,1-3 1-15,1-2-6 16,0-4 17-16,4-8-16 16,2 1 7-16,1-5-7 15,-3 1 6-15,-10 2-9 16,0-2 2-16,-6-1 0 16,3-15-7-16,5 0 11 15,1-4-4-15,-2 1 0 16,-4 6 6-16,-7 3-3 15,-6 3-2-15,-3 2-1 0,-4 4 29 16,-1 3-27-16,1 1 14 16,0 5-2-16,2-6-11 15,8 0 11-15,8-4-14 16,14-5 0-16,5-9 1 16,11-5 3-16,10-8-4 15,2 1 0-15,-3-1 6 16,-7 1-10-16,-8 1 4 15,-7-4 0-15,-8 0-8 16,-8-2 9-16,-1-1-1 16,-5-1 0-16,2-1 5 15,7-1 3-15,3-6-8 0,5-5 0 16,1-3-3-16,0 2 5 16,-2 4-2-16,-10 7 0 15,0 5 6-15,-7 2-9 16,-1 3 3-16,3 2 0 15,1-2-3-15,0-2 5 16,-4 1-2-16,-4-1 0 16,-6 0 7-16,-5 0-13 15,-5 1 6-15,-5 8 0 16,0 14-5-16,-1 13 5 16,-4 7 0-16,-6 8 0 15,-4 3 4-15,-4 5-6 16,-4 7 2-16,2-2 0 0,-3 3-1 15,-1 5 3 1,3-5-2-16,-2 7 0 0,0 0 1 16,-5 8-5-16,-3 7 4 15,-6 7 0-15,-2 7-8 16,-2 5 14-16,0 1-6 16,2 4 0-16,-2-3-3 15,0 3-2-15,2-2 3 16,-2-2-3-16,2 0-2 15,1-6-4-15,-1 0 9 16,0 0 0-16,0 2 3 16,-2 4-4-16,3-2 3 15,-3 2 0-15,2 1-6 16,-2-2 8-16,3-3-2 16,-3 0 0-16,2-2 4 0,-2 4-8 15,2 4 4-15,-2 2 0 16,0 0 1-16,0 0 1 15,0 0-2-15,0 0 0 16,2 0 0-16,-2 0-11 16,0 0 11-16,0 0 0 15,0 0-6-15,0 0 1 16,0 0 4-16,0 0 0 16,0 0-6-16,0 0 4 15,-6 16-7-15,-17 10 10 16,-13 6-7-16,-6 5 11 15,-9 0-4-15,-3 1 0 0,-6 1-2 16,2 0-4-16,4-4 6 16,6-3 0-16,9-8-6 15,10-4-3-15,12-8 6 16,8-6 3-16,7-5-19 16,2-1 19-16,0 0-13 15,0 0-7-15,0 0 14 16,0 0-18-16,0 0 15 15,0 0 1-15,4-9-1 16,16-17 5-16,11-14-18 16,12-15-8-16,13-3 24 15,6-8-26-15,9-2 10 16,10-2 1-16,-4 3-12 0,-3 9 21 16,-9 11-6-1,-15 11 18-15,-9 10 5 0,-12 9-5 16,-11 5 20-16,-7 9 3 15,-6 1-11-15,-3 0 19 16,-2 2-14-16,0 0-12 16,2 0 8-16,-2 0-9 15,0 0-2-15,0 0-2 16,0 0 4-16,0 7-6 16,0 15 2-16,0 17 0 15,0 9 13-15,-7 14-4 16,3 10 10-16,-1 4-2 15,5-2-12-15,0-4 10 16,0-8-15-16,3-7 0 0,8-6 1 16,-3-8 3-16,1-4-4 15,-1-8 0-15,-2-7 5 16,-2-3-6-16,-2-9 1 16,-2-3 0-16,3 0-1 15,-3-3 5-15,0-1-4 16,0-3 0-16,0 0 5 15,0 0-6-15,0 0 1 16,0 0 0-16,0 0 2 16,0 0 3-16,0 0-5 15,0 0 0-15,0 0-18 16,0 3 0-16,0 1-28 16,0 1-23-16,0 8 9 0,0 3-58 15,0-4-92-15</inkml:trace>
  <inkml:trace contextRef="#ctx0" brushRef="#br0" timeOffset="117255.9582">12987 13708 50 0,'0'0'69'16,"0"0"-63"-16,0 0 11 15,0 0 0-15,0 0 10 16,0 0 0-16,0 0-11 16,0 0 13-16,0 0 1 15,0 0-10-15,0 0-15 16,0 13-3-16,-5 6-2 15,-15 7 0-15,0 6 4 0,-4 2-6 16,-1-2 2 0,3-4-2-16,-3-2-1 0,2-5-14 15,0-2 3-15,0-5 14 16,-4-2-6-16,0-2 5 16,-2-2 0-16,2-2 1 15,1 2-3-15,0-2 3 16,3 1 0-16,3-3 0 15,3-3 5-15,-2 2-6 16,3-2 1-16,1 4 0 16,-1-5 6-16,3 0-6 15,0 2 12-15,-3-2-12 16,-4 2 4-16,0-1-5 16,0-1 1-16,-1 0 0 15,4 0 7-15,-3 2-7 0,3-2 3 16,-4 0 2-1,5 0 3-15,3 0 16 0,-1 0-3 16,3-2 3-16,-2-3 5 16,2-1-23-16,0-1 6 15,0-1-4-15,-1 1-7 16,4-2 11-16,1 0-4 16,-2-4-8-16,0 1 6 15,0-2-1-15,3-3-5 16,-4-2 6-16,2 1-2 15,-1-6 3-15,-1 2-5 16,2 1 0-16,-3 0 3 0,1 1-3 16,4 0-2-16,-3 0 0 15,3-1 3-15,-4 2-3 16,2-3 0-16,1-2 0 16,-1-6 0-16,0 2 4 15,2-1-4-15,-1 0 0 16,1-2-1-16,-1-1-2 15,0-2 2-15,0 2 1 16,3-2-6-16,0-2 7 16,1-3-1-16,1 3 12 15,-2 0-11-15,-3 2 8 16,0 0 9-16,1 3-8 16,-3-4 3-16,4 0-11 15,0 3 0-15,5 3-2 16,0-1-12-16,0 2 7 0,0-3 4 15,3-1 1-15,6 3 3 16,-2-5-3-16,1 0-2 16,-1-1 1-16,0-7 1 15,0 3-7-15,-3-2 7 16,2 3-2-16,1-1-6 16,-2-1 8-16,2-2-6 15,-1 1 5-15,-2-3-1 16,3 0 1-16,3 1 1 15,-2 2 0-15,1 6-6 0,0-1 9 16,2-2-6 0,0-1 0-16,3 0-28 0,-1 0 21 15,-1 6 5-15,1-2-1 16,-1 5 5-16,2 2-9 16,-1 2 1-16,-1 6 9 15,5-2-30-15,2 4 22 16,5 1-6-16,0-1 14 15,3 3-6-15,4 1 6 16,2-3 0-16,2 6-2 16,0-1 0-16,-1 5 2 15,-3 6 0-15,0 1 0 16,0 0-8-16,2 0 7 16,3 1 1-16,2 11-1 0,-2 2-6 15,2 3 2-15,-3 2 5 16,3 3-3-16,-3 2-2 15,2 5 6-15,-4 3-1 16,-2 4 0-16,-2 6 1 16,-4 8-1-16,-1 6 0 15,-2 4 1-15,-1 7 0 16,-2 1 2-16,-5 0-2 16,-3-2 4-16,-2-2-2 15,0 1 3-15,-2-3-6 16,-1 4 5-16,-2 3 8 15,-1 1-12-15,2 8 7 16,-1-1-8-16,0 4 3 0,-1-3 3 16,-3-4-6-1,0-2 0-15,0-5-8 0,0-6 5 16,-3-2-7-16,-3-11 9 16,2-2 1-16,-4-5 1 15,4-4-1-15,-3 2 0 16,1-2-2-16,-4 4 2 15,0 6 0-15,-1-1 0 16,-3-7-18-16,1-5 18 16,1-6 0-16,1-1 0 15,1-5-2-15,2-7 3 16,0-3-1-16,3-3 0 0,1-4 2 16,2 0-4-1,2-5-42-15,0 0-114 0</inkml:trace>
  <inkml:trace contextRef="#ctx0" brushRef="#br0" timeOffset="118007.7435">13185 12707 26 0,'0'0'46'15,"0"0"-38"-15,0 0 13 16,0 0 2-16,0 0 0 0,0 0-2 16,0 0-21-16,0 0-21 15,0 0-56-15</inkml:trace>
  <inkml:trace contextRef="#ctx0" brushRef="#br0" timeOffset="120517.049">13201 12867 56 0,'0'0'28'0,"0"0"16"0,0 0 14 16,0 0-5-16,0 0-10 15,0 0-5-15,0 0-34 16,0 0 5-16,0 0-9 15,8 0 7-15,15-3-5 16,8-7-1-16,9-1 0 16,7-2 16-16,2-1-17 15,9-3 5-15,4-1 17 0,6 0-16 16,5-4 10 0,10 2 2-16,6-1-16 0,9 1 14 15,4-1-14-15,7 3 10 16,5 2-12-16,5 1 3 15,3 1-3-15,3 1 0 16,0-1 4-16,-1 0-8 16,1 2 4-16,-2-1 0 15,-5 1 0-15,0 0 2 16,0 0-2-16,5 3 0 16,4-1 1-16,2-1-9 15,-2 4 3-15,-5 3 2 16,-6-3 1-16,-8 2-6 15,-6 0 5-15,-2-2 0 16,1 0 3-16,-1 1-4 0,4 0 7 16,8 2-3-1,4 2 0-15,5 0 2 0,-1 2-5 16,-4 0 3-16,-5 0 0 16,-8 0-4-16,-7 0 4 15,-5 0 0-15,1 0 0 16,3 4 5-16,3 2-2 15,1 0 1-15,3-2-1 16,5 0-6-16,7 2 0 16,10 1 0-16,-5 0-54 15,-10 0 44-15,-17 0 5 16,-17 0 0-16,-11-3 8 16,-3 0 9-16,-1 0-1 15,5 0 14-15,4 0-19 0,0 1 7 16,-2 2-9-1,-7-2-2-15,2 4-3 0,-2-1 1 16,-4 1 6-16,2 2-4 16,-8-2 2-16,-13 2-1 15,-3-1 17-15,-5-5-15 16,-5 2 7-16,5-1 7 16,5 1-10-16,3 0-5 15,1-1-1-15,-5 2 1 16,-6 0-3-16,-6-2 2 15,-3 0 0-15,-5-2-6 16,0 0 9-16,-4 0-3 16,0 1 5-16,0-2-3 0,5 1 14 15,-4 0 4-15,7-1-11 16,0 4 11-16,1-2-17 16,1-2 41-16,2-1-26 15,-1 2-13-15,1 0-1 16,-2 3-4-16,4-4 0 15,-1 1 9-15,5 1-7 16,-1-2 17-16,1-1 0 16,0 2-19-16,2 1 15 15,8-2-15-15,2-1 2 16,-8 0 19-16,-7-2-17 16,-15 0-4-16,-6 0 0 0,-3 0 4 15,0 0-1-15,0 0 3 16,0 0 4-16,0 0 19 15,0 0-29-15,0 0 13 16,0 0 4-16,0 0-14 16,0 0 26-16,0 0-16 15,0 0-11-15,0 0 19 16,0 0-21-16,0 0 9 16,0 0 0-16,0 0-3 15,0 0 0-15,0 0-6 16,0 0 0-16,0 0 0 15,0 0 3-15,-3-2-5 16,-8-8 2-16,-2 1-9 0,-6-3 3 16,2 1-8-1,-1-1-1-15,1 3 7 0,1 0 0 16,5 1 2-16,-1 2 4 16,3 2 4-16,5 2-4 15,0 2 2-15,4-2 0 16,0 2 1-16,0-3 2 15,0 3-3-15,0 0 0 16,0 0 7-16,0 0-9 16,0 0 2-16,0 0-1 15,0 0-7-15,0 0-14 16,0 0-18-16,0 0-3 0,0 0-5 16,6 8 46-1,5 5 1-15,3 0 1 0,-1-1-2 16,1-3 5-16,-1-1-3 15,-2-2 0-15,-2-2 6 16,-4 1-6-16,-3-5 0 16,0 3 0-16,2 1-4 15,-2 3 7-15,5 5-3 16,0-3 0-16,-2-3 6 16,-1-1-10-16,-4-4 4 15,0 1 0-15,0 0-5 16,0 2 5-16,0 1 0 15,0 0 0-15,0 5 4 0,0 0 1 16,-9 4 1 0,-7 3-1-16,-3-2 24 0,-6 4-23 15,0-3 2-15,-6 2-8 16,-4 2 8-16,-10-2-17 16,-2-2 7-16,4 2-25 15,8-1-3-15,10-5-118 16,14-9-177-16</inkml:trace>
  <inkml:trace contextRef="#ctx0" brushRef="#br0" timeOffset="145303.3557">9534 6252 22 0,'0'0'31'15,"0"0"-2"-15,0 0 1 16,0 0-7-16,0 0 35 15,0 0-31-15,0 0-2 16,-56-68 13-16,49 66-19 0,3-2 27 16,2 4-42-16,0-2 5 15,2 2 25-15,0 0-33 16,0 0 0-16,0 0 4 16,0 0-1-16,0 0 12 15,0 0 4-15,0 0-4 16,0 0 24-16,0 0-29 15,0 0-8-15,0 0-3 16,10 10-7-16,13 16 7 16,6 11 0-16,4 6 2 15,5 10-2-15,5 2 5 16,1 4-5-16,-2-1 0 16,-1 0 8-16,-4 0-9 0,-1 3 1 15,-1 1 0-15,1 2 0 16,0-1 0-16,4 4 0 15,0-1 0-15,-1-8 1 16,-6-1-6-16,-4-11-2 16,-5-8-14-16,-8-8 20 15,-1-8-12-15,-6-4 13 16,-2-8-1-16,-1-2 2 16,-6-6-1-16,0-2 2 15,0 0-2-15,0 0 33 16,3 0-26-16,-3 0 2 15,6 0 14-15,1-20-23 16,4-9-2-16,2-6-8 16,-1-4 10-16,-3 2-10 15,-5-4 10-15,-2 3-8 0,-2 3 4 16,0 4 8-16,0 5 21 16,0 8-8-16,0 8 6 15,0 4 19-15,0 6-15 16,-2 0-13-16,2 0-14 15,-4 0-21-15,-1 22 3 16,1 16 4-16,2 10 14 16,2 4-6-16,0 1 6 15,2-6 0-15,13-4-3 16,1-9 6-16,-3-8-4 16,-1-6 1-16,-3-4 0 15,-3-6 2-15,-2-2 0 0,-2-2-2 16,-2-4 1-16,0 0 6 15,0 0-3-15,0 3-3 16,0 2 1-16,-29 7 20 16,-15 2-13-16,-12 0 1 15,1-4 1-15,2-4-7 16,10-3 11-16,9-4-4 16,8-1-8-16,6 0 14 15,4 0-15-15,7 0-2 16,5 0 0-16,1 0-37 15,3 0-27-15,0 0-82 16,0 4-73-16,0 6-18 16</inkml:trace>
  <inkml:trace contextRef="#ctx0" brushRef="#br0" timeOffset="152023.1392">9723 5871 9 0,'0'0'41'15,"0"0"-9"-15,0 0-20 16,0 0-12-16,0 0-15 15,0 0 15-15,0 0 3 0,20-36-3 16,-9 29 0 0,1 0 17-16,3-3-11 0,3-5 17 15,1 1-17-15,4-3 2 16,2-3 9-16,-3-1-16 16,3-3 6-16,-1-1 26 15,0-5-14-15,5-2-2 16,0 0 8-16,7-3-20 15,3 3 28-15,0 2-32 16,10-1 3-16,5-1 3 16,6-3-4-16,6 0 6 15,6 0-5-15,6 3 3 16,2 0 10-16,5 4-15 16,-3 2 7-16,-1-1-7 0,-1 3 2 15,-2 2-4-15,-4-2 0 16,-1 4 0-16,-4-2-3 15,5-3 3-15,1 2 0 16,6-3-2-16,4-5 5 16,-2 2-3-16,1-4 0 15,-2 1 4-15,8 3-5 16,3-4 1-16,3 3 0 16,0 0-5-16,-5 0 7 15,-8 4-2-15,-7 3 0 16,-3 2 2-16,-4 1-6 15,3 0 4-15,3 0 0 16,1-1 0-16,-2 3-7 0,2 0 7 16,-3 1-1-1,2-2 1-15,6 1-6 0,-3 2 6 16,2 2 0-16,5-2-1 16,11 2 7-16,11-4-6 15,16 3 0-15,12-4 3 16,8 1-10-16,9 2 7 15,-3 2 0-15,1 3 0 16,-5-1 6-16,1 3-10 16,3 1 4-16,10 0 0 15,6-2-4-15,11 2 4 16,9-2-1-16,2 2-4 0,7 2-7 16,-4 2 10-16,-5 0-1 15,-7 4 1-15,1-2-5 16,-4 2 7-16,4-2-5 15,6 0 3-15,5-1 2 16,8 3 0-16,9 0 0 16,3 0 0-16,2 0-5 15,4 0-2-15,0 5 2 16,4-1 1-16,2 2-9 16,-6-4 0-16,-9 4 8 15,-7 4-2-15,-13 0 3 16,-4 2-1-16,-2 0 5 15,-1 2-1-15,5 4 4 16,6 0-3-16,0 0 0 16,-4 4 1-16,0 4-5 0,-8 7 4 15,-14-1 0-15,-9 3-2 16,-2 3 2-16,-7 1 0 16,2 1 0-16,-7 0 3 15,-9 0 0-15,-7 0-1 16,-7 3 2-16,-9-1 0 15,-14 3-1-15,-15 1 0 16,-17 0-3-16,-14-5 1 16,-15-9-6-16,-6-8 12 15,-6-4-5-15,-4-4 21 16,-1-4-20-16,-2 0 11 16,-3-4-8-16,-4-4-6 0,-2 0 32 15,0 0-17-15,-1 1-8 16,3 0 9-16,3 4-15 15,5 3 9-15,8 5-3 16,8 1-5-16,3 3 0 16,1-3 0-16,2-2-2 15,-6 0 1-15,-4-5 5 16,-4 1 2-16,-3 0-5 16,-4-3-1-16,-1-2 24 15,-1 3-22-15,2-2-1 16,0 1 0-16,4 3 3 15,3-2 1-15,4 2-3 16,-2 0 2-16,-1-2-3 0,-2-2 2 16,1 0 1-1,-7 0 10-15,2-1-6 0,-2 0 5 16,-1 1-13-16,4 0 7 16,-1 1-5-16,3 2-3 15,-2-1-1-15,0-2 0 16,-1 0 6-16,-3 1-6 15,-3-4 0-15,-3 2 3 16,-2-2-3-16,0 1 0 16,-2-3 0-16,1 4 0 15,1-1 6-15,-2-3-6 16,-4 1 0-16,1-4 3 0,-2 0-2 16,-2 0 2-16,2 0-3 15,-2 0 3-15,0 1 4 16,0-1-6-16,0 0-1 15,0 0 0-15,0 0 1 16,0 0 4-16,0 0-5 16,0 0 22-16,0 0-12 15,0 0 28-15,-2 0-16 16,-14-16-22-16,-1-6-2 16,-8-2-3-16,-2-2 5 15,-6 0 0-15,-5-2-7 16,-3 4 3-16,4 2-3 15,8 6 7-15,9 6 3 16,8 6-3-16,8 0 0 16,2 4-5-16,2 0-11 0,0 0 12 15,0 0-26-15,0 0-16 16,0 0 7-16,4 0-28 16,10 10 49-16,8 7 10 15,5 6 2-15,6-2 6 16,2 2-2-16,4 1 2 15,3-4-3-15,-4 0 3 16,0-2 0-16,-6-2-1 16,-11-7 7-16,-3 4-6 15,-3-3 0-15,2 2 7 16,-5 4 0-16,5 0-4 16,-4 0-3-16,-2 0 0 0,0-1 7 15,-4-5-1-15,0 0 11 16,-3-5-6-16,-2 2 31 15,1-3-36-15,-3-4 1 16,0 3-6-16,0 4 7 16,0 5-8-16,-9 8 0 15,-18 1 6-15,-2 4 8 16,-4 1-14-16,2-2 0 16,4 0 0-16,4-2 0 15,5 0-2-15,7-3-86 16,5 1-52-16,6-11-50 15</inkml:trace>
  <inkml:trace contextRef="#ctx0" brushRef="#br0" timeOffset="206745.2029">10408 6328 7 0,'0'0'41'16,"0"0"-11"-16,0 0-20 15,0 0 2-15,0 0-8 16,0 0-2-16,0 0 4 0,0 0-5 16,26-19 12-16,-23 19 8 15,1 0-11-15,-2 0 0 16,7 0-10-16,5 0 0 16,1 0 0-16,5 0 0 15,1 0 0-15,-4 0 0 16,3 0 1-16,3 3-1 15,0 4 0-15,6 0 0 16,5 1 0-16,9-1 6 16,1 2-6-16,7 1 4 15,5 2-2-15,0 0 0 16,-1 3-2-16,-1-3 0 16,-3 0-2-16,5 2 3 15,7-2-1-15,6 0 1 16,11-1 4-16,7 3-5 0,13-1 0 15,5-1 0-15,8-3 11 16,10 0-10-16,8-1 5 16,10-2-5-16,2 0 4 15,0 4-3-15,-3-3-1 16,1 5 3-16,-2 2 2 16,7 1-6-16,5-3 0 15,7 0-1-15,6 0 4 16,2-5-3-16,8 0 2 15,3-1-2-15,3-2 7 16,1-1-6-16,-6 0 1 16,1 1 4-16,3 3-3 0,-7 0 6 15,-3 1-5 1,-2-2-3-16,-4 0 12 0,5-4-7 16,0 0 3-16,0 0-3 15,-1-2-3-15,-2 0 5 16,0 0-8-16,2 0 0 15,0 0 6-15,-6 0-5 16,0-2 10-16,-12-8 10 16,0-4-18-16,-1 0 18 15,-9 0-15-15,-2 1 10 16,-8 4 9-16,-4-1-22 16,-7 3 0-16,0 0 1 15,0 1-2-15,-2-1 4 0,4 2-6 16,-4-2 0-1,0 2-4-15,5 1 8 0,-3 4-4 16,4-2 0-16,3 2 5 16,4 0-7-16,1 0 2 15,6 0 0-15,2 0-5 16,6 0 5-16,6 0 0 16,4 0 0-16,3 0-9 15,-6 0 6-15,-5-3-26 16,-9-4 10-16,-12 1 18 15,-14 0-7-15,-15 0 8 16,-9-1 1-16,-7 2 1 0,-6-4 4 16,-1-3-6-16,-1-1 0 15,3-6-1-15,8 2 2 16,4-4-1-16,2 1 0 16,-5 1 2-16,-10 3-5 15,-15 3 3-15,-11 1 0 16,-3 2 9-16,-3 3-2 15,5-1 12-15,-5-1-8 16,0 1-8-16,3 1 13 16,2-5-9-16,0 1-5 15,-3 4 5-15,-8-4-3 16,-9 6 1-16,-7 0 14 16,-8 3-2-16,-4 0 6 0,1 0-17 15,5 2-5 1,1 0 1-16,1 0 1 0,-1 0-3 15,-3 0 0 1,-6 0 2-16,1 0-5 0,-5 0 3 16,0 0 0-16,0 0-2 15,-2 0 8-15,0 0-6 16,0 0 5-16,0 0-4 16,0 0 13-16,0 0-4 15,0 0-1-15,0 0 0 16,0 0-7-16,0 0-2 15,0 0 0-15,0 0 1 16,0 0-5-16,0 0 4 16,0 0 0-16,0 0-6 0,0 0 9 15,0 0-3 1,0 0 0-16,0 0-19 0,0 0-22 16,0 0-71-16,0 0-132 15</inkml:trace>
  <inkml:trace contextRef="#ctx0" brushRef="#br0" timeOffset="227578.8589">9284 3842 18 0,'0'0'27'0,"0"0"9"16,0 0-8-16,0 0 12 16,0 0-14-16,0 0-3 15,0 0 16-15,0 0-20 16,0 0 4-16,0 0-2 16,0 0-11-16,0 0 25 15,0 0-19-15,0 0-11 16,0 0 16-16,2 0-17 15,0 0 5-15,3-4-8 16,3-3 6-16,4 0-7 0,-1-1 0 16,5-3 0-16,3-1-6 15,2 3 8-15,3-5-2 16,-1 0 0-16,1 1 4 16,0 1-6-16,-1-2 2 15,6 0 0-15,4-1-5 16,7 0 10-16,5-1-5 15,-1 2 0-15,6 0 1 16,-2-2-6-16,6 0 5 16,-2-1 0-16,1-3-2 15,0 6 5-15,1-3-3 16,2 2 0-16,0 1 4 0,-1-1-9 16,4 1 5-1,1-1 0-15,2 1 4 0,3-1 0 16,-1-3-4-16,7 1 0 15,-1-1 7-15,1 0-10 16,2 3 3-16,1-2 0 16,-3 2-4-16,-2 0 11 15,-4 1-7-15,-2-2 0 16,-1 4 4-16,5-2-5 16,6 0 1-16,6 0 0 15,-2 0-5-15,6 0 9 16,-3-2-4-16,2 0 0 15,3-2 4-15,0 2-10 16,2 1 6-16,0 4 0 16,0-3-2-16,-1 2 7 0,9-2-5 15,7 2 0-15,12-3 6 16,11 6-3-16,10 1-3 16,8-1 0-16,13 4-6 15,4-2 12-15,8-1-6 16,-4 3 0-16,2-2 5 15,-4 1-7-15,6 3 2 16,-6-4 0-16,-1 2-6 16,-6-4 9-16,-3 1-3 15,2 0 0-15,3-2 5 16,-1 1-10-16,-1-2 5 16,4-1 0-16,-6 0-3 0,1 2 5 15,-2-3-2-15,-9 6 0 16,0-1 4-16,-8 4-6 15,2 0 2-15,2 4 0 16,2 0-4-16,9 0 7 16,-5 0-3-16,3 0 0 15,2 0 0-15,3 0-2 16,9 2 2-16,-2 7 0 16,2 0-5-16,-3 6 11 15,1-1-6-15,3 6 0 16,2 1 1-16,0 0-3 15,2 2 2-15,0-1 0 16,5 5-8-16,-1-1 11 16,1 1-3-16,-4 2 0 0,-6 3 5 15,-2-2-8-15,-2 2 3 16,1 0 0-16,0 4-4 16,1 0 8-16,0 5-4 15,1 3 0-15,4 3 2 16,-7 6-6-16,-4 3 4 15,-12-6 0-15,-12-6-2 16,-10-4 3-16,-6-6-1 16,-9 0 0-16,-5 5 3 15,-13-3-8-15,-9 4 5 16,-4 2 0-16,-3 2-2 16,5 2 7-16,-1 0-5 15,6-2 0-15,-1-1 5 0,-4-2-8 16,-5 0 3-16,-7-3 0 15,-10-4-7-15,-11-2 11 16,-12-2-4-16,-7-2 0 16,-4 0 0-16,-1 0-4 15,2 1 4-15,4 3 0 16,8-1-1-16,3 4 6 16,0-3-5-16,-7 0 0 15,-3-6 2-15,-5-2-5 16,-3-4 3-16,-1 0 0 15,-3 0-3-15,1 3 6 16,1 0-3-16,1 0 0 16,4 7 4-16,4-2-4 0,1-1 0 15,3 5 0-15,0-6 10 16,3 3-8-16,-3-3 8 16,-3-4-2-16,3 0-4 15,-5-5 13-15,5 2-3 16,-4-6-3-16,-2-1 18 15,-4-1-29-15,-1-3 16 16,0 2 3-16,-2-2-16 16,2 1 13-16,-5-2-16 15,1 0 0-15,-4-4 3 16,-3 1 3-16,-1-2-6 16,-6 1 6-16,3-3-3 0,2 3 16 15,-1-1-10-15,5 2-8 16,2 3 17-16,2 0-11 15,3-1-5-15,-3 0-2 16,0 0 10-16,1 2-8 16,-5-1-2-16,2-2 0 15,5 4 5-15,1 0 3 16,8 4-8-16,2-1 0 16,0-2 11-16,-3 0-15 15,-1-5 4-15,-8 0 0 16,-2-1-1-16,-1-3 4 15,-4 1-3-15,-1 3 0 16,0-5 8-16,0 2-14 0,-3-2 6 16,0 0 0-16,-2 2-4 15,1-2 11-15,-3 0-7 16,0 2 0-16,0-2 10 16,4 2-16-16,3-1 6 15,4 4 0-15,4-1-1 16,-1-2 6-16,-3 2-5 15,3-4 0-15,-8 4 7 16,1-3-12-16,-3-1 5 16,4 4 0-16,-2-1-4 15,3 1 9-15,4 2-5 16,1-2 0-16,-4-1 7 0,0-1-12 16,-8 1 5-1,-2-3 0-15,0 0 6 0,0 0 1 16,0 0-5-16,0 0-2 15,0 0 8-15,0 0-7 16,0 0-1-16,0 0-10 16,0 0 5-16,11 0-101 15,0-12-177-15</inkml:trace>
  <inkml:trace contextRef="#ctx0" brushRef="#br0" timeOffset="291905.7513">8022 6505 41 0,'0'0'26'16,"0"0"37"-16,0 0-21 15,0 0-17-15,0 0 14 16,0 0-2-16,0 0 10 16,0 0-11-16,0 0-18 15,2 0 12-15,-2 0-13 16,0 0-12-16,2 0-5 0,-2 0-4 16,2 0-1-16,6 0-5 15,3 0-19-15,9 0 28 16,7 0 1-16,4 0 0 15,5 0-2-15,-1 0 5 16,5 0-3-16,-1-2 0 16,-4-4 5-16,-10-1-3 15,-12 3-2-15,-7 3 0 16,-4-1 11-16,-2 0-10 16,0 2 18-16,0-2-7 15,2 2-12-15,1 0 6 16,-3 0-6-16,5 0-4 15,1-3 2-15,1 3 4 16,1 0-2-16,0 0 0 0,-4 0 2 16,-2 0-5-16,1 0 3 15,-3 0 0-15,0 0-6 16,0 0 11-16,0 0-5 16,0 0 0-16,0 0 4 15,0 0-3-15,0 0-1 16,0 0 0-16,0 0 3 15,0 0 0-15,0 0-3 16,0 0 0-16,0 0 4 16,0 0-8-16,0 0 4 15,0 0 0-15,0 0-5 16,0 0 10-16,0 0-5 16,0 0 0-16,0 0 3 0,0 0-4 15,0 0 1-15,0 0 0 16,0 0-6-16,0 0 8 15,0 0-2-15,0 0 0 16,0 0 3-16,0 0-8 16,0 0 5-16,0 0 0 15,0 0-6-15,0 0 5 16,0 0 1-16,0 0 0 16,0 0 4-16,0 0-7 15,0 0 3-15,0 0 0 16,0 0 4-16,0 0 2 15,0 0-6-15,0 0 0 0,0 0 0 16,0 0-5-16,0 0 5 16,0 0 0-16,0 0 1 15,0 0 3-15,0 0-4 16,0 0 0-16,0 0 4 16,0 0 0-16,0 0-4 15,0 0 0-15,0 0-4 16,0 0 6-16,0 0-2 15,0 0 0-15,0 0 0 16,0 0-3-16,0 0 3 16,0 0 0-16,0 0-5 15,0 0-2-15,0 0 7 16,0 0 0-16,0 0-8 0,0 0 6 16,0 0-8-1,0 0 10-15,0 0-4 0,0 0 5 16,0 0-1-16,0 0 0 15,0 0 7-15,0 0-12 16,0 0 5-16,0 0 0 16,0 0-5-16,0 0-11 15,0 0 2-15,0 0-2 16,0 0-6-16,0 0 12 16,0 0-8-16,0 0-2 15,0 0 13-15,0 0-20 16,0 0-2-16,0 0-26 15,0 0-49-15</inkml:trace>
  <inkml:trace contextRef="#ctx0" brushRef="#br0" timeOffset="292130.1633">8329 6486 11 0,'0'0'30'0,"0"0"-14"15,0 0 12-15,0 0-8 16,0 0-7-16,0 0 0 16,0 0-12-16,0 0-1 15,0 0 0-15,0 0-2 16,0 0 0-16,0 0-14 16,0 0-11-16,0 0-7 0,0 0 3 15,0 0 17 1</inkml:trace>
  <inkml:trace contextRef="#ctx0" brushRef="#br0" timeOffset="297969.2509">26598 13397 87 0,'0'0'123'0,"0"0"-111"15,0 0 10-15,0 0 59 16,0 0-29-16,0 0-25 16,0 0-10-16,2 0-17 0,0 0 12 15,-2 0-11-15,0 0 1 16,2 0-4-16,0 0 2 16,4 0-4-16,6 0 1 15,7 2 3-15,8 0 3 16,6 4-3-16,7 2 3 15,4 0 0-15,10 4-3 16,6-2 0-16,4 2 0 16,4 0-1-16,-4-5 0 15,-3 2-5-15,1-3 1 16,0-4-1-16,3-2 9 16,4 0-6-16,3 0 0 15,1 0 3-15,2 0 5 0,6-2-5 16,4-4 0-1,0 2 1-15,6 2-1 0,0-1 0 16,1 3-4-16,-1 0 9 16,-9 0-6-16,-6 0 1 15,-7 0-4-15,-4 0 2 16,-7 0-3-16,-5 0 5 16,1 0-1-16,-3 0-1 15,2 0 2-15,3 0 0 16,0 0 1-16,-7 0-2 15,-4 0 2-15,-10 0-1 16,-4 0 0-16,-8 0 1 16,-6 0-2-16,-3 0 1 15,-7 0 0-15,-3 0 0 0,0 0 6 16,-4 0-6-16,2 0 13 16,-2 0-4-16,0 0 12 15,0 0 1-15,0 0-6 16,0 0 22-16,0 0-16 15,0 0-5-15,0 0-13 16,0 0 2-16,0 0-12 16,0 0 6-16,0 0-19 15,4 0-12-15,4 0-88 16,5 0-158-16</inkml:trace>
  <inkml:trace contextRef="#ctx0" brushRef="#br0" timeOffset="298920.8663">29255 13346 32 0,'0'0'62'0,"0"0"-25"0,0 0-1 15,0 0-11-15,0 0 2 16,0 0-18-16,5 5-7 16,1-1-4-16,8-1 5 15,7 6 9-15,13-4 9 16,11 4-11-16,3-1 2 15,10 0-10-15,8 2 4 16,5-2 1-16,6 2-7 16,13-2-2-16,6-2 1 15,0-2-16-15,0 0 2 16,-3-1 7-16,-6-3-6 16,-7 0 6-16,-6 3 8 0,-14-3-1 15,-13 0-1 1,-11 0 1-16,-12 0 1 0,-6 0 4 15,-5 0 1-15,-3 0 10 16,-6 0-13-16,-2 0 0 16,0 0-2-16,-2 0 2 15,0 0-4-15,0 0 2 16,0 0-12-16,0 0-7 16,0 0-13-16,0 0 14 15,0 0 13-15,0 0-7 16,0 0-11-16,0 0 1 15,0 0 11-15,0 0 3 16,2 0-45-16</inkml:trace>
  <inkml:trace contextRef="#ctx0" brushRef="#br0" timeOffset="342103.0573">8823 9110 85 0,'0'0'21'0,"0"0"-3"16,0 0 13-16,0 0 26 16,0 0-8-16,0 0-15 15,0 0 21-15,2-4-8 16,-2 4 1-16,0 0 7 16,0 0-24-16,0 0 0 15,0 0-11-15,0 0-19 16,0 0 4-16,0 0-5 15,0 0-6-15,0 0 2 16,0 0-16-16,2 0-7 0,5 0-5 16,1 12 17-16,6 3 15 15,1 6 0-15,4-3 0 16,1-1-2-16,4 0 7 16,3 1-5-16,4-4 0 15,4-3 2-15,6-6-4 16,-3-3 2-16,-1-2 0 15,-1 0-2-15,-3 0 2 16,-4 0 0-16,-2-7 0 16,-7-2 4-16,1 4-6 15,-4-4 2-15,1 3 0 16,0-2 0-16,2-1 1 16,0 2-1-16,2 0 0 15,0-2 4-15,-1 1-9 16,-4 0 5-16,-5 4-8 0,-8 0 3 15,1 4-1-15,-5-2 6 16,0 2 0-16,2 0-6 16,-2-2 3-16,0 2-1 15,0 0-10-15,2 0-5 16,2-4-76-16,-2 0-170 16</inkml:trace>
  <inkml:trace contextRef="#ctx0" brushRef="#br0" timeOffset="355859.5996">9324 10854 13 0,'0'0'17'0,"0"0"-6"15,0 0 8-15,0 0-5 16,0 0 6-16,0 0-7 15,0 0-10-15,0 0 15 16,0 0-1-16,0 0 6 16,0 0 6-16,0 0-10 15,0 0 4-15,0 0-7 16,0 0-11-16,0 0 8 16,0 0-10-16,0 0-2 0,0 0-1 15,0-3 3-15,6 3-3 16,8 0 0-16,6 0 3 15,4 0 2-15,12 0-5 16,13 0 0-16,12 0 1 16,15 0 8-16,3 0-5 15,4 0-4-15,-8-7-1 16,-7-1 0-16,-8-2 1 16,-5 3-1-16,-5 0 0 15,-8 0 1-15,-6 0-2 16,-5 2 2-16,-4 2-3 15,1 1-2-15,-1-2 5 16,4 2 0-16,0 0-2 16,-2 2 4-16,-2 0-2 0,-4-2 0 15,-5 0 0-15,-3 0 4 16,-4 0-4-16,-1 2 0 16,-6-2 1-16,-4 2 4 15,2 0-8-15,0 0 3 16,3 0-6-16,-1 0 3 15,0 0 3-15,1 0 0 16,-2 0 0-16,-1 0 2 16,-2 0-2-16,0 0 0 15,0 0 0-15,0 0-5 16,2 0 3-16,2 0-57 16,3 0-45-16</inkml:trace>
  <inkml:trace contextRef="#ctx0" brushRef="#br0" timeOffset="359247.0026">10441 12443 42 0,'0'0'45'0,"0"0"-34"15,0 0 6-15,0 0-6 16,0 0 4-16,0 0-6 16,0 0-5-16,0 0 17 15,0 0-1-15,0 0-1 16,0 0 3-16,0 0-8 15,0 0 2-15,0 0-9 16,2 0-5-16,5-2-3 0,6 0 1 16,7-5 0-16,9 4 18 15,2-4-11-15,2 1 4 16,-4 2-1-16,0 1-7 16,-4 0 8-16,-4 1-11 15,-6 2 0-15,-6 0-1 16,0 0 6-16,-7 0-4 15,0 0-1-15,0 0 0 16,-2 0-1-16,0-2 1 16,0 2 0-16,0 0 1 15,0 0 3-15,0 0-4 16,0 0 0-16,0 0-29 16,7 0-31-16,7-2-31 15,3 0-29-15</inkml:trace>
  <inkml:trace contextRef="#ctx0" brushRef="#br0" timeOffset="367791.5483">15280 15258 1 0,'0'0'40'16,"0"0"-5"-16,0 0 14 16,0 0 13-16,0 0-27 15,0 0-20-15,0 0-4 16,2-6-10-16,-2 6 26 16,0 0-2-16,0 0-12 15,0 0 6-15,0 0-16 16,0 0 11-16,0 0-11 15,0 0 2-15,0 0-5 16,0 0 0-16,0 0 0 0,-6 0-2 16,-9 0 2-16,-2 0 0 15,0 6 0-15,-5-6 6 16,-1 4-6-16,-4 0 0 16,0-3 0-16,4 4-3 15,-2-1 3-15,5-1 0 16,-1 2-1-16,2-1 4 15,3-1-6-15,1 4 3 16,1-3 0-16,1-1-1 16,2 0 1-16,-5 1 0 15,-5 0 0-15,-2 0-5 16,0 1-1-16,3-5 2 16,3 0 4-16,-2 0 0 15,6 0 1-15,-1 0-1 0,1 0 8 16,4 0-2-16,0 0 9 15,1 0-15-15,1 0 3 16,0 0-7-16,-2 0 5 16,5-5-1-16,-3 5 0 15,3-4-1-15,-1 0 1 16,-2 0 0-16,3 1 1 16,0 2-4-16,1-1 5 15,1-2-2-15,0-3 0 16,0 2-5-16,-1-2-3 15,1-9-20-15,2 3-10 16,0-4 7-16,0 2 15 16,0 1 9-16,0 1 5 0,0 4-9 15,0-3 2-15,0 1-6 16,0-1 7-16,0-2 2 16,5 0-3-16,1 0-16 15,-1-4 8-15,-1 2-25 16,0 0 23-16,1 4-25 15,-3 0 20-15,3 1 17 16</inkml:trace>
  <inkml:trace contextRef="#ctx0" brushRef="#br0" timeOffset="368361.5552">14877 14841 1 0,'0'0'12'0,"0"0"-11"16,0 0 7-16,0 0-6 16,0 0-1-16,118-34-1 15,-105 34 0-15,5 0 0 16,0 0 0-16,4 0 0 15,-2 0 10-15,-1 0-1 16,2 0-2-16,0 4 4 0,1 0-11 16,0 2 7-1,-2 2-7-15,-2-4 0 0,-3 0 12 16,-1 5-9-16,-3-4 10 16,-2 2-5-16,0 5-7 15,0 1 6-15,0 1-1 16,-1 4 0-16,2 0 17 15,-1-1-15-15,-3 4 11 16,2-1 12-16,-2-3-12 16,0 2 9-16,1 1-9 15,-1-1-12-15,0-2 15 16,0 1-17-16,1 0 6 0,-3 4-1 16,-2 2-8-1,-2 2 18-15,0 1-13 0,0-1 11 16,0-7-7-1,0 4-8-15,0-5-1 0,0-2 9 16,0-6-9-16,0-3 1 16,-2-2-3-16,2-3 0 15,-2 0-5-15,0 0-12 16,-3 0-42-16,-3-2-47 16,-2 0-90-16</inkml:trace>
  <inkml:trace contextRef="#ctx0" brushRef="#br0" timeOffset="395166.9163">26297 15390 11 0,'0'0'13'16,"0"0"-5"-16,0 0-8 16,0 0 0-16,0 0 4 15,0 0-4-15,0 0 5 16,0 0-3-16,0 0-2 15,-45-4-6-15,41 4-20 16</inkml:trace>
  <inkml:trace contextRef="#ctx0" brushRef="#br0" timeOffset="396837.3731">26297 15390 26 0,'-63'2'24'15,"63"-2"-4"-15,0 0-5 16,0 0-15-16,0 0 0 16,0 0 8-16,-2 0 0 15,2 0 8-15,0 3-4 16,0-3-2-16,0 0 12 16,0 0-15-16,0 5 11 15,0-5-3-15,2 4-5 16,10 1 2-16,-1 1 4 0,4 1-12 15,3-3 20 1,5 0-14-16,-4 2 8 0,1-1 10 16,1-5-11-16,-2 3-4 15,-3-1 2-15,3 0-12 16,-4 0 13-16,1 2-10 16,1-4-6-16,-1 4 5 15,1 0-1-15,4-4 1 16,-1 2-2-16,2 0 1 15,2-2 6-15,-1 2-8 16,0-2 4-16,-4 5 7 16,4-5-12-16,-3 0 5 15,-1 0-2-15,0 0-2 16,1 0 7-16,2 3-8 0,0-3-1 16,1 4 7-16,-2-2-2 15,0 0-5-15,-1-2 0 16,-5 3 5-16,1-3 1 15,-1 1-4-15,4 1-2 16,-1-2 11-16,-1 4-8 16,3-4-3-16,-2 5 0 15,0-5 6-15,2 0-8 16,-2 0 2-16,0 1 0 16,-3-1 2-16,1 2 0 15,1-2 1-15,1 2-3 16,1 1 6-16,-2 2-10 15,1-5 4-15,-3 4 0 16,4 0-2-16,1-4 6 0,-5 0-4 16,3 2 0-16,-3-2 4 15,4 0 7-15,-4 0-8 16,5 0-2-16,-3 0 4 16,2 2-3-16,1-2-2 15,-1 0 0-15,2 2 6 16,1-2-8-16,1 0 2 15,-2 3 0-15,2-2 8 16,0 3-2-16,1-4-3 16,-2 0-3-16,0 4 4 15,3-2-6-15,-5 1 2 0,2-3 0 16,-2 2-2-16,3-2 8 16,1 0-6-16,0 2 0 15,3-1 1-15,0-1-2 16,0 4 1-16,2-4 0 15,2 5 0-15,0-5 4 16,5 0-4-16,-5 0 0 16,0 4 4-16,0-4-7 15,1 0 3-15,1 0 0 16,-2 1-4-16,0 2 9 16,1-3-5-16,-3 0 0 15,2 0 5-15,-2 0-9 16,0 0 4-16,-2 0 0 15,2 0-1-15,-2 0 5 16,-1 0-4-16,1 0 0 0,0 0 3 16,-1 0-8-16,3-4 5 15,-4 4 0-15,2-4-3 16,0-1 6-16,-1 0-3 16,1 3 0-16,2-3 5 15,-2 3-7-15,-1-2 2 16,6 4 0-16,2-5-1 15,1 0 2-15,5 1-1 16,0 0 0-16,-4 0-7 16,-5-1 3-16,-2 0-2 0,0 2 5 15,-3 3-5 1,-1-5 9-16,-3 1-3 0,1 2 0 16,-4 1 1-16,2-2-5 15,1-1 4-15,3 0 0 16,-1 1-3-16,5-8 6 15,2 7-3-15,-2-4 0 16,-4 2 4-16,-3 3-9 16,-4-6 5-16,2 6 0 15,3-2-5-15,-1 3 7 16,-3-2-2-16,2-5 0 16,-4 6 0-16,4-3-2 15,-5 1 2-15,-1 0 0 16,1 1-7-16,-3 1 12 15,-1 3-5-15,0-5 0 16,1 1 4-16,1-1-7 0,-1-1 3 16,-1 3 0-16,1 0-4 15,-4 3 7-15,0-7-3 16,0 7 0-16,-5-4 6 16,3 0-7-16,2 4 1 15,0-8 0-15,2 6-4 16,0-2 9-16,0 1-5 15,-4 3 0-15,2-5 2 16,-4 1-4-16,-1 4 2 16,-2-4 0-16,0 0 6 15,0 4-5-15,1-3 6 0,-3 3 12 16,0 0-17-16,0 0 17 16,0 0-13-16,0 0-5 15,2 0 4-15,-2 0-3 16,0-1-2-16,0 1 0 15,0 0 7-15,0 0-16 16,0 0 9-16,0 0-17 16,0 0 3-16,0 0-69 15,0 0-58-15,0 0-127 16</inkml:trace>
  <inkml:trace contextRef="#ctx0" brushRef="#br0" timeOffset="407076.0524">27630 15320 11 0,'0'0'70'15,"0"0"-28"-15,0 0-16 0,0 0-15 16,0 0 13 0,0 0-9-16,0 0-9 0,0-4 3 15,0 4-4-15,0 0 0 16,0-4 13-16,0 4-10 15,0 0 17-15,-2-1 10 16,2 1-3-16,0 0 7 16,0 0-22-16,0 0-6 15,0 0 0-15,0 0-11 16,0 0-3-16,0 0 1 16,2 1 2-16,18 12 1 15,7 4 0-15,4 1-1 16,5-4 17-16,6 0-10 15,7 0 6-15,7-1-5 0,4-6-5 16,5 1 10-16,-1 3-12 16,-4-8 1-16,-2 3 4 15,-6-2 0-15,-4 0-6 16,2 0 16-16,4-4-13 16,4 6 22-16,6 2-25 15,3-4 0-15,4 6 17 16,-2 0-17-16,-4-2 0 15,0 4-1-15,-5-6 7 16,0 2-6-16,0-2 0 16,-2 1 1-16,-1-2-3 15,1 0 5-15,0-1-3 16,5-4 0-16,-5 0 4 16,0 0-5-16,2 0 1 15,-6 0 0-15,0 0-3 0,-4 0 6 16,-5 0-3-16,-3 0 0 15,1-4 2-15,-7-1-3 16,-1-7 1-16,-1 2 0 16,-5 0 7-16,-3-2-6 15,-3 3 5-15,-6 0 7 16,-1 1-12-16,-1 2 13 16,1-4-14-16,2 2 1 15,2-6 3-15,1 0 0 16,-2-1-4-16,4-10 0 0,-5-2-1 15,-5 1-4 1,-5 1 5-16,0 1 0 0,-6-1-5 16,-2 6 5-1,0-7 0-15,0 3 0 0,-2 0 3 16,-14-2-10-16,1 2 7 16,-4 0 0-16,-1 0-2 15,1 2 8-15,-6 4-4 16,2-3-2-16,-4 3 2 15,-2-1-5-15,3 0 3 16,-6 1 0-16,-1 0-4 16,-2-3 7-16,-1 2-3 15,3-2 0-15,4 2 4 0,2 2 2 16,-2 0-6 0,0 2 0-16,0-2 0 0,-2 4 2 15,-3 1-2-15,-3 5 0 16,-1-3 9-16,-3 1-12 15,-3-2 3-15,-1 1 0 16,-6-1-7-16,0 2 10 16,1 4-3-16,2-4 0 15,3 4-5-15,3-1-1 16,4 5 6-16,-1 0 0 16,0 0-3-16,-3 0 3 15,-3 0 0-15,0 0-2 16,0 0-3-16,3 0 0 15,-3 0 2-15,-1 0 3 16,3 0-5-16,-1 0 1 0,4 3 4 16,-1 1-1-16,-3 1-13 15,1 0 13-15,-1 1-4 16,-3 0 5-16,-2 4-5 16,-4-8 2-16,1 8-3 15,2-3-9-15,2-4-7 16,2-3 14-16,1 2-7 15,5 1 7-15,2-2-1 16,2 3 9-16,3 0 0 16,-5 0-1-16,-2 1 2 15,-3-1-5-15,-1 1-1 16,-3-1-15-16,3-4-6 16,-4 0-22-16,2 0 31 15,8 0 5-15,4 0 12 0,7 0 1 16,8 0 6-16,3 0-2 15,3 0-3-15,2 0 2 16,4 0-4-16,2 0 0 16,5 0 1-16,-2 0-3 15,2 0 2-15,-2 0 0 16,-2 0-2-16,-3 10 4 16,-2 4-2-16,0 3 1 15,3 0 4-15,-3 2-4 16,1-5-1-16,0 2 0 0,1 0 2 15,1 0 3-15,1-4-3 16,2 2 5 0,3 4-5-16,0-1 8 0,0 3-10 15,0-3 1-15,0 1 5 16,0 0-3-16,3-1-3 16,4 0 1-16,0 7 1 15,-1-6 8-15,3 0-9 16,2 2 2-16,0-4 0 15,5 2-1-15,4 1 5 16,0-2-1-16,3 0-2 16,0-3 5-16,0 0-9 15,2 0 1-15,-5-2-3 16,2-3 4-16,2 3-2 16,-1-1 0-16,4 1 1 0,2-3-5 15,0 0 4-15,0-4-1 16,-2 2-5-16,-1-2 8 15,-2 0-2-15,-1 1 0 16,2 3 4-16,-3-6-8 16,0 3 4-16,0-1 0 15,-1 2 1-15,-4-2 6 16,1-2-6-16,-5 1 1 16,-3-2 6-16,-2-2-8 15,-3 4 0-15,1-4 0 16,0 4 0-16,2-4 2 15,-2 4-2-15,3-4 0 0,-2 0 6 16,0 2-7-16,-1-2 1 16,-3 0-51-16,-3 0-114 15</inkml:trace>
  <inkml:trace contextRef="#ctx0" brushRef="#br0" timeOffset="444239.5252">17387 14923 49 0,'0'0'29'15,"0"0"21"-15,0 0 17 16,0 0-19-16,0 0-16 15,0 0-15-15,0 0-3 16,0 0 4-16,0-5-12 0,0 5 1 16,0 0-5-1,0 0 1-15,0 0-2 0,0 0-1 16,0 0 0-16,0 0-1 16,0 0-1-16,0 0 2 15,0 0 0-15,0 0 2 16,9 0-1-16,2 0 1 15,0 0-2-15,4 0 5 16,-1 5-4-16,4-1 3 16,0 2 0-16,2-2 0 15,0 4 10-15,0-3-7 16,-3 0-1-16,4-1 4 16,-1-1-6-16,5-3 8 15,2 0-1-15,-1 0-5 0,5 0 7 16,-4 0-11-16,2 0 2 15,-5 0-2-15,1 0 2 16,0 0-4-16,2 0 4 16,-2 0-3-16,5 0 12 15,1 0-8-15,0 0-5 16,0 0 6-16,0-3-4 16,6 1 3-16,0-2 5 15,1 1 5-15,0 3 7 16,-4-5-22-16,-1 5 0 15,1 0 1-15,-1-4 3 16,0 4-4-16,3-4 0 16,-1 4 3-16,4-1-1 15,-1-2-2-15,4 0 0 16,-3 0 0-16,2-1 3 0,-5-3-3 16,-7 2 5-16,-2 3-5 15,-5-6 6-15,0 2-6 16,-2 2 0-16,3 0 7 15,-4-2-7-15,4 0 6 16,-1 0-6-16,3 2 2 16,-1-4-1-16,5 4-1 15,0 2 0-15,4-3 0 16,1-2 4-16,-3 1-4 16,1 2 0-16,-3-4 1 15,0 2 1-15,-1 2-2 16,-1-5 1-16,-1 5 3 0,-1-1-3 15,-2 0 3 1,-4-3-2-16,-1 3-1 0,5-4 4 16,-4 4-3-16,6-2-2 15,-2 2 9-15,1 0-9 16,-4 3 4-16,0-1-4 16,-4 3 2-16,-1-5 1 15,1 1-3-15,-3 0 0 16,1-2 10-16,-3 4-5 15,-2-2 4-15,-3 4-1 16,-4 0-2-16,1 0 8 16,-3 0-10-16,0 0-4 15,0-2 3-15,3 2-3 0,-3 0 0 16,4 0-18-16,0-8-66 16,-4 0-103-16</inkml:trace>
  <inkml:trace contextRef="#ctx0" brushRef="#br0" timeOffset="446122.1751">15258 14555 313 0,'0'0'0'15</inkml:trace>
  <inkml:trace contextRef="#ctx0" brushRef="#br0" timeOffset="446309.8868">15258 14555 369 0,'36'20'138'15,"-36"-20"-138"-15,0 0-156 16,0 0-72-16,0 0 105 16</inkml:trace>
  <inkml:trace contextRef="#ctx0" brushRef="#br0" timeOffset="446469.9124">15327 14580 404 0,'0'0'0'0,"0"0"-1"0,0 0-257 16</inkml:trace>
  <inkml:trace contextRef="#ctx0" brushRef="#br0" timeOffset="448040.8271">15361 14425 0 0,'0'0'31'15,"0"0"-1"-15,0 0-1 16,0 0-1-16,0 0-16 16,0 0-10-16,-13 0 5 15,13 0 1-15,0 0 19 16,0 0 5-16,0 0-7 15,0 0 21-15,0 0-9 16,0 0-7-16,0 0 6 16,4-2-8-16,13-8-7 15,6-6-15-15,6-2 0 0,6-2-5 16,8-6-1-16,1-3-2 16,4 0-1-16,0-5 0 15,1 2 3-15,0 0-1 16,0 2 3-16,-1 2-2 15,0 2 0-15,-1-1 0 16,-3 4 1-16,6 1 3 16,1-5 2-16,4 5 1 15,6 0-7-15,-3 2 15 16,2 4 1-16,-2 0-5 16,-4 4 9-16,-3 2-11 15,0 5 1-15,-4-2-5 0,1 7 0 16,2 0 3-1,1 0-4-15,2 0-2 0,1 0 2 16,2 10 0-16,0 2-4 16,2 0 0-16,4 2 3 15,0 3-3-15,3 0 0 16,6 4 0-16,1-1-1 16,1 1 1-16,-1 1 0 15,-5-4 0-15,-9-2-10 16,-8-1 10-16,-7-5-7 15,-5 2 7-15,-7-8-4 16,-4 1 5-16,-7 0-1 16,-4-1 0-16,0-3 3 0,-6 4-3 15,3-5 2 1,3 2 1-16,-3-2 1 16,1 2 0-16,-5-2-4 0,-3 0 5 15,-1 0-3-15,-5 0 8 16,0 0-4-16,0 0-3 15,0 0 14-15,0 0-15 16,0 0 12-16,0 0 3 16,0 0-17-16,-7 0-2 15,-1 0-2-15,-3-10 4 16,-3-2-3-16,1-2 3 16,-3-3-1-16,1 2 1 15,3 1 5-15,-1 0 10 16,4 3 12-16,2 4-8 0,3 3-7 15,1 1-9-15,3 3 6 16,0 0-4-16,0 0-2 16,0 0-6-16,0 0-2 15,0 0-9-15,0 0 12 16,0 0-10-16,3 7 12 16,13 3 2-16,-1-1 0 15,3 2 3-15,1 1-5 16,4-3 0-16,0 4 7 15,1-3-5-15,3 2-1 16,2-3 3-16,2 1-1 16,-2 1-3-16,-3-1 0 15,-3-4 3-15,-7 1-9 0,-7-2 8 16,-5-3-2-16,-4 0 0 16,0 3-1-16,-7 7 1 15,-22 8 4-15,-4-8-4 16,2 5-4-16,10-5-30 15,9-6-40-15,9-6-111 16</inkml:trace>
  <inkml:trace contextRef="#ctx0" brushRef="#br0" timeOffset="454229.0192">26172 1414 538 0,'0'0'43'16,"0"0"-39"-16,0 0-8 15,0 0 4-15,0 0 0 0,0 0 47 16,0 124-24-16,0-72 2 15,0-4-19-15,0-1-3 16,0 1 5-16,0 6-8 16,-9 10 1-16,1 3-3 15,2 3-13-15,6-1-63 16,2-20-97-16,31-20-157 16</inkml:trace>
  <inkml:trace contextRef="#ctx0" brushRef="#br0" timeOffset="454619.5407">26709 1685 301 0,'0'0'157'0,"0"0"-118"16,0 0 18-16,0 0-15 0,0 0 13 16,0 0-47-16,-126-58-7 15,85 63 11-15,-1 19-8 16,4 5-3-16,5 5-1 15,6-1 0-15,11-1-5 16,7-6 5-16,9-3-8 16,0-5 7-16,21-2-16 15,21-11 8-15,18-5-2 16,13 0-3-16,1-21 2 16,-3-9-14-16,-13 0 13 0,-18 5 12 15,-13 10 2 1,-15 7 6-16,-12 3 0 0,0 5 4 15,0 0 19 1,0 0-27-16,-3 8-1 0,-11 16-4 16,-1 7 3-16,4 3-1 15,8-5 0-15,3-4-27 16,0-9-57-16,21-16-56 16,19-9 6-16,11-35-16 15</inkml:trace>
  <inkml:trace contextRef="#ctx0" brushRef="#br0" timeOffset="454955.039">27369 1264 241 0,'0'0'208'15,"0"0"-166"-15,0 0-42 0,0 0 40 16,0 0 36-16,-103 157-19 16,70-79-13-16,-5 13 12 15,3 13 3-15,-4 11-45 16,4-6-8-16,8-10-12 15,10-27-14-15,12-31-30 16,5-23 23-16,0-16-26 16,0-2 16-16,15-39 31 15,19-38 6-15,9-27-4 16,-4-12-8-16,-14 4-17 16,-18 18 29-16,-7 21 2 15,0 19 38-15,-15 14 6 0,-6 16-3 16,3 9 6-16,1 4-45 15,5 3 2-15,8 6-2 16,1 2-4-16,3 0-41 16,0 0-96-16,0 14-144 15,11 8 6-15</inkml:trace>
  <inkml:trace contextRef="#ctx0" brushRef="#br0" timeOffset="455481.5499">27659 1630 206 0,'0'0'83'0,"0"0"-33"16,0 0 48-16,0 0-24 16,0 0-27-16,0 0-37 0,0 0 0 15,0 16-19 1,4 0 9-16,6 0-34 0,5-4-26 15,5-8-28-15,7-4 20 16,2 0 21-16,-3-21-15 16,-6-8 16-16,-8 3 20 15,-12 4 10-15,0 6 14 16,0 10 4-16,-20 6 12 16,-11 0-3-16,-7 16 24 15,-9 18 38-15,-5 8-8 16,-3 9-5-16,8 2 8 15,14 0-21-15,14 1-13 16,19-6-3-16,2-6-17 16,46-12 13-16,21-18-27 15,24-12-11-15,17-26-23 16,6-27-27-16,-5-14-25 0,-10-12-130 16</inkml:trace>
  <inkml:trace contextRef="#ctx0" brushRef="#br0" timeOffset="455805.5377">28259 1377 207 0,'0'0'315'15,"0"0"-315"-15,0 0 0 16,0 0 6-16,0 0 51 16,-14 129-11-16,14-83-15 15,0 0-27-15,-2-2-3 0,-5-6-2 16,-2-8-3-16,1-9 1 15,0-12-3-15,6-5-32 16,2-4 38-16,0 0 1 16,0 0 10-16,0-22 19 15,0-15-23-15,21-18-2 16,14-3 2-16,10-6-6 16,4 7 20-16,0 8-11 15,-3 6-5-15,-1 7-2 16,-5 9-3-16,0 4-20 15,3 5-27-15,3 4-57 16,6 2-99-16,-1 4-59 16</inkml:trace>
  <inkml:trace contextRef="#ctx0" brushRef="#br0" timeOffset="456120.0389">28934 1205 232 0,'0'0'129'15,"0"0"-95"-15,0 0 50 16,0 0 30-16,0 0-52 15,0 0-41-15,-147 66-9 16,105-41-12-16,8-4 0 16,10-3-1-16,11-2-4 15,5-2-7-15,8-3-20 16,0 1-28-16,12 0 28 16,15-3 0-16,8 1 32 0,3 1 0 15,0-3 5 1,-7 2 0-16,-7 2 6 0,-7 0 2 15,-7 5 20-15,-5 10-9 16,-5 5 1-16,-7 8 26 16,-26 2-19-16,-10 4-4 15,-6-3-18-15,4-4-6 16,10-5-8-16,12-10-78 16,21-14-83-16,2-10-140 15</inkml:trace>
  <inkml:trace contextRef="#ctx0" brushRef="#br0" timeOffset="456277.0406">29175 1700 247 0,'0'0'153'0,"0"0"-95"16,0 0 25-16,0 0-56 15,0 0-22-15,0 0-5 16,-52 84-117-16,54-84-102 15</inkml:trace>
  <inkml:trace contextRef="#ctx0" brushRef="#br0" timeOffset="456637.7265">29732 1484 320 0,'0'0'185'0,"0"0"-123"15,0 0 26-15,0 0-5 16,0 0-17-16,0 0-50 15,-65 15 0-15,23 18 3 16,-3 9-14-16,5 6 8 16,9 1-13-16,8-6 3 0,15-1-7 15,8-7 4-15,0-3-20 16,18-10-4-16,24-8-33 16,18-13-22-16,19-1-41 15,7-15-74-15,-4-16-156 16</inkml:trace>
  <inkml:trace contextRef="#ctx0" brushRef="#br0" timeOffset="456931.957">30126 1738 471 0,'0'0'74'16,"0"0"-67"-16,0 0 46 15,0 0-32-15,0 0 11 16,0 0-16-16,-120-19 11 0,100 12 3 15,9 0-25-15,2-2 21 16,9-2-5-16,0 0-20 16,0-4-1-16,14-2-23 15,12 2 8-15,-2 8 8 16,-3 3-11-16,-6 4 14 16,-5 0-10-16,-4 0 5 15,-2 14 7-15,1 8 4 16,-3 2 3-16,-2 6 14 15,0 0-19-15,0-2-7 16,0-8-105-16,0-10-229 16</inkml:trace>
  <inkml:trace contextRef="#ctx0" brushRef="#br0" timeOffset="457409.0834">30425 1496 206 0,'0'0'165'16,"0"0"-160"-16,0 0 25 0,0 0 64 16,0 0-25-16,-133 110-42 15,104-70 4-15,6-1-12 16,14 2-19-16,9-7 0 16,0-2-3-16,25-3-4 15,19-12-2-15,10-10-25 16,13-7 2-16,9-5-75 15,-1-21-112-15</inkml:trace>
  <inkml:trace contextRef="#ctx0" brushRef="#br0" timeOffset="458165.4564">30717 1616 353 0,'0'0'45'0,"0"0"-8"16,0 0 36-16,0 0 7 0,0 0-18 15,0 0-20-15,-33-20-41 16,19 22-1-16,-1 20 0 16,-5 6 0-16,2 2 11 15,9-3-11-15,7-6-6 16,2-1 4-16,0-3-14 16,14-3-2-16,12-7-1 15,8-4-18-15,1-3 26 16,1 0-11-16,-5-7-12 15,-6-7 10-15,-10 0 3 16,-6 5 14-16,-4 6 7 16,-5 1 27-16,0 2 21 0,0 0-17 15,0 0-5-15,0 0 3 16,0 0-29-16,0 6-2 16,0 10 2-16,0 4 2 15,0-2 8-15,2-6-10 16,9-3-21-16,7-9 3 15,13-5-30-15,9-27 30 16,7-16-43-16,4-13-40 16,0-14-17-16,-9-9 34 15,-1 0 45-15,-16 10 39 16,-10 21 61-16,-11 23 110 16,-4 18 45-16,0 8-110 15,0 4-42-15,0 0-53 0,0 4-8 16,0 22-3-16,0 18 5 15,-13 16 20-15,-3 9-8 16,-1 9-1 0,1 0 20-16,5-4-36 0,2-4 4 15,4-14-9-15,1-9-8 16,4-15-18-16,0-14-18 16,0-8-47-16,0-10-21 15,0-10 15-15,0-26 27 16,2-15-187-16,12-5 127 15,-6 3 135-15,-1 7 24 16,0 5 71-16,-4 12 81 16,-3 14-41-16,2 7 13 15,-2 6-11-15,2 2-90 0,0 0-47 16,4 0-3-16,7 2-23 16,10 12 26-16,4 7 0 15,2-7-10-15,2 3-24 16,-2-9-52-16,0-1-35 15,0-7-50-15,-2 0-65 16</inkml:trace>
  <inkml:trace contextRef="#ctx0" brushRef="#br0" timeOffset="458489.3661">31465 1636 232 0,'0'0'204'0,"0"0"-152"16,0 0 15-16,0 0-10 0,0 0-35 15,0 0 14 1,0 42-36-16,0-28 1 0,0-1-1 15,4-4-15-15,9-4-4 16,3-5-11-16,1 0 2 16,4 0 8-16,-4-17-33 15,-5 0 13-15,-10 3 32 16,-2 2-24-16,0 1 32 16,-7 5 54-16,-11 3-32 15,-2 3 21-15,-6 0 14 16,-1 15 0-16,0 9-14 15,4 6-12-15,8 2-8 0,4 5-12 16,6-1-3 0,5-2 4-16,0-4-12 0,9-9-18 15,22-6-21-15,8-15-48 16,11 0 15-16,6-32-89 16,-2-14-249-16</inkml:trace>
  <inkml:trace contextRef="#ctx0" brushRef="#br0" timeOffset="458825.8217">31803 1646 546 0,'0'0'20'0,"0"0"-20"15,0 0 0-15,0 0 51 16,0 0-4-16,0 0-16 16,-33 124-19-16,23-96 3 15,2-5-15-15,3-6 0 0,1-6-7 16,2-8-26-16,2-3 11 15,0 0 13-15,0 0 9 16,0-12 28-16,6-15-28 16,17-9 0-16,6-3 5 15,-1 7 2-15,-3 11 1 16,-9 10 11-16,-10 8-11 16,1 3-3-16,-3 0-5 15,6 9-3-15,-2 16-5 16,1 3 16-16,0 5-8 15,0 3 0-15,-2-3-24 16,1-5-21-16,6-7-39 16,9-14-49-16,0-7-2 15,6 0-10-15</inkml:trace>
  <inkml:trace contextRef="#ctx0" brushRef="#br0" timeOffset="459253.3228">32171 1748 85 0,'0'0'125'15,"0"0"18"-15,0 0-11 16,0 0 2-16,0 0-21 15,0 0-68-15,22-54-7 16,-25 54-34-16,-14 0-3 16,-8 0-2-16,-4 12 6 15,2 6-5-15,5 2 0 16,5 2 1-16,8 3-8 16,2-2 5-16,4 1-1 0,3-2 0 15,0 1-10 1,14-3-1-16,6-6-22 0,9-6-9 15,2-8 21-15,2 0-51 16,2-11 39-16,-4-20 10 16,-4-5-27-16,-6-6-11 15,-5 0 9-15,-5 10 30 16,-4 7 25-16,-5 13 50 16,0 8 53-16,-2 4 8 15,0 0-73-15,0 0-26 16,0 6-12-16,0 20 0 15,0 4 14-15,0 2 1 16,0 0-2-16,5 1-2 16,-1-8-5-16,5-1-6 0,-2-5 0 15,9-9-46-15,1-10 2 16,16 0-11-16,10-31 25 16,3-10-79-16,2-12-13 15,-8-9 35-15</inkml:trace>
  <inkml:trace contextRef="#ctx0" brushRef="#br0" timeOffset="459472.3032">32713 1361 212 0,'0'0'122'0,"0"0"-13"15,0 0 8-15,0 0-7 16,0 0-76-16,0 0-34 16,0 10-3-16,-14 36 3 15,-6 17 39-15,-2 5-24 0,6 2-3 16,1 2 13-1,1-6-22-15,5-6-2 0,7-4-1 16,2-5 4-16,0-9-9 16,0-12-18-16,0-12-49 15,0-17-30-15,0-1-76 16,0-29 39-16</inkml:trace>
  <inkml:trace contextRef="#ctx0" brushRef="#br0" timeOffset="459623.2833">32590 1601 32 0,'0'0'589'16,"0"0"-521"-16,0 0-1 16,0 0-5-16,0 0-44 0,0 0-16 15,40 3-2-15,4 15 23 16,14-2-23-16,12-4-32 16,10-8-38-16,0-4-150 15</inkml:trace>
  <inkml:trace contextRef="#ctx0" brushRef="#br0" timeOffset="459959.4495">33069 1659 598 0,'0'0'57'0,"0"0"-57"16,0 0 0-16,0 0 88 15,-115 74-42-15,90-51-44 16,7 1 6-16,11-6-8 15,7-2-13-15,0-2-4 16,25-7-28-16,33-7-31 16,19-4 40-16,13-29-59 0,-6-9-57 15,-15-2-26-15</inkml:trace>
  <inkml:trace contextRef="#ctx0" brushRef="#br0" timeOffset="461189.6237">33399 1601 87 0,'0'0'233'15,"0"0"-165"-15,0 0 7 16,-125 15 34-16,54 15-24 15,-10 9 6-15,4 10-42 16,7 6-12-16,12 5 11 16,511-49-930 93,-509-58 882-93,1 0 0-16,-1 10 0 15,0-7 0-15,-4 1 0 16,-5 7 0-16,-13 22 0 16,-2 0 0-16,-7 0 0 15,0-24 0-15,-6 38 0 16,-11-3 0-16,-4 3 0 15,-2 12 0-15,-4 41 0 16,-3 3 0-16,14-24 0 16,11-32 0-16,92 4 0 15,-95 49 0-15,24-13 0 0,17-22 0 16,5 36 0-16,7-8 0 16,-8-7 0-16,10-4 0 15,40-3 0-15,-12-32 0 16,-47 60 0-16,10-8 0 15,38-52 0-15,-3 55 0 16,-28-43 0-16,31 1 0 16,-4 32 0-16,-33-30 0 15,-23 29 0-15,-22 14 0 16,-44 9 0-16,44-11 0 16,1 7 0-16,8-5 0 15,10-7 0-15,16-3 0 16,58-4 0-16,0-9 0 0,-13-35 0 15,1 2 0 1,-21 7 0-16,9-4 0 0,6 9 0 16,2 0 0-16,12-14 0 15,4 0 0-15,0-26 0 16,0 10 0-16,0-26 0 16,16 28 0-16,1-28 0 15,1 28 0-15,1-27 0 16,-4 28 0-16,-1 1 0 15,-4-11 0-15,-5 1 0 16,-3 7 0-16,-2 3 0 16,0 3 0-16,0 3 0 0,-7 4 0 15,-1 2 0-15,-2 0 0 16,4 0 0-16,1 2 0 16,-1 2 0-16,-4 2 0 15,-3 0 0-15,0 0 0 16,-1-1 0-16,4-3 0 15,-2 0 0-15,3-1 0 16,5-1 0-16,2 2 0 16,2 2 0-16,0-1 0 15,0 2 0-15,0-2 0 16,0-2 0-16,0-1 0 16,0 0 0-16,2 0 0 15,4-1 0-15,1-6 0 0,-2 1 0 16,-5 2 0-16,0 4 0 15,0 0 0-15,0 0 0 16,-5 10 0-16,-6-6 0 16,3 3 0-16,-2-7 0 15,3 0 0-15,-3 0 0 16,-2-15 0-16,-12 11 0 16,-12 1 0-16,-15-4 0 15,8 5 0-15,-1 0 0 16,2 2 0-16,3 0 0 15,33 0 0-15,4-2 0 16,2-3 0-16,-2-10 0 16,2 1 0-16,0 2 0 15,24-6 0-15,5 4 0 0,-18-6 0 16,2-1 940-16,-13 21-736 16,0 0-93-16,0 0-58 15,0 0 8-15,0 0-20 16,0 0-41-16,10-23-16 15,-10 21-9-15,8-6-46 16,21-5-48-16,25-14-160 16,17-4-122-16</inkml:trace>
  <inkml:trace contextRef="#ctx0" brushRef="#br0" timeOffset="461893.4453">28854 2588 484 0,'0'0'194'16,"0"0"-188"-16,0 0 5 15,-159 127 39-15,95-49 2 16,3 17 30-16,6 14-37 0,8 12-7 16,4 13-19-16,12 6-15 15,12-1 5-15,17-8-9 16,2-15-13-16,31-19 0 16,27-19-55-16,26-27 2 15,30-27-38-15,15-24-120 16,1-5-282-16</inkml:trace>
  <inkml:trace contextRef="#ctx0" brushRef="#br0" timeOffset="463679.6565">29405 2895 272 0,'0'0'193'16,"0"0"-146"-16,0 0-5 0,0 0 66 16,0 0-19-16,0 0-56 15,4-2 1-15,-4 2-17 16,0 0-2-16,0 0 21 16,-7-2-36-16,-19 0 0 15,-15 2 0-15,-10 0-22 16,-2 0 21-16,3 6-24 15,10 6-1-15,13-2 23 16,10-4-11-16,8-2 10 16,6 0 0-16,1-4-8 15,2 3 9-15,0 1-12 16,0 2-8-16,0 8 20 16,0 3-7-16,0 5 10 0,0 9 0 15,0 7 7 1,0 9 1-16,0 11-6 0,-15 9 5 15,-16 8 8-15,-8 4-11 16,0 2-1-16,1-8-3 16,11-10 5-16,9-15 1 15,9-14-6-15,9-16 0 16,0-6-4-16,0-2-2 16,9-6 5-16,15-1-2 15,10-3 6-15,15 0 5 16,7 0-8-16,6-13-13 15,3 0 3-15,-5 0-43 0,3-1-58 16,-15 0-118 0</inkml:trace>
  <inkml:trace contextRef="#ctx0" brushRef="#br0" timeOffset="464624.0517">29669 3012 402 0,'0'0'162'15,"0"0"-154"-15,0 0 2 16,0 0 63-16,0 0-26 15,0 0 39-15,-27 156-45 16,-1-92-22-16,-3-2 10 16,-5-1-27-16,0-6-4 15,5-9-4-15,4-5-32 16,8-13-10-16,5-10-36 16,3-10-37-16,4-8-50 15,7-10 4-15</inkml:trace>
  <inkml:trace contextRef="#ctx0" brushRef="#br0" timeOffset="464842.3772">29476 3130 434 0,'0'0'133'0,"0"0"-62"16,0 0 27-16,0 0-45 15,0 0-27-15,0 0-25 16,33 29 8-16,-10 8 5 15,3 7-9-15,3 0-4 16,5-4-1-16,1-4 0 0,9-9-19 16,8-9-27-1,8-9-48-15,5-9-55 0,-9 0-182 16</inkml:trace>
  <inkml:trace contextRef="#ctx0" brushRef="#br0" timeOffset="465171.2295">29993 3377 232 0,'0'0'322'15,"0"0"-288"-15,0 0-8 16,0 0 80-16,0 0-35 16,0 0-66-16,0-6 6 0,0-6-11 15,0 0-11 1,0-1 7-16,0 2-32 0,6 1 33 15,12 3-1-15,7 3-4 16,-1 3 3-16,1 1 3 16,1 0-7-16,-1 5 6 15,-4 17-2-15,-4 6 5 16,-5 7 1-16,-12 9 7 16,0 2-6-16,-8 4 3 15,-21 0-2-15,-2-7-6 16,2-12 3-16,5-10-30 15,10-13-33-15,8-8-85 16,6-3-115-16</inkml:trace>
  <inkml:trace contextRef="#ctx0" brushRef="#br0" timeOffset="465575.4037">30606 2980 537 0,'0'0'85'16,"0"0"-83"-16,0 0 58 16,0 0 16-16,0 0-67 15,0 0 2-15,-9 130 70 16,-11-55-44-16,-5 8-20 16,-1 1-15-16,-3-6 3 15,6-15-10-15,9-15-26 0,6-20-14 16,6-14 11-16,2-10-19 15,0-4 0-15,0 0 10 16,0-6 43-16,0-22-15 16,0-11 6-16,0-7 9 15,0-1 16-15,0 3-16 16,0-2 27-16,0 2 0 16,-7 5-2-16,-1 5 10 15,-4 8 11-15,1 9-6 16,5 8 0-16,-2 3-22 15,2 4 3-15,1 0-21 16,3 2-1-16,2 0-24 0,0 0-66 16,-2 0-88-16,0 0-154 15</inkml:trace>
  <inkml:trace contextRef="#ctx0" brushRef="#br0" timeOffset="466116.5131">30824 2900 226 0,'0'0'404'0,"0"0"-378"16,0 0-5-16,0 0 34 16,0 0-16-16,0 0-24 15,9-27 1-15,0 19-16 16,7 2-6-16,6-2 3 16,7 2-6-16,4-2 9 15,0 2-5-15,2 2 12 16,-7 4-10-16,-10 0 3 15,-4 0-9-15,-10 0 4 0,3 0-16 16,-1 18 9 0,-4 14 10-16,-2 10 2 0,0 14 4 15,-4 11 1 1,-16 7 1-16,-2 2 34 0,2-4-38 16,9-8 6-16,3-11-7 15,6-7 7-15,2-8-9 16,0-4 1-16,0-2 0 15,0-4 0-15,0-4 1 16,0-6-1-16,0-4 0 16,0-2 8-16,0-4-12 15,-2 2 4-15,-6 2-4 16,-5-2-2-16,-1-1-21 16,5-5-46-16,9-4-131 15</inkml:trace>
  <inkml:trace contextRef="#ctx0" brushRef="#br0" timeOffset="466529.6424">31531 3468 376 0,'0'0'233'16,"0"0"-233"-16,0 0 0 0,0 0 78 16,0 0-56-1,0 0-16-15,-45-13-11 0,32 3 5 16,5 2 0-16,2-4-4 16,6 1 4-16,0-3 2 15,0 1-2-15,2 0-13 16,10 6 9-16,3 4-5 15,-1 3 1-15,1 0 5 16,1 0-6-16,-3 15 6 16,1 11 4-16,-7 6-1 15,-7 10 28-15,0 8-21 16,0 6 29-16,-11 4 12 16,-12-6-27-16,1-10 4 15,-1-9-25-15,0-8-8 16,-6-12-20-16,-6-4-82 0,2-11-133 15</inkml:trace>
  <inkml:trace contextRef="#ctx0" brushRef="#br0" timeOffset="467713.6865">31934 3296 442 0,'0'0'0'16,"0"0"-32"-16,0 0-30 15,0 0 60-15,0 0 2 16,0 0-20-16,54-16 20 15,-27-4 0-15,-8 2 16 0,-5 0 3 16,-9 4 7 0,-5 4 14-16,0 4-13 0,-3 3 7 15,-15 3-3-15,-6 0-30 16,-2 0 19-16,-13 11 14 16,1 17-6-16,1 2 3 15,6 2-23-15,8 0 25 16,12-4-15-16,9 2-6 15,2-2-10-15,9-1-2 16,26-11-25-16,12-7-7 16,8-9-8-16,3 0 14 15,0-9-40-15,-10-12 27 16,-11-2 34-16,-12 1-22 16,-10 7-10-16,-7 6 26 0,-6 9 11 15,-2 0 41-15,0 0-41 16,0 0-4-1,0 6 3-15,0 14 1 0,0 1 9 16,0 6 0-16,0-2-7 16,0-4-4-16,0-2-2 15,0-7-85-15,0-6-135 16</inkml:trace>
  <inkml:trace contextRef="#ctx0" brushRef="#br0" timeOffset="467932.6877">32431 3230 329 0,'0'0'235'0,"0"0"-218"15,0 0 4-15,0 0 53 0,0 0-55 16,0 0 25-16,-4 104 3 16,-7-51-40-16,-5 7 10 15,-3 4-17-15,-2 0 0 16,-4-4-5-16,3-10-29 15,7-15-30-15,4-13-28 16,9-18-95-16,2-4-186 16</inkml:trace>
  <inkml:trace contextRef="#ctx0" brushRef="#br0" timeOffset="468118.6844">32354 3334 315 0,'0'0'172'0,"0"0"-132"15,0 0 14-15,0 0 7 16,0 0-44-16,0 0-5 16,35 53-6-16,-12-22 18 15,1 2-22-15,0-8-4 16,5-2-32-16,2-8-37 16,1-9-19-16,1-6-114 15</inkml:trace>
  <inkml:trace contextRef="#ctx0" brushRef="#br0" timeOffset="474097.0607">32728 3319 103 0,'0'0'386'15,"0"0"-320"-15,0 0-18 16,0 0 78-16,0 0-34 0,0 0-51 16,8-9-8-16,-8 9-31 15,0 0-2-15,0 9 0 16,0 19-23-16,0 12 23 15,0 10 2-15,0 1-1 16,0-10 3-16,0-7-4 16,0-12-4-16,0-6-47 15,0-12-50-15,0-4-53 16,17-8-105-16</inkml:trace>
  <inkml:trace contextRef="#ctx0" brushRef="#br0" timeOffset="474291.5288">32736 3032 553 0,'0'0'171'0,"0"0"-171"16,0 0 37-16,0 0 90 16,0 0-104-16,0 0-23 15,-4-7-16-15,4 7-77 16,0 7-51-16,0 11 15 15,0-1-66-15,0-4-135 16</inkml:trace>
  <inkml:trace contextRef="#ctx0" brushRef="#br0" timeOffset="474675.0943">33172 3116 302 0,'0'0'170'15,"0"0"-128"-15,0 0 36 16,0 0 43-16,0 0-81 16,0 0-39-16,-23 11 2 15,-6 4-3-15,-6 7-1 16,1-2-4-16,10 2-9 16,8-4 10-16,11-5-1 15,5 0-22-15,0 0 24 16,0-1-22-16,10 4 15 15,5-2 4-15,-1 2 7 16,3 0-1-16,-1-1 0 0,-5 5 4 16,-2 0 4-16,-2 5 8 15,-7-3 4-15,0 4 18 16,0-3-22-16,0 2 4 16,0 1 2-16,-18 1-20 15,-13-1 23-15,-9-5-22 16,-10-1-3-16,-1-3-21 15,9-12-81-15,11-5-94 16,17 0-286-16</inkml:trace>
  <inkml:trace contextRef="#ctx0" brushRef="#br0" timeOffset="475125.6503">33330 3549 615 0,'0'0'47'0,"0"0"-25"16,0 0-3-16,0 0 17 16,0 0-27-16,0 0-13 15,73 0 8-15,-42 0-4 0,0 0 0 16,-4-3-34 0,2-9-20-16,-6-9-74 0,-10-4-142 15</inkml:trace>
  <inkml:trace contextRef="#ctx0" brushRef="#br0" timeOffset="475296.0219">33405 3381 204 0,'0'0'372'16,"0"0"-359"-16,0 0 14 16,0 0 58-16,0 0-53 15,0 0 6-15,121-2-38 16,-85 2-2-16,-7-2-21 15,-12 2-60-15,-10-3-68 16,-7-2-176-16</inkml:trace>
  <inkml:trace contextRef="#ctx0" brushRef="#br0" timeOffset="475859.2249">33459 2784 511 0,'0'0'138'15,"0"0"-128"-15,0 0 47 16,0 0 24-16,0 0-35 15,0 0-46-15,14-9-5 16,1 18 1-16,16 17 8 16,5 13-4-16,0 12 12 0,-3 14-11 15,-4 8 16-15,-5 9-15 16,1 8-1-16,-7 1 13 16,-1 3-9-16,-5-4-5 15,-10 5 0-15,-2-8 2 16,0-2 6-16,-16-9-8 15,-5-15 0-15,-8-4-2 16,2-10 2-16,-9 1-3 16,0-6-12-16,-4-4-17 15,0-6 8-15,5-5-39 16,6-2-48-16,2-5-51 16,11-10-185-16</inkml:trace>
  <inkml:trace contextRef="#ctx0" brushRef="#br0" timeOffset="521678.2225">32246 4213 78 0,'0'0'108'0,"0"0"-89"15,0 0 26-15,0 0 35 16,0 0-14-16,0 0-14 15,0 0-27-15,27-22-10 16,-13 16 25-16,10-2-36 0,14-2-1 16,15-3-3-16,9 1 0 15,4 2-4-15,-6 2-1 16,-11 5 5-16,-9 3-6 16,-12 0 6-16,-5 0 0 15,-7 0-1-15,-7 6-18 16,-7 9 14-16,-2 7-2 15,0 6 7-15,0 1 1 16,-17-3 2-16,-4-3-3 16,3-9 0-16,3 1 7 15,3-5-8-15,6-6 1 16,3 0-19-16,3-2-6 16,0 0-28-16,0 2 24 0,3 4 10 15,23 1 19-15,12 6 4 16,9-1 1-16,5 4 5 15,-8 5 16-15,-2-1-11 16,-9 2-2-16,-10 1 6 16,-5 1-18-16,-11 3 24 15,-7 0-7-15,0 2 10 16,-23 3 22-16,-12-2-15 16,-15-2 3-16,-14-7-6 15,-14-2-20-15,-9-9 3 16,0-6-15-16,6-6-6 15,21 0 5-15,14 0-71 16,17 0-41-16,16-10-75 16</inkml:trace>
  <inkml:trace contextRef="#ctx0" brushRef="#br0" timeOffset="530038.8452">26458 6336 19 0,'0'0'62'15,"0"0"16"-15,0 0-2 16,0 0-22-16,0 0 3 15,0 0-16-15,0 0 4 16,0-3-19-16,0 3-4 16,0 0-3-16,0 0-18 15,0 0 4-15,0 0-5 16,0 0-12-16,2 0 11 16,7 12-11-16,6 8 12 15,9 1-1-15,10 4 8 0,11-1-7 16,13-5 2-1,9-2 2-15,8-7 11 0,5-10-15 16,-1 0 0-16,-8 0 1 16,-9-20 3-16,-12 0-4 15,-13 2 6-15,-12 2-5 16,-10 4 14-16,-5 1-14 16,-6 6-1-16,0 0 0 15,-1 5-1-15,-1 0-5 16,4 0-17-16,1 0-9 15,7 0-35-15,-4-4-128 16</inkml:trace>
  <inkml:trace contextRef="#ctx0" brushRef="#br0" timeOffset="532723.1004">25798 16110 416 0,'0'0'177'15,"0"0"-177"-15,0 0-45 16,0 0 6-16,0 0 39 15,0 0 10-15,-5-4 19 16,5 4-12-16,11 0 7 0,16 0 10 16,15 7-24-16,14 8 2 15,11-5-12-15,9 6-4 16,11 2-6-16,11 1 1 16,14 4 9-16,14 3 6 15,14 0 7-15,12-4 2 16,11-3-9-16,4-6-4 15,13-1 5-15,13-5-7 16,0-7 0-16,8 0-6 16,-5-10-2-16,-13-7 7 15,-13 0 0-15,-19-2 1 16,-22 5 3-16,-13 1-3 16,-18-4 0-16,-8 8 7 15,-8-3-1-15,-4 5-6 16,-2-1 0-16,-9 3-9 0,-11 5 7 15,-17 0-28-15,-12 0 6 16,-12-5 21-16,-5 1 5 16,-8-1-2-16,0 0 21 15,-2 1 10-15,0 1 0 16,0-2-16-16,0 1-3 16,0 2 12-16,0 2-24 15,0-2 0-15,0 2 0 16,0 0-11-16,0 0 9 15,0 0-20-15,0 0-4 0,0 0 11 16,0 0-20 0,0 0-5-16,0 0-19 0,0 0-21 15,0 0-8 1,-4 0-63-16,-6 0-8 0</inkml:trace>
  <inkml:trace contextRef="#ctx0" brushRef="#br0" timeOffset="556392.3443">27389 4446 9 0,'0'0'1'15,"0"0"-1"-15,0 0 2 16,0 0 5-16,0 0 24 15,0 0-12-15,0 0 13 16,0 0-1-16,0 0-3 16,0 0 10-16,0 0-10 15,0 0-1-15,0 0-1 0,0 0-24 16,0 0 6-16,0 0 1 16,0 0-9-16,0 0 20 15,0 0-7-15,-4 0-4 16,-12 0-1-16,-2 2-5 15,-2 1 1-15,-2-1-1 16,-2 4-2-16,1-2 9 16,0 0-4-16,4-1-6 15,1 1 7-15,3-3-4 16,-1-1 2-16,5 0-5 16,-3 0 5-16,1 0 6 15,-3 0-11-15,-9 0 1 16,-1-12 1-16,-1-3 3 15,-4-3-5-15,2 0 0 0,5 4 2 16,-1-3 10-16,8 4 5 16,3 4 13-16,5 1-1 15,5-1-21-15,2 0 8 16,-1-3-2-16,3-2-5 16,0-4-6-16,0-4-3 15,0-4-8-15,0-4 4 16,0-1-6-16,7-3 5 15,-3 2 5-15,0 2 0 16,1 3-2-16,-1 0 3 16,4 5-1-16,0 2 0 15,3-1-8-15,1 2 5 16,3 1 1-16,3 2-2 0,1 2-1 16,10 3 2-16,7 2 3 15,7 1-3-15,1 4 2 16,1 4 1-16,-1 0 0 15,-5 0-5-15,-4 2 1 16,-3 14-2-16,-6 2-1 16,-6 6-1-16,-2 4-9 15,-5 4 14-15,-3 5 1 16,-4 4 2-16,-4 3-2 16,-2 3 2-16,0 3 0 15,0 0 5-15,0 0-1 16,-8-3-2-16,-2-8-2 0,-1-2 4 15,-3-11-4 1,4-4 0-16,-3-7 0 0,-1-4-2 16,-1-4 7-16,-4-1-5 15,2-3 0-15,1-2 5 16,1-1-11-16,1 0 6 16,5 0-5-16,1 0-2 15,-2 0-84-15,-1 0-55 16,0 0-51-16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0:18:14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3314 15784 23 0,'0'0'44'0,"0"0"8"15,0 0 11-15,0 0-17 0,0 0-45 16,0 0-1 0,0 0-81-16,-11-17-12 0</inkml:trace>
  <inkml:trace contextRef="#ctx0" brushRef="#br0" timeOffset="277.3125">3314 15784 57 0,'-52'-26'82'0,"52"26"-9"16,0 0 10-16,0 0-17 15,0 0-37-15,0 0 23 16,-2 0 4-16,2 0-7 16,0 0-7-16,0 0-35 15,0 0-2-15,19 0 0 16,10 0 4-16,13 3 35 16,11 3-15-16,10-6-18 15,1 0 20-15,-8 0-20 16,-13-9 1-16,-15 4-12 15,-14 1 6-15,-8 0-13 0,-1 3 7 16,-5 1-11-16,0 0 3 16,0 0-31-16,2-3-14 15,12-1-51-15,8-2-109 16,6-8-4-16</inkml:trace>
  <inkml:trace contextRef="#ctx0" brushRef="#br0" timeOffset="870.736">5019 15598 74 0,'0'0'120'16,"0"0"1"-16,0 0-7 15,0 0 12-15,0 0-55 16,0 0 10-16,-53 0-43 15,53 0-24-15,0 0-14 16,0 0-4-16,0 0 1 16,0 0 2-16,0 0-19 0,26 0 10 15,22 5 5-15,16-5 5 16,12 0 7-16,6 0-5 16,-3-10 11-16,-8-4-6 15,-7-3-3-15,-8 7 25 16,-15 1-29-16,-17 4 1 15,-15 1-2-15,-9 0-31 16,-2 4 10-16,-27 0-113 16,-12 0-248-16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0:21:40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1107 6671 24 0,'0'0'32'0,"0"0"-32"0,0 0-1 16,0 0 0-16,0 0 0 15,0 0 1-15,0 0 9 16,0 0 5-16,7 4 10 15,6 6-13-15,8 4 6 16,8 2-3-16,6 2 0 16,7 1-4-16,10-1-2 15,6 0-7-15,6-4 10 16,7-1-11-16,6 0 8 16,0-4 4-16,4 3-5 15,-1-1 2-15,0-3-9 16,0-1 1-16,5-2 0 15,2-5 0-15,9 0-1 0,6 0 0 16,21 0 5-16,9 0-6 16,6-8 1-16,9-4 0 15,-2-1 8-15,7 0-7 16,1-1 16-16,-1-3-3 16,-3 2-13-16,-1-3 15 15,1-5-8-15,14 5-6 16,13-2 6-16,13 2-8 15,12 0 0-15,-3 7-2 16,-11-2 5-16,-6 5-4 16,-18 3 1-16,-15-6 0 15,-11-1-2-15,-14 0 5 16,-3-4-3-16,3-3 0 16,8-4 5-16,10-3-7 0,4-5 2 15,-6-1-19-15,-9 5 4 16,-11-1-6-16,-19 3 21 15,-15 7 0-15,-14 3 3 16,-11 0 4-16,-14 3-7 16,-7 0 0-16,-2 1 22 15,1-5-7-15,5 2-4 16,3-1-9-16,2 1 4 16,-9 2-6-16,-10 2 0 15,-8 3 0-15,-10 4-5 0,-7 1 14 16,-4 0-9-16,0 0 27 15,0-1 1-15,0 3 10 16,0-3-20-16,0 1 4 16,2 2 35-16,0 0-21 15,-2 0-11-15,0-2-16 16,0 2-2-16,0 0-14 16,0 0-10-16,0 0-18 15,2-2-14-15,8-9-74 16,-4-12-130-16</inkml:trace>
  <inkml:trace contextRef="#ctx0" brushRef="#br0" timeOffset="5562.8967">6323 6234 39 0,'0'0'61'0,"0"0"-17"16,0 0 0-16,0 0-23 15,0 0-4-15,-89 111 11 16,47-77-10-16,-14 3-1 16,-8 8-10-16,-12-1-1 15,-2 2-8-15,5-5 2 16,3-4 0-16,12-11-7 15,14-11 10-15,13-15-3 16,8-3 0-16,3-35-2 16,0-22-51-16,-2-14-8 15,-5-12-1-15,-2-2 59 16,0-1-8-16,4 7-3 0,10 2 12 16,11 3-11-16,4 5-11 15,6 5-3-15,21 2 27 16,11 5 1-16,11 4 6 15,11 3 6-15,11 9 6 16,10 10-7-16,8 6 9 16,11 10-6-16,8 8-12 15,-2 10-2-15,-15 0 0 16,-20 28-1-16,-21 22 0 16,-28 20-11-16,-19 13 10 15,-3 7 2-15,-29-4 5 16,-17-8 26-16,-2-8 2 0,-4-3 11 15,-1-4-23 1,-3-5-20-16,-3-3 2 0,-5-1-4 16,-5-3-9-16,-6-3-30 15,-10-9-61-15</inkml:trace>
  <inkml:trace contextRef="#ctx0" brushRef="#br0" timeOffset="6074.4587">4560 6280 28 0,'0'0'48'0,"0"0"-18"16,0 0-18-16,0 0 4 15,0 0 48-15,0 0-6 16,-125 97 1-16,67-65-43 16,-10-6-9-16,-15-2-7 15,-17-7-4-15,-14-5-16 16,-9-10-37-16,-4-2 16 15,9-14 38-15,14-25-25 16,17-16 15-16,13-15 0 16,21-16-26-16,28-12 29 15,25-10-25-15,44-5 32 16,45 2-53-16</inkml:trace>
  <inkml:trace contextRef="#ctx0" brushRef="#br0" timeOffset="6228.9525">4130 5426 3 0,'0'0'7'15,"0"0"-5"-15,114 104-1 16,-108-19 18-16,-6 21-10 16,0 12 13-16,0-6-13 15,0-15-6-15,0-20-3 16,0-11 7-16,0-11-11 16,-20-5 4-16,-18-10-18 0</inkml:trace>
  <inkml:trace contextRef="#ctx0" brushRef="#br0" timeOffset="6976.1965">3357 6613 213 0,'0'0'38'0,"0"0"-38"16,0 0-15-16,0 0-1 15,0 0 5-15,0 0 11 0,-97 98 8 16,16-52 16-1,-20 4-24-15,-18-1 1 0,-18-10-4 16,-21-6-6-16,-8-17-17 16,6-12 20-16,10-4 12 15,26-14 4-15,14-18 11 16,14-10 8-16,25-15-5 16,22-13-1-16,27-16-19 15,22-16-4-15,28-13-54 16,42-11-31-16,24-4 47 15,10-1 19-15,8 9 11 16,4 8-18-16,2 16-14 16,5 20 31-16,-3 18-2 15,-9 19 3-15,-10 19 7 16,-14 16-3-16,-7 6 4 0,-8 11 5 16,-8 28 3-1,-13 22 2-15,-13 15 0 0,-9 8 8 16,-13 0-6-16,-10-6-5 15,-6-2 12-15,-9 0 0 16,-36 5 24-16,-12 3-12 16,-13-6-27-16,-1-5 1 15,0-7-5-15,-1-10-21 16,-1-3-14-16,4-10-8 16,4-9-19-16,8-12 20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1:39:14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5113 14967 19 0,'0'0'44'0,"0"0"4"15,0 0-9-15,0 0-9 16,0 0-5-16,0 0 3 16,0 0-10-16,0-14-13 0,0 11-5 15,0-2 0 1,3-7 1-16,6-3-1 0,3 1-1 16,5-7 0-16,0 7 2 15,-1-4 1-15,-1 6-2 16,-1 2 2-16,1 6 4 15,-1-2-5-15,-1 6 0 16,1 0 6-16,3 0-5 16,1 6 4-16,3 10 5 15,-2 12-1-15,-1 4 6 16,-3 8-6-16,2 4 8 16,-9 0-7-16,1 0-9 15,-9 2 6-15,0-6-6 16,0 5 9-16,0-1 5 15,-15-1-10-15,-4 3 9 0,4-5-8 16,4-4-7-16,4-11 1 16,7-3-1-16,0-5-5 15,0-6 4-15,14-6-13 16,10-4 14-16,7-2-1 16,0 0 3-16,3-3 4 15,-2-9-6-15,-9 1 0 16,-2 8 8-16,-11-2-7 15,-2 5-1-15,-2 0 0 16,-1 12 3-16,-1 20 1 16,-4 17 18-16,0 15 11 15,0 11 1-15,0 8-29 0,-2 3 0 16,2 0-5-16,0 7 3 16,0 1-6-16,-2 8 6 15,0-3 31-15,-3-15 0 16,3-20-31-16,2-15-1 15,0-14 0-15,0-9 3 16,0-8-4-16,0-4-1 16,0-10-4-16,7-4 1 15,-1 0-18-15,8 0-25 16,-1-18-52-16,-4 0-176 16</inkml:trace>
  <inkml:trace contextRef="#ctx0" brushRef="#br0" timeOffset="3946.7293">6273 15995 14 0,'0'0'59'0,"0"0"-13"0,0 0 20 15,113-100-13-15,-106 88-5 16,-7 4 2-16,0 7-21 15,0-4-28-15,-2 1-1 16,-14 4-9-16,-5 0 1 16,0 0-2-16,1 0 10 15,-3 4 3-15,4 2-2 16,-4 2 6-16,-2 4 14 16,-2 2 2-16,-4 9 11 15,0 0-2-15,2 12-14 0,2 4 5 16,2 7-9-1,2 12-3-15,-2 0-5 0,7-5-1 16,7-7-5-16,11-11 0 16,0-12-13-16,15-10 10 15,32-13 3-15,24-5 0 16,19-31 5-16,5-14 0 16,-6-2-2-16,-10 2-2 15,-17 2 5-15,-12 12-5 16,-17 6-1-16,-14 14-2 15,-7 4-3-15,-7 2-48 16,-3 2-125-16</inkml:trace>
  <inkml:trace contextRef="#ctx0" brushRef="#br0" timeOffset="4427.6858">6937 15516 119 0,'0'0'372'0,"0"0"-270"15,0 0-102-15,0 0-3 16,0 0-13-16,0 0 16 16,-16 125 18-16,12-43-4 15,-5 11 6-15,-3 4-17 16,-3-2 12-16,1-9-3 16,4-12-9-16,3-19 3 15,0-12-6-15,0-14 0 16,1-8-3-16,-1-8 3 15,1-8-5-15,-6 0 5 16,-1-5 5-16,-3 0 29 16,1-23-27-16,3-12-3 15,12-16 3-15,0-5-3 16,12 6-4-16,17 1 0 0,2 14-9 16,2 11 7-16,1 11-48 15,1 13-31-15,-1 0-8 16,-5 0-52-16,-5 14-83 15</inkml:trace>
  <inkml:trace contextRef="#ctx0" brushRef="#br0" timeOffset="4988.3925">7463 15821 56 0,'0'0'163'0,"0"0"-150"16,0 0-8-16,0 0 34 15,0 0 35-15,0 0-65 16,-29 12-4-16,20-12 8 15,2 0-9-15,0 0 9 16,3 0 6-16,-2 0 3 16,1-4-7-16,-2-9-12 15,2-1 0-15,5-4-3 16,0 4-4-16,0 2 0 0,0-1 4 16,7 5 0-16,5 2-2 15,3 6 2-15,3 0 0 16,2 0 0-16,0 18 2 15,-2 10-2-15,-5 14 4 16,-11 13 30-16,-2 16 7 16,-11 10-3-16,-22 5 4 15,-5 6-13-15,5-1-24 16,-1-3 12-16,-2-12-11 16,1-15-1-16,-5-15-8 15,-1-14 14-15,1-15-9 16,7-8 10-16,4-6-12 0,2-3 18 15,8-8-11-15,5-32-5 16,9-14-2-16,5-16-12 16,11-7-32-16,26 6-40 15,7 4-91-15,5 9-141 16</inkml:trace>
  <inkml:trace contextRef="#ctx0" brushRef="#br0" timeOffset="5378.7799">7735 15874 387 0,'0'0'54'0,"0"0"-54"16,0 0 0-16,0 0 4 16,0 0-2-16,0 0-1 15,0 0-1-15,50 80-3 16,-17-80 3-16,9 0 0 15,7-18-3-15,-3-9 1 16,-6 5-8-16,-9 0 6 16,-15 5-1-16,-11 5 5 15,-5 9-11-15,-15 3 2 16,-28 0-26-16,-15 15 35 16,-5 20 38-16,-6 14-7 15,7 9 18-15,8 0-9 0,17 0 18 16,14-10-30-1,14-6-4-15,9-8 5 0,0-2-28 16,36-10 9-16,20-4 4 16,19-9-13-16,17-9-1 15,9 0-13-15,-10-27-91 16,-20-7-45-16,-24 2-114 16</inkml:trace>
  <inkml:trace contextRef="#ctx0" brushRef="#br0" timeOffset="8031.3685">5681 13802 164 0,'0'0'134'0,"0"0"-114"16,0 0-19-16,0 0 1 15,0 0 42-15,0 0-15 16,0-14 6-16,0 12-4 15,0 2-20-15,0 0 3 16,0-2-14-16,0-3 0 16,0-7-3-16,0-5 2 0,0-3-17 15,0-5-8 1,0 2-10-16,0-4 31 0,0 1 5 16,0 4 4-16,-6 0 13 15,-3 6-17-15,2-6 29 16,-2 4-22-16,3-3-5 15,-3-2 3-15,2 0-5 16,-2-2 0-16,3-1-5 16,-1-2 4-16,0 0 1 15,2 2 0-15,-1 2-18 16,2 2 14-16,-3 2-11 16,3-1 15-16,-2 5-4 15,2 2 4-15,4 2-4 16,-2-2-4-16,2 0-9 0,0-4-21 15,0-3-12-15,-2 2 9 16,0-1 30-16,-3 1-9 16,1 2 20-16,0-1-2 15,-2-5-14-15,6-2 15 16,0-5-10-16,0-2-48 16,0 3 31-16,0 4 3 15,0 3 17-15,0 3-41 16</inkml:trace>
  <inkml:trace contextRef="#ctx0" brushRef="#br0" timeOffset="8230.3696">5501 12749 17 0,'0'0'11'16,"0"0"-10"-16,0 0-1 15,0 0 0-15,0 0 6 0,0 0 35 16,-31-110-13 0,28 98 12-16,1 4-10 0,0-2-23 15,2-3-7-15,0 4-13 16,0-7-11-16,0 2 23 15,0-2 1-15,4 0 14 16,-1-5-14-16,1 2-1 16,0-2 1-16,-1 0-44 15,0-1-50-15</inkml:trace>
  <inkml:trace contextRef="#ctx0" brushRef="#br0" timeOffset="8567.0886">5463 11805 3 0,'0'0'177'0,"0"0"-120"15,0 0-33-15,0 0-24 16,-6-112-13-16,6 86-29 15,0 3-44-15,0 5 16 16</inkml:trace>
  <inkml:trace contextRef="#ctx0" brushRef="#br0" timeOffset="8746.0165">5407 11422 213 0,'0'0'62'0,"0"0"-36"16,0 0 13-16,0 0 14 16,0 0-33-16,0 0-20 15,0-75-31-15,0 58-98 16,2-6-45-16</inkml:trace>
  <inkml:trace contextRef="#ctx0" brushRef="#br0" timeOffset="8903.5066">5490 11059 175 0,'0'0'133'0,"0"0"-121"0,0 0 1 16,0 0 29 0,0 0-42-16,0 0-19 0,33-80-70 15,-26 65-65-15</inkml:trace>
  <inkml:trace contextRef="#ctx0" brushRef="#br0" timeOffset="9045.9403">5577 10722 66 0,'0'0'88'15,"0"0"-88"-15,0 0-29 0,0 0 2 16,0 0-8-1</inkml:trace>
  <inkml:trace contextRef="#ctx0" brushRef="#br0" timeOffset="9197.4446">5517 10471 73 0,'0'0'0'16,"0"0"-73"-16</inkml:trace>
  <inkml:trace contextRef="#ctx0" brushRef="#br0" timeOffset="9353.4387">5513 10236 130 0,'0'0'34'16,"0"0"-34"-16,0 0-4 15,0 0-50-15</inkml:trace>
  <inkml:trace contextRef="#ctx0" brushRef="#br0" timeOffset="9530.9393">5538 9900 88 0,'0'0'104'16,"0"0"-86"-16,0 0-18 16,0 0-7-16,0 0-55 15,0 0-38-15</inkml:trace>
  <inkml:trace contextRef="#ctx0" brushRef="#br0" timeOffset="9688.9373">5532 9587 162 0,'0'0'22'16,"0"0"-22"-16,0 0-16 15,0 0-41-15,0 0-53 16</inkml:trace>
  <inkml:trace contextRef="#ctx0" brushRef="#br0" timeOffset="9849.9574">5575 9397 276 0,'0'0'57'0,"0"0"-57"16,0 0-57-16,0 0-119 15</inkml:trace>
  <inkml:trace contextRef="#ctx0" brushRef="#br0" timeOffset="34621.7141">5328 13425 76 0,'0'0'62'0,"0"0"-40"15,0 0 40-15,0 0 34 16,0 0-13-16,0 0-28 16,131-82-3-16,-102 65-28 15,0 2-24-15,-2-5-28 16,-8 0-146-16</inkml:trace>
  <inkml:trace contextRef="#ctx0" brushRef="#br0" timeOffset="34786.1194">5621 13154 384 0,'0'0'111'16,"0"0"-111"-16,0 0-3 16,0 0-7-16,0 0-19 15,0 0-76-15,58-99-71 16</inkml:trace>
  <inkml:trace contextRef="#ctx0" brushRef="#br0" timeOffset="34906.112">5693 12816 261 0,'0'0'167'16,"0"0"-114"-16,0 0 38 16,0 0-20-16,134-99-45 15,-85 62-26-15,6-10-175 0</inkml:trace>
  <inkml:trace contextRef="#ctx0" brushRef="#br0" timeOffset="35610.9249">5399 11187 219 0,'0'0'261'15,"0"0"-228"-15,0 0-33 16,0 0 0-16,0 0 27 15,0 0-27-15,24-40 7 16,3 22-14-16,-3-1 11 16,-1-1-9-16,-3 3-21 15,-7-1-102-15,-5 2-76 16</inkml:trace>
  <inkml:trace contextRef="#ctx0" brushRef="#br0" timeOffset="35765.4688">5432 10985 189 0,'0'0'159'16,"0"0"-159"-16,0 0 13 15,0 0-3-15,0 0 46 16,0 0-49-16,31-37-7 16,-6 11-97-16,-4-4-128 15</inkml:trace>
  <inkml:trace contextRef="#ctx0" brushRef="#br0" timeOffset="35926.3156">5490 10662 492 0,'0'0'158'0,"0"0"-139"0,0 0-19 16,0 0 39-16,60-127-37 15,-29 85-2-15,11-7-84 16,6 2-71-16,-6-7-152 15</inkml:trace>
  <inkml:trace contextRef="#ctx0" brushRef="#br0" timeOffset="36164.9721">5806 9555 112 0,'0'0'102'0,"0"0"-54"16,0 0-16-16,0 0-28 16,0 0-4-16,0 0-24 15,-31-54 8-15,31 43-39 16,2-3-67-16</inkml:trace>
  <inkml:trace contextRef="#ctx0" brushRef="#br0" timeOffset="37050.943">5779 9404 182 0,'0'0'215'16,"0"0"-215"-16,0 0-48 16,0 0 48-16,0 0 21 15,0 0 33-15,0 0-54 16,0-22-7-16,0 0-98 15</inkml:trace>
  <inkml:trace contextRef="#ctx0" brushRef="#br0" timeOffset="37230.4258">5659 9157 280 0,'0'0'0'15,"0"0"-106"-15</inkml:trace>
  <inkml:trace contextRef="#ctx0" brushRef="#br0" timeOffset="37403.5732">5753 8828 375 0,'0'0'153'16,"0"0"-140"-16,0 0-13 15,0 0-164-15</inkml:trace>
  <inkml:trace contextRef="#ctx0" brushRef="#br0" timeOffset="37589.8943">5781 8506 381 0,'0'0'139'0,"0"0"-91"0,0 0 41 15,0 0-47-15,0 0-42 16,0 0-48-16,4-14-95 16,-4 10-145-16</inkml:trace>
  <inkml:trace contextRef="#ctx0" brushRef="#br0" timeOffset="54847.8766">6145 7714 368 0,'0'0'36'0,"0"0"-20"16,0 0-16-16,0 0 46 15,0 0-12-15,0 0 5 16,0 1-13-16,0-1-22 16,3-19-4-16,3-13-263 15</inkml:trace>
  <inkml:trace contextRef="#ctx0" brushRef="#br0" timeOffset="54989.5949">6121 7313 468 0,'0'0'85'0,"0"0"-85"15,0 0-67-15,22-104-124 16</inkml:trace>
  <inkml:trace contextRef="#ctx0" brushRef="#br0" timeOffset="55139.5946">6078 6671 453 0,'0'0'133'0,"0"0"-133"0,0 0-73 16,31-105-113-16</inkml:trace>
  <inkml:trace contextRef="#ctx0" brushRef="#br0" timeOffset="55287.5994">6028 6278 371 0,'0'0'0'0,"0"0"-3"16,0 0-153-16</inkml:trace>
  <inkml:trace contextRef="#ctx0" brushRef="#br0" timeOffset="55468.2577">6190 5993 149 0,'0'0'145'0,"0"0"-70"15,0 0-18-15,0 0-42 16,0 0-15-16,29-107-22 16,-25 84-58-16,1-1-142 15</inkml:trace>
  <inkml:trace contextRef="#ctx0" brushRef="#br0" timeOffset="55605.4285">6265 5490 120 0,'0'0'0'16,"0"0"-45"-16,0 0 45 15,0 0-15-15</inkml:trace>
  <inkml:trace contextRef="#ctx0" brushRef="#br0" timeOffset="55794.4717">6203 5194 218 0,'0'0'138'0,"0"0"-138"15,0 0-3-15,0 0-44 16,0 0-102-16</inkml:trace>
  <inkml:trace contextRef="#ctx0" brushRef="#br0" timeOffset="55985.4723">6277 4969 157 0,'0'0'125'0,"0"0"-96"15,0 0 22-15,0 0 1 16,0 0-49-16,0 0-3 16,27-77-46-16,-25 71 5 15,0 1 9-15,0-4-105 16</inkml:trace>
  <inkml:trace contextRef="#ctx0" brushRef="#br0" timeOffset="56139.9863">6325 4743 206 0,'0'0'1'0,"0"0"-1"16,0 0-15-16,0 0-23 16,0 0-43-16</inkml:trace>
  <inkml:trace contextRef="#ctx0" brushRef="#br0" timeOffset="63562.0885">7492 8177 417 0,'0'0'68'0,"0"0"-68"16,0 0-36-16,0 0 36 16,0 0-3-16,15 106 6 15,10-93-3-15,2-9 0 16,8-4 3-16,1-2 13 16,-3-21-5-16,-6-3-10 15,-13 0 14-15,-10 0-13 16,-4 4 9-16,0 3-4 0,-20 4 4 15,-7 5-8-15,0 8-3 16,1 2 0-16,-1 0 20 16,-2 12-8-16,-2 17 3 15,-2 12 10-15,6 13-20 16,6 9 22-16,15 1-23 16,6-6-3-16,4-9-2 15,27-10-5-15,11-17-4 16,22-18-29-16,15-4-36 15,21-36-39-15,6-20-174 16</inkml:trace>
  <inkml:trace contextRef="#ctx0" brushRef="#br0" timeOffset="63946.6572">8337 8045 361 0,'0'0'190'0,"0"0"-176"16,0 0-5-16,0 0 6 15,0 0-11-15,0 0 8 16,-33 149 40-16,10-76-37 16,0 9-7-16,5-5-8 15,7-9-7-15,7-17-37 16,4-22-44-16,0-14 15 16,0-10 47-16,0-5-14 15,0 0 40-15,-2 0 18 0,-5-10 5 16,0-17-23-1,-2-10 0-15,5-5 0 0,-2-6 36 16,1 0-28-16,-2 2 36 16,-4 1 17-16,0 10-30 15,-5 2-1-15,3 7-16 16,-1 8 5-16,-1 4 8 16,-3 5-27-16,1 2 7 15,1 3-7-15,1 4-12 16,3 0 10-16,5 0-64 15,7 16-80-15,0 2-33 16,27-8-136-16</inkml:trace>
  <inkml:trace contextRef="#ctx0" brushRef="#br0" timeOffset="64297.3493">8635 8111 393 0,'0'0'207'15,"0"0"-157"-15,0 0-15 16,0 0 16-16,0 0-51 16,0 0-22-16,31-1-26 15,-6 6 24-15,15-5-3 16,9 0 15-16,2-2-12 16,-6-18 10-16,-11-2 1 15,-19 0-4-15,-13 5 17 16,-2 5 0-16,-4 7 5 0,-23 5-5 15,-8 0 5-15,-11 0 3 16,-6 26 18-16,-6 6 14 16,2 6 8-16,6 7-15 15,17-2-12-15,20 0 12 16,13 3-27-16,15-4 5 16,47-8-4-16,34-12-7 15,28-22-21-15,16-4-64 16,-2-34-73-16,-22-6-126 15</inkml:trace>
  <inkml:trace contextRef="#ctx0" brushRef="#br0" timeOffset="64734.6087">7775 9015 468 0,'0'0'121'15,"0"0"-121"-15,0 0-48 16,0 0 16-16,0 0 16 16,0 0-51-16,53 93-14 15,-30-82-52-15,4-6-66 16</inkml:trace>
  <inkml:trace contextRef="#ctx0" brushRef="#br0" timeOffset="64866.8583">8229 9111 151 0,'0'0'68'0,"0"0"-39"15,0 0-15-15,137 29-14 16,-93-24-147-16</inkml:trace>
  <inkml:trace contextRef="#ctx0" brushRef="#br0" timeOffset="65021.1875">8796 9164 268 0,'0'0'142'15,"0"0"-110"-15,0 0-16 16,0 0-16-16,0 0 0 16,120 4-96-16,-93-4-99 15</inkml:trace>
  <inkml:trace contextRef="#ctx0" brushRef="#br0" timeOffset="66517.5014">6678 6106 207 0,'0'0'99'16,"0"0"-99"-16,0 0 0 16,0 0-4-16,0 0 7 15,123-34-3-15,-103 34 0 16,-7 0-4-16,1 3 1 15,-5 19 1-15,-5 11 4 16,-4 13 6-16,0 18 0 16,-4 15-4-16,-21 15 14 0,-9 16-18 15,-5 17 3 1,-2 5-3-16,1 0 4 0,13-15-8 16,14-24 2-1,11-14-9-15,2-21 11 0,13-12-6 16,14-8 6-16,4-4 0 15,7-2 4-15,3 2-4 16,0 0 0-16,-1 4 0 16,-9 9-4-16,-10 9 4 15,-15 14 0-15,-6 18 11 16,-6 19-3-16,-21 5 15 16,0 6-17-16,5 2-6 15,11 1 20-15,11-9-12 16,0-8-4-16,14-10 2 0,12-11 1 15,3-1 1-15,-5 0-8 16,1-5 0-16,-5-3 0 16,-7-7 1-16,-6-9-2 15,-5-5-12-15,-2-9 0 16,0-8 0-16,-2-4-7 16,-18-4-41-16,-4-10-86 15</inkml:trace>
  <inkml:trace contextRef="#ctx0" brushRef="#br0" timeOffset="67950.0831">6290 4520 245 0,'0'0'0'0,"0"0"-119"15,64-113 106-15,-27 71 13 16,1 2 37-16,-3 6-9 16,3 4-24-16,-1 7 8 15,-2 2-11-15,-4 7 8 0,-2 8 24 16,-8 1-15-16,2 5 12 15,-3 0-13-15,0 13-14 16,-4 20 2-16,-10 13-5 16,-6 17 15-16,0 11 26 15,-10 11-14-15,-17 2 0 16,-2 0-4-16,0-4-21 16,2-10 5-16,4-10-7 15,8-12 0-15,6-13-2 16,4-11-11-16,5-13-20 15,0-9-9-15,0-5 26 16,16 0 16-16,9-17 17 16,8-7-12-16,-1-2 2 15,-8 4-2-15,-6 7 8 16,-10 10 14-16,-5 3-1 0,-3 2-13 16,0 0-13-16,0 0-9 15,0 0 7-15,0 7 2 16,0 17 0-16,0 10 32 15,0 9 6-15,0 1 4 16,0 2-22-16,0 3 7 16,0-10 3-16,0-3-25 15,0-7-1-15,0-7-4 16,2-4 9-16,-2-4-11 16,0 0 2-16,0 2 0 15,0 1-4-15,0 3 4 16,0 1-4-16,0-3-17 0,0 1-34 15,5 0-19 1,1-3-69-16,1-5-154 0</inkml:trace>
  <inkml:trace contextRef="#ctx0" brushRef="#br0" timeOffset="68900.9204">7242 4780 205 0,'0'0'228'0,"0"0"-157"16,0 0-55-16,0 0 23 16,0 0 29-16,0 0-24 15,0 0-33-15,0 8-11 16,0 6-2-16,0 5 2 16,0 1 0-16,0-5 6 15,3-3-12-15,-1-6 6 16,0-6-6-16,2 0-1 15,7 0 14-15,18-18 0 16,27-28 32-16,20-26-29 16,16-18 3-16,-1-3-13 0,-7 4 0 15,-6 11-5-15,-11 18 5 16,-20 16 0-16,-18 19-32 16,-18 7-46-16,-11 8-46 15,0 0-111-15</inkml:trace>
  <inkml:trace contextRef="#ctx0" brushRef="#br0" timeOffset="87139.533">1100 14558 4 0,'0'0'49'0,"0"0"-8"15,0 0-4-15,0 0-2 0,0 0-19 16,0 0 0-16,0 0-16 16,0 0 0-16,0-3-5 15,0 3 5-15,0 0-1 16,0 0-4-16,10 0-23 16,7 0 16-16,8 11 9 15,8 1 6-15,9-3-2 16,10-4-1-16,8 1 0 15,5 0-3-15,1 0 1 16,0-2 2-16,0 0 0 16,-1-2 1-16,2 0-2 15,4 0 1-15,7-2 0 0,7 2 1 16,6 5 3 0,1-7-5-16,1 3 1 0,3-1-3 15,0-2 1-15,7 0-9 16,-3 0-5-16,-7 0 11 15,-8 0 0-15,-9 0 3 16,-7 0 2-16,0 0 0 16,0-2 4-16,-2 2 2 15,7-3 11-15,-1 3 1 16,6-7-15-16,2 3 16 16,9 2 11-16,1-4-6 15,6 6-11-15,0-4-12 16,3 4-1-16,0 0 4 15,-1-3-3-15,3 3 0 16,6 0 0-16,-2 0-1 0,4 0 0 16,-3-3 0-16,0-1 0 15,4-2 0-15,3-4-8 16,0 1-4-16,-3-4-19 16,-11 3 11-16,-4-2 14 15,-11 6-3-15,-12-2 9 16,-10 2 0-16,-16 2 1 15,-16 0-1-15,-8 4 0 16,-15 0 0-16,-3 0 22 16,-3 0 3-16,0-4 7 15,0 2-5-15,2-2-19 16,2 4 3-16,-6 0-8 16,0-2-3-16,0 2 8 0,0 0-6 15,0 0-2-15,0 0 0 16,0 0 2-16,0 0-2 15,0 0 0-15,0 0-6 16,0 0 5-16,2 0-23 16,0 0 13-16,0 0 9 15,0 0 2-15,-2 0-2 16,0 0 2-16,0 0-3 16,2-3-9-16,1 0-67 15</inkml:trace>
  <inkml:trace contextRef="#ctx0" brushRef="#br0" timeOffset="88639.6381">980 12279 4 0,'0'0'96'0,"0"0"-81"0,0 0 2 15,0 0 29-15,0 0-44 16,0 0 0-16,41 1-4 15,-8 3 4-15,0-2 5 16,3 2-7-16,-3-1 0 16,7 2 3-16,10 2 0 15,10-2 20-15,4 1-8 16,13-2-12-16,0 2 9 16,8-2-11-16,8-2 1 15,13 0 9-15,7-2-10 16,9 0 2-16,6 0-2 15,6 0 2-15,8-6-3 16,12 3 0-16,9 0 0 0,1 3-1 16,6 0 1-1,-8 0 0-15,2 0-1 0,-6 6-4 16,-2 0 4-16,0-3-5 16,2-3-11-16,5 0 8 15,-1 0-16-15,0 0 9 16,-7-5-23-16,-10-7 7 15,-7 0 24-15,-7 2-4 16,-10 2 12-16,-12 2 5 16,-11 4-5-16,-13-1 8 15,-14 3-2-15,-8-3-4 16,-12-1 9-16,-7-1 0 0,-5-4-8 16,-4-2 8-16,-3-6-10 15,-3 1-1-15,-5 2 0 16,-2 1-5-16,-4 3 2 15,0 3 0-15,-3 3 3 16,-1 4-6-16,-1 0 5 16,-4 0 0-16,1 0 1 15,-2 0-13-15,-3 0 8 16,-1 0-13-16,-2 0-2 16,-2 0 13-16,4 0-25 15</inkml:trace>
  <inkml:trace contextRef="#ctx0" brushRef="#br0" timeOffset="92824.2844">1631 4317 5 0,'0'0'23'0,"0"0"-2"16,0 0 16-16,0 0 0 15,0 0-13-15,0 0 3 16,0 0-16-16,-103 115-9 16,72-55 11-16,-4 20-9 15,-3 16 24-15,5 14 10 16,4 8-28-16,8-1 25 16,13-6-31-16,8-15 0 15,8-16-6-15,33-14 2 0,16-14-3 16,15-14-3-16,10-10-23 15,17-13 6-15,3-8-51 16,-2-5-96-16</inkml:trace>
  <inkml:trace contextRef="#ctx0" brushRef="#br0" timeOffset="93454.3752">4598 4264 16 0,'0'0'50'0,"0"0"-49"15,0 0 1-15,0 0-1 16,74 115 23-16,-57-89 4 15,8 1 7-15,4 0 41 16,6 6-33-16,4-1-36 0,1 6-7 16,-5 4 9-16,-4 13-8 15,-6 8 7-15,-9 20 4 16,-11 12 9-16,-5 12-13 16,-8 1 7-16,-18-2-15 15,-3-7 6-15,0-17-11 16,-2-12 5-16,2-17-12 15,0-19 9-15,0-7-36 16,0-7-46-16,0-8-93 16</inkml:trace>
  <inkml:trace contextRef="#ctx0" brushRef="#br0" timeOffset="95039.7038">3160 12545 7 0,'0'0'32'0,"0"0"-1"15,0 0-31-15,0 0-70 16</inkml:trace>
  <inkml:trace contextRef="#ctx0" brushRef="#br0" timeOffset="99790.1577">11326 2184 68 0,'0'0'38'0,"0"0"-8"15,0 0 14-15,0 0 27 16,0 0-10-16,0 0-35 16,0-15 1-16,0 10 3 15,0 0-12-15,0 1 2 16,0-1-17-16,14-6-3 15,17-2 0-15,13-7-29 16,20-6 16-16,13-5 7 16,7-4 6-16,5-3-10 15,14 3 14-15,20 1-4 16,22 1 0-16,24 10-4 16,20 0 4-16,8 9-15 0,0 9 0 15,9 5 15-15,1 0-16 16,3 0 15-16,-1 0 1 15,-11 10-20-15,-17-3 10 16,-20 4-9-16,-30 1 13 16,-22 2 0-16,-22 2 3 15,-13 0 3-15,-9 3 0 16,-9 2 3-16,0 0-5 16,-6 4 2-16,-5-4 0 15,-7-2-1-15,-9-6 9 16,-9-4-7-16,-9-6 22 15,-7 0-20-15,-4-3 3 16,0 0-6-16,0 0 18 0,0 0 17 16,0 0-21-16,0 0 4 15,0 0-7-15,0 0-8 16,0 0 4-16,3 0-7 16,1 4-32-16,5 3-26 15,0 2 7-15,4 3-34 16,-3-1-47-16</inkml:trace>
  <inkml:trace contextRef="#ctx0" brushRef="#br0" timeOffset="105827.4086">13707 3387 16 0,'0'0'28'16,"0"0"0"-16,0 0 5 15,0 0-6-15,0 0 5 16,0 0-5-16,0 0 13 16,9-56-21-16,-9 53 3 15,0 3-7-15,0-2-13 16,0 2-4-16,0 0-8 15,0 0-11-15,0 0 14 0,0 0-28 16,-12 24-20-16,-26 22 46 16,-20 26 9-16,-17 19 12 15,-14 7-12-15,-11-1 2 16,1-8-2-16,7-11 3 16,9-9-3-16,15-13 0 15,15-10 5-15,12-14 8 16,17-14-13-16,11-6 3 15,8-7-9-15,3-4-1 16,2-1-49-16,0 0-63 16</inkml:trace>
  <inkml:trace contextRef="#ctx0" brushRef="#br0" timeOffset="106225.5004">12777 3467 68 0,'0'0'36'16,"0"0"-21"-16,0 0-15 15,0 0 5-15,0 0 0 16,0 0 22-16,102 21-26 0,-81 20 3 16,3 15 20-16,8 12 5 15,7 10 1-15,11 5-27 16,10 1 18-16,15-8-21 16,12-12 2-16,7-11 2 15,4-15-4-15,-9-10 1 16,-6-5 6-16,-12-8-7 15,-13-1 0-15,-13-2-8 16,-14-4-25-16,-12 1 3 16,-2-2-19-16,-9 1-10 15,2 2-44-15</inkml:trace>
  <inkml:trace contextRef="#ctx0" brushRef="#br0" timeOffset="144365.6479">15668 10790 50 0,'0'0'70'15,"0"0"-28"-15,0 0 1 16,0 0 2-16,0 0-12 16,0 0 4-16,0 0-8 15,0 0-8-15,2-16 11 16,-2 16-19-16,0 0 5 16,2 0-14-16,-2 0 0 15,3 0-6-15,-3 0 2 16,0 0-2-16,0 0-3 15,0 0-5-15,2 10-12 16,-2 16 19-16,0 8 6 16,0 8 10-16,-15 4-9 15,-6 7-1-15,0 1 4 0,-2 3-5 16,-2 4-2-16,3 1 0 16,0 0 3-16,4-1-2 15,2-7-1-15,7-2 0 16,3-3-9-16,4-8 6 15,0-4-3-15,2-11 0 16,0-9-6-16,0-7 5 16,0-5-5-16,0-3-2 15,0-1 14-15,0 1-5 16,4 0 5-16,7 2 4 16,9 0 1-16,7-2 4 15,11 0-9-15,9-2 3 0,13 0 6 16,15 0-5-1,17 0-3-15,13 0-1 0,10 0 4 16,6 0-2-16,3-4-2 16,2 0 1-16,1-4 2 15,10-2-3-15,9 2 0 16,5-4 0-16,5-5 5 16,0-4-6-16,-2-1 1 15,-7-1 0-15,-8 4-6 16,-8 0 6-16,-4 2 0 15,-5 0 0-15,-3 2 2 16,-5 1-5-16,-5 2 2 16,-11 0-10-16,-9 2 6 15,-16 1 5-15,-15 2 0 16,-18 0 0-16,-11 2 4 0,-11 0-4 16,-9 1 2-1,3-1 6-15,-1-2 4 0,9 0-12 16,4 0 0-16,5 0-2 15,2 0 0-15,5 3 0 16,-2-2-1-16,1 2 3 16,-4 0-4-16,-4 3 4 15,0-4 0-15,-5 2 0 16,2-2 4-16,6-1-4 16,1-2 0-16,2 3 0 15,-6-4 16-15,-9 4-10 16,-7-1 23-16,-11 4 23 0,0-1 0 15,0-1 12-15,0-4-18 16,0-6-17-16,0-8-26 16,0-8-3-16,0-8 0 15,0-12 0-15,12-8-7 16,3-3 3-16,1 3-3 16,-1 8 7-16,-6 8-4 15,-4 10 5-15,-1 8-1 16,-4 8 0-16,2 3 5 15,-2 6-9-15,0 2 4 16,0 3-15-16,0 2 12 16,0 0-34-16,0 0 9 15,0 0-16-15,5 0-72 0,-3 0-135 16</inkml:trace>
  <inkml:trace contextRef="#ctx0" brushRef="#br0" timeOffset="163358.3524">11344 4624 29 0,'0'0'26'0,"0"0"9"16,0 0-19-1,0 0-5-15,0 0-4 0,0 0-5 16,0 0 20-16,0-2-14 16,0 2-7-16,0 0 12 15,-10 0-13-15,-11 0-6 16,-4 6-9-16,0 6-9 16,1 0 10-16,6-2-9 15,7-1 11-15,2-4 10 16,5-3 1-16,-1 0 1 15,3-2 0-15,2 0 1 16,0 2-1-16,0 0 0 16,-5 5-12-16,-2 2 10 0,-1 3-3 15,-3 5 5 1,1-3-2-16,2 7 3 0,-1 2-2 16,3 2 1-16,-2 5 0 15,2 2 3-15,-1 5-2 16,5-1 2-16,-2 5 1 15,4 5-1-15,0 5 6 16,0 3 0-16,0 3-8 16,0 3 7-16,4 1-8 15,-2 2 5-15,-2 1 7 16,0 3-12-16,0-5 13 16,0-1-13-16,0 0 1 15,0-1 5-15,0-2-6 16,0 0 0-16,0-4-1 0,0-4 5 15,0-4-4-15,0-1 0 16,0 5 0-16,0 2-3 16,0 2 3-16,0 2 0 15,0-8 0-15,0-6 4 16,-4-1-4-16,-3-1 0 16,2-1 0-16,1 7-1 15,2 9 1-15,0-3 0 16,-1 1-2-16,1-12 6 15,2-6-5-15,0-2 1 16,0 1 0-16,0 3 0 16,0 1 1-16,0 0-1 15,-4 4 5-15,0-2-4 0,2-2 2 16,2 0-3 0,0 4 0-16,0 7-2 0,-4 1 2 15,2-3 0-15,0-4 0 16,2-11 4-16,0 0-6 15,0 0 2-15,0-2 0 16,0-2-2-16,0-4 3 16,-2-2-1-16,2-5 0 15,0-3 5-15,0-1-4 16,0 1-1-16,0 3 1 16,0 5-3-16,0-1 2 15,0 5 0-15,0 1 0 0,0 1 4 16,-2 2-6-16,-3-3 2 15,1-2 0 1,2-1-1-16,2-1 1 0,0 9 0 16,0 0-1-16,0-2 2 15,0-2-1-15,0-10 0 16,0-5 3-16,0-1-8 16,2 3 5-16,0-4 0 15,0 4 0-15,1-3 3 16,-3-2-4-16,2-1 1 15,0 0 0-15,0 0-1 16,0 0 1-16,0 1 0 16,2 0 0-16,-2 2 4 15,0 0-6-15,2 2 2 16,-2 2 0-16,3 2-1 0,-1-1 1 16,-2-1 0-16,0 0-2 15,3 0 7-15,-2 3-7 16,1 2 2-16,2 0 0 15,-1 2-2-15,1 0 3 16,2 2-1-16,-2 1 0 16,-2 0 4-16,3 1-7 15,-3 2 3-15,1 0 0 16,0-4-2-16,-3 1 3 16,0 1-1-16,0 6 0 15,1 6 0-15,-3 1-2 16,2 0-2-16,0-4 4 0,0 1-2 15,-2-4 2-15,0-1 0 16,0-6 0-16,0-4 1 16,0-7-2-16,0-6 1 15,0 0 0-15,0-5-1 16,0-3 1-16,0 1 0 16,2 2-3-16,0-2 4 15,0 3-2-15,-2-2 1 16,3 4 0-16,-3-2-2 15,0 4 2-15,2-4 0 16,-2 2 0-16,0-2 0 16,2 1-4-16,1 1 3 15,1-3-30-15,5-3-20 0</inkml:trace>
  <inkml:trace contextRef="#ctx0" brushRef="#br0" timeOffset="173025.1749">11221 3009 74 0,'0'0'43'0,"0"0"6"16,0 0-15-16,0 0-12 16,0 0 38-16,0 0 27 15,0 0-20-15,0 0 8 16,-4 0-40-16,4 0-12 16,0 0 6-16,0 0-25 0,0 0-4 15,0 0 0-15,0 0-19 16,17 14 17-16,21 13-11 15,14 10 13-15,12 6-4 16,17 9-6-16,17 3-4 16,20-4 6-16,31-2-5 15,36-14 11-15,31-9-2 16,29-7-3-16,7-9-7 16,-9-7-26-16,-9-3 9 15,-15 0 23-15,-8-9-15 16,-3-21 11-16,-19-6-3 15,-15-5 10-15,-26 5 0 16,-32 4 10-16,-31 6-5 16,-23 8 17-16,-18 4-8 15,-15 4 10-15,-9 3-19 0,-9 7 3 16,-4-3-8-16,-7 3-5 16,4 0-37-16,1 0-102 15,-3 0-41-15</inkml:trace>
  <inkml:trace contextRef="#ctx0" brushRef="#br0" timeOffset="177826.8911">23071 2944 32 0,'0'0'37'0,"0"0"-9"15,0 0-28-15,0 0 1 16,0 0-5-16,0 0-15 16</inkml:trace>
  <inkml:trace contextRef="#ctx0" brushRef="#br0" timeOffset="178742.9939">23071 2944 56 0,'-158'58'82'0,"158"-58"-14"16,0 0 7-16,0 0-39 16,0 0-36-16,0 0-6 15,0 2-29-15,0 3 4 16,0 4-4-16,17 5 35 16,10 2 12-16,7 0 1 15,4 4 12-15,9-3-10 16,6 2-3-16,12 0 8 15,8 4-3-15,10 3-15 16,4 0 8-16,6 2-10 16,-1-2-16-16,1-3 13 15,-1-4-14-15,-3-1 11 0,0-4 5 16,-2 0 1-16,-4 2-4 16,-8 3 4-16,-10-3-4 15,-5 0 2-15,-2-4-2 16,2-5 4-16,5 0 0 15,11-5 3-15,11-2 0 16,11 0-3-16,8 0 0 16,8 0 0-16,7 0 3 15,-3 0-3-15,-8 0 0 16,-13 0-21-16,-14 0 18 16,-14 0-11-16,-7 2 13 15,3-2-1-15,6 2 4 0,5-2 0 16,11 0 2-16,3-6-1 15,3-13-1-15,1-1-2 16,1 2 0-16,-1 8-3 16,-5 2 6-16,-8 3-3 15,-8 3 0-15,-11-5-3 16,-6 6 0-16,-2-3 3 16,0-2 0-16,-2-2-5 15,0-7 3-15,-3-2 2 16,0-4 0-16,-2-1 2 15,-5 2 2-15,-1 3-3 16,-8 5 9-16,-2-3-10 16,0 5 2-16,-4 2-2 0,-1 0 0 15,-5 0 4 1,-3 2 6-16,-5-2 9 0,-2 2 5 16,0-3 9-16,-2 2-18 15,3-1 4-15,-4 0-2 16,3-2-4-16,1 2-4 15,-1 2-9-15,-3 4-3 16,1-1-1-16,-2 3-21 16,-7 0 3-16,3 0 3 15,-1 0-31-15,0 0-56 16,0 17-34-16</inkml:trace>
  <inkml:trace contextRef="#ctx0" brushRef="#br0" timeOffset="181387.8814">25002 4416 31 0,'0'0'53'0,"0"0"-7"16,0 0-9-16,0 0 12 15,0 0 23-15,0 0 23 16,24-69-56-16,-24 67-19 0,0 2-17 16,0 0-3-16,0 0-11 15,0 0-8-15,0 0-20 16,-7 26-36-16,-26 16 51 16,-21 19 24-16,-23 15 18 15,-17 14-8-15,-11 13 2 16,3 7-6-16,8-4-5 15,16-6 0-15,9-14-1 16,11-10-7-16,9-6 0 16,9-5 3-16,4-5 1 15,7-4-1-15,4-6-20 16,5-8-17-16,5-10-16 16,6-8-10-16,5-5-10 15</inkml:trace>
  <inkml:trace contextRef="#ctx0" brushRef="#br0" timeOffset="181815.6692">24367 4427 3 0,'0'0'39'16,"0"0"-12"-16,0 0-4 15,0 0-16-15,0 0-7 16,0 0-6-16,75 40 6 15,-26 7 4-15,14 19-1 16,12 13 1-16,8 23-2 16,8 4-2-16,9-2-7 15,6-6-4-15,2-20 5 16,0-12 6-16,-8-13 2 16,-9-14-1-16,-10-8 6 0,-15-7 1 15,-10-9-1 1,-14-2-5-16,-11-6-2 0,-10-2-10 15,-10-1-17-15,-4-2-31 16</inkml:trace>
  <inkml:trace contextRef="#ctx0" brushRef="#br0" timeOffset="193718.9862">27733 11622 61 0,'0'0'62'15,"0"0"25"-15,0 0-27 16,0 0 14-16,0 0-16 16,0 0-7-16,0 0-20 15,0 0-31-15,-8-7-28 16,8 10-39-16,29 15 27 16,23 2 29-16,26 3 11 15,33 1 0-15,32 2 10 16,27 1-7-16,24 2 10 15,17 0 8-15,24 6-19 16,25-1 21-16,18-2-23 16,13-4 3-16,-4-6-6 0,-17-8-36 15,-30-4 20 1,-34-8 12-16,-32-2-75 0,-36 0 82 16,-33-2 1-16,-38-11 22 15,-32 1 10-15,-24 1 22 16,-6-1-39-16,-3-2-16 15,-2 2-8-15,5 1-27 16,-5 4 32-16,0 7-16 16,0 0-83-16,0 0-73 15</inkml:trace>
  <inkml:trace contextRef="#ctx0" brushRef="#br0" timeOffset="201736.9638">21484 4860 10 0,'0'0'0'16,"0"0"-10"-16,0 0 10 16,113 0 16-16,-47 0 35 15,13 0-30-15,15 0 4 16,16-4-18-16,10 3 7 16,11-4-6-16,1 0-5 15,-5-2-1-15,-14 2 7 16,-12-2-6-16,-16 2-3 15,-20-6 0-15,-19 1 1 16,-21 1 0-16,-11 0 0 0,-12 2 15 16,-2-7 47-1,0-5-47-15,-21-6-16 0,-16 2-21 16,-11 0-6-16,-5 2 27 16,2 3-2-16,2 6 2 15,11 5 0-15,9 2 3 16,9 3 3-16,11 2-6 15,7 0-4-15,2 0-2 16,0 0-93-16,0 7 1 16,27 10 98-16,12 1 9 15,9-7 3-15,4 1-7 16,-2-5-3-16,-10-1 20 16,-9 1-19-16,-13-4 7 15,-9-3-10-15,-7 2-4 0,-2 2 4 16,0 2 7-16,0 8 17 15,0 6 13-15,-7 4-20 16,-11 8-2-16,-8 6 4 16,-25 9-12-16,-23 9 2 15,-35 6-9-15,-28-4-103 16</inkml:trace>
  <inkml:trace contextRef="#ctx0" brushRef="#br0" timeOffset="291765.9905">27239 15136 50 0,'0'0'32'16,"0"0"10"-16,0 0-13 15,0 0 10-15,0 0 8 16,0 0-31-16,0 0-1 16,0 0-15-16,0 0 0 15,-8-27-4-15,8 27 2 16,0 0-2-16,0 0 4 16,0 0-4-16,0 0 4 15,0 0 2-15,0 0 1 0,0 0-2 16,0 0-1-1,0 0-2-15,0 0-1 0,0 0-9 16,0 0 4-16,0 10 7 16,8 3 1-16,2 2-4 15,3 1 4-15,1 3 0 16,1 3 1-16,5-5 2 16,5-2-2-16,1-1 4 15,5-2-3-15,0 2 16 16,1-6-16-16,2 6-2 15,-1-4 5-15,7 2-4 16,2-2 3-16,1-3-3 16,1 0 1-16,-1-5 13 15,1-2-9-15,-1 0 15 16,3 0 6-16,4 0-18 0,-2 2 2 16,2-2-1-16,1 2-9 15,0-1 6-15,0 5-6 16,-1-6-1-16,-4 3 8 15,-3-3-5-15,-5 0 3 16,-5 0 13-16,-4 0-19 16,-2 0 16-16,0 0-13 15,-6 0 0-15,6 0-3 16,-2 0 5-16,2 0-4 16,-2 0-1-16,-10 0 0 15,-4 0 5-15,-4 0-3 16,-1-3 9-16,-1 3 14 0,-1-6-10 15,-2 5 18 1,-2 1-8-16,2-2-16 0,1 2 13 16,0-2-18-16,1 0-1 15,-2 0 4-15,0-3-3 16,2 0 19-16,1 1-14 16,-1 1-4-16,-2-2 8 15,0 1-4-15,2 4-1 16,-2 0-8-16,-2 0 7 15,0 0-6-15,2 0-1 16,-2 0 4-16,2-4 2 16,-2 4-4-16,0 0 3 15,0-1-2-15,0 1 3 0,0 0-4 16,0 0-2 0,0 0 0-16,0 0-6 0,0 0 6 15,0 0 0-15,0 0 0 16,0 0 7-16,0 0-7 15,0 0 0-15,0 0 0 16,0 0-3-16,0 0 3 16,0 0 0-16,0 0-1 15,0 0 8-15,0 0-10 16,0 0 3-16,0 0 0 16,0 0 0-16,0 0 0 15,0 0 0-15,0 0 0 0,0 0 4 16,0 0-5-1,0 0 1-15,0 0 0 0,0 0-7 16,0 0 8 0,0 0-1-16,0 0 0 0,0 0 2 15,0 0-3-15,0 0 1 16,0 0 0-16,0 0-3 16,0 0 4-16,0 0-1 15,0 0 0-15,0 0 3 16,0 0-7-16,0 0 4 15,0 0 0-15,0 0-4 16,0 0 5-16,0 0-1 16,0 0 0-16,0 0 6 15,0 0-9-15,0 0 3 16,0 0 0-16,0 0-3 0,0 0 6 16,0 0-3-16,0 0 0 15,0 0 4-15,0 0-5 16,0 0 1-16,0 0 0 15,0 0-2-15,0 0 2 16,0 0 0-16,0 0-1 16,0 0 9-16,0 0-8 15,0 0 0-15,0 0 0 16,0 0-4-16,0 0 5 16,0 0-1-16,0 0 0 15,0 0 4-15,0 0-6 16,0 0 2-16,0 0 0 0,0 0-2 15,0 0 5-15,0 0-3 16,0 0 0-16,0 0 3 16,0 0-4-16,0 0 1 15,0 0 0-15,0 0-5 16,0 0 5-16,0 0 0 16,0 0 0-16,0 0-2 15,0 0 2-15,0 0 0 16,0 0 0-16,0 0-3 15,0 0 4-15,0 0-1 16,0 0 0-16,0 0 7 16,0 0-11-16,0 0 4 15,0 0 0-15,0 0-4 16,0 0 7-16,0 0-3 16,0 0 0-16,0 0 4 0,0 0-9 15,0 0 5-15,0 0 0 16,0 0-2-16,0 0 2 15,0 0 0-15,0 0 0 16,0 0 8-16,0 0-9 16,0 0 1-16,0 0 0 15,0 0-7-15,0 0-7 16,0 0-19-16,0 0-35 16,0 0-96-16,0 0-115 15</inkml:trace>
  <inkml:trace contextRef="#ctx0" brushRef="#br0" timeOffset="308204.5669">18631 726 10 0,'0'0'108'0,"0"0"-83"16,0 0-7-16,0 0 18 15,0 0 9-15,0 0 2 16,0 0-36-16,-23 0-6 0,23 0 1 16,0 0-2-1,0 0 11-15,0 0-3 0,0 0 2 16,0 0 6-16,0 0-13 15,0 0 0-15,0 0-7 16,0 16-22-16,0 20 20 16,0 22 2-16,0 22 2 15,-6 27 21-15,-17 25-11 16,-6 20 22-16,-6 26-13 16,-7 11-18-16,3 1 2 15,0 3-5-15,5-16 0 16,3-22-4-16,2-12 5 15,2-18-1-15,2-15 0 16,3-9 2-16,-2-16-9 0,2-10 3 16,-1-11-9-16,4-8 11 15,0-10-9-15,9-8 11 16,0-10 0-16,8-13-13 16,0-6 1-16,2-5-6 15,0-4-9-15,0 0 15 16,0 0-1-16,0 0 13 15,4 0 0-15,16-4-46 16,3-10-48-16,-4-2-35 16</inkml:trace>
  <inkml:trace contextRef="#ctx0" brushRef="#br0" timeOffset="308766.4498">18089 3222 172 0,'0'0'86'0,"0"0"-58"15,0 0 7-15,0 0-8 16,0 0 0-16,0 0-27 16,96-12 0-16,-23 8 7 15,22-2-5-15,27 0 1 16,28-3 1-16,23 0 1 15,30-1 5-15,19-2-10 16,15 0 1-16,15 0-2 16,-2-2 3-16,-3 4-4 15,-16 0-7-15,-23 4-8 16,-27 3 15-16,-28-3-2 0,-20 6 0 16,-27 0-3-1,-21 0 10-15,-25 0-3 0,-22 0 9 16,-18 0-4-16,-11 0 16 15,-7 0-16-15,-2 0-1 16,0 0 1-16,0 0 1 16,0 0-6-16,0 0 0 15,0 0-13-15,0 0 1 16,6 0-35-16,6 0-19 16,8 0 9-16,2 7-57 15</inkml:trace>
  <inkml:trace contextRef="#ctx0" brushRef="#br0" timeOffset="309164.943">21034 2738 279 0,'0'0'115'16,"0"0"-94"-16,0 0-21 15,0 0-5-15,0 0-20 16,0 0 8-16,60 21 13 0,-16 4 6 16,3 0-2-16,5 5 0 15,1 0 5-15,7 1-5 16,5 3 4-16,-2-6-1 15,-8-1 3-15,-8 0-3 16,-14-1-3-16,-8-1 0 16,-12 0 4-16,-9 5-2 15,-4 2 1-15,-13 8 1 16,-40 10 26-16,-30 4-11 16,-19 4-2-16,-10 3-17 15,8-7-5-15,14-8-46 16,30-20-202-16</inkml:trace>
  <inkml:trace contextRef="#ctx0" brushRef="#br0" timeOffset="309659.9828">19928 3296 397 0,'0'0'182'0,"0"0"-182"0,0 0-24 16,0 0 15-16,-5 111 9 15,-3-47 2-15,3 2 3 16,1-4-4-16,2-8 6 16,0-6-14-16,-4-7-34 15,4-8-59-15,2-15-91 16</inkml:trace>
  <inkml:trace contextRef="#ctx0" brushRef="#br0" timeOffset="310011.4303">20137 3364 129 0,'0'0'158'0,"0"0"-149"15,0 0-1-15,119-116 1 16,-86 102 14-16,-4 6 2 16,-9 6-9-16,-5 2-13 15,-3 0 0-15,-3 6 5 16,-7 18-8-16,-2 14 24 16,-2 15 3-16,-29 11 18 15,-11 6 6-15,-8 6-38 16,4-7-5-16,1-5-8 15,12-13 7-15,14-10-12 16,11-14 5-16,8-4-8 16,0-7 4-16,10-4-7 0,27-7 11 15,19-5 2-15,19-13-2 16,12-17-2-16,-2-8-65 16,-23-6-86-16</inkml:trace>
  <inkml:trace contextRef="#ctx0" brushRef="#br0" timeOffset="311764.9327">20706 3546 125 0,'0'0'190'15,"0"0"-137"-15,0 0-12 16,0 0 30-16,0 0 7 15,0 0-5-15,-4 0-41 16,-9 0-24-16,-5-5 2 16,1-7-6-16,2-3 14 15,1 0-13-15,6-8 3 16,-1 2-16-16,7-4 6 16,2 4-13-16,0 1 15 15,6 2-24-15,15 6 16 0,4 0-8 16,10 6-10-16,1 3 26 15,3 3-11-15,-1 0 4 16,-7 9 3-16,-4 8-13 16,-9 3 10-16,-9 5-3 15,-7 1 10-15,-2 4-7 16,-2 0 7-16,-29 0-2 16,-13-4-32-16,-6-17-159 15</inkml:trace>
  <inkml:trace contextRef="#ctx0" brushRef="#br0" timeOffset="314307.2124">20267 1821 129 0,'0'0'177'0,"0"0"-81"16,0 0-58-16,0 0 10 15,0 0-22-15,0 0-25 16,0-12-1-16,0 17-15 16,0 23 10-16,-16 14 5 15,-6 13 10-15,-7 1 14 16,1 6-24-16,-5-4 0 0,2 0 2 16,2-4-2-16,8-8 0 15,2-7-14-15,9-9-42 16,5-9-22-16,5-10-56 15,0-11-24-15</inkml:trace>
  <inkml:trace contextRef="#ctx0" brushRef="#br0" timeOffset="314623.7605">20029 1956 249 0,'0'0'168'0,"0"0"-150"0,0 0-18 15,0 0 0-15,0 0 4 16,0 0 24-16,8-3-28 16,1 23 0-16,7 12 12 15,4 4-10-15,8 3 18 16,9 0-12-16,5 1 3 15,5 0 4-15,2-1-11 16,0-7-1-16,-3-4-1 16,-7-9 3-16,-10-5-10 15,-12-3-28-15,-10-5-36 16,-7 0-48-16,0-4-145 16</inkml:trace>
  <inkml:trace contextRef="#ctx0" brushRef="#br0" timeOffset="321747.8508">18860 856 62 0,'0'0'202'0,"0"0"-153"0,0 0-26 16,0 0-23-16,0 0-2 16,0 0-5-16,0 0 1 15,16 7-7-15,-1 14 9 16,1 11 8-16,7 12-2 15,1 9 26-15,2 10-27 16,8 14 3-16,9 13 5 16,7 12-8-16,20 9 21 15,17 2-16-15,15-6-6 16,12-15 9-16,9-9-6 16,-7-20-1-16,-5-14 0 15,-8-10 5-15,-12-12-4 16,-11-7-3-16,-16-4 0 15,-8-1-5-15,-13-6 7 16,-11 1-2-16,-11-3 0 0,-9-6-1 16,-8 3-6-16,-2-4 4 15,-2 0 3-15,0 0-3 16,0 0 6-16,0 0 5 16,0 0 6-16,0 0-9 15,0 0 20-15,0 0-18 16,0 0-7-16,0 0 3 15,0 0-3-15,0 0 0 16,0 0-2-16,0 0-16 16,0 0 13-16,0 0-27 15,0 0-11-15,0 0-10 16,0 0-56-16,0 0-31 0</inkml:trace>
  <inkml:trace contextRef="#ctx0" brushRef="#br0" timeOffset="325145.9244">20552 1102 42 0,'0'0'53'15,"0"0"8"-15,0 0-13 0,0 0-5 16,0 0-8 0,0 0-29-16,0 0-1 0,0 0-5 15,0 0 0-15,0 0-5 16,0 0 5-16,0 0 0 15,0 0-5-15,0 0-2 16,0 0 5-16,0 0-11 16,0 13 13-16,-4 7-3 15,-7 5 3-15,-7 9 0 16,-5 7 6-16,-8 9-3 16,-6 10 5-16,-5 11 5 15,-4 7-12-15,2 4 5 16,4 6-6-16,6 0-1 15,3-5-4-15,2-11-4 16,6-14 9-16,4-6 0 16,-1-6 5-16,2-2-4 0,-4-1 5 15,-1 1-6-15,-4 1 2 16,-2 1 3-16,3-1-5 16,2-1 0-16,1-4 0 15,7 1-5-15,3-3 3 16,1-1 2-16,2 2 0 15,-3-6 8-15,3-3 0 16,4-5-8-16,4-2-3 16,-1-6-6-16,1 5 9 15,0-1 0-15,0 3 0 16,0 1 4-16,0-1-4 0,2 0 0 16,0 1 0-16,0-2-2 15,0 1 2-15,0-2 0 16,0 0 0-16,0 0 3 15,4 0-3-15,-2-1 0 16,2-4 0-16,-4 0-2 16,5-2 3-16,-5-2-1 15,0 1 0-15,0-2 5 16,0 2-5-16,0 0 0 16,0 4 0-16,0 1 0 15,0 2 0-15,0 4 0 16,0 0-1-16,-7 3 5 15,5-6-4-15,-2-1 0 0,-1-1 2 16,3-4-8 0,-1 2 7-16,1 7-1 0,-2-3 0 15,1 1 6-15,1-1-10 16,2-8 4-16,0 1 0 16,0-3-6-16,0 2 6 15,0-1 0-15,0 1 0 16,0-2 4-16,0 1-4 15,0 1 0-15,0-2 0 16,0 1-3-16,0-1 3 16,0-4 0-16,0 0-1 15,0-3 5-15,0 0-5 16,0 2 1-16,0-7 0 16,0 9-3-16,0-1 4 0,0 2-1 15,0 1 0-15,-2-1 5 16,2-5-7-16,0 1 2 15,0-2-5-15,0-4 1 16,0 3-30-16,0-3 7 16,0 0 27-16,0 0 2 15,0 0 8-15,0 0-6 16,0 0 0-16,0 0 4 16,0 0-7-16,0 0-1 15,0 0 0-15,0 0 8 0,0 0-8 16,0 0 0-1,0 0 1-15,0 0 14 16,0-7 3-16,0 4 24 0,0 3 5 16,0-3-10-16,-2 3 5 15,2 0-27-15,-2 0-13 16,2 0 7-16,-2 0-4 16,-5 0-3-16,-9-4-2 15,-13 1 0-15,-11 0 0 16,-20 3-12-16,-20 0 1 15,-18 0-23-15,-18 0-6 16,-3 3 27-16,11 2 13 16,14 2 18-16,20 1 9 15,16-3-21-15,12-1-5 16,12 1 16-16,12-4-15 0,6-1 12 16,9 0 9-1,3 0-23-15,4 0 12 0,-4 0-12 16,-3 0-6-16,-5 0-7 15,-1 0-13-15,-1-6 26 16,2-2 0-16,-7 0 7 16,4 0-7-16,-1 0 15 15,1 3 9-15,1-3-1 16,5 4-13-16,5-1 10 16,2 1 5-16,0 0-21 15,0 0 16-15,0 2-13 16,2 0-5-16,0 2 24 15,0-5-23-15,-4 3 4 0,-2-5-7 16,-3-3 6 0,-7-3-12-16,-8 0-9 0,-9 0-29 15,-10 6 32-15,-5 2-20 16,1 2-9-16,-1 1 31 16,6 0 10-16,9 2 17 15,8-2-5-15,12 0 7 16,7 0 16-16,3 1-23 15,3 1 8-15,-2 0-13 16,2 0-2-16,-3-3 0 16,1-1-5-16,-2-2 1 15,2-4 5-15,-3-4-1 16,1-4 5-16,4-8-6 16,0-6 1-16,0-12-9 0,11-6 4 15,14-4 0 1,4-5-5-16,4-2 5 0,5-6-10 15,5-5 6-15,3-9-13 16,1-5 16-16,2 0-20 16,-4-1-17-16,-1 2 28 15,-3 6-8-15,-6 4-4 16,-6 6 3-16,-2 2-2 16,-10 2 17-16,-1 0-3 15,2 2-11-15,-2-2 10 16,-6 5-23-16,1 0 24 15,-1 2 6-15,1 1-7 16,-1-1 5-16,4 2-6 0,1-2 5 16,-1 5-3-1,-3-5 5-15,1 9 2 0,-6-1-5 16,-1 3 9-16,1 6-6 16,1 3 2-16,0 1 0 15,4 1-4-15,0 2 4 16,-2-2-3-16,2-5 0 15,-2 0-2-15,-2 2 4 16,-3 3 1-16,-1 7 0 16,-3 7-4-16,4-1 5 15,-2 5-1-15,2 1 0 16,1-1 8-16,-3 5-8 0,0 0 3 16,-2 8 2-16,0-1 10 15,0 3-12-15,0 0 10 16,0 1-4-1,0 0 1-15,0 2-10 0,0 0 0 16,3 0 0-16,-3-2-6 16,2 2 6-16,-2-3 0 15,9 3 0-15,6-5-13 16,14-1 11-16,18 0-11 16,16 2 12-16,12 0-6 15,16 2 7-15,10 0 0 16,10-1 0-16,7 3-12 15,5-7 5-15,-3 0-13 16,-6-5-41-16,-8-1 13 16,-15 1-30-16,-11 0 43 0,-16 2 30 15,-12 2 3-15,-17 4 2 16,-10 0 1-16,-14 4 0 16,-4 0 0-16,-3 0-1 15,-1 0-1-15,1 1-3 16,2 26-2-16,-6 11 5 15,0 17-1-15,-2 17-1 16,-27 11 0-16,-4 12 6 16,-7 5-3-16,-1 4 3 15,4 0-3-15,5 1 14 16,12-1-6-16,14 7-8 16,6-3 0-16,0-6 0 0,6-10-41 15</inkml:trace>
  <inkml:trace contextRef="#ctx0" brushRef="#br0" timeOffset="329680.2178">19375 956 286 0,'0'0'172'0,"0"0"-138"16,0 0-32-16,0 0 19 15,0 0-1-15,0 0 3 16,0 0-19-16,58 25-1 16,-29 10 17-16,4 4-5 15,-1 5-8-15,1-2 19 16,-2 0-24-16,-4 1 7 16,2-5-9-16,0 1 1 15,-2 0-4-15,2-5-26 16,-4-7-58-16,2-11-68 0,-3-14-154 15</inkml:trace>
  <inkml:trace contextRef="#ctx0" brushRef="#br0" timeOffset="329888.7221">20218 960 320 0,'0'0'184'0,"0"0"-184"16,0 0-5-16,0 0-5 16,0 0 10-16,-118 155 39 0,45-71-11 15,-8-2-26-15,0-5-4 16,4-9-43-16,3-18-73 16,7-17-50-16</inkml:trace>
  <inkml:trace contextRef="#ctx0" brushRef="#br0" timeOffset="330091.7231">19576 1113 98 0,'0'0'184'16,"0"0"-162"-16,0 0-18 15,0 0 56-15,0 0-6 0,154 93-10 16,-100-47-4-1,8 0-18-15,2 3-16 0,7 6-6 16,4 3-8-16,-7-4-53 16,-10-8-144-16</inkml:trace>
  <inkml:trace contextRef="#ctx0" brushRef="#br0" timeOffset="331140.2559">20253 1923 99 0,'0'0'44'15,"0"0"5"-15,0 0 29 16,0 0 18-16,0 0-33 16,0 0-18-16,3-5-33 15,-3 5-9-15,0 0-6 16,0 5-23-16,9 16 22 15,2 11-3-15,12 9 14 16,8 2-7-16,11 4 3 0,9 1-3 16,9-2 14-16,7-1-14 15,-5-6 0-15,-3-2 0 16,-13-8 7 0,-3-3-7-16,-6-1 0 0,-1-6 2 15,3-2-5-15,-2-5 4 16,-1-2-1-16,-3-3 1 15,-4-4 5-15,-4 1-6 16,-3-2 0-16,0-2 5 16,-4 3-2-16,-3-1-3 15,-3-2 0-15,1 1-1 16,-1 1-31-16,1 0-29 16,3-2-80-16,-3 0-119 15</inkml:trace>
  <inkml:trace contextRef="#ctx0" brushRef="#br0" timeOffset="332166.8329">21331 2508 10 0,'0'0'21'0,"0"0"21"16,0 0-11-16,-156 33-20 15,100-32-3-15,-12-1-8 0,-3 0-6 16,-2 0 6-16,-1 0-10 16,5-1 7-16,5-12-1 15,1-2 8-15,3-2 3 16,2-3 5-16,6-1-11 15,6-6 36-15,3-1-14 16,5-2-19-16,3 0-3 16,-1 2 3-16,5-2-2 15,-2-3 4-15,-4-3-2 16,2-1 1-16,0-8-1 16,1-1-1-16,5 0 23 15,4-5-24-15,12 2 30 16,11 1 30-16,2 4-25 0,18 6-20 15,31 4-17-15,18 2 0 16,22 3-4-16,18 5 0 16,14 5 2-16,8 2 2 15,2 5-9-15,-4 6 7 16,-7 6-19-16,-8 0-1 16,-12 3 12-16,-15 20-11 15,-14 9 15-15,-5 12-4 16,-14 12 3-16,-7 14 2 15,-9 10-2-15,-9 5 5 16,-10-7 1-16,-3-8-10 16,-8-5 11-16,-3-2 0 0,-3-5-4 15,-7 0-2-15,-26-5 6 16,-12-7 0-16,-10-10-3 16,-15-9 3-16,-15-9 0 15,-17-9-12-15,-10-9-93 16,1 0-1-16</inkml:trace>
  <inkml:trace contextRef="#ctx0" brushRef="#br0" timeOffset="334433.3763">18833 619 144 0,'0'0'186'0,"0"0"-173"15,0 0 3-15,0 0 12 16,0 0-5-16,0 0-10 16,0 0-13-16,0 26 0 0,0 6 7 15,-4 4-4-15,-11 4 6 16,-1 0-9-16,-6-2 0 16,-3 1-2-16,-1-6 2 15,-3-1-34-15,2-7-22 16,2-6-5-16,2-5-19 15,8-11-23-15</inkml:trace>
  <inkml:trace contextRef="#ctx0" brushRef="#br0" timeOffset="334681.9617">18642 655 229 0,'0'0'48'0,"0"0"-48"15,0 0 0-15,0 0 11 16,0 0-7-16,0 0 30 16,78 98 29-16,-47-46-39 15,3-6 3-15,-3-1-19 16,-4-6-6-16,-2-9 4 16,-8-9-6-16,-6-5 0 15,-2-5 0-15,-2-6-13 16,-3 2-8-16,0-4-57 15,-2-3-74-15</inkml:trace>
  <inkml:trace contextRef="#ctx0" brushRef="#br0" timeOffset="337806.815">20380 1784 267 0,'0'0'118'15,"0"0"-94"-15,0 0-14 16,0 0-10-16,0 0 0 0,-50 107 11 16,2-25 17-16,0 5 0 15,1-8-17-15,7-8-10 16,9-15 6-16,4-12-3 16,4-8-4-16,5-8 0 15,1-10-7-15,3-1-4 16,3-10-50-16,-4-7-44 15,5 0-31-15</inkml:trace>
  <inkml:trace contextRef="#ctx0" brushRef="#br0" timeOffset="338032.7272">19964 1879 268 0,'0'0'113'0,"0"0"-34"0,0 0-44 16,0 0-12-16,0 0 4 15,0 0-17 1,152 35 30-16,-90 14-7 0,5 9-19 16,6 4 15-16,-1 7-20 15,-8-6-8-15,-8-2 2 16,-14-7-3-16,-11-4-7 16,-6-2-26-16,-8-4-40 15,-3-10-88-15,-1-12-211 16</inkml:trace>
  <inkml:trace contextRef="#ctx0" brushRef="#br0" timeOffset="351109.2449">16401 13962 51 0,'0'0'73'15,"0"0"-4"-15,0 0 1 0,0 0-18 16,0 0-1-16,0 0-15 16,0 0-14-16,0 0 6 15,0 0-27-15,0 0 7 16,0 0 9-16,0 0-9 15,0 0 33-15,0 0 0 16,0 0-14-16,0 0 5 16,0 0-28-16,0-4 16 15,0 1 1-15,2-6-19 16,4-3-2-16,2-4-17 16,5 2-7-16,3-7 21 15,4 4-22-15,5-1 3 0,6 2 0 16,4 2-17-16,12 1 38 15,1 6-12-15,2 0 4 16,-5 7-3-16,-9 0 9 16,-11 0 0-16,-6 5-4 15,-7 13-14-15,-6 10 18 16,-6 10-2-16,0 11 5 16,-24 9 15-16,-16 3-7 15,-10 6 15-15,-6-2 5 16,-6 2-20-16,0-5 16 15,2-9-17-15,4-10-6 16,9-11 6-16,10-3-6 16,8-10-2-16,8-4-12 15,11-7-3-15,4-4 5 16,6-4 4-16,0 0-4 0,0 0 3 16,6 0 13-1,27 0-5-15,17-17 16 0,13-2 3 16,9-3 0-16,-1 0-19 15,1-1 3-15,-1 2-10 16,0 2 6-16,-9 1-12 16,-8 4-24-16,-14 0-20 15,-7-2-47-15,-4-7-89 16</inkml:trace>
  <inkml:trace contextRef="#ctx0" brushRef="#br0" timeOffset="351780.3676">17514 13820 81 0,'0'0'58'0,"0"0"-9"16,0 0 19-16,0 0-17 16,0 0 5-16,0 0 1 15,98-44-18-15,-98 44 8 16,0 0-22-16,0 0-15 15,-11 0-7-15,-24 0 6 16,-15 8-8-16,-10 4-1 16,4-3 5-16,10-2-12 15,7-5 6-15,13 0-3 0,10-2-3 16,10 0 14-16,4 0-6 16,2 0-1-16,0 0 7 15,0 0-6-15,0 0-1 16,0 0-10-16,0 0 9 15,0 0-20-15,0 0 15 16,0 4 1-16,0 1 0 16,0 4 5-16,0-1 0 15,2-4 0-15,0-2 3 16,-2-2 4-16,0 0-6 16,0 0 9-16,0 0-4 15,0 0 7-15,0 0-3 0,0 0 0 16,0 0 16-1,0 0-25-15,0 0 12 0,0 0 3 16,0 0-14-16,0 0 16 16,0 0-17-16,0 0 5 15,0 0-2-15,0 0 0 16,0 0-4-16,0 0 0 16,0 0 6-16,0 0-12 15,0 0 6-15,0 0 0 16,0 0-1-16,0 0 6 15,0 0-5-15,0 0 0 16,0 0 6-16,0 0-9 16,0 0 3-16,0 0 0 15,0 0-6-15,0 0 6 16,0 0-16-16,0 0-9 0,0 0-43 16,0 0-21-16,0 0-81 15,0 0-122-15</inkml:trace>
  <inkml:trace contextRef="#ctx0" brushRef="#br0" timeOffset="352639.1881">17109 13953 219 0,'0'0'14'0,"0"0"-14"0,0 0-33 15,0 0 0-15,0 0 33 16,98-113 40-16,-69 87-17 16,6 2-8-16,5 0 0 15,9 4-13-15,3 2 15 16,1 4-11-16,-6 5 5 16,-12 9 11-16,-3 0-15 15,-10 0-7-15,-7 25-4 16,-5 11 4-16,-10 16 18 15,0 13 26-15,-25 10-25 16,-24 4 24-16,-16-1-25 16,-6-4-6-16,-1-10-6 15,8-10 0-15,8-11 4 16,10-14-10-16,10-11 5 0,13-6 12 16,11-8-15-16,8-2-1 15,4-2 3-15,0 0 2 16,0 0-6-16,0 0 0 15,10 0-11-15,30 0 11 16,24-15 13-16,21-11-5 16,11-11-3-16,2-1-5 15,-2-3-6-15,-4-5-11 16,-10-3-31-16,-8-4-20 16,-12 0-60-16,-13-7-52 15</inkml:trace>
  <inkml:trace contextRef="#ctx0" brushRef="#br0" timeOffset="352927.0228">18154 13643 56 0,'0'0'180'15,"0"0"-84"-15,0 0-48 16,0 0 9-16,0 0-26 16,0 0-28-16,2 12-3 15,-9 24 0-15,-17 17 37 16,-7 1-28-16,-1 2-5 15,5-6 15-15,7-15-17 16,9-10 0-16,9-9-2 16,2-4 7-16,0-2-4 15,27 1 2-15,25-3 7 0,19-8 18 16,9 0-25 0,2-5-5-16,-4-17-42 0,-9-4-36 15,-11-6-2-15,-16 0-28 16,-17-1-33-16,-21-1-3 15</inkml:trace>
  <inkml:trace contextRef="#ctx0" brushRef="#br0" timeOffset="353139.0115">18388 13696 213 0,'0'0'175'16,"0"0"-172"-16,0 0 1 15,0 0-4-15,0 0 58 0,-41 150 4 16,20-74 3-1,-6 6-44-15,-2-3 8 0,4-8-17 16,3-8-3-16,4-13-11 16,2-8 2-16,3-4-14 15,4-3 2-15,4-9-59 16,5-7-42-16,0-10-53 16,29-9-97-16</inkml:trace>
  <inkml:trace contextRef="#ctx0" brushRef="#br0" timeOffset="353517.5079">18983 14209 69 0,'0'0'305'0,"0"0"-240"16,0 0-24-16,0 0 26 15,0 0-6-15,0 0-11 16,4-9-46-16,-28 9 7 15,-3-5-11-15,3 1-31 16,3 0 30-16,10-4-7 16,7 0-11-16,4-4 8 15,0-2-19-15,0-4 15 16,23-1-2-16,8 7 4 16,0 3 10-16,-2 5 3 15,-5 4-1-15,-4 0 1 16,-4 4 1-16,-1 14 13 15,-6 10-1-15,-9 7-7 0,0 14 23 16,-19 9 3-16,-22-1-11 16,-5-3 2-16,-2-8-23 15,8-14-4-15,14-11-15 16,7-6-29-16,13-11-42 16,6-4-116-16,12-21-59 15</inkml:trace>
  <inkml:trace contextRef="#ctx0" brushRef="#br0" timeOffset="353937.1207">19545 13904 63 0,'0'0'330'15,"0"0"-308"-15,0 0-20 16,0 0 7-16,0 0 15 15,0 0 54-15,2-94-46 16,13 77-32-16,8 3-1 16,6-3-12-16,4 1 8 15,3 3-1-15,-2 6-8 16,-6 7 10-16,-6 0 4 16,-5 0-11-16,-7 4 6 15,-1 24-12-15,-9 12 17 0,0 16 13 16,-27 16 3-1,-30 15 45-15,-19 3-22 0,0-6-25 16,7-10 12-16,16-19-23 16,16-16 19-16,14-11-1 15,7-10-13-15,11-10-2 16,5-4-6-16,0-4-4 16,0 0-1-16,21 0-12 15,29 0 16-15,31-16-6 16,15-12-52-16,4-12-41 15,-9-5-44-15,-13-8-52 16</inkml:trace>
  <inkml:trace contextRef="#ctx0" brushRef="#br0" timeOffset="354410.8393">20106 13726 237 0,'0'0'156'16,"0"0"-107"-16,0 0-49 15,0 0 27-15,0 0 12 16,0 0-21-16,0-25 4 16,16 11-18-16,5-1-4 15,0-2 0-15,8 2-4 16,0 1 1-16,5 0-2 0,4 7-7 15,-2 3 10 1,-3 4-6-16,-6 0 4 0,-8 3-3 16,-5 17-13-16,-5 11 19 15,-9 12-5-15,0 13 6 16,-31 10 27-16,-19 9-3 16,-7-3 9-16,-1-5-15 15,4-10-18-15,11-11 17 16,10-10-16-16,6-9 15 15,8-4 2-15,5-7-12 16,5-4-2-16,7-5-4 16,2 0 4-16,0-2-9 15,0 0 5-15,0-1-15 0,27-4 15 16,21 0-14 0,20-30-1-16,12-10-38 0,5-10-51 15,-3-8-33-15,-8-6-81 16</inkml:trace>
  <inkml:trace contextRef="#ctx0" brushRef="#br0" timeOffset="354726.834">20866 13476 362 0,'0'0'78'0,"0"0"-52"0,0 0-4 15,0 0 31-15,0 0-53 16,0 0 5-16,0 0-5 16,-75 107 18-16,35-54-17 15,4-2 20-15,4 0-12 16,7-5 13-16,9-5-17 16,7-8-1-16,9-3 4 15,0-6-8-15,0-6 0 16,25-7 0-16,19-8 7 15,16-3-6-15,15-10-1 16,10-24-25-16,0-8-32 16,-7-2-36-16,-13-3-34 15,-14 1-65-15</inkml:trace>
  <inkml:trace contextRef="#ctx0" brushRef="#br0" timeOffset="354952.3336">21138 13511 75 0,'0'0'89'0,"0"0"-55"16,0 0 43-16,-102 122 23 15,69-64-13-15,-3 7-24 16,3 4-5-16,0-2-15 16,-2 3-5-16,2-7-38 15,0-4 2-15,-5-2 1 16,0-9-3-16,5-6-10 0,4-8-30 15,15-10-60 1,14-14-31-16,2-10-112 0</inkml:trace>
  <inkml:trace contextRef="#ctx0" brushRef="#br0" timeOffset="355220.5352">21796 13496 324 0,'0'0'98'0,"0"0"-98"0,0 0 0 15,0 0 14-15,0 0 55 16,7 154-2-16,-12-62-44 16,-34 12-10-16,-15 12 10 15,-13 6-16-15,-11 1 4 16,-9-2-11-16,-11-8 7 15,-18 0-14-15,-9-11 7 16,-13-6-16-16,-11-11-25 16,-7-18-90-16,-5-14-288 15</inkml:trace>
  <inkml:trace contextRef="#ctx0" brushRef="#br0" timeOffset="355902.7569">16341 13346 390 0,'0'0'50'0,"0"0"-50"16,-187 153-1-16,96-45 1 15,-3 18 49-15,11 21-18 16,12 11 3-16,18 4-27 16,21-11 1-16,28-5-10 0,4-10 2 15,40-11-20 1,18-6-5-16,14-25-9 0,5-22-76 16,19-36 28-16,3-26-12 15,1-10-23-15</inkml:trace>
  <inkml:trace contextRef="#ctx0" brushRef="#br0" timeOffset="361691.2215">16698 15357 264 0,'0'0'139'0,"0"0"-101"15,0 0-5-15,0 0-18 16,0 0 13-16,0 0 8 16,0 0-24-16,2-6 4 15,-2 6 2-15,0 0-11 16,0 0 20-16,0 0-20 15,0 0-7-15,0 0 0 16,4 0-4-16,8 15-4 16,6 19 8-16,6 10 10 15,3 11 16-15,-6-2-25 16,-6 6 0-16,-5-9 10 16,-2 1-9-16,-6-5 0 15,-2-5-2-15,0-4-14 16,0-8 0-16,0-3-37 0,0-11-59 15,0-12-62-15,4-3-99 16</inkml:trace>
  <inkml:trace contextRef="#ctx0" brushRef="#br0" timeOffset="362359.2217">17416 15441 285 0,'0'0'135'16,"0"0"-84"-16,0 0 12 0,0 0-10 15,0 0-7-15,0 0-8 16,2-5-38-16,-10 5 9 16,-29 0-9-16,-13 0-1 15,-8 0-7-15,0 0 6 16,4 0-3-16,10 5 1 15,5 2-6-15,15-1 8 16,10-2-10-16,8-4-8 16,6 0 20-16,0 4-15 15,0 2-3-15,4 6 6 16,19 2 12-16,4 4 10 16,4 4 10-16,-2 1-13 15,-2 4 20-15,-4 8-12 0,-2 5-2 16,-8 1-7-1,-4-3-3-15,-6 3 2 0,-3-4-5 16,0-2 4-16,0-9-6 16,0-4 2-16,-3-8-8 15,1-9 6-15,2-3-24 16,0-2 20-16,0 0 4 16,0-7 2-16,0-19-5 15,5-13-45-15,19-10 22 16,7 8 24-16,5 0 7 15,6 3-3-15,-1 13 1 16,-1 8 2-16,-7 3 9 16,-4 10 0-16,-4 4-1 15,-4 0 9-15,0 0-15 0,-5 8 3 16,-3 16 3-16,-9 11-4 16,-4 6 22-16,0 7-8 15,-27 6-8-15,-11-6 3 16,-4-2-14-16,-1-10 0 15,-1-1-2-15,7-13 1 16,0 0-8-16,8-6-10 16,10-4-41-16,5-8-31 15,14-4-67-15,0 0-19 16</inkml:trace>
  <inkml:trace contextRef="#ctx0" brushRef="#br0" timeOffset="362670.2217">17960 15855 150 0,'0'0'106'15,"0"0"-35"-15,0 0-26 16,0 0-4-16,0 0 15 16,0 0-25-16,-43 10-22 15,18-10 0-15,8 0-6 16,9 0 5-16,4-17 12 15,4-15-4-15,6 0 11 16,17 1-23-16,14 5 10 16,-4 8-8-16,-1 9-6 0,-1 4-1 15,-4 5-2-15,-1 0-11 16,-6 14 14-16,-4 4-9 16,-12 8-5-16,-4 0-3 15,0 6-47-15,-6-6-37 16,-8-1-137-16</inkml:trace>
  <inkml:trace contextRef="#ctx0" brushRef="#br0" timeOffset="363063.5308">18602 15737 437 0,'0'0'245'0,"0"0"-189"0,0 0-49 16,0 0 10-16,0 0-16 16,0 0-1-16,0-2-6 15,-2 2-27-15,-10 0 30 16,1 0-12-16,5 0 15 16,4-8 1-16,2 0-1 15,0-2-5-15,0-4 3 16,10 2-18-16,13 6 13 15,6-2-13-15,-2 8 9 16,0 0 11-16,-1 0-15 16,-8 8 7-16,0 15 4 15,-7 12 4-15,-11 0 0 0,0 14 18 16,-11 6 5 0,-20-2 22-16,-6 1-32 0,2-6-1 15,6-11-12-15,10-16-5 16,7-10-7-16,10-7-42 15,2-4-55-15,6-10-130 16</inkml:trace>
  <inkml:trace contextRef="#ctx0" brushRef="#br0" timeOffset="363336.4289">19344 15408 428 0,'0'0'118'16,"0"0"-116"-16,0 0-2 15,0 0 28-15,0 0 18 16,0 0-45-16,6 68 2 16,-6-10 33-16,0 4-12 15,-6 11-23-15,-9-5 10 16,-3-3-11-16,7-2-24 15,4-15-10-15,7-7-33 16,0-14-21-16,5-14-55 16,19-13-71-16</inkml:trace>
  <inkml:trace contextRef="#ctx0" brushRef="#br0" timeOffset="363927.1784">20000 15415 256 0,'0'0'263'16,"0"0"-119"-16,0 0-114 15,0 0-25-15,0 0-5 16,0 0-17-16,-119-23-4 16,68 23-9-16,2 10-10 15,11 3 31-15,14-10-13 16,8 1 22-16,12-4-3 15,4 0 3-15,0 2-1 0,0 3-15 16,0 2-10-16,6 7 22 16,12 9 4-16,4-2 4 15,-4 7 5-15,0 2-4 16,-5 1 0-16,-8 6 1 16,-5 6-4-16,0 3 20 15,-7-2-15-15,-15-4 0 16,-5-4 4-16,5-10-11 15,4-6 0-15,9-12-5 16,7-4-13-16,2-4 16 16,0 0 1-16,0-13-1 15,20-22-17-15,13-7-3 0,12-6 22 16,4 2 0-16,2 6-1 16,-4 14-2-16,-7 8 6 15,-7 6-1-15,-10 10 24 16,-3 2-20-16,-5 0-1 15,-4 6 5-15,-1 20-9 16,-6 10 25-16,-4 8 4 16,0 9 7-16,-14 13 11 15,-14-1-10-15,-6 2-4 16,-6-9-15-16,-2-14-19 16,1-8 4-16,4-9-4 15,1-10-15-15,3-7-27 16,6-10-70-16,11 0-43 0,16-27-51 15</inkml:trace>
  <inkml:trace contextRef="#ctx0" brushRef="#br0" timeOffset="364249.5395">20367 15851 289 0,'0'0'146'0,"0"0"-115"16,0 0 2-16,0 0 46 16,0 0 0-16,0 0-72 0,-45 0-7 15,26 0-6-15,5 0 5 16,12-12-7-16,2-6 8 16,4-4-14-16,25-2 14 15,8 2 0-15,0 10 23 16,1 8-9-16,2 4-13 15,-2 0 7-15,-4 21-8 16,-7 2 0-16,-8 3 3 16,-7-4 0-16,-8 4-6 15,-4-7-7-15,0 2-55 16,0-15-90-16,-9-6-182 16</inkml:trace>
  <inkml:trace contextRef="#ctx0" brushRef="#br0" timeOffset="364699.2167">20907 15212 260 0,'0'0'173'0,"0"0"-160"0,0 0 8 16,0 0 39-1,0 0-18-15,0 0-30 0,6-8-12 16,-6 8 0-16,0 0 17 16,3 0-13-16,-3 0 16 15,0 0-1-15,4 0-5 16,8 0 1-16,7 1-12 15,10 26-3-15,11 11 18 16,5 8-18-16,-5 12 18 16,-5 4 4-16,-10 6-21 15,-13 7 21-15,-12 5-16 16,-5 10 9-16,-23-2 6 16,-11 7-18-16,-3-5 11 15,-1-2-14-15,-1-12-18 16,6-10-22-16,9-11-42 0,7-19 2 15,1-14-19 1,-5-17-71-16,-3-5-154 0</inkml:trace>
  <inkml:trace contextRef="#ctx0" brushRef="#br0" timeOffset="365369.0997">16432 15450 175 0,'0'0'92'0,"0"0"-25"15,0 0-11-15,0 0-29 0,0 0-8 16,0 0 46-16,-83 129-5 16,62-54-7-16,1 12-24 15,3 5-1-15,0-5-4 16,7-4-20-16,3-2 10 15,7-9-9-15,0-2 0 16,5-8-6-16,21-11 1 16,14-3-2-16,12-20 0 15,10-12-43-15,9-16-34 16,-2-4-91-16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2:58:14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27632 13776 25 0,'0'0'29'0,"0"0"2"0,0 0 8 16,0 0-1-16,0 0-6 16,0 0-14-16,0 0-8 15,0 0-6-15,0-2-2 16,4 0-2-16,17 2 1 15,10-5 11-15,12 4 0 16,3-6-7-16,10 4 1 16,11-6 2-16,13 0 1 15,12 1-7-15,12-1 1 16,14 0-3-16,5 1 3 16,4 0 0-16,-3 1-3 15,-10 4 0-15,-4-1-3 0,-4-3 6 16,0 4-6-16,0-6 2 15,6 4 0-15,-2-2-3 16,-6-3 3-16,-6 0-2 16,3 1-1-16,-3-1-2 15,2 2 4-15,0 4 2 16,-7 1-3-16,-4 2 5 16,1 1-4-16,1-3 2 15,0-1-1-15,3-2 0 16,-5-2-18-16,-4 2 19 15,-4-2 1-15,-8 2 3 16,3 5-1-16,-1 1 6 16,-1 0 5-16,0 0-13 0,-8 0 0 15,1 0-1-15,-2 0-2 16,0 0-3-16,2-3 4 16,-1-2-25-16,3 2 26 15,-3 3 2-15,-6 0-1 16,-3 0 8-16,-3 0 3 15,-1 0-12-15,-1 3 0 16,-6 2 0-16,4-1 0 16,0-2 0-16,6 2 1 15,2-4-1-15,-4 0 1 16,-10 0 1-16,-5 0-2 16,-12 0 0-16,-10 0 4 0,-1 0 7 15,-5 0-7 1,-1 0-4-16,2 5 0 0,1-2 0 15,3-1 0-15,2 0 3 16,2-2-3-16,-4 2 1 16,-5-2 0-16,-5 0 0 15,-4 0 3-15,-2 0 23 16,0 0 5-16,0 0-13 16,0 0-2-16,0 0-2 15,0 0-15-15,0 0-7 16,0 0-33-16,0 3-22 15,0-1-16-15,-15 0-59 16</inkml:trace>
  <inkml:trace contextRef="#ctx0" brushRef="#br0" timeOffset="1617.6243">27251 14502 186 0,'0'0'89'0,"0"0"-85"16,0 0 12-16,0 0 40 16,0 0-4-16,0 0-39 15,17 0-12-15,0 0 2 16,5 0 13-16,9 0 8 16,9 0-5-16,16 0-11 15,15 2 4-15,18 0 2 16,13 4 2-16,10-2-6 15,9-4-3-15,5 4-2 16,11-2-4-16,3 0 1 16,7-2 2-16,7 2-2 0,0 1-2 15,1-3 0 1,2 0 0-16,-1 0 0 0,-2 0 0 16,2 0-4-1,-2 0-12-15,-11 0-9 0,-6-7-5 16,-12-3 6-16,-13 0 9 15,-14 2 15-15,-5-1 0 16,-1 4 0-16,-5 1 0 16,-7-4 1-16,-7 4 0 15,-10-2-1-15,-5 2-6 16,-5 0 5-16,-1 0-10 16,-6 2 8-16,-3-1-3 15,-5 3 1-15,-5-2 5 16,-6 2 0-16,-2-2 1 0,-6 1 3 15,4 1 1-15,2-6-4 16,4 1-1-16,0 3 2 16,2-1-2-16,-7 1 0 15,-2 2 0-15,-8-3 1 16,-5 3 6-16,1-2 5 16,0 2 4-16,1 0-1 15,-5 0-1-15,2 0-4 16,-2 0-2-16,-4 0-3 15,-2 0-2-15,2 0-1 0,-2 0 0 16,0 0-1 0,0 0 1-16,0 0 2 15,0 0-1-15,0 0-3 16,0 0 0-16,0 0 0 0,0 0-5 16,0 0 3-16,0 0-7 15,0 0-15-15,0 0-16 16,0 0-29-16,0 0-73 15,0 0-101-15</inkml:trace>
  <inkml:trace contextRef="#ctx0" brushRef="#br0" timeOffset="9951.2038">23844 7820 7 0,'0'0'75'0,"0"0"-34"16,0 0-36-16,0 0-5 16,-133 0-18-16,71 0-38 15</inkml:trace>
  <inkml:trace contextRef="#ctx0" brushRef="#br0" timeOffset="11173.874">22024 7775 98 0,'0'0'33'16,"0"0"-29"-16,0 0 36 16,0 0 41-16,0 0-8 15,0 0-24-15,2 0-23 16,-2 0-9-16,0 0-8 16,5 0-9-16,10 0-1 0,14 0 0 15,18 0 1-15,17 0 1 16,10 0 4-16,6 0-3 15,5 0 3-15,0 0-1 16,6 0-1-16,9 0 1 16,12 0 4-16,11 3-6 15,6 1-1-15,6 2 1 16,0-1-1-16,-6 0-1 16,-5 1 0-16,-3-3 2 15,-1-2-1-15,5 1-1 16,0-2-1-16,2 2 0 15,-2-2 1-15,-2 0-4 16,4 0-1-16,0 0-3 16,4 0 0-16,-4 0 3 0,0 0-2 15,-6 0-6-15,-10 0 2 16,-8 2 1-16,-7 0 4 16,-5 2 1-16,0-2 2 15,-1 3-7-15,1-4 6 16,-4 1-2-16,2 0 1 15,-1-2 1-15,2 0 0 16,-1 0 3-16,-4 0-1 16,-7 0 1-16,-15 0-10 15,-15 0 4-15,-11 0 3 16,-14 0 4-16,-2-2 1 16,-1 2-1-16,7 0 0 15,6 0 0-15,3 0 0 0,1 0 0 16,-3 0-1-16,-5 0 1 15,-5 0 1-15,-7 0-1 16,-4 0 0-16,-7 0 1 16,-2 0 1-16,1 0 1 15,-5 0-1-15,0 2 2 16,0-2 0-16,0 0 2 16,3 1-3-16,-1-1-3 15,0 0 1-15,0 0 0 16,-2 0 1-16,0 0 8 15,0 0 17-15,0 0 13 16,0 0 12-16,0 0 7 0,0-14-26 16,0-19-33-16,0-9-20 15,-2-12 17-15,0-12-4 16,2-15 0-16,0-17-16 16,0-16-16-16,0-13 24 15,11 3 15-15,2 6 0 16,-4 8 11-16,0 0-7 15,-3-3 0-15,-1 1-2 16,0 2-2-16,-1 7-2 16,1 7 2-16,-1 1 5 15,-2 7-4-15,0 10 3 16,-2 10 13-16,0 10-1 16,0 7-4-16,0 10 15 15,0 4-10-15,-2 8 6 0,-2 5-9 16,-1 7-9-16,5 10 3 15,-2 2-1-15,2 3-7 16,0 2-4-16,0 0-25 16,0 7-66-16,-7 28-68 15,-13 14 41-15,-11 1-65 16</inkml:trace>
  <inkml:trace contextRef="#ctx0" brushRef="#br0" timeOffset="12637.021">21959 7807 7 0,'0'0'249'16,"0"0"-128"-16,0 0-79 16,0 0 1-16,0 0 6 15,0 0 9-15,11 0-3 16,-11-9-3-16,2-8-29 16,3-8-7-16,1-7-3 0,6-10-7 15,-1-9 1-15,2-16 8 16,3-16-14-16,4-15-1 15,2-15 0-15,5-8-1 16,0-6 1-16,4-3 1 16,-2 5-1-16,0 11 0 15,-7 14 4-15,-4 16-3 16,-7 15 0-16,-2 3 3 16,-7 7-4-16,-2 6-3 15,0 2 3-15,0 8 10 16,0 7-9-16,0 4-1 15,0 6 0-15,0 6 0 16,0 5 1-16,0 6 0 16,0 2 0-16,0 5-1 0,0 0 0 15,0 1-1-15,0 1-1 16,0-3 1-16,0 3 1 16,0 0-2-16,0 0 2 15,0 0 3-15,0 0-2 16,0 0 0-16,0 0-1 15,0 0 1-15,0 0 3 16,0 0-2-16,0 0-1 16,0 0 0-16,0-1-1 15,0 1 0-15,0 0 3 16,0-3 2-16,0 3-2 16,0-5 2-16,0-2-5 15,4-1-2-15,5-4-1 0,-1 5 0 16,-2-5 0-16,5-1-6 15,-2 3-1-15,0-1 5 16,-3 2 3-16,1 1-1 16,0 0 0-16,0-2 0 15,-1 1 1-15,3-5-4 16,1 5 5-16,-2-3 0 16,-1-2 1-16,3-2-1 15,0 2-3-15,-1 0 3 16,-1 3 1-16,-3-1 1 15,-2 3-1-15,-3 3 0 16,0 2 4-16,0 0-3 0,0 4 0 16,0-3 0-16,2 3 0 15,-2-1-1-15,0-3 3 16,0 0-3-16,2-2 0 16,0-1 1-16,0 2 0 15,1 0 4-15,-3 3-5 16,0 0 3-16,0 2 3 15,0 0-3-15,0 0-3 16,0 0-3-16,0 0 3 16,0 0 0-16,0 0-1 15,0 0 1-15,0 0 0 16,0 0 0-16,0 0-2 16,0 0 1-16,0 0 1 0,0 0-7 15,0 0-5 1,0 0-11-16,0 0-35 0,0 0-88 15,10 25-130-15,9 7 179 16,1-3-42-16</inkml:trace>
  <inkml:trace contextRef="#ctx0" brushRef="#br0" timeOffset="14439.9274">18918 6880 315 0,'0'0'98'15,"0"0"-98"-15,0 0-32 0,0 0 32 16,179-75 2-16,-74 19-1 16,6-9 0-16,-4-6 1 15,-9 1 0-15,-13 3 0 16,-18 9 0-16,-14 5-1 15,-19 9-1-15,-17 7-5 16,-10 9 0-16,-7 10 5 16,0 9-3-16,-20 4 0 15,-11 5-9-15,-5 0-5 16,-11 14 7-16,-7 26 4 16,-3 23 6-16,-8 23 1 15,0 32 13-15,-4 21 7 16,3 11-1-16,1 2 6 15,11-16-15-15,15-20-7 16,10-21-1-16,15-28-3 0,5-15-3 16,5-16 3-16,2-11-10 15,-1-6-26-15,3-10-28 16,0-9-55-16,0-3-58 16</inkml:trace>
  <inkml:trace contextRef="#ctx0" brushRef="#br0" timeOffset="14621.9167">19014 7207 395 0,'0'0'39'0,"0"0"-32"0,126-25 15 16,-40 2 34-16,12-2-26 15,5-1-19-15,-3 0-11 16,-7-2-32-16,-14-4-90 15,-19-4-243-15</inkml:trace>
  <inkml:trace contextRef="#ctx0" brushRef="#br0" timeOffset="14818.4201">19796 6912 417 0,'0'0'144'0,"0"0"-144"16,0 0-35 0,0 0 0-16,0 0 25 0,-2 125 10 15,-11-70 0-15,-1 2-3 16,4-16-113-16,3-20-170 16</inkml:trace>
  <inkml:trace contextRef="#ctx0" brushRef="#br0" timeOffset="14973.4217">19844 6545 414 0,'0'0'219'0,"0"0"-219"15,0 0-206-15,0 0-108 16</inkml:trace>
  <inkml:trace contextRef="#ctx0" brushRef="#br0" timeOffset="15207.4283">20058 6870 383 0,'0'0'65'0,"0"0"-57"16,-10 108-8-16,-9-49 24 0,-4 0-9 16,-2-1-10-16,8-5-5 15,8-15-29-15,9-13-28 16,0-13-28-16,7-12-57 16,26-3 71-16,9-41-34 15</inkml:trace>
  <inkml:trace contextRef="#ctx0" brushRef="#br0" timeOffset="15350.4252">20359 6904 112 0,'0'0'19'0,"0"0"-11"15,0 0-3-15,0 0 46 16,0 0 2-16,0 134 0 0,2-98-15 16,2 5-29-16,7-6-9 15,9-12-68-15,12-18-78 16</inkml:trace>
  <inkml:trace contextRef="#ctx0" brushRef="#br0" timeOffset="15767.4158">20936 6583 302 0,'0'0'230'0,"0"0"-230"15,0 0-3-15,0 0 3 16,0 0-7-16,0 0 3 0,-2 62 4 16,13-34 0-16,9-4-6 15,7-10-21-15,6-12-15 16,9-2 14-16,2-18 23 16,-1-18 1-16,-7-6-22 15,-11 3 12-15,-17 12 14 16,-8 3-3-16,0 10-1 15,-15 6-15-15,-18 8 3 16,-8 0 16-16,-10 18 3 16,-7 28 18-16,0 14 15 15,0 10 7-15,9 5-17 0,9 0 22 16,9-3-11 0,13-3-7-16,9-11-19 0,9-10-7 15,2-10 1-15,29-8-4 16,19-13-1-16,18-17-8 15,22-3-8-15,8-39-37 16,-1-17-72-16,-5-16-112 16</inkml:trace>
  <inkml:trace contextRef="#ctx0" brushRef="#br0" timeOffset="15995.92">21718 6284 417 0,'0'0'179'0,"0"0"-179"0,0 0-21 15,0 0 12-15,-47 129 9 16,23-39 14-16,-3 14-8 16,4 4-4-16,10-9-2 15,7-18-5-15,6-18-57 16,0-19-36-16,0-15-44 15,0-22-72-15</inkml:trace>
  <inkml:trace contextRef="#ctx0" brushRef="#br0" timeOffset="16173.9265">21511 6745 348 0,'0'0'191'0,"0"0"-189"15,0 0-1-15,0 0 11 16,115-16-2-16,-54 12-8 16,1 3-2-16,1-3-29 15,-6-5-89-15,-3-8-178 16</inkml:trace>
  <inkml:trace contextRef="#ctx0" brushRef="#br0" timeOffset="16510.417">21863 6653 306 0,'0'0'4'15,"0"0"4"-15,0 0 50 16,-33 114-27-16,33-78-10 16,0-3-16-16,0-6-2 15,16-2 6-15,10-9 7 16,10-8-2-16,8-8-3 15,3 0-6-15,9-22-5 16,-3-14-13-16,-1-4-15 16,-8-4 12-16,-10-1-1 15,-10 14-4-15,-15 10 21 0,-4 13 8 16,-5 8-8-16,0 0 0 16,0 26-24-16,-12 11 24 15,-1 5 3-15,4-5 1 16,5 2-4-16,4-5 1 15,0-5-1-15,24-6-32 16,17-14-101-16</inkml:trace>
  <inkml:trace contextRef="#ctx0" brushRef="#br0" timeOffset="16722.9384">22507 6629 396 0,'0'0'11'16,"0"0"-10"-16,0 0-1 15,0 0 18-15,-7 127 5 16,5-90-9-16,2-1-8 16,0-4-6-16,0-5-6 15,0-8-66-15,0-14-112 16</inkml:trace>
  <inkml:trace contextRef="#ctx0" brushRef="#br0" timeOffset="16878.4205">22390 6350 362 0,'0'0'104'16,"0"0"-104"-16,0 0-137 15,0 0 43-15,0 0-6 16</inkml:trace>
  <inkml:trace contextRef="#ctx0" brushRef="#br0" timeOffset="17260.4184">22608 6756 184 0,'0'0'29'0,"0"0"25"16,0 0 21 0,-4 127-46-16,1-86-23 0,3-5-2 15,0-6-4-15,0-9-6 16,0-8-23-16,7-12-13 16,12-1 17-16,12-14 25 15,12-21 4-15,9-13-4 16,1-12 0-16,3-3 13 15,-5 5-2-15,-7 16 9 16,-15 16 17-16,-13 14 19 16,-11 12-20-16,-1 0-36 15,-2 3-22-15,-2 18 22 16,2 9 6-16,-2 1 4 16,0-4 7-16,0-1-8 15,5-6-6-15,2 1-2 0,2-2 0 16,4 2 0-16,3-1-1 15,13 2-1-15,15-6-21 16,14-7-72-16</inkml:trace>
  <inkml:trace contextRef="#ctx0" brushRef="#br0" timeOffset="36438.2545">25397 3842 49 0,'0'0'129'16,"0"0"-91"-16,0 0 1 15,0 0 40-15,0 0 10 16,0 0-53-16,0 0-29 15,0 0-2-15,110 6-3 16,-35-6 20-16,12 0-19 16,11 0-2-16,4 0-1 0,1-2 5 15,-5-7-10-15,-7-3 5 16,-8 4-1-16,-14-2-4 16,-16 1 3-16,-19 0 2 15,-19 4 0-15,-9-1 1 16,-6 2-1-16,0-3 2 15,0-3 1-15,-8-1-3 16,-10-4-12-16,4 5 0 16,4 2 12-16,8 3 11 15,2 3 14-15,0 2-25 16,0 0 3-16,0-5-9 16,26 3-3-16,16 2-17 15,12 0 16-15,2 0 2 16,-8 0 3-16,-10 14 5 0,-9 4-7 15,-13 3 3-15,-11 5-5 16,-5 1 9-16,0-1 0 16,-25 1-5-16,-15-3 5 15,-7-4 0-15,3-1-4 16,10-10-86-16,12-9-103 16</inkml:trace>
  <inkml:trace contextRef="#ctx0" brushRef="#br0" timeOffset="36680.1244">27075 3413 295 0,'0'0'115'0,"0"0"-58"16,0 0-57-16,0 0-4 15,0 0 1-15,0 0 6 16,2 86-3-16,-2-22 36 15,0 4-27-15,-2 0-2 16,0-3-7-16,2-12-7 16,0-10-16-16,0-8-27 15,0-12-43-15,6-9-36 16,19-12-67-16</inkml:trace>
  <inkml:trace contextRef="#ctx0" brushRef="#br0" timeOffset="36929.2289">27514 3792 79 0,'0'0'154'16,"0"0"-151"-16,0 0 29 15,0 0 130-15,0 0-60 16,0 0-62-16,-45 1-37 16,19-1 4-16,5 0 1 15,6-13-5-15,6-5-2 16,6-6-1-16,3-6-12 15,0 2-9-15,16 1 5 16,13 9-14-16,3 12 28 16,5 6-56-16,6 0-22 0,1 14 15 15,-4 16-60-15,-9 5-3 16</inkml:trace>
  <inkml:trace contextRef="#ctx0" brushRef="#br0" timeOffset="37190.2078">27989 3858 212 0,'0'0'153'15,"0"0"-152"-15,0 0 8 16,0 0 20-16,-139-42-1 16,115 28 5-16,8 0 4 0,8-3 10 15,6 2-7 1,2-6-33-16,0-2 0 0,17-1-7 15,19-2-11-15,11 2-8 16,6 7 0-16,-6 9-20 16,-11 8 17-16,-10 0-19 15,-12 11-58-15,-12 20-7 16,-2 13 25-16,0 0-10 16</inkml:trace>
  <inkml:trace contextRef="#ctx0" brushRef="#br0" timeOffset="37484.7155">28294 3860 136 0,'0'0'253'0,"0"0"-157"0,0 0 18 16,0 0-19 0,0 0-51-16,0 0-19 0,2-93 19 15,-4 72-42-15,0 0 15 16,2 5-15-16,0 0 7 15,0 3-14-15,23-1 5 16,10 3-35-16,11 1 29 16,10 4-24-16,-3 6 9 15,-7 0 19-15,-12 0-23 16,-14 11-4-16,-5 12 0 16,-11 2-23-16,-2 1 29 15,0 2-23-15,-27-2-4 0,-11-2-11 16,-6-10-94-16</inkml:trace>
  <inkml:trace contextRef="#ctx0" brushRef="#br0" timeOffset="41659.7814">25559 3134 384 0,'0'0'29'15,"0"0"31"-15,0 0-60 16,0 0 0-16,-164 154 3 16,52-35 42-16,-13 8 6 0,5 5-50 15,10-18 16-15,21-16-17 16,20-21 0-16,17-26 4 15,8-15-4-15,1-10-6 16,3-6-9-16,5-12-58 16,6-8-24-16,11-15-64 15</inkml:trace>
  <inkml:trace contextRef="#ctx0" brushRef="#br0" timeOffset="41918.7413">24618 3220 211 0,'0'0'121'15,"0"0"-14"-15,0 0-35 0,0 0-72 16,0 0 0-16,148 82 8 16,-63 8-2-16,6 17 20 15,-4 3-16-15,-7-3-7 16,-4-9 19-16,-7-12-22 15,-9-10 10-15,-9-15-10 16,-9-11-3-16,-8-13-1 16,-10-8-48-16,-6-11-63 15,-13-18-119-15</inkml:trace>
  <inkml:trace contextRef="#ctx0" brushRef="#br0" timeOffset="55913.8981">18285 7962 67 0,'0'0'93'0,"0"0"-39"15,0 0 0-15,0 0 1 0,0 0-23 16,0 0 3-16,0 0-22 15,0 0-9-15,-24-23-7 16,24 23 3-16,17 0 0 16,10 0 0-16,9 0 5 15,13 0-4-15,18-4 2 16,18-4-1-16,23-5 22 16,18-4-18-16,16-6 3 15,14-2 11-15,12-4-19 16,14-1 9-16,10-2-8 15,11 2-1-15,11 0 4 16,18 2-4-16,4 3-1 16,12 4 0-16,-3-1 0 15,-12-1 0-15,-11 4 0 16,-26-2-2-16,-22-1-3 0,-14-3 0 16,-11-3 3-16,-15-1-4 15,-16 3 7-15,-24 6-1 16,-27 5 0-16,-25 4 4 15,-19 5-8-15,-10 2 4 16,-3 2 0-16,4 0 0 16,7 0 6-16,2 2-6 15,2-2 0-15,2 2 4 16,-7 0-5-16,-4-3 1 16,-5 1 0-16,-6 1 2 15,-3-1 3-15,-2 2 1 16,0-2 12-16,0 2-5 0,0 0 21 15,0 0-23-15,0 0-2 16,0-2 12-16,0 2-15 16,0 0 5-16,0 0-5 15,0 0-2-15,0-2 9 16,0 2-13-16,0 0 0 16,0 0 8-16,0 0-2 15,0 0-6-15,0 0 0 16,0 0 0-16,0 0-9 15,0 0 5-15,0 0-2 16,0 0 2-16,0 0-18 16,0 0-17-16,0 0-55 15,2 0-100-15</inkml:trace>
  <inkml:trace contextRef="#ctx0" brushRef="#br0" timeOffset="57339.3353">22556 6573 153 0,'0'0'79'0,"0"0"-9"16,0 0-15-16,0 0 25 16,0 0-45-16,0 0-10 15,-13-24-4-15,13 24-19 0,0 0-2 16,0 0 0 0,0 0-8-16,-2 0 3 0,2 0 4 15,0 0-10-15,0-3 10 16,-3 2-9-16,1-3 8 15,2 0-19-15,0-1 21 16,0 2 1-16,0 1 3 16,0 2 3-16,0-2 32 15,0 2-13-15,-2 0 5 16,2 0-1-16,-2 0-12 16,-1 0 9-16,3 0-27 15,0 0 0-15,-2 0-2 16,2 2-25-16,-6 24-19 0,-1 16 39 15,-4 16 7-15,2 6 3 16,2-3-3-16,5-5 0 16,2-10 3-16,0-6 3 15,0-4-6-15,0-4 0 16,0-9 8-16,0-2-11 16,5-5 3-16,-3-4 0 15,2-6-4-15,-2-2 3 16,-2-4 0-16,2 0-1 15,1 0 4-15,-1 0 11 16,0 0 0-16,3 0 9 16,4-4 29-16,8-17-27 15,12-13-24-15,8-1 0 16,2-1 8-16,3-2-12 0,3-1 4 16,0 1 0-1,2-1-6-15,-3 0 6 0,-1 5 0 16,-8 6-2-16,-3 6 3 15,-10 8-5-15,-9 6 4 16,-2 3 0-16,-4 5-7 16,0 0 3-16,-1 0-4 15,1 0 4-15,0 0-16 16,0 9 16-16,1 9-4 16,3 8 4-16,-1 6-5 15,0 4 10-15,-1 5-1 16,-5-2 1-16,4 2 7 0,-2-5-1 15,1-2-7-15,-3-6 3 16,4-4-3-16,-4-6 2 16,0-4-2-16,0-6 0 15,-1-2-24-15,1-2-2 16,0-2-15-16,1-2-48 16,4 0 3-16,14 0-35 15,10-10 6-15</inkml:trace>
  <inkml:trace contextRef="#ctx0" brushRef="#br0" timeOffset="57818.3418">23493 6624 336 0,'0'0'157'0,"0"0"-94"0,0 0-45 16,0 0-13-16,0 0-5 15,0 0-27-15,-11 35 26 16,11-5-3-16,0-6 4 16,0-4 0-16,0-6-6 15,6-5 4-15,9-4-6 16,8-2 8-16,6-3 8 16,2 0-6-16,0-19 9 15,-4-6-11-15,-12 0 4 0,-5 7-9 16,-8 3 5-1,-2 6-3-15,0 1 1 0,0 2 4 16,-8 3 10-16,-13 3 18 16,-10 0-25-16,-10 31 2 15,-7 10-7-15,3 5 0 16,7 0 12-16,11-4-10 16,10-6-1-16,7-5 1 15,10-4 7-15,0-3-9 16,0-5 0-16,10-2 0 15,11-5 20-15,8-4-12 16,12-2 8-16,10-6 3 16,11 0-17-16,8 0-4 15,3-8-11-15,-2-4-43 16,-5 2-35-16,-8 0-58 0,-10-2-49 16</inkml:trace>
  <inkml:trace contextRef="#ctx0" brushRef="#br0" timeOffset="65748.8048">25084 502 87 0,'0'0'41'15,"0"0"7"-15,0 0 38 16,0 0 20-16,0 0-27 16,0 0-11-16,0 0-3 15,0 0-30-15,12-71 14 16,-12 63-10-16,0 2-21 0,0 2 12 16,0 4-29-16,0 0 1 15,0 0-2-15,0 0-13 16,2 0 3-16,-2 18-36 15,2 12 11-15,2 14 29 16,3 4 11-16,2 0-5 16,2 3 1-16,2-1 8 15,-1 6-3-15,1 2-6 16,1 3 0-16,-4-3 4 16,3-7-4-16,1-10-2 15,-3-9-12-15,1-10-38 16,-6-8 6-16,-1-7-30 15,-1 0-39-15,-4-7-62 0</inkml:trace>
  <inkml:trace contextRef="#ctx0" brushRef="#br0" timeOffset="66625.723">25688 944 36 0,'0'0'94'16,"0"0"-62"-16,0 0 86 15,0 0-29-15,0 0-30 16,0 0-25-16,-114 40-29 16,88-40 14-16,4 0-7 15,6-1 1-15,5-13 21 16,4-3-23-16,5 0 5 15,2-4-9-15,0-1-4 0,11 0-6 16,18 3-5-16,11 2-5 16,3 9 6-16,-1 4 3 15,-5 4 4-15,-5 0-2 16,-8 9-8-16,-8 11 9 16,-7 6 1-16,-9 0 0 15,0 3 10-15,-6 1-10 16,-24 2 0-16,-1-1-29 15,-2-12-138-15,13-11-181 16</inkml:trace>
  <inkml:trace contextRef="#ctx0" brushRef="#br0" timeOffset="66874.0086">26203 844 646 0,'0'0'48'0,"0"0"-36"15,0 0-12-15,0 0 15 16,0 0-8-16,0 0 1 16,0 121 7-16,-9-71-2 15,-5-6-13-15,-3-4-19 16,-3-4-13-16,-5-3-72 15,1-7-82-15,0-9-159 16</inkml:trace>
  <inkml:trace contextRef="#ctx0" brushRef="#br0" timeOffset="67540.693">26876 507 417 0,'0'0'83'16,"0"0"-66"-16,0 0 73 15,0 0 2-15,0 0-67 16,0 0-8-16,-15-5-17 15,-25 5-7-15,-18 0-36 16,-6 0-7-16,0 0 11 16,9 0-4-16,12 0-7 15,17 0 38-15,10 7 2 16,12-1-5-16,4 4-7 16,0 2-32-16,4 4 39 15,21 3 15-15,8 3 28 16,3-1 3-16,-1 5 2 15,-3 4-5-15,-8 5 8 16,-5 1-21-16,-9 6 11 0,-7 0 6 16,-3-3-32-16,0-6 10 15,-9-5-10-15,-11-2-3 16,-3-6 1-16,6-6-27 16,3-6-13-16,7-6 2 15,7-2 15-15,0 0 25 16,0-8 0-16,7-20-1 15,26-9 1-15,19-4-13 16,6 3 13-16,2 8-2 16,0 8 7-16,-8 10 0 15,-10 8 13-15,-7 4 3 16,-10 0 19-16,-7 0-33 16,-5 20 1-16,-6 8 6 0,-7 8-5 15,0 7 20-15,-16 6-10 16,-15 1 8-16,-7-1-4 15,-4-5-19-15,2-8-8 16,4-4-4-16,2-8-53 16,8-6-17-16,6-12-63 15,9-6-105-15</inkml:trace>
  <inkml:trace contextRef="#ctx0" brushRef="#br0" timeOffset="67989.8861">27864 305 515 0,'0'0'41'0,"0"0"27"16,0 0 30-16,0 0-8 15,0 0-43-15,0 0-46 16,9-21-2-16,-24 70-37 15,-35 27 24-15,-23 34 14 16,-18 11 2-16,1-8 2 16,16-12-4-16,28-20-27 15,19-20 15-15,21-13-15 16,6-7 12-16,0-11 6 0,21-10-16 16,13-10 21-16,13-10 4 15,11 0 0-15,11-24 27 16,0-14-27-16,-9-6 0 15,-17-1 8-15,-16 6-6 16,-17 2 1-16,-10 3 8 16,0 1-8-16,-4 6 18 15,-16-1-16-15,-2 5 0 16,0 2-1-16,1 4-3 16,8 6-2-16,4 0 1 15,2 6-28-15,5-1-10 16,2 0-100-16,0-5-73 15,0 2-144-15</inkml:trace>
  <inkml:trace contextRef="#ctx0" brushRef="#br0" timeOffset="70022.1332">25481 1719 18 0,'0'0'348'16,"0"0"-305"-16,0 0-31 15,0 0 39-15,0 0 48 16,0 0-15-16,0 0-65 15,0 0-11-15,0 0-5 16,0 0 3-16,0 0 5 0,0 0-11 16,0 0-1-16,0 0-6 15,2 15-7-15,3 17 14 16,-1 15 13-16,3 11-7 16,-1 3 8-16,4 2-14 15,-1-3 0-15,-1-9-2 16,3-9 2-16,-1-10-18 15,-2-11-35-15,-1-5-56 16,-3-3-6-16,-2-5-45 16,1-4-33-16</inkml:trace>
  <inkml:trace contextRef="#ctx0" brushRef="#br0" timeOffset="70720.9955">26036 1921 109 0,'0'0'21'0,"0"0"-14"16,0 0 65-16,0 0 39 16,0 0-27-16,0 0-54 15,0 6-12-15,0 2 3 16,-11 6-7-16,-13-2 12 15,-3-4-22-15,-2-4-4 16,0-4-10-16,6 0-25 16,5 0 4-16,7-10 31 15,5-2 0-15,6-4 11 16,0-1-5-16,0 0-5 16,17-3 2-16,14 3-3 15,6 4 0-15,5 0-1 16,-7 8 2-16,-4 3 4 15,-8 2 0-15,-8 0-3 16,-5 0 0-16,-6 4 1 0,0 12-3 16,-4 10 12-1,0 7 4-15,0 8 28 0,-10-1-13 16,-9-2-23-16,-1-2-5 16,1-9-3-16,0-1-40 15,2-9-74-15,7-11-145 16</inkml:trace>
  <inkml:trace contextRef="#ctx0" brushRef="#br0" timeOffset="71008.4548">26680 1676 504 0,'0'0'160'16,"0"0"-148"-16,0 0-4 16,0 0 25-16,0 0-5 15,0 0-28-15,-8 57-4 16,-17 2 4-16,-6 9 6 16,0 4 0-16,2-9-6 15,2-7 0-15,0-10-8 16,4-8-21-16,2-6-44 15,-4-8-10-15,5-2-51 0,7-9-45 16</inkml:trace>
  <inkml:trace contextRef="#ctx0" brushRef="#br0" timeOffset="72888.6185">27316 1535 286 0,'0'0'77'0,"0"0"-66"16,0 0-1-16,0 0 67 16,0 0-31-16,0 0-32 15,-2 0-8-15,-3 0 4 16,3 0 6-16,-5 0-14 16,-2 0 15-16,-2 0-17 15,-7 3 3-15,-5 7-5 16,-8 4 3-16,-6 2-1 15,1 2 0-15,1-1-15 16,6-6 10-16,8-1-7 0,8-6 9 16,6-3-4-16,5 2 9 15,2-3-2-15,0 0 0 16,0 0 1-16,0 0 2 16,0 0-3-16,0 0 0 15,0 0 4-15,0 0 2 16,0 0-6-16,0 0 3 15,0 0 1-15,0 0 9 16,0 0-5-16,0 0 3 16,0 0 7-16,0 0-16 15,0 0 1-15,0 0-3 16,0 0 5-16,0 0-7 0,0 0 2 16,0 0 0-1,0 0-3-15,0 0 6 0,0 0-3 16,0 0 3-16,0 0-2 15,0 0 18-15,0 0-4 16,0 0-2-16,0 0 18 16,0 0-23-16,0 0 7 15,0 0-15-15,0 0 7 16,0 0-11-16,0 0 4 16,0 0 0-16,0 0-10 15,0 2 8-15,0 2 0 16,0 4-9-16,0 9-8 0,5 8 19 15,4 6 7-15,-1 3-5 16,-1-3 11 0,-3-2-10-16,1-3-2 0,-3 2 2 15,-2-2 5-15,0-2-7 16,0 0-1-16,0 1 0 16,0-4-8-16,-11-4 8 15,2-4-11-15,7-6-6 16,0-7-7-16,2 0 22 15,0 0-5-15,0-5-3 16,15-29 3-16,14-10-27 16,10 0 19-16,2 1 11 15,-1 10 8-15,-3 7-3 0,-2 3-1 16,-1 7 0 0,-1 5 11-16,2 2-11 0,-6 6 9 15,-4 0 9-15,-8 3-11 16,-3 0 10-16,-3 0-17 15,-1 8 0-15,-2 12 8 16,-1 8-8-16,-5 13 15 16,-2 5 17-16,0 6-21 15,-11 1 23-15,-11 5-15 16,-7-7-16-16,-5-5 15 16,-1-1-17-16,1-13 2 15,-2-3-3-15,3-5-12 16,-3-4-17-16,1-1-38 15,-1-9-25-15,7-4-22 0,13-6-49 16,12 0-57 0</inkml:trace>
  <inkml:trace contextRef="#ctx0" brushRef="#br0" timeOffset="73465.967">28192 1676 282 0,'0'0'12'16,"0"0"6"-16,0 0-5 15,0 0 45-15,0 0-15 16,0 0-29-16,-132 55-12 16,98-52-2-16,8-3 0 15,6 0-1-15,6-3-1 16,6-16 4-16,5-5 0 16,3-5-2-16,0-6 4 15,13-1-4-15,16 0 0 16,10 2-2-16,3 5 0 0,7 10-6 15,0 5 8 1,0 6 2-16,-2 4 0 16,-2 4 19-16,-8 0-13 0,-8 0 4 15,-2 9 19-15,-10 10-29 16,-5 8 13-16,-3 9 16 16,-9 10-9-16,0 11 31 15,-2 3-23-15,-23 5-27 16,-6 0 14-16,-5 3-14 15,-6-1 13-15,-5-1-9 16,-11-6-1-16,-6-4 3 16,-1-10-9-16,7-10-8 15,9-9-3-15,13-10-14 0,11-8 11 16,12-5-23 0,7-4-37-16,6 0 24 0,0-6 12 15,9-18-208 1</inkml:trace>
  <inkml:trace contextRef="#ctx0" brushRef="#br0" timeOffset="75903.0572">28209 808 143 0,'0'0'137'15,"0"0"-135"-15,0 0 42 16,0 0 47-16,0 0-9 16,0 0-15-16,-2 0-31 15,2 0-5-15,0 0 16 16,0 0-31-16,0 0 3 15,0 0-14-15,0 0-1 16,23 0-8-16,24 0-16 16,20 0-4-16,22 0 24 15,9 0-26-15,2 0 19 0,-5 0 2 16,-3 0-9 0,-7 0 11-16,-9 0-3 0,-7-2-3 15,-11 1 6 1,-10-4-17-16,-3-2 20 0,-7 2-2 15,-9 1 3-15,-9 2-4 16,-13 2 3-16,-7 0 0 16,0-2 29-16,0 2-27 15,0 0 14-15,0 0 11 16,0 0-24-16,0 0 10 16,0 0-13-16,0 0 0 15,0 0-7-15,0 0 3 16,-16-2-1-16,-6-3-8 15,-5 3-15-15,-4 1 22 0,-2-1-28 16,-14 2-66-16,-11 0 3 16,-3-2-121-16</inkml:trace>
  <inkml:trace contextRef="#ctx0" brushRef="#br0" timeOffset="76368.3499">28579 523 474 0,'0'0'5'0,"0"0"-3"16,0 0 71-16,0 0-17 16,0 0-29-16,0 0-27 15,3-6-6-15,-15 16 6 16,-25 23-12-16,-15 6 12 16,-8 5 22-16,2-6-20 15,12-9 0-15,8-9-2 16,13-6 8-16,11-9-5 15,8 2-3-15,4-5 0 0,2-2-10 16,0 0 8-16,0 0-13 16,0 0 1-16,0 6-19 15,4 3 17-15,16 6 15 16,5 3 1-16,11 0 8 16,6 4-6-16,9 2 4 15,7-2 0-15,2 2-6 16,-4 0-16-16,-12-6-114 15,-15-4-156-15</inkml:trace>
  <inkml:trace contextRef="#ctx0" brushRef="#br0" timeOffset="77911.9968">29509 696 166 0,'0'0'106'0,"0"0"-78"16,0 0 33-16,0 0 24 15,0 0-5-15,0 0-61 16,0-15-9-16,0 15-10 0,0-1 0 15,2 1 0-15,14-3 0 16,6 3-3-16,7 0 3 16,7 0 0-16,2 3-8 15,0 11 8-15,-1 2 0 16,-3 4-5-16,2 3 3 16,-5 6-3-16,-5 3 5 15,-1 5 0-15,-5 2-1 16,-7 6 5-16,-5 4-2 15,-8 4 7-15,0 2-4 16,-8 4 4-16,-18-5-2 16,-6 0-6-16,-1-3 7 15,-1-2-5-15,-1-3-3 0,-3-5 4 16,3-3 3 0,1-8-5-16,5-5-2 0,5-4 3 15,3-5-4-15,4-4 3 16,1-4-2-16,3 0 0 15,3-4 3-15,4 1-4 16,2-5 1-16,-1 0-4 16,3 3-3-16,0-3 6 15,2 0 1-15,0 0-1 16,0 0 6-16,0 0-5 16,0 0 0-16,0 0 2 15,0 0 14-15,0 0-10 16,0-3 6-16,15-9-10 15,6 1 4-15,1-3-7 0,4-2 1 16,3-1-3-16,7 0-1 16,2-1-3-16,0 2 7 15,-3 1 0-15,-4 1-2 16,-4 4 2-16,-4 1 0 16,-3 3 2-16,-5 2-6 15,1 0 4-15,-5 0 0 16,-4-1 2-16,-1 3 3 15,-4 0 2-15,1 2 4 16,-3 0-2-16,0 0 23 16,0 0-22-16,0 0-1 15,0 0 0-15,0 0-9 16,0 0-1-16,0 0-23 0,-7 6-19 16,-15 15 40-16,-2 2 2 15,-5 4 1-15,4-3 1 16,2-3 4-16,-1 2-5 15,2-4 0-15,-3 1 5 16,1-1-5-16,-3-5 1 16,2-2-1-16,-1 1 0 15,-3-6-6-15,0 0 5 16,0-6-10-16,2-1-6 16,7 0 12-16,5 0 4 15,3-3 1-15,3-14 1 16,1-7 5-16,4-2-6 15,-4-6 9-15,6-2-9 0,0 2 20 16,-3 2-6-16,1 2-1 16,-2 1 0-16,0 6-6 15,2 4 16-15,0 2-5 16,-1 3-11-16,1 3 19 16,0 1-24-16,-1 2 8 15,3 0-4-15,-1 2-4 16,1 0-4-16,0 0 2 15,0 2-5-15,0-1 2 16,-1 3-25-16,3 0-18 16,0 0-24-16,0 0-102 15,0-5-183-15</inkml:trace>
  <inkml:trace contextRef="#ctx0" brushRef="#br0" timeOffset="82395.8334">24351 1780 306 0,'0'0'103'0,"0"0"-96"16,0 0 18-16,0 0 20 15,0 0-6-15,0 0-18 16,0 0-21-16,2 25-18 16,-2 33 18-16,0 21 10 15,-15 18 18-15,-12 2-23 16,-4-11-4-16,2-9 2 15,0-18-3-15,6-9-34 16,6-12-31-16,1-10-56 16,3-14-56-16</inkml:trace>
  <inkml:trace contextRef="#ctx0" brushRef="#br0" timeOffset="82638.7499">24066 1910 139 0,'0'0'369'16,"0"0"-350"-16,0 0-19 15,0 0-5-15,0 0 5 16,0 0 10-16,151 131 46 16,-88-63-28-16,3-4 0 15,-1-6-22-15,-1-11-5 0,-3-11-2 16,-6-6-7-16,-3-14-28 15,-6-10-46-15,-1-6-70 16,-9-6-158-16</inkml:trace>
  <inkml:trace contextRef="#ctx0" brushRef="#br0" timeOffset="82826.2822">24770 1979 337 0,'0'0'92'16,"-154"-3"-87"-16,40 18 27 0,-23 11-6 16,-20 8-24-1,1-4-2-15,20-7 0 0,27-4-2 16,33-7-12-16,27-2-81 16,20-5-149-16</inkml:trace>
  <inkml:trace contextRef="#ctx0" brushRef="#br0" timeOffset="90448.0317">28747 15320 13 0,'0'0'102'0,"0"0"-39"15,0 0 6 1,0 0 40-16,0 0-12 0,0 0-28 16,0 0-12-16,0 0-28 15,2 0 13-15,-2 0-6 16,0 0-23-16,0 0 4 16,0 5-17-16,0-5 0 15,0 0-5-15,0 3 2 16,-9 3 3-16,-15 4-2 15,-16 3 6-15,-5-1 8 16,-4 2-12-16,2-5 0 16,3-1 2-16,-3 0 4 15,-3 2-6-15,-5-2 0 16,-10 2 6-16,0-2-9 0,-4 2 3 16,1-6 0-16,-4 4-3 15,3 2-5-15,0-4-1 16,2 0 7-16,5 0-7 15,2-1 3-15,-1-5 6 16,1 0 0-16,-4 0-3 16,-6-5 10-16,-3-9-7 15,-6-4 0-15,2-3 2 16,3-2-2-16,5 5 9 16,13-4-6-16,10 4 16 15,7-5-16-15,8 6 9 16,2-5 0-16,2-4-9 15,3-2 3-15,2 2-6 0,3-5 0 16,4 7 6-16,4 2-4 16,6 0 3-16,5-4-5 15,0-1-3-15,12-10-4 16,17-4-3-16,7-6-6 16,10-7 15-16,5-4-20 15,5-5 8-15,7 0 5 16,3 5-11-16,1 7 14 15,1 5-9-15,-2 10 8 16,-1 2 0-16,2 6-1 16,-1 3 7-16,13 1 0 15,-2 2 3-15,4 2-11 16,2 3 8-16,-6 3 0 16,6 2-3-16,4 5 11 15,4 5-8-15,7 2 5 0,-2 0 1 16,-5 0-7-16,-6 9 1 15,-6 7 0-15,-9-1-8 16,-7 3 10-16,-9 0-2 16,-6 7 0-16,-3-3-1 15,-7 3-4-15,-7 3 5 16,-6 5 0-16,-3 3-9 16,-2 4 15-16,-2 4-6 15,-5 11 2-15,-4 6 6 16,-6-1-3-16,-3 0-5 15,0-3 0-15,0-10 6 16,0-3-4-16,-12-3-2 0,-3-7 3 16,-1-2 2-1,-2 4 5-15,0-9-10 0,-1 4 0 16,-2-2 5-16,-3 0 0 16,-3 4-5-16,-4-1 3 15,-9 2 3-15,-5 3-4 16,-2-6-2-16,0 3 0 15,5-6 0-15,2-2 4 16,0-3-4-16,2-5 0 16,-4-5 4-16,-3 2-4 15,1 1 0-15,-1-8 0 16,-2 2-4-16,2-2 6 0,-1-2-2 16,-1 2 0-16,5-6 6 15,1 2-8 1,5 0 2-16,3 0 0 0,-2 0-4 15,1-4-17-15,3 2 13 16,4-2 6-16,7 0-11 16,7 0 12-16,2 0-21 15,4 0-12-15,2 0 2 16,3 0-64-16,0 0-66 16,2-10-108-16</inkml:trace>
  <inkml:trace contextRef="#ctx0" brushRef="#br0" timeOffset="99242.3766">18889 577 22 0,'0'0'51'0,"0"0"-4"16,0 0 9-16,0 0-18 15,0 0-7-15,0 0-1 16,0 0 0-16,0-3 4 16,0 3-16-16,0 0-18 15,0 0 0-15,0 0-7 16,0 6-9-16,-11 25 9 0,-16 20 7 15,-10 17 25 1,-8 12-12-16,3 0-3 0,0-3 15 16,7-12-24-16,16-10 1 15,1-11-2-15,9-7 3 16,1-4-1-16,0-5-2 16,4-5-4-16,-1-6-9 15,1-7-36-15,2-4-4 16,0-4-5-16,2-2-31 15,0 0 11-15</inkml:trace>
  <inkml:trace contextRef="#ctx0" brushRef="#br0" timeOffset="99678.9995">18511 698 82 0,'0'0'178'15,"0"0"-88"-15,0 0-13 16,0 0-4-16,0 0-18 16,0 0-17-16,6-17-38 15,-4 17-5-15,9 0 4 16,12 21-7-16,10 7 8 15,12 8 16-15,11 4-10 0,6 2 17 16,5-2-19-16,6-2 24 16,1 1-24-16,2-2 5 15,0-5-9 1,-9-2 0-16,-14-7 2 0,-13-8-8 16,-13-2 5-16,-12-6 1 15,-8-5-2-15,-4 1 0 16,-1-3 2-16,0 0 0 15,-2 0 0-15,2 0 4 16,0 0-3-16,-2 0-1 16,2 0 0-16,-2 0-9 15,3 0-38-15,3 0-60 16,4-8-88-16</inkml:trace>
  <inkml:trace contextRef="#ctx0" brushRef="#br0" timeOffset="105865.4126">20479 1518 13 0,'0'0'37'16,"0"0"-15"-16,0 0-9 15,0 0 9-15,0 0-6 16,0 0 2-16,0 0-8 15,-2 0-4-15,2 0 7 16,0 2-7-16,0-2-3 16,0 0 2-16,0 0-2 15,-3 3 3-15,-4 8-6 0,-10 7 4 16,-8 14 2 0,-12 18 9-16,-13 22-9 0,-8 24 18 15,-13 12 20-15,-3 7-29 16,1-10 9-16,8-18-23 15,12-16 3-15,13-19-4 16,11-12 3-16,11-11-4 16,7-14 1-16,7-4-5 15,4-8 5-15,0-3-15 16,0 0 10-16,0 0-2 16,0 0 7-16,0 0-2 15,2-8 2-15,11-13-28 16,3-4-25-16,1-3 12 15,6-4-38-15</inkml:trace>
  <inkml:trace contextRef="#ctx0" brushRef="#br0" timeOffset="106344.5474">20029 1584 118 0,'0'0'104'16,"0"0"12"-16,0 0-30 0,0 0-2 16,0 0 0-1,0 0-38-15,0-41-31 0,0 41-15 16,2 0-9-16,4 9-8 15,8 20-5-15,6 17 19 16,4 12 3-16,3 12 0 16,0 6 5-16,2 2 1 15,0 1-2-15,0-2 8 16,2-7-10-16,3-6 2 16,3-4-4-16,1-5 0 15,3-6 2-15,-4-10 2 16,-5-9-4-16,-10-7 0 0,-7-8 3 15,-6-4-1-15,-4-8-2 16,-1 1 0-16,-4-4-5 16,0 2 9-16,0-2-5 15,0 0 1-15,0 0-3 16,0 0-2-16,0 0-4 16,0 0-17-16,0 0-26 15,3-8-52-15,-1-14-185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1:48:19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5499 8624 413 0,'0'0'61'16,"0"0"-61"-16,0 0-9 15,0 0-20-15,0 0 29 16,116-32 12-16,-83 32-6 15,3 11 8-15,4 8 0 16,7 8 5-16,11 6 1 16,20 9-16-16,24 7 9 15,27 3 32-15,23 6-43 16,26-2 7-16,21-3-9 0,20-11 4 16,21-12-6-16,10-12 8 15,11-15-3-15,1-3-3 16,2-5-15-16,-10-22 13 15,-24-7-1-15,-23-4 3 16,-34-4 0-16,-30 0 2 16,-22 0-2-16,-14 1 1 15,-7-3 7-15,4-4-8 16,2 2 0-16,-8 1-3 16,-11 4-7-16,-16 3 12 15,-20 6-2-15,-9 9 0 16,-13 4 3-16,-11 6-3 15,-9 10 0-15,-5 3 0 0,-4 0-1 16,0 0 1-16,0 0 0 16,0 0 13-16,0 0-5 15,0 0 15-15,0 0-23 16,0 0 4-16,2 0-10 16,1-2 0-16,4 0-5 15,10 0-19-15,6-1-23 16,10 3-17-16,5 0-52 15,-2-7-93-15</inkml:trace>
  <inkml:trace contextRef="#ctx0" brushRef="#br0" timeOffset="8556.5605">5295 12097 7 0,'0'0'38'15,"0"0"-19"-15,0 0-1 16,0 0-1-16,0 0-13 16,0 0 23-16,0 0 11 15,114 31-9-15,-85-12 13 16,5 10-7-16,17 7 2 16,16 10-4-16,27 8-21 15,36 2-5-15,41-3 6 16,45-6-6-16,45-11 3 0,26-7-7 15,18-12-3-15,8-8 6 16,-3-9-6-16,-16-2 0 16,-13-30-1-16,-21-17 3 15,-30-6-3-15,-20-15 1 16,-30 3 0-16,-30-1 0 16,-30 7 0-16,-20 14 0 15,-19 8-1-15,-10 11 3 16,-7 6-2-16,-3 6 0 15,-8 6-2-15,-6-2-3 16,-4 4-3-16,-10 2-12 16,-4 3 5-16,-4-2-14 0,-4-3-6 15,0-6-25-15,-1-10-91 16</inkml:trace>
  <inkml:trace contextRef="#ctx0" brushRef="#br0" timeOffset="21618.813">19194 3884 66 0,'0'0'51'0,"0"0"-9"16,0 0 10-16,0 0-9 0,0 0-10 16,0 0 5-16,0 0-12 15,0 0 3-15,-35-67-13 16,33 64-10-16,0 3-5 16,2 0 0-16,0 0-1 15,0 0-4-15,0 0-3 16,0 0-12-16,0 0-11 15,0 3 5-15,10 14 23 16,7 3 2-16,5 4 0 16,5 0 0-16,6 4 1 15,9 2-1-15,10 0 3 16,10 3 2-16,11-4 1 16,8 0-2-16,8-4-1 0,7-4-2 15,6-2 3 1,3-2-3-16,4-5 0 0,11-5 3 15,13-2-3-15,6-3 3 16,11-2-2-16,1 0-1 16,1 0 0-16,0-4 2 15,-5-1-3-15,-4-2 1 16,-8 2 0-16,-6 4 0 16,-10-6-1-16,-14 4 0 15,-9-5 3-15,-3-2-3 16,7-5 2-16,10-4-1 15,4-3 0-15,4-1-1 0,-5 4 0 16,-6-2-1 0,-7 7 1-16,-15 0 0 0,-14 2 1 15,-13 2-1-15,-10 4 2 16,-15 0-1-16,-6 3 6 16,-8-2 0-16,2 3-1 15,3-2-1-15,8 1 8 16,3-4-6-16,3 3-6 15,-5 0 0-15,-6 2-1 16,-5-1 0-16,-5 3 0 16,-11-3 1-16,-2 3-1 15,-4 0 3-15,0 0 6 16,0 0 12-16,0 0 1 16,0 0-9-16,0 0 0 15,0 0-9-15,0 0-4 0,0 0-20 16,0 0-55-16,0 0-124 15</inkml:trace>
  <inkml:trace contextRef="#ctx0" brushRef="#br0" timeOffset="25030.1918">12499 7911 79 0,'0'0'32'0,"0"0"-31"16,0 0 6-16,0 0 17 15,127-4 13-15,-81 4-1 16,12 0 8-16,16 6-8 0,20 6 5 15,28-2-8 1,36-5-6-16,34-5-16 0,40 0 2 16,29-4-6-16,26-19-2 15,16-4-5-15,16-1 0 16,-2-2-29-16,-12-3-7 16,-17-4-20-16,-26-3-9 15,-27-1 9-15,-19-3 6 16,-15 3 19-16,-14-1 25 15,-20 5 2-15,-18 5 3 16,-24 4-6-16,-22 4-22 16,-23 8-8-16,-25 3 31 15,-19 8 6-15,-18 1 2 16,-11 2 6-16,-5-1 42 16,-2 3 1-16,0 0-15 15,0 0-24-15,0 0-12 16,2 0 0-16,-2-3 0 0,0 3 0 15,5 0-3-15,-3 0-17 16,5 0 3-16,-3 0-11 16,-2 3-51-16</inkml:trace>
  <inkml:trace contextRef="#ctx0" brushRef="#br0" timeOffset="44001.6902">19828 5636 25 0,'0'0'128'0,"0"0"-71"15,0 0-19-15,0 0 32 16,0 0 6-16,0 0-9 0,0 0-22 15,6-28-22-15,-6 28-1 16,0 0-5-16,0 0-4 16,-8 0-12-16,-26 0-2 15,-26 9-8-15,-25 23 1 16,-19 16 6-16,-17 12-1 16,1 8 0-16,2 7-11 15,10 0 10-15,8 2 1 16,0 4 0-16,-5 6 0 15,-6 12 3-15,-3 12 0 16,0 10 2-16,14-2-2 16,13-11 0-16,18-25-2 0,20-16 2 15,16-17-3-15,8-10-1 16,10-10 0-16,3-6 4 16,5-4 0-16,3-8-3 15,4-3-1-15,0-4-13 16,0-3 3-16,0 2 14 15,0-1 6-15,0-3 0 16,0 0-4-16,0 0-2 16,11-21-14-16,11-8 2 15,12-8-7-15,9-11 6 16,7-12-9-16,8-12-24 16,0-14-7-16,-6-3-5 15,-10 8 29-15,-11 18 19 16,-10 21 10-16,-11 15 31 0,-5 14 30 15,-3 7-33-15,-2 2 5 16,0 4 16-16,0 0-27 16,0 0-22-16,0 0-16 15,-11 10-9-15,-20 28 25 16,-15 26 9-16,-18 14 15 16,-2 8-11-16,-1-1-5 15,7-9 3-15,10-14-8 16,13-10 2-16,10-10-1 15,10-12-4-15,10-12-2 16,2-8 2-16,5-7 4 16,0-3-2-16,0 0 2 15,0 0-2-15,0 0-2 0,12 0 1 16,17 1 5-16,6 3 10 16,5 1-7-16,1 0-4 15,-2 1-5-15,6 1 3 16,2 3-3-16,1-1-33 15,0-5-136-15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1:49:09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2745 2855 173 0,'0'0'107'16,"0"0"-51"-16,0 0-36 15,0 0 19-15,0 0 20 16,0 0-28-16,0 0-11 16,0 0-20-16,-4 18-17 15,-13 21 10-15,-14 21 7 16,-19 18 0-16,-8 4 5 15,-2 0-5-15,6-5-4 16,10-9-38-16,4-9-52 16,-3-2-20-16,-1-15-61 15</inkml:trace>
  <inkml:trace contextRef="#ctx0" brushRef="#br0" timeOffset="278.3273">2242 3020 186 0,'0'0'101'16,"0"0"-49"-16,0 0-45 15,0 0-7-15,0 0-6 0,0 0 6 16,33-18-10-16,-12 39 10 15,3 11 0-15,12 1 1 16,2 1-3-16,13-2 2 16,14-2 0-16,22-4 0 15,19-4-18-15,13-8-58 16,-1-14-86-16</inkml:trace>
  <inkml:trace contextRef="#ctx0" brushRef="#br0" timeOffset="21163.1372">12518 13906 25 0,'0'0'48'0,"0"0"-6"0,0 0-2 15,0 0-7 1,0 0-30-16,0 0 0 0,0 0 0 16,54 30 13-16,-21-20-3 15,8 6 14-15,12-3 3 16,14 2-7-16,11 1-3 16,22 0 10-16,30 5-8 15,30-3 9-15,27-4 2 16,27 2-12-16,2-4-10 15,6-5-11-15,-4-2 1 16,-16-1-1-16,-10-4 1 16,-2 0 2-16,-3 0-1 15,-5-16 2-15,3-3-4 16,-8-1-4-16,-7 3 4 0,-6 0 0 16,-12 8-1-16,-7-4 0 15,-14 7 0-15,-13-4 1 16,-16 5 0-16,-15 0 0 15,-12 2 1-15,-15 0 1 16,-14 2 1-16,-5-3-1 16,-6 0-2-16,3-5-4 15,7 1 4-15,-1-1 0 16,0 0-1-16,-3 1-2 16,-5-2 3-16,-12 0 1 15,-4 4 2-15,-8 0-1 16,-6 2 1-16,0-1 1 15,1 5 5-15,0-5-4 16,-2 3-2-16,-1 0 4 16,-2 2 10-16,-2 0 16 0,0 0-8 15,0 0-2-15,0 0-3 16,0 0-2-16,0 0-3 16,0 0-2-16,0 0-5 15,0 0-1-15,0 0-7 16,0 0-2-16,0 0 2 15,0 0 2-15,0 0 0 16,0 0-2-16,0 0 0 16,0 0-3-16,0 0-12 15,0 0-21-15,0 0-23 0,0 0-40 16,0 0-54-16,-4-10-124 16</inkml:trace>
  <inkml:trace contextRef="#ctx0" brushRef="#br0" timeOffset="26197.7225">4110 3116 19 0,'0'0'23'0,"0"0"29"16,0 0 10-16,0 0-29 15,0 0-18-15,0 0 7 16,0 0 0-16,58-88-13 16,-51 81-5-16,2 6-3 15,-1-1-1-15,1 2-2 16,-1 0-4-16,0 0-1 16,-1 17-3-16,-5 17 10 15,-2 17 1-15,0 21 14 16,-13 24 17-16,-25 37 14 15,-9 23 3-15,-5 21-33 16,2 7 1-16,5-12-10 0,11-18-3 16,21-25-4-16,13-26-1 15,0-27 0-15,13-14-1 16,10-12 2-16,2-10 6 16,-6-10-4-16,1-12-1 15,-5-8 4-15,-3-8-5 16,-1-2 5-16,3 0 4 15,7-14 10-15,9-13-4 16,3-2-6-16,-6 7-6 16,-9 8-2-16,-9 7 2 15,-5 7-3-15,-4 0-3 16,0 0-14-16,0 32-20 16,-7 23 37-16,-15 28 27 15,-5 21 16-15,-6 17-29 0,-1 11-7 16,-3 4 5-16,-1-3-7 15,-3-9-5-15,1-12 4 16,5-14-2-16,4-16-1 16,2-14 3-16,4-10-4 15,5-10 2-15,7-6-2 16,4-8 0-16,5-8-3 16,4-7-22-16,0-11-37 15,0-6-9-15,13-2-57 16,3-12-45-16</inkml:trace>
  <inkml:trace contextRef="#ctx0" brushRef="#br0" timeOffset="31821.3377">3874 9930 134 0,'0'0'69'0,"0"0"-41"15,0 0-11-15,0 0-15 16,0 0 14-16,0 0-9 16,0 0 0-16,-2-70 45 15,2 50-25-15,9-5-22 16,22-6-5-16,11-4-11 15,14 1 8-15,2 1-15 16,0 0 9-16,-5 6 3 16,-6 6 4-16,-6 5 2 15,-12 6 3-15,-10 6 2 16,-7 4-10-16,-6 0 2 16,-1 14-17-16,-3 34 12 0,-2 40 8 15,-13 42 8-15,-32 43 35 16,-16 38-10-16,-3 19-2 15,2 13-16-15,6-5-9 16,18-7 0-16,15-10-5 16,15-29-1-16,8-31 0 15,0-37-2-15,17-37-4 16,10-24 0-16,4-15-16 16,0-17 10-16,8-18 2 15,1-13 10-15,0-2-1 16,5-24 4-16,-3-8 3 15,-7 6-6-15,-8 6 3 0,-9 13-3 16,-11 6 0 0,-1 3-1-16,1 0-3 0,4 15-12 15,5 24 16-15,2 22-9 16,-7 20 9-16,-3 26 24 16,-8 31-12-16,0 35 1 15,0 27-7-15,0 29 8 16,0 3-8-16,0 1-6 15,0-8 0-15,0-27-5 16,-17-17 9-16,-3-25-4 16,4-17 0-16,2-10 0 15,8-6 6-15,6-9-5 16,0-11 4-16,0-17-2 16,0-10 1-16,0-6-2 0,0 6-1 15,0-9 4-15,0-9-10 16,-2-9 8-16,-2-17-3 15,-1 0 16-15,5-11-15 16,0 1 1-16,0-7-4 16,0-4-1-16,7-1-4 15,1 0 3-15,2-2-18 16,-1-4 17-16,-7-4-32 16,0 0-11-16,0 4-10 15,-2-4-15-15,0 0 4 16,0 0-2-16</inkml:trace>
  <inkml:trace contextRef="#ctx0" brushRef="#br0" timeOffset="40065.6457">27127 5310 67 0,'0'0'0'0,"0"0"-18"16,0 0 18-16,144 32 17 15,-91-20 30-15,14 2 18 16,22 6 0-16,23 1-16 16,29 6-2-16,28-1-21 15,38 0-4-15,40-3-6 16,39-2-10-16,28-7-1 16,12-8-3-16,-1-6-2 15,-8 0-1-15,-16-20 1 0,-23-4 0 16,-32 0 0-16,-39 4 2 15,-45 2 0-15,-45 4 1 16,-39 3 3-16,-34 6 6 16,-26 3 13-16,-13 2-10 15,-5 0 2-15,0 0-1 16,0 0-11-16,0 0-5 16,0 0-13-16,4 0-66 15,0 0-103-15,7 0-62 16</inkml:trace>
  <inkml:trace contextRef="#ctx0" brushRef="#br0" timeOffset="41198.4584">12609 7840 255 0,'0'0'3'0,"0"0"0"0,0 0-3 16,135 78 13-16,-69-53 26 15,19 1-10-15,24-2 29 16,25 3-9-16,24-4-11 16,25-5-7-16,29-4-20 15,22-11-3-15,31-3-5 16,25 0-2-16,32-17-2 15,14-12 1-15,11-3 0 16,2-6-1-16,-27 1 1 16,-16 0 0-16,-30 3 2 15,-28 4-1-15,-21 2 5 16,-26 0 4-16,-18-4-1 0,-19-1-2 16,-19-6-7-1,-24 0 5-15,-28 6-5 0,-32 6 6 16,-30 10 15-16,-18 7 30 15,-8 5 16-15,-5 4-34 16,0-2-31-16,0 3-2 16,0 0-4-16,0 0-13 15,0 0-7-15,0 0-9 16,0 0-3-16,0 0-10 16,0 0-12-16,4 0-25 15,3-1-16-15,6 1-10 16,7-3 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1:50:36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25885 15488 145 0,'0'0'0'0,"0"0"6"0,0 0-6 15,0 0 6 1,0 0 10-16,0 0-4 0,0 0-8 16,0 0 7-16,-16 41-11 15,16-32 0-15,0-7-3 16,0 3-10-16,0-5 7 16,0 0 3-16,0 0 6 15,0 2 3-15,0-2 9 16,0 0 9-16,0 0 34 15,0 0-9-15,0 0 10 16,0 0-5-16,0 0-8 16,0 0 18-16,0 0-32 15,0 0-23-15,0 0-9 16,0 1-4-16,2 17-11 16,14 19-1-16,3 29 12 0,4 32 4 15,-5 32 11 1,-7 27 4-16,-7 21 9 0,-4 9-22 15,2-1 6-15,-2-15-8 16,6-29 6-16,-2-34-1 16,2-36-4-16,3-19-1 15,-2-18 6-15,2-16-6 16,-5-5 0-16,3-14 0 16,-5 0-2-16,2 0 2 15,3-7 9-15,5-19-9 16,-2 1-7-16,2 2-9 15,-3 9 9-15,-7 10-5 16,-2 4-39-16,2 0-10 16,-2 0-21-16,0 0 4 0,2 0-16 15,3 0-39-15</inkml:trace>
  <inkml:trace contextRef="#ctx0" brushRef="#br0" timeOffset="674.1041">24892 16535 247 0,'0'0'32'0,"170"8"-16"15,-23-8 26-15,35 0-13 16,44-8 14-16,32-19 7 15,35-4 5-15,28-5-20 16,13 4-2-16,20 6 2 0,1 4-4 16,4 7-16-16,0-1-11 15,-10 2-4-15,-8 5 0 16,-24-10 2-16,-27 7-2 16,-23 2 0-16,-28-2 2 15,-25 7 1-15,-15 0-3 16,-22 5 3-16,-9-4 4 15,-8 4-12-15,-10 0 5 16,-12 0-15-16,-13 0 10 16,-13 0-11-16,-19 0 13 15,-15 0 3-15,-16 0-6 16,-17 0 2-16,-16 0 4 16,-14 0 0-16,-6 0 3 0,-6 0 0 15,-1 0-1 1,-2 0 3-16,0 0-3 0,2 0 12 15,-2 0-14-15,0 0 3 16,0 0 2-16,0 0 0 16,0 0-1-16,0 0-2 15,0 0 4-15,0 0-11 16,0 0 5-16,0 0-20 16,0 0-11-16,0 0-66 15,0 4-83-15,0-4-86 16</inkml:trace>
  <inkml:trace contextRef="#ctx0" brushRef="#br0" timeOffset="1101.6294">32296 15037 122 0,'0'0'91'16,"0"0"-90"-16,0 0 5 0,0 0 54 16,-114 171 26-1,51-59-7-15,-10 30 5 0,-7 11-17 16,-5 7-30-1,-7 6-19-15,3-1-2 0,4-9-14 16,6-9-2-16,4-21 0 16,11-20 3-16,6-19-3 15,12-13 0-15,6-16-6 16,5-8 4-16,12-14-4 16,4-2 4-16,7-10 2 15,6-12-42-15,4-6 30 16,2-2-44-16,0-4-11 15,0 0 21-15,0 0-17 16,2 0-6-16,10 0-23 0,-1 0-27 16</inkml:trace>
  <inkml:trace contextRef="#ctx0" brushRef="#br0" timeOffset="17516.1689">3978 11703 22 0,'0'0'47'0,"0"0"-36"15,0 0-11-15,0 0-4 16,0 0 4-16,0 0 3 0,0 0 0 16,0-53 7-16,0 45 4 15,0 4 5-15,0-1-1 16,0 0-6-16,0 3-12 15,5-2-12-15,3 0-20 16,0 0 6-16,0 0 7 16,-1 0 12-16,-5 2 5 15,0 2 2-15,0 0 3 16,-2 0-3-16,0 0 0 16,4 0 2-16,-4 0-1 15,2 0 4-15,0 0-1 16,0 0-2-16,2 0-1 15,3 9 4-15,-1 13 3 0,-1 10 1 16,-2 11-5-16,-3 18 23 16,0 14-5-16,-10 12 2 15,-11 11 13-15,-6 2-15 16,4 1-2-16,3-8-4 16,5-6-8-16,3-5-2 15,5-3 9-15,3-3-2 16,0-2-5-16,-1 7-1 15,1-6-4-15,1-4-3 16,-1-15 2-16,4-19-2 16,0-18-4-16,0-9 4 15,0-7-10-15,0-3 1 16,7 0 9-16,17-15 15 16,9-7 13-16,6-4-20 0,-4 4-6 15,-3 6-2-15,-8 6-3 16,1 8 2-16,-6 2-4 15,4 0-5-15,-1 12 0 16,-6 28 3-16,-2 21 6 16,-10 20 1-16,-4 21 3 15,0 17 2-15,0 26-3 16,-7 22-2-16,0 12 0 16,3 1-22-16,4-11 22 15,-3-19 7-15,3-5-1 16,0-7-4-16,0-9 0 15,0-7-1-15,0-6 5 16,0-9 1-16,-6-10-4 0,-5-13-3 16,-1-15 7-1,6-17-5-15,4-5-1 0,2-13 0 16,0-3-1-16,0-4 4 16,0-5-4-16,0-4 1 15,4-4-1-15,-2 0 3 16,3-9-2-16,-1 2-1 15,1-1-3-15,-1-3-7 16,-1 2 2-16,3 1 3 16,-2 2-1-16,3-1 3 15,5 4-5-15,1-2-16 16,3 0-46-16,-1-9-98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2-06T02:44:34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5314 11875 62 0,'0'0'70'16,"0"0"-38"-16,0 0 20 0,0 0 26 16,0 0 26-16,0 0-40 15,0 0-21-15,-13 0 3 16,13 0-26-16,0 0 11 15,0 0-27-15,0 0 2 16,0 0-9-16,0 0 3 16,0 0-6-16,0 2 5 15,13 16-37-15,14 10 38 16,12 13-3-16,13 6 6 16,8 3-1-16,15 4-2 15,17-3 0-15,11-9 2 16,13-6 6-16,11-10-6 0,11-10-2 15,11-9 2-15,7-7-8 16,14 0 6-16,10-14 0 16,14-13-3-16,9-4 0 15,-4-3-1-15,-10 7-6 16,-4 3 0-16,-13 3 3 16,-9 6-1-16,-8 0 8 15,-5-1-1-15,-7 2 1 16,-1 0 0-16,-4-2 0 15,-4 1 1-15,-4-2-1 16,-10-3 3-16,-13 0-3 16,-12 0 17-16,-12 0-17 15,-4 2 13-15,-4 6-13 0,3 1 0 16,-4 8-7-16,-8 1 5 16,-8 0 0-16,-13 2-2 15,-9-5 3-15,-5 2 1 16,-4-5 0-16,-6-2 0 15,0 0 2-15,-7 2 4 16,-6 1 0-16,-1 2 5 16,-3 1-4-16,-2 1-4 15,1 2-3-15,-3 1 0 16,0 0 18-16,0 0-17 16,0-3 8-16,0 2 20 15,4-3-26-15,1 0 22 0,4-5-21 16,-1 2 10-1,2-3 0-15,-1 1-14 0,-3 3 0 16,-2 5 0-16,-4-2 6 16,0 3-8-16,0 0 2 15,0 0 0-15,0 0-13 16,0-1 11-16,0 1-11 16,0 0 5-16,3 0-31 15,-1 0 8-15,9 0-59 16,5 8-90-16,2-6-10 15</inkml:trace>
  <inkml:trace contextRef="#ctx0" brushRef="#br0" timeOffset="1710.3819">3891 13878 3 0,'0'0'89'0,"0"0"-58"16,0 0-3-16,0 0 74 15,0 0-22-15,0 0-43 16,19-24-1-16,-19 24-12 16,0-3 25-16,0 3-6 15,0 0-26-15,2 0 3 0,6 0-20 16,9 0-11-1,12 0 11-15,8 0-7 0,3 0 7 16,1 0 0-16,-6 17-4 16,-6 10-7-16,-2 12 11 15,-10 17 0-15,-6 20 0 16,-11 23 2-16,0 17 11 16,-28 18 1-16,-13 9-13 15,-3-10 16-15,3-13-17 16,10-30 0-16,10-20 10 15,7-14-8-15,3-5 26 16,7-5-13-16,4-11-12 16,0 1 6-16,0-5-9 15,0-12 0-15,2-2 2 16,4-7 1-16,3-3-3 16,1-2 0-16,0-1 1 15,9-2 2-15,6-2-2 0,7 0 0 16,6 0 12-16,-4 0-8 15,-3 0-1-15,-6 0 1 16,-8 0-3-16,-1 0 18 16,-8 0-17-16,1 0 0 15,-1 0-3-15,-2 1-2 16,-2 6-9-16,1 0-66 16,-1-1-148-16</inkml:trace>
  <inkml:trace contextRef="#ctx0" brushRef="#br0" timeOffset="2341.969">3686 14800 263 0,'0'0'133'0,"0"0"-56"15,0 0 14-15,0 0-29 16,0 0-17-16,0 0-45 15,72-16 3-15,3 15 0 16,17-6-3-16,7 1 0 16,5-7 1-16,6 0 7 15,0-1-8-15,-2-2 0 16,-13 0 2-16,-16 0-6 16,-28 6 4-16,-20 6 0 15,-20 0 0-15,-8 4 8 16,-3 0-7-16,0-2-1 15,-8-1 0-15,-27 3-8 0,-16-3-8 16,-3 1-4-16,5 0 14 16,13 0 12-16,18-3-6 15,12 5 2-15,6-5 5 16,0 3-7-16,27-3-9 16,28-4-3-16,19 3 5 15,4 2 8-15,-7 4-1 16,-13 0 0-16,-17 0 0 15,-20 0 18-15,-9 2-18 16,-12 15 0-16,0 6 8 16,-29 15-7-16,-27 8 35 15,-16 2-12-15,-1-7-24 16,9-9 0-16,14-5-14 0,19 0-64 16,22-15-148-1</inkml:trace>
  <inkml:trace contextRef="#ctx0" brushRef="#br0" timeOffset="2920.2835">5808 14289 255 0,'0'0'177'0,"0"0"-123"16,0 0-43-16,0 0-7 16,0 0 1-16,0 0 2 15,0 40 11-15,23-19-15 0,6-4 2 16,13-7 7 0,12-8-11-16,1-2 3 0,-1 0-4 15,-10-20-18-15,-15-2 17 16,-15-4-44-16,-14 6 21 15,0 4 1-15,-31 8-42 16,-16 6 54-16,-9 2 10 16,-9 2 1-16,-6 22 56 15,-3 10-31-15,5 8 28 16,11 6 11-16,21 3-40 16,19 5 9-16,18-3-27 15,13 5 6-15,50-15 34 0,28-15-35 16,38-15 7-1,25-13-18-15,9-26-20 0,-9-32-21 16,-21-21-62-16,-21-21-46 16,-18-15-94-16</inkml:trace>
  <inkml:trace contextRef="#ctx0" brushRef="#br0" timeOffset="3234.282">6983 13738 255 0,'0'0'208'0,"0"0"-83"15,0 0-90-15,0 0-24 16,0 0-11-16,0 0-10 16,-4 120 9-16,4-20 2 0,0 22 9 15,0 19-10 1,0 5 8-16,-2-5 0 0,2-16-8 16,0-28 1-1,0-27-1-15,0-24 7 0,-4-20-7 16,-6-11 0-16,-5-11 6 15,-6-4 17-15,-8-3 21 16,-4-27-29-16,0-12 22 16,8-16-20-16,12-9 8 15,13-10-21-15,0 4 3 16,29 12-14-16,17 13-27 16,12 17-63-16,9 21-19 15,5 10-100-15,-5 0-58 16</inkml:trace>
  <inkml:trace contextRef="#ctx0" brushRef="#br0" timeOffset="3930.2764">7637 14200 266 0,'0'0'163'0,"0"0"-74"16,0 0 17-16,0 0-29 16,0 0-49-16,0 0-28 15,-10-11-4-15,8 11-3 0,2 0-10 16,0 0-29-16,0 0 17 16,0 0-32-16,0 0 36 15,0 4 6-15,18-4-14 16,9 0 33-16,2 0 0 15,3-16 0-15,-9-7-7 16,-9 10-5-16,-5 1 12 16,-7 5 11-16,-2 4-11 15,0-1 57-15,0 4-30 16,0 0-10-16,-4 0-16 16,-11 0 4-16,-6 5-5 15,5 6 0-15,5-5 7 0,5-2-5 16,4-3-2-1,0-1 0-15,2 0 12 0,0 0-7 16,0 0-1-16,0 0 15 16,0 0-15-16,0 0 34 15,0-1-38-15,0-11 6 16,0 2-19-16,4 1 14 16,2 4-1-16,1 1 0 15,-1-4 5-15,6 2-5 16,-3-1 1-16,-1 6-1 15,0-2 22-15,-6 2-19 16,-2 1 14-16,0 0-17 16,0 0 4-16,0 0-13 15,0 0 2-15,0 0-36 16,0 1-1-16,0 12 23 0,0-1 21 16,0-3 0-16,0 0 2 15,0-8-8-15,0 1 6 16,0-2 0-16,0 0-6 15,0 0 6-15,0 0-16 16,0 3-17-16,0 1-45 16,0 0-43-16,0 4 14 15,0-8-106-15</inkml:trace>
  <inkml:trace contextRef="#ctx0" brushRef="#br0" timeOffset="17774.8863">10 11780 151 0,'0'0'27'0,"0"0"-27"16,0 0 0-16,0 0 10 16,0 0 46-16,0 0-26 15,0 0-10-15,0 0 10 16,0 0-3-16,0-1 12 15,0-3-27-15,0 0-11 16,0 0 3-16,0 0-1 16,0-1 0-16,0 1 3 15,0 1-1-15,41-1 8 16,46-3-5-16,55 2 2 16,47-1 10-16,41 2-7 0,24 1-1 15,7 3-12 1,-5 0-2-16,-17 0-1 0,-9 0-12 15,-7 0-18-15,7-10 5 16,-8-4-20-16,1-5 27 16,-8-6 7-16,-22 6 3 15,-10-2 10-15,-13 8 1 16,-8 1 0-16,-4-1-6 16,14 6 6-16,5 0-20 15,0 0-24-15,-3 4 4 16,-18 1 24-16,-22 2 3 15,-21 0 13-15,-23 0 7 16,-30 0-4-16,-19 0 5 0,-20 0-7 16,-9 0 0-1,-6 0 7-15,7 0-5 0,3 0 18 16,-1 0-11-16,-3 0-10 16,-7 0 11-16,-5 0 38 15,0 0 13-15,0 0-3 16,0 0-38-16,0 0-10 15,0 0-8-15,0 16-3 16,0 19 0-16,0 23 0 16,0 22 4-16,0 15 8 15,2 12-12-15,-2 16 0 16,0 13 1-16,0 15 4 16,6 11-5-16,8 12 0 15,11 18 6-15,6 19-15 0,7 6-44 16,-1 1 53-16,3-10-3 15,-1-15 7-15,-6-6-2 16,-2-3 8-16,-11-15 1 16,-4 3 3-16,-10 1-12 15,-1-8-2-15,4 4 31 16,2-9-30-16,7-11-2 16,4-10-5-16,2-13 6 15,-1-9 45-15,-4-3-26 16,-2 2 12-16,-5-10-31 15,-2-8 0-15,-6-3 0 16,-4-15 9-16,0-8-4 16,0-14-6-16,0-14 1 0,3-18 0 15,-1-12-2 1,0-3 2-16,0-11-4 0,-2 0-6 16,0 0 10-16,0 0-6 15,0 0-7-15,0 0-8 16,0 0 3-16,0 3-15 15,0-3-16-15,0 0-51 16,-6 0-121-16</inkml:trace>
  <inkml:trace contextRef="#ctx0" brushRef="#br0" timeOffset="22957.2721">7762 10249 288 0,'0'0'109'0,"0"0"-45"16,0 0-37-1,0 0 19-15,0 0 37 0,0 0-9 16,0 0-13-16,69-97-17 16,-69 97-17-16,0 0 17 15,0 0-41-15,0 0 0 16,2 0-6-16,4 26-35 15,8 35 11-15,3 37 24 16,4 32 6-16,-3 27 5 16,-5 12-8-16,0 14 0 15,-4 0 0-15,-2-9-16 16,-3 1 3-16,-2-16 8 0,-2-10 1 16,5-6-4-1,-1-13 1-15,4-15 1 0,0-9 6 16,3-16-17-16,1-18 16 15,-6-14-3-15,1-15 4 16,-5-11-3-16,0-3 3 16,-2-2 0-16,0-3 8 15,0 3-7-15,0-6 7 16,0-1-8-16,0-3 0 16,4-6-3-16,-2-3 3 15,6 0 0-15,-6 2 0 16,2 2 6-16,1 1-6 15,-1 1 0-15,0-1 0 16,2 2-3-16,-4-1 3 16,0-2-3-16,0-4-1 0,2-3-37 15,-4 0-30 1,9-5-30-16,5 0-41 0,1-22-36 16</inkml:trace>
  <inkml:trace contextRef="#ctx0" brushRef="#br0" timeOffset="33363.5324">24 7393 4 0,'0'0'46'0,"0"0"-1"16,0 0-21-16,0 0 4 15,0 0 0-15,0 0-12 16,0 0 11-16,0 0-4 16,-8-10-6-16,8 8 1 15,0 2-17-15,0 0-2 16,0 0 1-16,0 0-4 16,4 0 4-16,11 0 3 0,3 0 1 15,7-2 19-15,6 0-15 16,7-1 6-16,16-2-2 15,19-1-9-15,27-3 15 16,28 0-12-16,25 1-5 16,7-1 3-16,3 0-4 15,-2-3-2-15,-9 0 2 16,4-2 0-16,-1 0-3 16,4 0 3-16,1-3 0 15,5 0-2-15,14-7-3 16,10 0 2-16,7-6 1 15,5-3-13-15,-8 5 15 16,-12 2-13-16,-11 6-11 16,-19 6 14-16,-20 5-3 15,-17 4 13-15,-16 3-1 0,-15 0-17 16,-12-1 16-16,-4-6-3 16,-2-2 5-16,0-3 1 15,6-3 3-15,-3-3-3 16,7-4 0-16,-4 2 4 15,-9 0-5-15,-8 2 0 16,-12 5 0-16,-13 5-1 16,-7 5 6-16,-7 0 1 15,1 3 4-15,1 1 3 16,2 1 6-16,3 0-19 16,5 0 1-16,7 0-2 15,-1 0 2-15,0 0-1 16,-1 0 0-16,-6 3 6 0,-5 6-1 15,-8-1-5-15,3 4 1 16,-3 8 8-16,7 9-8 16,2 18 2-16,5 15 2 15,-1 16-2-15,-1 29 5 16,-4 21-5-16,-11 24 1 16,-5 23 9-16,-3 15-11 15,2 3-4-15,6 6-13 16,3-7 4-16,3-12 4 15,1-1-29-15,6-14-10 16,-1-8 24-16,0-4-5 16,-2-7-10-16,-9-1 15 0,-6-8 8 15,-5-2 12-15,0-2-1 16,-2-3 3-16,-12-2-2 16,3-3 2-16,7-7 0 15,2-4 0-15,2-8 18 16,0-3 31-16,0-12-18 15,2-6-7-15,9-8 47 16,2-1-39-16,-1 3-5 16,-2-1-10-16,1-3-11 15,1 2-3-15,-1-10 32 16,3-3-27-16,-2-7-8 16,5-7 0-16,-2-13 0 0,-7-10-20 15,0-22-79-15,-8-5-140 16</inkml:trace>
  <inkml:trace contextRef="#ctx0" brushRef="#br0" timeOffset="48330.2425">323 4999 20 0,'0'0'124'0,"0"0"-102"16,0 0-15-16,0 0-14 15,0 0 7-15,0 0 0 16,0 0 19-16,0 0-4 16,-56-38 16-16,48 30 14 15,0 4-9-15,6 2-6 16,0 2 9-16,0 0-19 0,2 0-15 15,0-2-5 1,0 2-8-16,0 0-9 0,0 0-14 16,0 0 27-16,0 0-12 15,14 0 16-15,7 2-1 16,10 8 5-16,17 2-4 16,18 0 11-16,32-2-6 15,39-1 20-15,23-1-17 16,18-1-5-16,7 1 3 15,-11-2 0-15,-3 2-6 16,-7-2 0-16,-6 0 3 16,-7-4-6-16,1 0 3 15,4-2 0-15,6 0 0 16,8 0 7-16,2 0-7 16,-5-4 0-16,-11-6 0 15,-11 0-3-15,-14-2 3 16,-11 0 0-16,-12-2-4 0,-10 4 8 15,-9 0-4-15,-13 1 0 16,-19 6 0-16,-14 1-7 16,-14-1 7-16,-12 3 0 15,-3 0-3-15,-7-1 6 16,-5 1-3-16,0 0 0 16,-2 0 0-16,0 0 7 15,0 0-6-15,0 0 10 16,0 0-2-16,0 0-3 15,0 0-4-15,0 0-2 0,0 0 2 16,0 0 16-16,0 0-6 16,0 0 6-16,0-4 10 15,7-8-7-15,7-11 31 16,3-12-47-16,5-18 8 16,3-10-22-16,-2-12 9 15,1-12 0-15,0-5-2 16,-1 3 12-16,-5-1-10 15,-7 9 0-15,-7 9 1 16,-4 8 5-16,0 11-6 16,0 11 0-16,0 11 0 15,-2 6 8-15,0 11-7 16,-3 7-1-16,3 1 2 16,2 6 2-16,0 0-4 15,0-1 0-15,0 1-4 0,0 0 4 16,0 0-3-16,0 0 3 15,0 0-7-15,0 0-3 16,0 0 8-16,-2 0-4 16,2 0 4-16,0 0-49 15,-2 0-28-15,2 0-40 16,-8 16-48-16,2 6 71 16</inkml:trace>
  <inkml:trace contextRef="#ctx0" brushRef="#br0" timeOffset="58986.5341">3036 3098 358 0,'0'0'10'0,"-125"70"-10"15,54-4 3 1,-8 24 1-16,-5 28-2 0,-8 23 1 16,-4 19 0-16,1 18 7 15,-8 10-10-15,-15 4 0 16,-12 4 8-16,-10-13-9 16,4-22 1-16,25-31-38 15,28-30-30-15,32-40-63 16</inkml:trace>
  <inkml:trace contextRef="#ctx0" brushRef="#br0" timeOffset="59213.8604">1678 3369 474 0,'0'0'0'16,"0"0"-13"-16,136 131 13 15,-58 10 1-15,9 48 19 16,14 33-7-16,14 19 13 16,36 5-23-16,40-10 2 15,31-11-5-15,26-29-5 16,1-36-56-16,-15-42-25 16,-24-58-78-16</inkml:trace>
  <inkml:trace contextRef="#ctx0" brushRef="#br0" timeOffset="60196.418">4959 3970 326 0,'0'0'89'16,"0"0"-52"-16,0 0-37 16,0 0-13-16,0 0 9 15,0 0 8-15,0 125-4 16,-6-21 48-16,-19 14-30 15,-4 6 8-15,-5-5-20 16,1-13 2-16,6-16-12 16,10-18 4-16,5-16-27 15,8-13-22-15,4-16-58 0,0-19-102 16</inkml:trace>
  <inkml:trace contextRef="#ctx0" brushRef="#br0" timeOffset="61791.4669">5037 4076 332 0,'0'0'57'0,"0"0"-42"15,0 0-2-15,0 0-9 16,0 0 30-16,0 0-11 0,7-16-1 16,5 11-3-16,16-8-16 15,25-4 0-15,32-2-3 16,34-3 1-16,30 5-5 16,23-4 4-16,28 1 0 15,20-2-2-15,17-7 1 16,15-4 0-16,-9-2-18 15,-16 6-9-15,-21 7 24 16,-33 8-13-16,-22 6 17 16,-14 8-4-16,-12 0 4 15,-7 0-3-15,-6 8-5 16,-14 12-5-16,-13 2 7 0,-12 4 3 16,-9 1 3-16,-1-1-4 15,-1 0 15-15,2 6-11 16,2-5 0-16,-6-1 2 15,-9-4-1-15,-10-2-1 16,-12-6 0-16,-12-3-2 16,-9-4 5-16,-2 0-3 15,-4-2 0-15,-2 8 3 16,0 5-4-16,-5 5 4 16,-19 13-2-16,-15 14 5 15,-9 11 0-15,-12 13 0 16,-3 8 7-16,1 3-9 15,10-3 3-15,15-7-7 16,12-8 0-16,11-9-1 16,12-4 3-16,2-3-2 0,0-8 0 15,0-4 0-15,0-11-2 16,5-10 2-16,-3-6 0 16,-2-10 0-16,0 1 3 15,0-3-4-15,-18 0 1 16,-26 0-2-16,-24 0-1 15,-16 0-5-15,-23 5 8 16,-18-1-1-16,-16 2 4 16,-23 4-3-16,-12 0 0 15,-16 0 3-15,-13-2 14 0,-7-3-5 16,2 0-5-16,3-5-7 16,15 2 5-16,30 0-5 15,28 1 0-15,20 4 0 16,10-1-7-16,1-2-6 15,2-4 5-15,8 0 4 16,6 0 5-16,7 0-4 16,2 0 3-16,7 0-23 15,13 0 22-15,13 0-7 16,19 0 8-16,7 0-12 16,9 0-19-16,2 0 31 15,8 0 11-15,-2 0 11 16,2 0 7-16,0 0-28 15,0 0 0-15,0 0-1 16,0 0 4-16,0 0-4 0,0 0 0 16,0 0 0-16,0 0 4 15,0 0 0-15,0 0 5 16,0 0 13-16,-2 0-15 16,-2 0 9-16,-3 0-16 15,3 0 0-15,2 0 1 16,-1 0 5-16,3 0-6 15,0 0 0-15,0 0 10 16,0 0-8-16,0 0 4 16,0 0 0-16,0-2 21 15,0 2-24-15,0 0 18 16,0 0 14-16,-2-2-19 0,-3 0 10 16,-1-2-26-16,-3-3 0 15,2 7-7-15,2-5 7 16,1 3-6-16,2 2 3 15,2 0-24-15,0 0 25 16,0 0-5-16,0 0-12 16,0 0 14-16,0 0-23 15,0 0 15-15,0 0 3 16,0 0-18-16,0 0 26 16,0-2-5-16,0 2 7 15,0-3 0-15,0 3 6 16,0 0-6-16,0 0 4 15,0 0 3-15,0 0 3 16,-3 0-10-16,-1-7 6 16,2 3-7-16,-2-2 6 0,-3-3-5 15,0-4 5-15,0-6 2 16,-1 2 1-16,-1-3-8 16,-3-1 0-16,2 2 7 15,-2 1-4-15,3 6-3 16,0 1 0-16,3 4 4 15,4 1-11-15,-6-1 7 16,4 0-1-16,-2 0-9 16,1 2 11-16,1-1-1 15,2 2 0-15,0 0 9 0,2 1-15 16,0 1 6-16,0 2 0 16,0 0-4-16,0 0 4 15,0 0 0-15,0 0 0 16,0 0-37-16,0 0 14 15,0 0-16-15,0 0-18 16,0 0-12-16,0 0-82 16,10 0 32-16</inkml:trace>
  <inkml:trace contextRef="#ctx0" brushRef="#br0" timeOffset="62676.5725">6979 3030 193 0,'0'0'190'0,"0"0"-137"16,0 0-2-16,0 0 17 15,0 0-27-15,0 0-6 16,0 0-4-16,-6-31-29 16,6 29 11-16,0-3-13 15,2-6-13-15,19-3-1 0,11 0-30 16,10 0 28-16,10 2 13 16,1 4-31-16,3 5 27 15,-7 3-4-15,-9 0 3 16,-7 11 8-16,-10 21-40 15,-12 16 24-15,-11 19 4 16,-18 15 12-16,-33 10 3 16,-14 2-3-16,-6-6 0 15,6-7 17-15,14-19-17 16,13-17 20-16,14-18-19 16,14-15 6-16,8-6-8 15,2-6 1-15,0 0 0 16,33 0 6-16,21 0-1 15,20 0 17-15,10-18-22 16,3-6-15-16,-8 2-7 0,-17 4-44 16,-22 4-56-16,-28 4-87 15</inkml:trace>
  <inkml:trace contextRef="#ctx0" brushRef="#br0" timeOffset="69840.3642">6130 10464 22 0,'0'0'53'0,"-45"198"-34"16,5-76-12-16,-6 12-7 16,-2-4-67-16</inkml:trace>
  <inkml:trace contextRef="#ctx0" brushRef="#br0" timeOffset="72039.9496">5430 10142 274 0,'0'0'82'0,"0"0"-79"0,0 0 4 16,0 0-14-16,0 0-2 15,0 0-1-15,0 7-1 16,0 10 11-16,13 10 9 15,3 6-4-15,-1 9 0 16,-1 13 22-16,-8 15-21 16,-6 13-3-16,0 19 8 15,0 9-10-15,-10 7 13 16,-4 3-11-16,5-2-1 16,7 2 10-16,0-5-7 15,2 0-5-15,0-2 0 16,0-2 7-16,0-3-10 15,0-11 3-15,0-6 0 0,0-6-8 16,2-8 7-16,4-4 1 16,-1-13 0-16,1-13-4 15,4-12-3-15,-2-10 5 16,3-9-11-16,5-2 9 16,7-1-9-16,0-2 13 15,9 2 9-15,-3 2-7 16,0 1 10-16,-2-1-12 15,-1 1 2-15,3 1-4 16,7-2 2-16,11 0-1 16,16-3-2-16,19-10-2 15,16-3-2-15,13 0 4 16,15-5-22-16,9-17 5 0,19-4 20 16,11-2 6-16,16 0 21 15,4-1-26-15,2 0 2 16,7-5-3-16,15-3-15 15,5-5 14-15,16-2-20 16,4-2 9-16,-2-3 8 16,0 3 1-16,-5 2-1 15,-7 3 5-15,2 4-1 16,-10 1 8-16,-6 4-6 16,-5 2-2-16,-14-2 5 15,-11 2 1-15,-13-3-12 16,-20 1 1-16,-21 4 4 0,-26 3 1 15,-31 11 1-15,-27 3 26 16,-23 5 3-16,-10 4 16 16,-3 2 54-16,-2 0-21 15,0 0-43-15,0 0-22 16,0-2-11-16,0 2-3 16,0 0 0-16,0 0 7 15,0 0 0-15,0-3-2 16,3-6 1-16,-1-2 11 15,-2-3-15-15,0-1 9 16,0-5-11-16,0-3 10 16,0-3-10-16,-10-3 12 15,4-8-7-15,2-10-5 16,1-24-7-16,-1-22-2 16,0-18-8-16,-10-19-2 0,-11-6 10 15,-10-5 8-15,-12 2 1 16,-4 13 1-16,4 12 7 15,7 14 5-15,9 16 4 16,6 9-10-16,2 11-6 16,6 8 2-16,-1 11-3 15,7 14 4-15,0 8 2 16,2 12-6-16,2 6 0 16,-6 3-12-16,-11 2 12 15,-19 2-34-15,-24 30 1 0,-22 6 24 16,-22 7-14-1,-19 2 7-15,-16-10-7 0,-22-3-24 16,-15-6 38-16,-16 0 1 16,-7 0 8-16,-8 2 6 15,-14 3-5-15,-4-1 27 16,1-4-14-16,1 2-1 16,5-2 6-16,1 4-19 15,2 4 0-15,-1-2-1 16,9 2 4-16,0-8-3 15,18-6 0-15,21-4 2 16,27-3 14-16,30-8-1 16,26 0 2-16,28-2 9 15,21 0-25-15,20-1 15 16,12-3-16-16,9 1 5 0,2 0-14 16,-2-2-2-16,2 3-9 15,0-3 16-15,-2 2-17 16,2-2 13-16,-2 2-1 15,2-2 5-15,-2 0-3 16,0 0 14-16,-1 0-6 16,3 0 26-16,-5 0-9 15,-1 0 15-15,-5 0-14 16,-7 0-18-16,0 0 11 16,4 0-7-16,6 0-2 15,1 0 19-15,7 0-16 16,0 0 12-16,0 0-18 0,0 0 2 15,0 0 4-15,0 0-2 16,-4 0-3-16,-10 0 2 16,-8 0 1-16,-12 0-8 15,-6 0-7-15,1 0 10 16,4 0-10-16,9 0 11 16,6 0 0-16,4 0-1 15,1 0-4-15,6 0 5 16,0 0 0-16,6 0 1 15,3 0-3-15,0 0 2 16,0 0-6-16,0 0 1 16,0 0 1-16,0 0 3 15,0 0 1-15,0 0 0 16,0 0 1-16,0 0-1 16,-2 0 0-16,0 0-1 0,2 0 4 15,-2 0-9-15,2 0 6 16,0 0-20-16,0 0 14 15,0 0-43-15,0 0-28 16,0 0-31-16,0 3-60 16,-13 15-54-16</inkml:trace>
  <inkml:trace contextRef="#ctx0" brushRef="#br0" timeOffset="87975.0932">5820 3851 17 0,'0'0'42'0,"0"0"4"16,0 0-28-16,0 0-11 15,0-117-7-15,0 96-11 16,-2 6 11-16,2-3-8 0,0 0 8 16,0-3 2-1,0-3 0-15,0-1 11 0,0 0 2 16,0 1 27-16,0 2-10 15,0 6 26-15,0 4 20 16,0 7-16-16,0 2-31 16,0 3-10-16,0 0-21 15,0 10-31-15,0 34 3 16,0 30 28-16,0 26 1 16,0 24 30-16,0 3-26 15,0-3 3-15,0-13-8 16,0-23 0-16,0-20-3 15,6-18 6-15,5-14-4 16,3-14 1-16,-3-5-5 0,-5-12-1 16,-1-2-2-16,0-3 8 15,4 0 8-15,13-17-1 16,14-19 12-16,10-6-19 16,-1-2 0-16,-3 4 0 15,-11 12 2-15,-8 10-2 16,-10 10 0-16,-6 3 0 15,-5 5-1-15,-2 0-11 16,0 0-20-16,0 25 18 16,0 13 14-16,-22 12 17 15,-7 7 11-15,-7-2-16 16,3-5 12-16,2-13-20 16,8-15 0-16,5-10 9 0,-1-8-4 15,-11-4 35 1,-8 0 0-16,-15-30-30 0,-7-19 6 15,-10-19-20-15,1-14-5 16,3-10 4-16,8-5-13 16,11 14 14-16,9 18 0 15,6 23 7-15,13 24-15 16,5 11 6-16,1 7-25 16,-5 15-106-16,-5 28-132 15,0 0 75-15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A7D3-2B8E-4F67-B7EF-08BAFC66A09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0BAE-3626-4760-827E-A34A6BCD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8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0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2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8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0F4F-2E68-49E1-BA91-BDD69595859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5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3.png"/><Relationship Id="rId7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customXml" Target="../ink/ink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customXml" Target="../ink/ink9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customXml" Target="../ink/ink1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emf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986" y="2092094"/>
            <a:ext cx="10839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entury Schoolbook" panose="02040604050505020304" pitchFamily="18" charset="0"/>
              </a:rPr>
              <a:t>Lecture 8:</a:t>
            </a:r>
          </a:p>
          <a:p>
            <a:pPr algn="ctr"/>
            <a:r>
              <a:rPr lang="en-US" sz="5400" dirty="0" smtClean="0">
                <a:latin typeface="Century Schoolbook" panose="02040604050505020304" pitchFamily="18" charset="0"/>
                <a:ea typeface="Century Schoolbook" charset="0"/>
                <a:cs typeface="Times New Roman" panose="02020603050405020304" pitchFamily="18" charset="0"/>
              </a:rPr>
              <a:t>Transfer Learning, </a:t>
            </a:r>
          </a:p>
          <a:p>
            <a:pPr algn="ctr"/>
            <a:r>
              <a:rPr lang="en-US" sz="5400" dirty="0" smtClean="0">
                <a:latin typeface="Century Schoolbook" panose="02040604050505020304" pitchFamily="18" charset="0"/>
                <a:ea typeface="Century Schoolbook" charset="0"/>
                <a:cs typeface="Times New Roman" panose="02020603050405020304" pitchFamily="18" charset="0"/>
              </a:rPr>
              <a:t>Image Segmentation</a:t>
            </a:r>
            <a:endParaRPr lang="en-US" sz="5400" dirty="0">
              <a:latin typeface="Century Schoolbook" panose="02040604050505020304" pitchFamily="18" charset="0"/>
              <a:ea typeface="Century Schoolbook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</a:t>
            </a:r>
            <a:r>
              <a:rPr lang="en-US" dirty="0"/>
              <a:t>8</a:t>
            </a:r>
            <a:r>
              <a:rPr lang="en-US" dirty="0" smtClean="0"/>
              <a:t>  -  </a:t>
            </a:r>
            <a:fld id="{D0B40B6D-1000-41F9-A545-0A256AF55CE8}" type="slidenum">
              <a:rPr lang="en-US" smtClean="0"/>
              <a:t>1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1100" y="6077634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Most material from </a:t>
            </a:r>
            <a:r>
              <a:rPr lang="en-US" dirty="0" err="1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Fei</a:t>
            </a:r>
            <a:r>
              <a:rPr lang="en-US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Fei</a:t>
            </a:r>
            <a:r>
              <a:rPr lang="en-US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Li’s course at </a:t>
            </a:r>
            <a:r>
              <a:rPr lang="en-US" dirty="0" err="1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Standford</a:t>
            </a:r>
            <a:r>
              <a:rPr lang="en-US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University</a:t>
            </a:r>
          </a:p>
          <a:p>
            <a:pPr algn="ctr"/>
            <a:endParaRPr lang="en-US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10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3802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Transfer Learning: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23" y="717061"/>
            <a:ext cx="2657476" cy="5617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11" y="759924"/>
            <a:ext cx="3202543" cy="5574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472" y="759924"/>
            <a:ext cx="3853340" cy="55745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52800" y="222840"/>
              <a:ext cx="10923480" cy="5766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200" y="217440"/>
                <a:ext cx="10931760" cy="57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6573960" y="102240"/>
              <a:ext cx="5164920" cy="5542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68920" y="93960"/>
                <a:ext cx="5175360" cy="55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35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11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3802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Transfer Learning: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262"/>
          <a:stretch/>
        </p:blipFill>
        <p:spPr>
          <a:xfrm>
            <a:off x="0" y="791569"/>
            <a:ext cx="12010030" cy="56092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906200" y="1373040"/>
              <a:ext cx="6518520" cy="3148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2600" y="1367640"/>
                <a:ext cx="6527880" cy="31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53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12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3802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Transfer Learning: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847"/>
          <a:stretch/>
        </p:blipFill>
        <p:spPr>
          <a:xfrm>
            <a:off x="0" y="668740"/>
            <a:ext cx="12192000" cy="56264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07120" y="1027800"/>
              <a:ext cx="10496880" cy="4559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440" y="1022040"/>
                <a:ext cx="10504080" cy="45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6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13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3802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Transfer Learning: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3694"/>
          <a:stretch/>
        </p:blipFill>
        <p:spPr>
          <a:xfrm>
            <a:off x="169232" y="754038"/>
            <a:ext cx="12009120" cy="55921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02560" y="4177440"/>
              <a:ext cx="10224360" cy="2021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7880" y="4174560"/>
                <a:ext cx="10233360" cy="20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600" y="1049760"/>
              <a:ext cx="4014000" cy="4952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800" y="1043280"/>
                <a:ext cx="4026960" cy="49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4566240" y="1751400"/>
              <a:ext cx="6827040" cy="1102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1560" y="1744560"/>
                <a:ext cx="6834960" cy="11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3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14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51585" y="3013782"/>
            <a:ext cx="4123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Image Segmentation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15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4237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Image Segmentation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9588"/>
          <a:stretch/>
        </p:blipFill>
        <p:spPr>
          <a:xfrm>
            <a:off x="600503" y="2011443"/>
            <a:ext cx="11491414" cy="37258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503" y="1347925"/>
            <a:ext cx="567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Schoolbook" charset="0"/>
                <a:ea typeface="Century Schoolbook" charset="0"/>
                <a:cs typeface="Century Schoolbook" charset="0"/>
              </a:rPr>
              <a:t>So Far: Classification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660040" y="3011040"/>
              <a:ext cx="6818400" cy="1407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5000" y="3004200"/>
                <a:ext cx="6826320" cy="14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8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16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10039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Image Segmentation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: Other Computer Vision Tasks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00" y="1323833"/>
            <a:ext cx="2514600" cy="42833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41" y="1323833"/>
            <a:ext cx="2476500" cy="43214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027" y="1323833"/>
            <a:ext cx="5029200" cy="43016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072800" y="2745000"/>
              <a:ext cx="1771200" cy="2322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840" y="2742120"/>
                <a:ext cx="1777680" cy="23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5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17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4237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Image Segmentation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32892"/>
          <a:stretch/>
        </p:blipFill>
        <p:spPr>
          <a:xfrm>
            <a:off x="312354" y="2323041"/>
            <a:ext cx="11567291" cy="373944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681677" y="1754612"/>
            <a:ext cx="1080173" cy="60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5479" y="1319996"/>
            <a:ext cx="343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Semantic Segmentation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18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4943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Semantic 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Segmentation: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126" y="741225"/>
            <a:ext cx="5467350" cy="5375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6680" y="1274296"/>
            <a:ext cx="4188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Schoolbook" charset="0"/>
                <a:ea typeface="Century Schoolbook" charset="0"/>
                <a:cs typeface="Century Schoolbook" charset="0"/>
              </a:rPr>
              <a:t>Label each pixel in the image with a category label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6680" y="4232190"/>
            <a:ext cx="4188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Schoolbook" charset="0"/>
                <a:ea typeface="Century Schoolbook" charset="0"/>
                <a:cs typeface="Century Schoolbook" charset="0"/>
              </a:rPr>
              <a:t>Don’t differentiate instances, only care about pixels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406080" y="1089000"/>
              <a:ext cx="1971000" cy="2293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9600" y="1085040"/>
                <a:ext cx="1981440" cy="23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19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8723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Semantic Segmentation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: Fully Convolutional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062"/>
          <a:stretch/>
        </p:blipFill>
        <p:spPr>
          <a:xfrm>
            <a:off x="267849" y="2041989"/>
            <a:ext cx="11656301" cy="3816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9" y="5013632"/>
            <a:ext cx="2600325" cy="127010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497684" y="4347988"/>
            <a:ext cx="740980" cy="662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19540" y="1334103"/>
            <a:ext cx="695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Design a network as a bunch of convolutional layers to make predictions for pixels all at once!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939920" y="788760"/>
              <a:ext cx="6250320" cy="4861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3440" y="779760"/>
                <a:ext cx="6263640" cy="48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96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2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5944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Last time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: Data Preprocessing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/>
          <a:srcRect t="15158"/>
          <a:stretch/>
        </p:blipFill>
        <p:spPr>
          <a:xfrm>
            <a:off x="6690233" y="2180230"/>
            <a:ext cx="4913423" cy="412162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06" y="2355628"/>
            <a:ext cx="5257800" cy="384727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24939" y="911055"/>
            <a:ext cx="567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charset="0"/>
                <a:ea typeface="Century Schoolbook" charset="0"/>
                <a:cs typeface="Century Schoolbook" charset="0"/>
              </a:rPr>
              <a:t>Before normalization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: classification 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loss is very 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sensitive to changes in weight matrix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; hard 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to optimize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20939" y="913914"/>
            <a:ext cx="567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Schoolbook" charset="0"/>
                <a:ea typeface="Century Schoolbook" charset="0"/>
                <a:cs typeface="Century Schoolbook" charset="0"/>
              </a:rPr>
              <a:t>After </a:t>
            </a:r>
            <a:r>
              <a:rPr lang="en-US" sz="2400" b="1" dirty="0">
                <a:latin typeface="Century Schoolbook" charset="0"/>
                <a:ea typeface="Century Schoolbook" charset="0"/>
                <a:cs typeface="Century Schoolbook" charset="0"/>
              </a:rPr>
              <a:t>normalization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: 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Less sensitive to small changes in weights; easier to optimize 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2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Pooya Mohammadi					     			       Lecture 8  -  </a:t>
            </a:r>
            <a:fld id="{D0B40B6D-1000-41F9-A545-0A256AF55CE8}" type="slidenum">
              <a:rPr lang="en-US" smtClean="0"/>
              <a:t>20</a:t>
            </a:fld>
            <a:r>
              <a:rPr lang="en-US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Semantic Segmentation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1239" b="15138"/>
          <a:stretch/>
        </p:blipFill>
        <p:spPr>
          <a:xfrm>
            <a:off x="138584" y="1941897"/>
            <a:ext cx="11186948" cy="3836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20608" y="939935"/>
            <a:ext cx="4477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Next Lecture…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9540" y="769026"/>
            <a:ext cx="695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Design a network as a bunch of convolutional layers, with </a:t>
            </a:r>
            <a:r>
              <a:rPr lang="en-US" sz="2000" dirty="0" err="1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downsampling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and </a:t>
            </a:r>
            <a:r>
              <a:rPr lang="en-US" sz="2000" dirty="0" err="1" smtClean="0">
                <a:solidFill>
                  <a:srgbClr val="002060"/>
                </a:solidFill>
                <a:latin typeface="Century Schoolbook" charset="0"/>
                <a:ea typeface="Century Schoolbook" charset="0"/>
                <a:cs typeface="Century Schoolbook" charset="0"/>
              </a:rPr>
              <a:t>upsampling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inside the network!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47159" y="912051"/>
            <a:ext cx="3885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5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UpSampling</a:t>
            </a:r>
            <a:endParaRPr lang="en-US" sz="3200" dirty="0" smtClean="0">
              <a:solidFill>
                <a:schemeClr val="accent5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solidFill>
                  <a:schemeClr val="accent5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???</a:t>
            </a:r>
            <a:endParaRPr lang="en-US" sz="3200" dirty="0" smtClean="0">
              <a:solidFill>
                <a:schemeClr val="accent5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44786" y="892754"/>
            <a:ext cx="3570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sz="2400" dirty="0" smtClean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Pooling, </a:t>
            </a:r>
            <a:r>
              <a:rPr lang="en-US" sz="2400" dirty="0" err="1" smtClean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Strided</a:t>
            </a:r>
            <a:r>
              <a:rPr lang="en-US" sz="2400" dirty="0" smtClean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Convolution</a:t>
            </a:r>
            <a:endParaRPr lang="en-US" sz="2400" dirty="0" smtClean="0">
              <a:solidFill>
                <a:srgbClr val="FF0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882340"/>
            <a:ext cx="113255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Long, </a:t>
            </a:r>
            <a:r>
              <a:rPr lang="en-US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Shelhamer</a:t>
            </a: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and Darrell, “Fully Convolutional Networks for Semantic Segmentation”, CVPR 2015</a:t>
            </a:r>
            <a:b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Noh et al, “Learning Deconvolution Network for Semantic Segmentation”, ICCV 2015</a:t>
            </a:r>
            <a:r>
              <a:rPr lang="en-US" sz="1400" dirty="0">
                <a:latin typeface="Century Schoolbook" panose="020406040505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391920" y="1989000"/>
              <a:ext cx="4377240" cy="933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5080" y="1983960"/>
                <a:ext cx="4389120" cy="9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6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81785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21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04990"/>
            <a:ext cx="5386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974975" algn="l"/>
              </a:tabLst>
            </a:pP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Image Segmentation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: </a:t>
            </a:r>
            <a:r>
              <a:rPr lang="en-US" sz="3200" dirty="0" err="1" smtClean="0">
                <a:latin typeface="Century Schoolbook" charset="0"/>
                <a:ea typeface="Century Schoolbook" charset="0"/>
                <a:cs typeface="Century Schoolbook" charset="0"/>
              </a:rPr>
              <a:t>UNet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9"/>
          <a:stretch/>
        </p:blipFill>
        <p:spPr>
          <a:xfrm>
            <a:off x="1147927" y="945498"/>
            <a:ext cx="11044073" cy="515248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414464" y="3146040"/>
            <a:ext cx="1523836" cy="456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00263" y="5728654"/>
            <a:ext cx="167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Dropout=0.5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01966" y="5510593"/>
            <a:ext cx="3142804" cy="397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10487025" y="4826399"/>
            <a:ext cx="338302" cy="228600"/>
          </a:xfrm>
          <a:prstGeom prst="mathMultiply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01966" y="5336275"/>
            <a:ext cx="1747956" cy="4949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902" y="3585529"/>
            <a:ext cx="175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Padding=Same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844251" y="880136"/>
            <a:ext cx="642774" cy="537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44251" y="537663"/>
            <a:ext cx="175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filters=1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120175"/>
            <a:ext cx="11325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Roneberger</a:t>
            </a:r>
            <a:r>
              <a:rPr lang="en-US" sz="14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et al, “</a:t>
            </a:r>
            <a:r>
              <a:rPr lang="en-US" sz="1400" dirty="0">
                <a:latin typeface="Century Schoolbook" panose="02040604050505020304" pitchFamily="18" charset="0"/>
              </a:rPr>
              <a:t>U-Net: Convolutional Networks for Biomedical Image </a:t>
            </a:r>
            <a:r>
              <a:rPr lang="en-US" sz="1400" dirty="0" smtClean="0">
                <a:latin typeface="Century Schoolbook" panose="02040604050505020304" pitchFamily="18" charset="0"/>
              </a:rPr>
              <a:t>Segmentation”, </a:t>
            </a:r>
            <a:r>
              <a:rPr lang="en-US" sz="1400" dirty="0">
                <a:latin typeface="Century Schoolbook" panose="02040604050505020304" pitchFamily="18" charset="0"/>
              </a:rPr>
              <a:t>MICCAI 2015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2185920" y="433800"/>
              <a:ext cx="9964800" cy="54486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9800" y="426600"/>
                <a:ext cx="9979560" cy="54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9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81785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22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04990"/>
            <a:ext cx="6511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974975" algn="l"/>
              </a:tabLst>
            </a:pP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Image Segmentation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: </a:t>
            </a:r>
            <a:r>
              <a:rPr lang="en-US" sz="3200" dirty="0" err="1" smtClean="0">
                <a:latin typeface="Century Schoolbook" charset="0"/>
                <a:ea typeface="Century Schoolbook" charset="0"/>
                <a:cs typeface="Century Schoolbook" charset="0"/>
              </a:rPr>
              <a:t>Unet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 Notes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245" y="1377767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The left hand side is the contraction path (Encoder) where we apply regular convolutions and max pooling </a:t>
            </a:r>
            <a:r>
              <a:rPr lang="en-US" dirty="0" smtClean="0">
                <a:latin typeface="Century Schoolbook" panose="02040604050505020304" pitchFamily="18" charset="0"/>
              </a:rPr>
              <a:t>layers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245" y="2369237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In the Encoder, the size of the image gradually reduces while the depth gradually increases.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245" y="334622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Network </a:t>
            </a:r>
            <a:r>
              <a:rPr lang="en-US" dirty="0">
                <a:latin typeface="Century Schoolbook" panose="02040604050505020304" pitchFamily="18" charset="0"/>
              </a:rPr>
              <a:t>learns the “WHAT” information in the image, however it has lost the “WHERE” information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245" y="441822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entury Schoolbook" panose="02040604050505020304" pitchFamily="18" charset="0"/>
              </a:rPr>
              <a:t>Droput</a:t>
            </a:r>
            <a:r>
              <a:rPr lang="en-US" dirty="0">
                <a:latin typeface="Century Schoolbook" panose="02040604050505020304" pitchFamily="18" charset="0"/>
              </a:rPr>
              <a:t> 0.5 is used to prevent over-fitting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245" y="4990814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The right hand side is the expansion path (Decoder) where </a:t>
            </a:r>
            <a:r>
              <a:rPr lang="en-US" dirty="0" err="1">
                <a:latin typeface="Century Schoolbook" panose="02040604050505020304" pitchFamily="18" charset="0"/>
              </a:rPr>
              <a:t>Upsampling</a:t>
            </a:r>
            <a:r>
              <a:rPr lang="en-US" dirty="0">
                <a:latin typeface="Century Schoolbook" panose="02040604050505020304" pitchFamily="18" charset="0"/>
              </a:rPr>
              <a:t>, along </a:t>
            </a:r>
            <a:r>
              <a:rPr lang="en-US" dirty="0">
                <a:latin typeface="Century Schoolbook" panose="02040604050505020304" pitchFamily="18" charset="0"/>
              </a:rPr>
              <a:t>with regular </a:t>
            </a:r>
            <a:r>
              <a:rPr lang="en-US" dirty="0">
                <a:latin typeface="Century Schoolbook" panose="02040604050505020304" pitchFamily="18" charset="0"/>
              </a:rPr>
              <a:t>convolutions are applied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54245" y="2333974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The </a:t>
            </a:r>
            <a:r>
              <a:rPr lang="en-US" dirty="0">
                <a:latin typeface="Century Schoolbook" panose="02040604050505020304" pitchFamily="18" charset="0"/>
              </a:rPr>
              <a:t>Decoder recovers the “WHERE” information (precise localization) by gradually applying up-sampling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4245" y="1377767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In the decoder, the size of the image gradually increases and the depth gradually decreases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54245" y="3408054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To get better precise locations, at every step of the </a:t>
            </a:r>
            <a:r>
              <a:rPr lang="en-US" dirty="0">
                <a:latin typeface="Century Schoolbook" panose="02040604050505020304" pitchFamily="18" charset="0"/>
              </a:rPr>
              <a:t>decoder, skip </a:t>
            </a:r>
            <a:r>
              <a:rPr lang="en-US" dirty="0">
                <a:latin typeface="Century Schoolbook" panose="02040604050505020304" pitchFamily="18" charset="0"/>
              </a:rPr>
              <a:t>connections by concatenating the output of the </a:t>
            </a:r>
            <a:r>
              <a:rPr lang="en-US" dirty="0" err="1">
                <a:latin typeface="Century Schoolbook" panose="02040604050505020304" pitchFamily="18" charset="0"/>
              </a:rPr>
              <a:t>Upsample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>
                <a:latin typeface="Century Schoolbook" panose="02040604050505020304" pitchFamily="18" charset="0"/>
              </a:rPr>
              <a:t>layers with the feature maps from the </a:t>
            </a:r>
            <a:r>
              <a:rPr lang="en-US" dirty="0">
                <a:latin typeface="Century Schoolbook" panose="02040604050505020304" pitchFamily="18" charset="0"/>
              </a:rPr>
              <a:t>Encoder has been used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54245" y="4951317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After every concatenation </a:t>
            </a:r>
            <a:r>
              <a:rPr lang="en-US" dirty="0">
                <a:latin typeface="Century Schoolbook" panose="02040604050505020304" pitchFamily="18" charset="0"/>
              </a:rPr>
              <a:t>two </a:t>
            </a:r>
            <a:r>
              <a:rPr lang="en-US" dirty="0">
                <a:latin typeface="Century Schoolbook" panose="02040604050505020304" pitchFamily="18" charset="0"/>
              </a:rPr>
              <a:t>consecutive regular convolutions </a:t>
            </a:r>
            <a:r>
              <a:rPr lang="en-US" dirty="0">
                <a:latin typeface="Century Schoolbook" panose="02040604050505020304" pitchFamily="18" charset="0"/>
              </a:rPr>
              <a:t>are applied so </a:t>
            </a:r>
            <a:r>
              <a:rPr lang="en-US" dirty="0">
                <a:latin typeface="Century Schoolbook" panose="02040604050505020304" pitchFamily="18" charset="0"/>
              </a:rPr>
              <a:t>that the model can learn to assemble a more precise </a:t>
            </a:r>
            <a:r>
              <a:rPr lang="en-US" dirty="0">
                <a:latin typeface="Century Schoolbook" panose="02040604050505020304" pitchFamily="18" charset="0"/>
              </a:rPr>
              <a:t>output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120175"/>
            <a:ext cx="11325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Roneberger</a:t>
            </a:r>
            <a:r>
              <a:rPr lang="en-US" sz="14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et al, “</a:t>
            </a:r>
            <a:r>
              <a:rPr lang="en-US" sz="1400" dirty="0">
                <a:latin typeface="Century Schoolbook" panose="02040604050505020304" pitchFamily="18" charset="0"/>
              </a:rPr>
              <a:t>U-Net: Convolutional Networks for Biomedical Image </a:t>
            </a:r>
            <a:r>
              <a:rPr lang="en-US" sz="1400" dirty="0" smtClean="0">
                <a:latin typeface="Century Schoolbook" panose="02040604050505020304" pitchFamily="18" charset="0"/>
              </a:rPr>
              <a:t>Segmentation”, </a:t>
            </a:r>
            <a:r>
              <a:rPr lang="en-US" sz="1400" dirty="0">
                <a:latin typeface="Century Schoolbook" panose="02040604050505020304" pitchFamily="18" charset="0"/>
              </a:rPr>
              <a:t>MICCAI 2015</a:t>
            </a:r>
          </a:p>
        </p:txBody>
      </p:sp>
    </p:spTree>
    <p:extLst>
      <p:ext uri="{BB962C8B-B14F-4D97-AF65-F5344CB8AC3E}">
        <p14:creationId xmlns:p14="http://schemas.microsoft.com/office/powerpoint/2010/main" val="18484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23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65722" y="3136612"/>
            <a:ext cx="2260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Question??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3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6216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Last time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: Weight Initialization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418" r="49487"/>
          <a:stretch/>
        </p:blipFill>
        <p:spPr>
          <a:xfrm>
            <a:off x="103236" y="959026"/>
            <a:ext cx="6884427" cy="5336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7663" y="4711315"/>
            <a:ext cx="5204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Schoolbook" charset="0"/>
                <a:ea typeface="Century Schoolbook" charset="0"/>
                <a:cs typeface="Century Schoolbook" charset="0"/>
              </a:rPr>
              <a:t>Initialization just right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</a:p>
          <a:p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Nice distribution of activations at all layers, Learning proceeds nicely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7664" y="3054657"/>
            <a:ext cx="567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Schoolbook" charset="0"/>
                <a:ea typeface="Century Schoolbook" charset="0"/>
                <a:cs typeface="Century Schoolbook" charset="0"/>
              </a:rPr>
              <a:t>Initialization too big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</a:p>
          <a:p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Activation saturate (for </a:t>
            </a:r>
            <a:r>
              <a:rPr lang="en-US" sz="2400" dirty="0" err="1" smtClean="0">
                <a:latin typeface="Century Schoolbook" charset="0"/>
                <a:ea typeface="Century Schoolbook" charset="0"/>
                <a:cs typeface="Century Schoolbook" charset="0"/>
              </a:rPr>
              <a:t>tanh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),</a:t>
            </a:r>
          </a:p>
          <a:p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Gradients zero, no learning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87664" y="1225114"/>
            <a:ext cx="567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Schoolbook" charset="0"/>
                <a:ea typeface="Century Schoolbook" charset="0"/>
                <a:cs typeface="Century Schoolbook" charset="0"/>
              </a:rPr>
              <a:t>Initialization too small</a:t>
            </a:r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</a:p>
          <a:p>
            <a:r>
              <a:rPr lang="en-US" sz="2400" dirty="0" smtClean="0">
                <a:latin typeface="Century Schoolbook" charset="0"/>
                <a:ea typeface="Century Schoolbook" charset="0"/>
                <a:cs typeface="Century Schoolbook" charset="0"/>
              </a:rPr>
              <a:t>Activation go to zero, gradient also zero, No learning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85280" y="784800"/>
              <a:ext cx="3157200" cy="2008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040" y="778680"/>
                <a:ext cx="3166200" cy="20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60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4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6216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Last time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: Batch Normalization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6" y="1147133"/>
            <a:ext cx="5724525" cy="49614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2770" y="1326251"/>
            <a:ext cx="5830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  <a:t>- Improves gradient flow through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  <a:t>the network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entury Schoolbook" panose="02040604050505020304" pitchFamily="18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2770" y="2457708"/>
            <a:ext cx="5830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  <a:t>- Allows higher learning rates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54329" y="3137147"/>
            <a:ext cx="5830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  <a:t>- Reduces the strong dependence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  <a:t>on initialization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7900" y="4240649"/>
            <a:ext cx="5830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  <a:t>- Acts as a form of regularization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  <a:t>in a funny way, and slightly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  <a:t>reduces the need for dropout,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  <a:t>maybe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000690"/>
            <a:ext cx="373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loffe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and 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Szegedy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, 2015]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73600" y="5590800"/>
              <a:ext cx="844920" cy="91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7120" y="5583240"/>
                <a:ext cx="859320" cy="1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7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 -  </a:t>
            </a:r>
            <a:fld id="{D0B40B6D-1000-41F9-A545-0A256AF55CE8}" type="slidenum">
              <a:rPr lang="en-US" smtClean="0"/>
              <a:t>5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7013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Last time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: Hyper-Parameter Search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905"/>
          <a:stretch/>
        </p:blipFill>
        <p:spPr>
          <a:xfrm>
            <a:off x="0" y="717061"/>
            <a:ext cx="12191999" cy="55614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98520" y="1953360"/>
              <a:ext cx="2332440" cy="548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640" y="1950840"/>
                <a:ext cx="233856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5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 -  </a:t>
            </a:r>
            <a:fld id="{D0B40B6D-1000-41F9-A545-0A256AF55CE8}" type="slidenum">
              <a:rPr lang="en-US" smtClean="0"/>
              <a:t>6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5708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Last time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: 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CNN Architecture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3888"/>
          <a:stretch/>
        </p:blipFill>
        <p:spPr>
          <a:xfrm>
            <a:off x="359751" y="1433014"/>
            <a:ext cx="6146483" cy="2711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09296" y="2100267"/>
            <a:ext cx="2624140" cy="5843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466" y="442915"/>
            <a:ext cx="4858227" cy="589121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226290" y="442915"/>
            <a:ext cx="228509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latin typeface="Century Schoolbook" panose="02040604050505020304" pitchFamily="18" charset="0"/>
              </a:rPr>
              <a:t>ResNet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90448" y="992983"/>
            <a:ext cx="228509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latin typeface="Century Schoolbook" panose="02040604050505020304" pitchFamily="18" charset="0"/>
              </a:rPr>
              <a:t>AlexNet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7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1462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Today: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4149" y="1772622"/>
            <a:ext cx="7088250" cy="5085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Transfer 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Learning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latin typeface="Century Schoolbook" charset="0"/>
                <a:cs typeface="Times New Roman" panose="02020603050405020304" pitchFamily="18" charset="0"/>
              </a:rPr>
              <a:t>Image 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7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8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51585" y="3136612"/>
            <a:ext cx="3688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Transfer Learning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6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8  -  </a:t>
            </a:r>
            <a:fld id="{D0B40B6D-1000-41F9-A545-0A256AF55CE8}" type="slidenum">
              <a:rPr lang="en-US" smtClean="0"/>
              <a:t>9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6" y="132286"/>
            <a:ext cx="3802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Transfer Learning: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0469" y="2859410"/>
            <a:ext cx="5671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 Schoolbook" charset="0"/>
                <a:ea typeface="Century Schoolbook" charset="0"/>
                <a:cs typeface="Century Schoolbook" charset="0"/>
              </a:rPr>
              <a:t>“ You need a lot of data if you want to train/use CNNs”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8367502">
            <a:off x="2894255" y="2798972"/>
            <a:ext cx="5671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Busted</a:t>
            </a:r>
            <a:endParaRPr lang="en-US" sz="6000" dirty="0">
              <a:solidFill>
                <a:srgbClr val="FF0000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6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5798</TotalTime>
  <Words>564</Words>
  <Application>Microsoft Office PowerPoint</Application>
  <PresentationFormat>Widescreen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Century Schoolbook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pooya mohammadikazaj</cp:lastModifiedBy>
  <cp:revision>272</cp:revision>
  <dcterms:created xsi:type="dcterms:W3CDTF">2019-07-08T20:04:47Z</dcterms:created>
  <dcterms:modified xsi:type="dcterms:W3CDTF">2020-02-06T04:18:30Z</dcterms:modified>
</cp:coreProperties>
</file>