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8" r:id="rId2"/>
    <p:sldId id="302" r:id="rId3"/>
    <p:sldId id="347" r:id="rId4"/>
    <p:sldId id="346" r:id="rId5"/>
    <p:sldId id="316" r:id="rId6"/>
    <p:sldId id="300" r:id="rId7"/>
    <p:sldId id="318" r:id="rId8"/>
    <p:sldId id="319" r:id="rId9"/>
    <p:sldId id="320" r:id="rId10"/>
    <p:sldId id="344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45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48" r:id="rId29"/>
    <p:sldId id="3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36" y="7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0:13:42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13583 7499 105 0,'0'-6'29'15,"-4"-4"22"-15,2 8-6 16,2 0-3-16,-2 1 5 16,-2-2 18-16,-1-1-25 15,1 0-2-15,2 1-6 16,0-3 13-16,-1 5-4 0,3-1-20 16,0 2-13-1,3 0-8-15,-3 0-1 0,0 2-3 16,2-2 3-16,-2 0-6 15,0 0 3-15,0 1-2 16,0-1 1-16,0 6 0 16,0 4 10-16,2 1-5 15,0 7 0-15,0 7 3 16,3-1-6-16,1 3 3 16,4 2 0-16,3-4-5 15,3 2 7-15,-1-1-2 16,5 0 5-16,2-2-2 15,5 1-3-15,-1 0 0 16,8-3 0-16,1 0 0 16,8-2 2-16,6-2 1 15,4 0-2-15,3-4 6 0,2 0-2 16,-4-1-5-16,-5-1 0 16,-7-2 5-16,-2-1-1 15,-2 2-4-15,1-1 0 16,-2 0 4-16,3 0-12 15,7-2 7-15,6-4-3 16,5-4 1-16,2-4 5 16,3-4-2-16,-3-5 0 15,-6-1 1-15,-7 3-5 16,-5 0 4-16,-9 1 0 16,-4 5 1-16,-4-2 4 0,-5 2-5 15,-7-2 0-15,0 4 6 16,-1-2-10-16,1 1 4 15,-4 0 0-15,4 1-1 16,4-4 3-16,-2 2-2 16,1-2 0-16,-3 1 6 15,0 1-7-15,-2 1 1 16,-2-1-1-16,0 1-1 16,0-1-90-16,4 0-91 15</inkml:trace>
  <inkml:trace contextRef="#ctx0" brushRef="#br0" timeOffset="1618.9828">13776 7800 217 0,'0'0'27'16,"0"-2"-25"-16,-2 2 49 15,0 0 3-15,2 0-15 16,0 0-14-16,0 0 2 16,0-2 8-16,2 2-18 15,-2 0-14-15,-2-1 0 16,-1 1-3-16,-2 0-4 15,-6-2 0-15,-4 2-16 0,-9 3 13 16,-8 1-16 0,-8 6 17-16,-7 4 0 0,-6 4-3 15,-6 3-3 1,-5 2-6-16,-3-1 12 0,1 2 4 16,1-2 1-16,7 1-1 15,0 0-5-15,6 2 6 16,1 1 1-16,2 1 0 15,-2 8 3-15,-5 1-7 16,0 6 4-16,1 7 0 16,-1 4 5-16,5 1-5 15,7 1 4-15,7-4 3 16,6-2-5-16,7-6 4 16,6-6-6-16,4-2 3 15,5-3-7-15,5-5 6 0,6 0-2 16,3-6 0-16,4 2-3 15,2-7 2-15,0 0 1 16,0-4 0-16,2-4 11 16,-2-2-6-16,1-4 16 15,-3-4-2-15,5-2-10 16,-4-3-2-16,9-5-7 16,-2-3 4-16,5-3-9 15,1-2 9-15,-4 2-4 16,-3 0 5-16,-3 3-2 15,-4 3 9-15,-2 5 4 16,-4 0 11-16,-3 4 17 0,0 1-21 16,-3 2-7-1,1 0-16-15,2 0 2 0,-2 2-5 16,2-1-2-16,0-1-8 16,-3 7 10-16,6 2 2 15,-3 6 1-15,2 2 0 16,5 6 5-16,1 3-4 15,1-3-1-15,5 0 0 16,-1-2-4-16,3-4 1 16,-5-1 3-16,-3-6-2 15,0-4-7-15,-4-2 9 16,-4-2 0-16,-2-2 1 16,2 3 7-16,-2-3-5 0,0 0 1 15,0 0 20-15,-4 0-17 16,-5 2-1-16,-9-2-6 15,-9 3 0-15,-6 1-1 16,-7 1 2-16,-4 0-1 16,4-1 0-16,1 0 6 15,4-2-6-15,8 0 4 16,7 1 7-16,11-3-1 16,4 0-10-16,7 0 0 15,0 0-1-15,2 0-13 16,-2 0 13-16,0 0-10 15,3 0 6-15,-3 0 1 0,0 1 8 16,0-1-3 0,0 0 3-16,0 0 3 0,0 0-11 15,0 0 4-15,0 0-27 16,0 0-31-16,0 0-65 16,0 0-75-16</inkml:trace>
  <inkml:trace contextRef="#ctx0" brushRef="#br0" timeOffset="15828.9546">13350 9819 134 0,'-2'-1'15'0,"0"1"14"16,2-3 29 0,-2 3-18-16,4 0-8 0,-2 3-12 15,2-3-1-15,-2 0 26 16,0-3-16-16,0 3-10 15,0 0 0-15,2 0-12 16,-2 0 3-16,0 0 4 16,2-1-7-16,-2 1 8 15,2-7-15-15,3-7-52 16,6-7 34-16,7-11-17 16,6-14-35-16,8 1 38 15,3-5-2-15,-2 0 18 16,1 0 2-16,-5 6-43 15,-2 0 44-15,-7 7 13 0,-3 5 19 16,-3 6 16-16,-5 6-18 16,-5 8 9-16,-2 2 1 15,1 4-2-15,-3 4-18 16,-3 2-7-16,3 0-16 16,-4 4 16-16,-5 4 1 15,-9 7 15-15,-9 11-6 16,-12 11-4-16,-9 7-2 15,0 6-2-15,-6 1-2 16,3-3 0-16,6-8-3 16,6-7 1-16,7-10-14 15,12-9 14-15,9-8-4 16,9-3 2-16,4-8-32 0,13-7-49 16,10-8 54-16,8-8 14 15,9-11 7-15,10-2 10 16,0-1-1-16,-4 0 4 15,-3 5-3-15,-3 2 10 16,-6 2 4-16,-2 4 7 16,-8 0 1-16,-4 5 22 15,-3 4 32-15,-7 3-32 16,-5 10-39-16,-2 2-5 16,-3 2-17-16,1 6 4 15,-1 0 6-15,2 9 7 16,2 5 27-16,3 9-14 15,1 6 5-15,0 3-18 16,1 2 3-16,1-3-3 16,-3-5 0-16,1-2-3 0,4-3-51 15</inkml:trace>
  <inkml:trace contextRef="#ctx0" brushRef="#br0" timeOffset="51642.1143">14661 7461 107 0,'4'-16'34'16,"-2"0"-4"-16,0 0 0 16,0 0-20-16,1 2-1 15,-3-2 37-15,2 0-32 0,-4 2 9 16,-1 0 3-16,1-1-26 16,0 2 6-16,0 5-6 15,0 0-50-15,4 4-99 16</inkml:trace>
  <inkml:trace contextRef="#ctx0" brushRef="#br0" timeOffset="52496.9436">14347 7461 162 0,'4'3'75'0,"-2"-2"-66"16,3-2-9-16,-3 1 0 15,2 0 22-15,2-3 16 16,4 0 1-16,1 0 2 16,0 0-5-16,5-5-12 15,2-1-16-15,4 1 8 16,4-4-16-16,10-3 4 16,9 1-4-16,13-7 0 0,15-5-1 15,12-6-4 1,15-5 5-16,16-2-2 0,5-2-1 15,5 0-3-15,7 0 5 16,0 2-2-16,-6 2-4 16,-5 4 3-16,-10 4 3 15,-23 3 1-15,-24 6 9 16,-25 3 7-16,-18 5 2 16,-13 0-10-16,-9 3-6 15,-4-4 5-15,-5 1-7 16,-5 0-6-16,-1 0 5 15,-3 2-19-15,-4 0 16 16,0 1 1-16,-5 1-9 16,4-2 8-16,4 3 4 15,3 0-1-15,9 0-1 0,5 4-30 16,2 1-12-16,7 2 31 16,6 2 13-16,9 1 7 15,14 4-5-15,13-1-2 16,9-1 14-16,-4 2-14 15,-12 0 7-15,-13 0-7 16,-14-1-8-16,-10-1 2 16,-10 5 6-16,-6 9 15 15,-14 6 29-15,-14 9-38 16,-22 5 5-16,-7 1-11 16,-7-3-39-16,9 0-80 15</inkml:trace>
  <inkml:trace contextRef="#ctx0" brushRef="#br0" timeOffset="59023.033">11674 8843 256 0,'-10'-3'87'16,"2"2"-42"-16,6-3-7 15,2 2-23-15,0 0-15 16,0 2 0-16,2 0-7 15,-2 0 4-15,2 0 2 16,0 0-6-16,2 0 7 16,8 0 19-16,15 0-8 15,15-3 10-15,20-6-20 16,28-5-1-16,30-12 2 16,32-10 2-16,26-12-6 15,24-11 2-15,20-8-3 0,13-10-2 16,8-3-5-16,3 1 3 15,-1 2 5-15,-4 4-14 16,-12 12 14-16,-6 5-15 16,-8 10 4-16,-7 7 13 15,-4 3-14-15,-11-1 13 16,-5 1-5-16,-15 0 12 16,-14 0-6-16,-14 0 0 15,-15 4 0-15,-18 3 13 16,-13 8-12-16,-15 1 1 15,-10 6-2-15,-7 4 4 16,-2 0-5-16,-5 2 1 0,-2-2 0 16,-7 2 3-1,-11 0 0-15,-13 0 8 0,-12 4 11 16,-7 1-16-16,-8-1 0 16,-2 3-6-16,-4-6-19 15,-2 1 13-15,-8-2-10 16,-6 1 7-16,-3-1 7 15,-6-1 4-15,0 1-1 16,0 3-1-16,-1-1 0 16,3-1 18-16,5 3-14 15,7 0-4-15,7 2-3 16,6 2-33-16,6 2-16 16,4 5 47-16,8 1 5 15,9 2 10-15,12 2-6 16,7 2-4-16,10 0 9 0,1-4-7 15,0-1 8-15,-6 2-10 16,-7-2 4-16,-6 0-10 16,-12 3 11-16,-10 4-5 15,-12 4 17-15,-16 6 2 16,-22 10 6-16,-13 2-25 16,-12 1-17-16,-3-2 9 15,1-4-64-15,11-8-1 16,15-2-63-16</inkml:trace>
  <inkml:trace contextRef="#ctx0" brushRef="#br0" timeOffset="59334.5275">17537 7546 249 0,'-10'-7'54'0,"-3"0"-54"15,-7-4-6-15,-2 1 4 16,-5 1-1-16,-2-1 6 16,-2-1 6-16,8 1 30 15,13-4-39-15,12-4-9 16,15-1-12-16,19-8-1 16,13-3 22-16,11-2-15 15,7 4 7-15,3 2 8 0,-1 7-2 16,-7 10-4-16,-11 7-1 15,-11 12-3-15,-15 6 10 16,-21 13 3-16,-18 4 24 16,-17 11-16-16,-15 6-11 15,-21 6-32-15</inkml:trace>
  <inkml:trace contextRef="#ctx0" brushRef="#br0" timeOffset="60453.7914">7592 8721 108 0,'6'5'49'0,"2"4"10"15,0 0-32-15,5 3-7 16,3-5 17-16,0 0-6 16,0 2-7-16,3-3 15 0,4-2-35 15,6 0 3-15,4 0-7 16,6 1 3-16,7 2 1 16,3-1-4-16,7 2 0 15,1-3 2-15,6 4 3 16,-7-3-5-16,-3 0 10 15,-3-4-5-15,-11 0 15 16,3-2-6-16,4-4-11 16,9-2 4-16,14-6-2 15,18-4-5-15,9-5 0 16,2 0 5-16,-5 1 0 16,-10 2-5-16,-20 4 1 15,-20 5 4-15,-18 4-2 16,-11 3 8-16,-7 0 2 0,-7-1-6 15,2 3-11 1,-4 0 4-16,2 0-17 0,0 0 9 16,0 0-44-16,4-4-100 15</inkml:trace>
  <inkml:trace contextRef="#ctx0" brushRef="#br0" timeOffset="61048.7876">9973 8793 304 0,'0'1'50'0,"2"2"-49"16,-2-1 0-16,0-2 26 16,3 2-24-16,3-1 16 15,9 4 14-15,14-3-17 16,18 3 3-16,20-4-15 15,22 0 1-15,17-3 11 16,11-5-10-16,3-1-3 16,-1-4-1-16,-10 0 5 15,-13 0-1-15,-13 2-1 16,-21 0-5-16,-18 2 11 0,-13 2-10 16,-15 3-1-16,-9 1 0 15,-7 2 3-15,0 0-9 16,0 0-7-16,0 0-57 15,4 2-10-15,8 1-33 16</inkml:trace>
  <inkml:trace contextRef="#ctx0" brushRef="#br0" timeOffset="78767.9733">10559 12051 142 0,'0'-3'29'0,"0"3"-12"15,0-1-17-15,0 1-21 16</inkml:trace>
  <inkml:trace contextRef="#ctx0" brushRef="#br0" timeOffset="79346.2134">10561 11985 130 0,'-8'-6'93'0,"-2"-2"-38"15,4 1 4-15,-3-2-10 16,3 4-20-16,-2-2 53 15,4 1-29-15,-1 2-11 16,1 1-10-16,4 3-32 16,-2-3-4-16,2 6-17 15,4-3 1-15,1 11 16 16,1 7 7-16,8 11-3 16,1 10 0-16,5 12 6 15,3 4-6-15,-1 3 0 16,0-2 0-16,1-3-1 15,1-5 1-15,-2-8-5 16,1-6 3-16,-1-6-34 16,-2-6 1-16,0-5-17 0,-6-7-41 15,-3-3-11-15,-7-5 20 16</inkml:trace>
  <inkml:trace contextRef="#ctx0" brushRef="#br0" timeOffset="79617.2114">10675 12288 258 0,'-4'-12'55'0,"-1"0"-11"16,-2 2-26-16,-1 3 7 0,1 0-11 15,0 2 1-15,-2 5 16 16,0-5-31-16,3 5-4 15,-2 5 3-15,-2 7-3 16,-1 3 4-16,-3 7 0 16,-1 6 3-16,-1 0-1 15,1 0-2-15,-1-1-4 16,0-4-28-16,-2 0-74 16,-2-6-6-16</inkml:trace>
  <inkml:trace contextRef="#ctx0" brushRef="#br0" timeOffset="81139.0599">14469 11959 240 0,'-11'-8'68'0,"0"1"2"15,0 0 28-15,-1 0-8 0,6 2-10 16,1 1-29-16,3 1-39 16,0 3 5-16,2 0-16 15,2 0 0-15,-2 3-2 16,0-3-3-16,2 2-37 15,-2 2-24-15,7 8 65 16,6 11 3-16,5 8-2 16,7 13 2-16,-1 11 4 15,-2 0-7-15,-4-2 0 16,-3-6 0-16,-3-6-11 16,-1-7-26-16,3-5-27 15,-3-4-77-15,3-3-26 16</inkml:trace>
  <inkml:trace contextRef="#ctx0" brushRef="#br0" timeOffset="81433.5583">14402 12083 321 0,'5'-3'107'16,"-1"3"-107"-16,-2 0-5 15,-2 0 5-15,3 3 35 16,-6-1-17-16,3 2-11 0,-2-1-6 16,0 6-1-16,-5 7 40 15,-2 10-28-15,-2 7-9 16,-3 7-3-16,-1 2 0 15,3-4-14-15,4-6-64 16,3-2-100-16</inkml:trace>
  <inkml:trace contextRef="#ctx0" brushRef="#br0" timeOffset="94766.4627">10191 12421 134 0,'-6'-3'52'0,"-1"1"-18"15,2-2 20-15,1 2-6 16,2 1-23-16,0-2 7 16,2 1-1-16,0 0-26 15,0 0 15-15,0 2-15 16,0 0 6-16,0-2 0 15,-3 2-9-15,3 0-2 16,0 0 0-16,0 0-7 16,0 0 6-16,3 0-11 15,-3 2-6-15,2 2 12 0,2 2 2 16,5 5 4-16,7 2 1 16,6 8 0-16,10 3 8 15,7 5-7-15,11 4 0 16,10 1 1-16,9 1 0 15,6 0-3-15,6-5 0 16,-3-5-2-16,-5-2 2 16,-8-7 1-16,-11-4 1 15,-10-2-4-15,-13-6 6 16,-4 1-4-16,-7-5 0 16,0 0 3-16,-2-7 6 15,4-1-9-15,5-4 0 0,6-5 0 16,3 0 1-1,-1 1-1-15,-1 0 0 0,-5 4 7 16,-11 6-10 0,-5 2 6-16,-9 3-3 0,-4 1 25 15,2 0-14-15,-4 0 11 16,2 0-15-16,0 0-2 16,0 0-10-16,0 0 4 15,0 0-33-15,0-3-61 16</inkml:trace>
  <inkml:trace contextRef="#ctx0" brushRef="#br0" timeOffset="96303.2044">14484 12172 167 0,'0'-2'51'16,"-2"0"-12"-16,2 0 20 15,-2-1-10-15,2 3 10 16,0-1-8-16,0 1-28 16,0 0 7-16,0-2-4 15,0 2 0-15,0-2 16 16,2-2-39-16,-2-3 12 16,0 0-15-16,0-4 0 0,-4-4 0 15,0-7-9-15,-3-6-12 16,-5-9 20-16,-3-7-10 15,-1-2 11-15,-1-4-2 16,-1 3 11-16,3 4-8 16,1 7-1-16,5 4 3 15,3 6 13-15,-2 5-15 16,4 6 10-16,2 2-9 16,-1 7 1-16,3 5-5 15,0-2 2-15,3 3-3 16,-3 0-4-16,0 0-2 15,0 3-10-15,0 0-12 0,2 6 22 16,2 4 4-16,0 8 3 16,6 7 2-16,-1 7 1 15,-3 11-1-15,4 12 0 16,-4 5 0-16,3 7 7 16,-3 3-11-16,8-3 4 15,1-6-4-15,1-10-2 16,4-8-6-16,2-7-10 15,-1-12-15-15,4-1-50 16,-4-8-42-16</inkml:trace>
  <inkml:trace contextRef="#ctx0" brushRef="#br0" timeOffset="97204.9994">13581 11889 381 0,'0'-8'71'15,"0"-1"-22"-15,-2 0-49 16,2 1 1-16,0 6 22 0,0 2-19 16,0 4-2-16,2 4 14 15,4 8-5-15,0 10 18 16,1 11-16-16,-1 12-12 15,-4 4 3-15,-4-3-4 16,0 0-30-16,-2-7-21 16,4 0-39-16,2-8-76 15</inkml:trace>
  <inkml:trace contextRef="#ctx0" brushRef="#br0" timeOffset="97406.0005">13863 12279 367 0,'-4'3'142'15,"4"1"-139"-15,8-4 1 16,15 2 30-16,10 3 2 16,16-5-2-16,13 3-30 15,8-3-4-15,-1 0-17 16,-5-3-84-16,-12 3-113 15</inkml:trace>
  <inkml:trace contextRef="#ctx0" brushRef="#br0" timeOffset="97796.9987">15095 12057 436 0,'14'0'81'15,"-8"0"-48"-15,-6-2 15 0,0 4-20 16,0 0 8-16,0 3-36 16,0-3 11-16,5 5-11 15,-3 7 4-15,2 7 22 16,4 11-7-16,-4 10-18 16,0 4 14-16,-8 6-15 15,0 0 1-15,-10 1-9 16,-3-4 0-16,-12-3-48 15,-6-1-49-15,-11-8-103 16</inkml:trace>
  <inkml:trace contextRef="#ctx0" brushRef="#br0" timeOffset="98345.6207">13180 11889 408 0,'-6'0'85'0,"6"-2"-85"16,-2 0-14-16,2 4 11 0,0 0-2 15,2 2 5-15,-4 7 37 16,2 8-8-16,-5 15 38 15,-4 14-36-15,-4 13-31 16,-2 9 3-16,-1 0-3 16,9-4-6-16,11-4-8 15,21-6-55-15,19-10-44 16</inkml:trace>
  <inkml:trace contextRef="#ctx0" brushRef="#br0" timeOffset="142353.8731">25209 10055 111 0,'11'-9'30'0,"-4"1"-22"16,-3 2-8-16</inkml:trace>
  <inkml:trace contextRef="#ctx0" brushRef="#br0" timeOffset="143157.8909">25152 10050 112 0,'-8'-4'38'15,"4"-4"45"-15,2 2-26 16,-1 0 5-16,3 2-36 16,-2 2-26-16,4 2-25 15,5 4 20-15,7 3 5 0,5 5 2 16,15 2 24-1,17 7-4-15,14 2 4 0,17 0-15 16,23 2-11-16,17 1 0 16,17-3-1-16,10 0 6 15,14-5-5-15,7-4 0 16,4-4 2-16,-1-8 1 16,8-4-2-16,-3-5 7 15,0 2 3-15,10 1-9 16,8-3 3-16,9 6-5 15,8 2 3-15,7 2 7 16,-4-2-9-16,-16 2-1 16,-14 1 5-16,-22-4 0 15,-12 0-5-15,-7 0 0 16,-5 2 4-16,5 1-13 0,2 6 9 16,3 1-3-16,-13 2 0 15,-4-2 3-15,-13-5 0 16,-11-2 0-16,-11-7 3 15,-12-4-3-15,-7-4 0 16,-10-4 0-16,-13-2 13 16,-9 2-12-16,-5 0 4 15,-7 6-5-15,3 1 1 16,1 3-8-16,3 2 7 16,3 0 0-16,1 0-1 0,-1-3 6 15,-3 0-5-15,-9-3 1 16,-4 3 2-16,-10-2 30 15,-4 3-33-15,-1-2 7 16,-3 2-14-16,1 1 10 16,2-2-3-16,1 2 0 15,-1 0 5-15,-3-1 19 16,-2-2-13-16,3-2 2 16,-6 0 6-16,-4-2-10 15,0-2 2-15,3 4-8 16,-5 2 7-16,0 1-14 15,0 4 4-15,0 3 0 16,2-2-3-16,-2 0 6 16,0-3-3-16,2 0 0 15,1-1 3-15,-1 3-11 0,0-2 8 16,1 1-16-16,-1 2 12 16,-2 0-27-16,2 0 8 15,-2 2-17-15,2 0-31 16,0 0-26-16,3 2-27 15</inkml:trace>
  <inkml:trace contextRef="#ctx0" brushRef="#br0" timeOffset="145931.1748">25276 7863 123 0,'11'-3'58'0,"-5"-1"-19"16,-3 1-31-16,-6 0-8 16,6 3-2-16,-3 3-4 0,4 0 3 15,3 4 3-15,2-2 0 16,2 1 12-16,7 2-4 15,2 0 8-15,4 2 7 16,5 3-6-16,2-1-3 16,8 3-14-16,5 6 1 15,8 1 3-15,8 3-4 16,11 2 5-16,5-1-3 16,2-2 2-16,4-5 4 15,-1 1-1-15,-4-8-5 16,2-1 13-16,3-1-11 15,3 1-2-15,10 0-1 16,15 7 3-16,15 0 1 16,4 7-5-16,5 2 0 15,-3 2-3-15,-13 0 6 0,-13 0-3 16,-12-5 0-16,-3-2 3 16,-3-4-4-16,4-4 1 15,8-2 0-15,5 0-3 16,8 0 6-16,6 2-3 15,7 3 0-15,4 2 4 16,12 1-8-16,-1 2 4 16,3-2 0-16,-8 3-1 15,-5-4 4-15,-7-1-3 16,-8-1 0-16,-6-3 2 16,-1 0-5-16,-6-4 3 15,-2 2 0-15,1-2-4 16,-3-3 4-16,6-2 0 0,2-5 0 15,2-5 6-15,0-2-6 16,0-3 0-16,4 1 0 16,0 1-2-16,-1 3-2 15,7 1 2-15,4 1-4 16,8 1-23-16,2 1 26 16,-1 2-2-16,1-1 5 15,-3 2-4-15,-6 1 10 16,-5-2-6-16,-2-1 1 15,-12-1 4-15,-12-7 11 16,-16-4 10-16,-9-4-26 16,-9-7 0-16,-6 2-7 0,2-2-11 15,4 2 17-15,0 0-3 16,0 3 2-16,-4-1 2 16,-3-2 0-1,-11 1 6-15,0 2-6 0,-6-2 9 16,-1 4-9-16,-4 0 1 15,-4 4-7-15,-5 1 6 16,-3 2 0-16,-1 0-3 16,-5 4 9-16,-2-4-6 15,3 4 0-15,-2-1 3 16,-1-1 12-16,20-19-1 16,-26 20-3-16,1 5 1 0,-1-4-9 15,1 2 10 1,2-4-13-16,-1 1 4 0,-1 1-11 15,-2 1-39-15,6 4-67 16,-4 4-13-16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21:52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14856 0 107 0,'-46'0'85'16,"1"0"-31"-16,1 0-7 15,2 0-33-15,8 0-7 16,10 0-7-16,1 0-11 16,9 0 9-16,4 0-5 15,5 0 0-15,1 0-71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23:59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10276 10240 158 0,'-3'-4'19'16,"3"1"-19"-16,0-1-6 15,3-1 6-15,0 2 4 16,1-1 11-16,-2 2-1 15,0-1 4-15,0 3 5 16,-4 0 9-16,2 3-3 16,-2-3-15-16,0 0-14 15,2 0 0-15,-2 0 3 16,2 0 6-16,0 0-3 16,0 0 6-16,0 0 5 15,2-3-2-15,0 3 0 0,4 3-9 16,-6-3-3-16,-2-3 29 15,4 3-5-15,-2 0-24 16,0-2-3-16,0 4-7 16,0-2-1-16,0 3 1 15,-2-3-2-15,4 2 4 16,1 0 5-16,1 3 6 16,2 4 1-16,6 5-1 15,1 4 0-15,3 6 4 16,1 6-1-16,8 4-8 15,2 6 1-15,4 2-2 16,3-1 2-16,1-2-2 16,2-1 0-16,-2-4 0 15,1-3 0-15,-5-4 1 0,-2 0-1 16,-2-3 0 0,-1 1 2-16,1-6-1 0,1 1 0 15,7-2 1-15,-4 0-2 16,0-4 0-16,-4-2 2 15,-8-2 0-15,-5-3 0 16,-3-4-1-16,-7-1 5 16,-1-2 6-16,-3 0 4 15,0 0 6-15,-3-2 3 16,1-1-25-16,-2-4-1 16,0-3 0-16,-6-2 1 15,-1-5 0-15,0 2 5 16,-5-2 10-16,3 0-7 0,-3-3-4 15,1-1-3-15,-1 0 3 16,1 1 11-16,1 1 0 16,3 4-10-16,1 2 3 15,2 8 7-15,4 1 1 16,-1-1-8-16,5 5-8 16,-2 0-11-16,2 3-8 15,2 1-3-15,3 3 20 16,3 7 2-16,4 7 0 15,5 6 3-15,6 4-3 16,-1 1 3-16,5 0-2 16,0-4-2-16,-3-4 3 0,-1-4-2 15,-3-4 1-15,-7-2-1 16,-4-6-3-16,-2-2 2 16,-5-2-5-16,-6 3 6 15,-17 4 10-15,-14 5-10 16,-19 6-46-16,-10 2-6 15,-3 3-66-15,15-5-149 16</inkml:trace>
  <inkml:trace contextRef="#ctx0" brushRef="#br0" timeOffset="6788.3351">6448 7528 114 0,'16'-7'45'0,"-9"3"-5"16,-1 3-1-16,-1-2-5 15,0 1-11-15,-3 1 2 0,2-2 0 16,0-1-2-16,1 3-6 16,-3-4-5-16,0 3 7 15,0 2-16-15,0-2 2 16,2 1-7-16,0-1 2 16,2-3 0-16,1 3 0 15,-3 0 4-15,0 0-2 16,0 2 12-16,-8 0-14 15,4 0 0-15,0 2-1 16,0-2-9-16,0 0-13 16,4 2-7-16,-2 3-13 15,4-1-63-15</inkml:trace>
  <inkml:trace contextRef="#ctx0" brushRef="#br0" timeOffset="7386.6343">6377 7686 370 0,'-6'-4'71'0,"1"2"-26"0,1-4 15 16,1 2-13 0,1 0-9-16,2 0-19 0,0-1-18 15,-3 2-2 1,8-3-2-16,0-4-28 0,10-4 16 16,3-4-6-16,9-2-7 15,4-2 26-15,3 1-30 16,-3 6 29-16,-2 0 0 15,0 5-3-15,-7 4 5 16,-2 4-7-16,-4 2 7 16,-5 2 0-16,0 4 1 15,-4 4-1-15,-3 5 2 16,-1 5 0-16,-10 7 16 0,-5 6-10 16,-10 7 15-1,-9 6-2-15,-5 6-11 0,-6 0 2 16,-1 3-11-16,3-8 0 15,7-4 1-15,8-12 1 16,8-8-2-16,7-9 0 16,6-8 4-16,2-3-1 15,4-3-2-15,2 0 1 16,8-3 40-16,13-3-35 16,13-5 3-16,12-4-10 15,4-1 4-15,4-3-5 16,-9 8 1-16,-7 0-7 15,-6 6 0-15,-7 3-60 16,-7 2-57-16,-3 2-177 0</inkml:trace>
  <inkml:trace contextRef="#ctx0" brushRef="#br0" timeOffset="7874.6345">5878 7570 364 0,'-18'-14'154'15,"5"-3"-84"-15,-1 3 4 16,3 0-12-16,5 6 4 16,-2 2-28-16,4 2-29 15,2 3-9-15,2 1-6 16,0 1-4-16,2 5 5 16,4 5 2-16,6 8 1 15,3 8 2-15,8 7 0 16,4 1-1-16,2 2 4 15,0-1-3-15,0-6 0 0,-2-4 5 16,2-2-5-16,-2-4 0 16,-4-2 0-16,-4-6-3 15,-7-1 10-15,-2-6-7 16,-8 0 0-16,-9-4 4 16,-19 5-12-16,-21 6 8 15,-14 5-6-15,-12 2 4 16,-5 4-22-16,13-3-23 15,18-2-88-15,14-2-104 16</inkml:trace>
  <inkml:trace contextRef="#ctx0" brushRef="#br0" timeOffset="16419.2268">12806 10144 214 0,'0'-6'78'0,"0"0"-50"0,-2 1 34 15,0 0 10-15,0 1-34 16,0 1 13-16,2-2-11 16,0 1-23-16,0-1 15 15,-4 2-12-15,4-1 1 16,-2 0-11-16,0 4-8 16,0-1-4-16,4 1 2 15,-4 1-14-15,4 1 10 16,0 4-15-16,4 4 19 15,2 9-3-15,7 6 7 0,6 9-4 16,5 4 0-16,8 5 2 16,1-1-6-16,1 2 4 15,5 0 0-15,-4 0 0 16,1-2-14-16,0-3 1 16,0-6 2-16,-4-6 9 15,1-10-2-15,-4-5 4 16,-4-4 0-16,-4-3-2 15,-8-3 7-15,-9-2-5 16,0 0 6-16,-6 0-2 16,-6-4-4-16,2-3-3 15,-3-4 1-15,-1-3-2 16,-4-7 6-16,3 0-2 16,1-2 0-16,0 0 2 0,2 0 2 15,-1 1-1-15,3 6 6 16,2 5-9-1,0 4 0-15,0 5-5 0,4 4-12 16,-2 5 6-16,2 2 5 16,2 9 5-16,1 4 1 15,-1 6-1-15,5 2 7 16,-2-2-6-16,2-1 0 16,-3-5 0-16,1-5 4 15,-4 0-4-15,-1-5 0 16,-2-3 6-16,-2-2-1 15,-8 1 40-15,-12 0-3 16,-12 0-40-16,-16 2-2 0,-13 1-22 16,-3-2-52-16,-2-1-7 15,8 1-77-15</inkml:trace>
  <inkml:trace contextRef="#ctx0" brushRef="#br0" timeOffset="19945.9068">15282 10024 464 0,'-19'-25'64'16,"0"4"-18"-16,7 3 19 15,0 6-49-15,5 8-9 16,5 4-7-16,2 2-20 0,-2 3 16 15,2 9 2-15,0 15 2 16,4 15 3-16,3 16 1 16,7 17-4-16,10 9 0 15,92 182 7-15,-87-232-8 16,5-5 1-16,-1-5 0 16,-2-3-1-16,34 24 1 15,-5-13 0-15,-6-11 0 16,-8-8 2-16,-13-7-1 15,-10-6 0-15,-10 0 2 16,-9-4 21-16,-4-4-21 16,-8-2 1-16,-5-5-6 0,-10-6 5 15,-2-3 10-15,-1-4-13 16,2-4 1-16,1-2 17 16,5-3-18-16,7 3 16 15,3 3-3-15,5 4-11 16,0 9 9-16,6 6-11 15,-3 8-14-15,3 2 9 16,-1 7-13-16,4 6 18 16,5 9 0-16,5 9 2 15,-1 9-3-15,-1 4 1 16,-3-1 0-16,-5-2-2 16,1-7 3-16,-4-6-1 15,-1-4 0-15,0-8 9 16,-4-4-8-16,-5-2 6 15,-13-2 6-15,-13 1 2 0,-10-2-12 16,-15 3-3-16,-9-4 0 16,-2 0 2-16,5-1-7 15,2-2 5-15,6 1-28 16,13 3-29-16,14-2-127 16,14 1-194-16</inkml:trace>
  <inkml:trace contextRef="#ctx0" brushRef="#br0" timeOffset="30268.4423">20143 10156 208 0,'-4'-6'55'0,"2"3"-21"16,-2-4 14-16,0 3 1 15,2 0 0-15,-1 3-3 16,1-3-14-16,0-1 7 16,4 1-19-16,-2 3 4 15,0 1 5-15,-2 0-25 16,2 0 12-16,0 0-8 0,0 0-8 16,0 1 0-1,0 1-1-15,0-2-11 0,-2 4-14 16,0 8 19-16,-8 12 7 15,-1 16 0-15,-7 18 1 16,-3 12-7-16,-2 9-2 16,3 2-12-16,4-9 20 15,5-8-13-15,4-11 5 16,5-8-3-16,2-13-4 16,2-4 9-16,3-8-15 15,-1-4 13-15,1-4 5 16,-1-2-4-16,1-4 7 15,1-1 2-15,5 0 2 16,5-3 15-16,7 0-11 0,10-4-2 16,9-2-2-16,10-2 2 15,3-2-3-15,4-2-3 16,-1-1 0-16,-6 2 0 16,-9 1 0-16,-9-1 0 15,-12 4 9-15,-9-1-6 16,-6 0 17-16,-3 2 8 15,-2-1-4-15,1-2 1 16,-3 1-20-16,-3-1-2 16,1-2-3-16,-5-1-2 15,-1-3-6-15,-3-1-9 16,-1 2 17-16,1 0-3 16,2 4 3-16,2 1 0 0,5 2-1 15,0 5-4 1,0-2 4-16,2 2-13 0,0 2-21 15,2 1 19 1,5 1 10-16,2 4 6 0,2 2-2 16,0 4 6-16,3 0-4 15,-1 0 0-15,-4 0 0 16,0 0 4-16,-3 1-4 16,-1-2 0-16,-3 0 7 15,-2-1-4-15,-2 1 6 16,-7 1-4-16,-11 2-4 15,-14 4-2-15,-12 0-42 16,-10 2-7-16,0-2-10 16,5 3-102-16</inkml:trace>
  <inkml:trace contextRef="#ctx0" brushRef="#br0" timeOffset="31559.5746">23277 10086 232 0,'6'-6'99'0,"1"0"-53"16,-3-2 6-16,-2-2 24 15,1 2-24-15,-3-2 10 16,0 3-18-16,2-2-13 16,-4 3 2-16,2 1-13 15,0 5 7-15,0 0-22 16,0 0-3-16,-3 0-4 0,3 3-24 16,0 3-9-16,-2 8 28 15,0 12 7-15,0 15 0 16,2 12 0-16,2 14 7 15,-2 5-10-15,2 0 3 16,-2-2-1-16,0-3-10 16,0-9 11-16,2-8-5 15,1-6 4-15,4-9-13 16,-1-6 11-16,1-9-10 16,-1-4 5-16,-1-6 7 15,0-4 2-15,-3-4 21 16,2-4-5-16,3-4-9 15,3-6 2-15,2-5 2 0,1-3-9 16,-1 1 36-16,-6 3-23 16,-1 2 1-16,-5 2 4 15,2 3-19-15,-4 4 18 16,2 3-20-16,-3 0 0 16,3 2-7-16,0 0-4 15,-2 0-17-15,0 6-4 16,-4 6 32-16,-8 6 0 15,-4 10 0-15,-8 7 0 16,-1 0-7-16,-2-3 2 16,4-6 5-16,5-6-1 15,7-8 5-15,4-4-4 0,-1-4 5 16,0-4-2 0,-11-7 16-16,-2-7-18 0,-10-13 6 15,-2-9 10 1,-1-5-10-16,5-5 19 0,2 5-12 15,10 5-7-15,3 8 20 16,7 10-27-16,2 5-2 16,4 5-4-16,1 6-42 15,2 0-16-15,0 4-79 16,0 4-43-16,0 4-18 16</inkml:trace>
  <inkml:trace contextRef="#ctx0" brushRef="#br0" timeOffset="32836.8783">26070 10118 381 0,'-19'0'81'0,"9"0"-81"15,3 4-60-15,5 1 60 16,2 6 3-16,2 7 22 16,0 7-7-16,1 4-11 15,-1 5 20-15,0 7-16 0,-2 5-6 16,2 2 6 0,-2 5-5-16,0 4-6 0,2 2 0 15,0-1 2-15,0-4-4 16,1-4 2-16,1-4 0 15,3-9 2-15,0-6 2 16,-1-4-4-16,-1-6 0 16,-1-5 3-16,-2-4-1 15,1-3-1-15,-1-4 7 16,1-2 22-16,-3-3 3 16,2 0 18-16,-2 0 1 15,0-3-12-15,2-1-9 16,0-2-19-16,2 1 11 15,-2-6 12-15,3 3-29 16,-3 2 3-16,0 4-9 0,-2-2-24 16,0 7 0-16,0-2-23 15,0-1-5-15,0 5 35 16,2 0 12-16,4 3 4 16,-2 1 1-16,0 4-2 15,3 0 0-15,-1-2 2 16,2 1-2-16,-4-2-4 15,-2-4 11-15,0 1-5 16,0-7 19-16,-2 0 26 16,0-7 3-16,3-2-47 15,-1-7 5-15,2-5 20 16,-2-3-10-16,2-2 5 0,2 4 10 16,-4 2-27-1,2 6 7-15,-2 7-11 0,1 0 0 16,-3 5-7-16,2 2 3 15,-2 2-10-15,-2-2-15 16,2 2-25-16,-3 3 31 16,1 6 20-16,-2 5 3 15,-6 6 6-15,0 6-3 16,-1 0-3-16,-5-2 0 16,3-4 6-16,3-5-4 15,4-7-2-15,1-6 0 16,1-3 19-16,2-2-18 0,-5-2 12 15,-4-4-13 1,-7-5 5-16,-6-7-5 16,-8-1 0-16,-1-4 0 0,2 0 3 15,-2 0-2-15,4 2-1 16,6 2 0-16,3 4-10 16,7 4-34-16,6 4-105 15,2 6-97-15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26:00.7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0-01-19T01:33:03.144"/>
    </inkml:context>
  </inkml:definitions>
  <inkml:trace contextRef="#ctx0" brushRef="#br0">17984 2148 439 0,'-2'7'90'0,"2"-3"-88"16,-2-1 16-16,2-3 46 15,0 0 15-15,-3 2-3 0,3-4-28 16,0 2 15 0,-2 0-9-16,0 0-28 0,0-3-3 15,-2 1-23-15,-5 2-2 16,-7-4-3-16,-7-1-21 15,-4-10 10-15,-2-3-1 16,4-8-17-16,4-6 15 16,5-6-13-16,10 0 8 15,10-4 10-15,10 1-21 16,11 6 20-16,12 0-5 16,10 5 2-16,6 5 9 15,3 7 2-15,-4 7 0 16,-10 10-3-16,-7 9-19 15,-14 11 25-15,-11 13 4 16,-16 15 11-16,-15 11 13 0,-12 6-24 16,-7 4-9-16,-2-6-24 15,4-8-87-15,9-13-104 16</inkml:trace>
  <inkml:trace contextRef="#ctx0" brushRef="#br0" timeOffset="382.0024">18374 1763 484 0,'4'5'108'0,"-4"0"-108"15,0-3 0-15,0 0 0 16,0 3 37-16,-2 9 15 0,2 13-9 16,-4 13-23-16,-2 18-7 15,-1 14-12-15,-3 6-1 16,2 1-24-16,1-14-10 15,5-16-5-15,2-21 39 16,2-15 8-16,3-13 52 16,3-21-54-16,8-11-3 15,7-24 17-15,6-13-14 16,4-5 0-16,1 9 34 16,-10 12 3-16,-6 23-22 15,-7 14-21-15,-4 11-16 16,-7 10-9-16,4 2 19 15,5 14 6-15,3 9 7 0,0 11-7 16,1 10-11 0,-1-1-4-16,-5-4-32 0,-5-8-21 15,0-10-51-15,-2-9-73 16,6-13 17-16</inkml:trace>
  <inkml:trace contextRef="#ctx0" brushRef="#br0" timeOffset="724">18961 1884 501 0,'9'-13'123'0,"-3"6"-79"16,-4 3-7-16,0 3 20 15,-2 1-55-15,0 1-2 0,0 3-6 16,7 9 2-16,0 5 3 16,6 4-13-16,8 2-18 15,-2-2 24-15,8-9 7 16,10-13-15-16,4-13-3 15,6-11-12-15,-2-5 31 16,-10 0 21-16,-10 7-7 16,-14 3-3-16,-11 10-11 15,-11 2 6-15,-14 9-6 16,-10 5 9-16,-10 7 5 16,-6 8 17-16,2 7-28 15,7 8 0-15,13 4-3 16,13 4 0-16,14 5 7 15,15-2-7-15,21-8-9 16,20-15-4-16,19-21-55 0,14-26-25 16,6-18-33-1</inkml:trace>
  <inkml:trace contextRef="#ctx0" brushRef="#br0" timeOffset="966.0008">19867 1431 421 0,'0'-10'117'16,"4"3"-85"-16,-4 2-29 16,0-1-3-16,2 6 2 15,-2 2 6-15,0-2-8 16,0 2 0-16,0-2 7 0,0 2-6 16,0 1 15-16,0-3 10 15,-2 0-12-15,4 0 0 16,-2 2-14-16,2-2 0 15,4 2-2-15,7-1-7 16,10 1-54-16,8-2-100 16</inkml:trace>
  <inkml:trace contextRef="#ctx0" brushRef="#br0" timeOffset="1250.6056">19908 1993 433 0,'-14'9'273'15,"4"-2"-266"-15,3-3-7 16,7-4-8-16,11 0 7 16,16 0-9-16,22-2-25 15,18-2-71-15,16-1-24 0,1-9-161 16</inkml:trace>
  <inkml:trace contextRef="#ctx0" brushRef="#br0" timeOffset="1708.1066">20492 1451 731 0,'-4'-3'69'0,"-1"-1"-63"16,5-1-12-16,-2 4 3 15,4 4-11-15,1 12 6 16,3 13 8-16,3 16 16 0,2 22-16 16,2 16 0-16,-1 6-1 15,-3 3-6-15,-5-7 7 16,-4-10-5-16,-2-14-21 16,0-14 12-16,-3-15 14 15,3-17 6-15,0-14 44 16,4-19-43-16,3-11-7 15,5-16 0-15,13-14 2 16,8-2-3-16,7 1 1 16,5 12 0-16,-6 13 11 15,-5 13-9-15,-10 13-2 16,0 10-1-16,-4 9 1 0,2 8 0 16,2 10 0-16,0 11 0 15,-5 6-2-15,-5 9 2 16,-5 4-11-16,-7 1-37 15,-4-6-63-15,-3-8-36 16,-1-8-93-16</inkml:trace>
  <inkml:trace contextRef="#ctx0" brushRef="#br0" timeOffset="2015.1171">21415 2177 395 0,'11'21'146'0,"-6"-6"-144"15,-8-2 15-15,-1-9 65 0,0 1-18 16,-6-1-12-16,-3-4 2 16,-7-5-41-16,-5-7 11 15,-1-9 8-15,6-9-30 16,4-10-2-16,16-10-18 16,14-4 9-16,13 3 3 15,4 2-8-15,9 13 3 16,-1 12 1-16,2 12-4 15,-5 9 3-15,-1 11-10 16,-6 13 1-16,-4 11 16 16,-10 11-1-16,-11 12 1 15,-8 7 4-15,-7-2-54 16,-3-8-24-16,4-10-66 16,3-20-114-16</inkml:trace>
  <inkml:trace contextRef="#ctx0" brushRef="#br0" timeOffset="2330.1163">22017 1636 698 0,'24'-42'138'0,"-10"20"-125"15,-12 12-13-15,1 5-10 16,-3 14-7-16,-3 9 17 16,6 11 31-16,-1 14-27 15,0 13 8-15,-2 10-12 16,-2 8 3-16,2 4-2 15,-5-3-1-15,0 0 0 16,1-5-3-16,2-8-13 0,-5-15 7 16,1-14 1-16,1-11 8 15,1-12 8-15,1-8 13 16,3-6 19-16,0-6-40 16,3-6 2-16,1-2-5 15,1-3 3-15,1 2-7 16,-2 7 1-16,1 3-28 15,-3 5-57-15,-4 4-66 16,2 0-58-16</inkml:trace>
  <inkml:trace contextRef="#ctx0" brushRef="#br0" timeOffset="2520.6095">22438 1907 520 0,'-11'2'235'16,"-3"-2"-160"-16,1 0-9 16,-9-8-20-16,-18 0 0 15,-16-2-11-15,-13 1-35 16,-13 4-16-16,-3 5-97 16,5 8-111-16</inkml:trace>
  <inkml:trace contextRef="#ctx0" brushRef="#br0" timeOffset="14606.4479">21074 11182 157 0,'-9'-5'1'0,"-2"-1"0"15,2 3 2-15,2 0 9 16,1 1 18-16,1 0-5 16,1 0 2-16,1 2 5 15,1-2-19-15,0 0-2 16,0-2-1-16,-3 1-7 15,1 0 4-15,-3 1 6 16,3-2 14-16,2 1 10 16,-1 3-13-16,1-1-2 0,2 1-2 15,0 0-17-15,0 0 7 16,0 0-10-16,2 1-8 16,-2 2 7-16,3 5 1 15,6 4 7-15,4 9 13 16,9 14-6-16,14 13 5 15,19 14-11-15,16 17-7 16,21 9 11-16,22 4-8 16,17 0-3-16,16-10 3 15,9-14 0-15,12-13 8 16,-2-13-5-16,0-12 1 16,-1-10 17-16,-10-8-13 0,-5-8 5 15,-3-5-5 1,3-8-8-16,5-3-1 0,7-8-3 15,11-4 0-15,7-8-3 16,3-8 1-16,-11-4 2 16,-14-5 3-16,-23-1 2 15,-31 4 6-15,-29 5 2 16,-19 0 9-16,29-57-2 16,-83 92-6-16,3 2 16 15,-1-3-24-15,1 2 1 16,2-5-11-16,-1 4 4 15,1-1 0-15,-5 6-1 16,-2 1 2-16,0 0-1 16,0 1 3-16,-2-1 0 15,2 0 2-15,-3 0-5 0,3 0 0 16,0 0 3-16,0 0 1 16,0 2-3-16,0-2 7 15,0 0-6-15,0 0 13 16,0-2-15-16,3 2 3 15,-3-1-6-15,0 1 3 16,0-2 0-16,2 2 0 16,-2 0 3-16,2 0-8 15,-2 0 5-15,2 0 0 16,-2-2-2-16,-2 2 4 0,2 0-2 16,0 0 0-1,-2 0 7-15,2 2-15 0,0-2 8 16,0 0-11-1,0 0-3-15,0 0-33 0,0 0 10 16,2 0 4-16,-2 0-43 16,2 0-45-16,8-2-53 15</inkml:trace>
  <inkml:trace contextRef="#ctx0" brushRef="#br0" timeOffset="44314.1569">27511 1584 278 0,'-4'2'149'16,"2"0"-123"0,0-2-22-16,2 0 73 0,-2 0 18 15,2 0-45-15,0 0-2 16,0-2-14-16,0 2 12 15,0 0-5-15,0 0-30 16,2 0 7-16,0 0-18 16,4-6-14-16,19-5-27 15,22-10 3-15,16-4-7 16,16-4 3-16,8-2 11 16,-6 3 27-16,-16 7 1 15,-18 2 3-15,-16 7 12 0,-16 6-11 16,-8 2 7-1,-5 7-8-15,-2 2-9 0,-7 9 9 16,-6 14 22-16,-9 19-7 16,-12 18 16-16,-15 20-22 15,-2 7 0-15,0 2 15 16,6 1-16-16,5-3 0 16,9-5-8-16,8-12-11 15,6-10-16-15,5-15-30 16,10-20-41-16,2-14 1 15,0-15-53-15</inkml:trace>
  <inkml:trace contextRef="#ctx0" brushRef="#br0" timeOffset="44513.1572">27625 1791 542 0,'-20'-9'162'0,"9"4"-140"15,9-2 11-15,2 5 1 16,9 0-29-16,15 2 2 16,21 2-7-16,24-2-5 15,25 2-23-15,20-2-47 16,4-4-49-16,-3-4-127 16</inkml:trace>
  <inkml:trace contextRef="#ctx0" brushRef="#br0" timeOffset="45139.6555">28938 1388 632 0,'14'-11'63'15,"-10"3"-51"-15,-1 0 10 16,-3 5 8-16,-5 1-29 15,-1 0-1-15,-15 2-37 16,-12-3 11-16,-16 6-30 16,-14 1 14-16,-1 3 26 15,1 1 9-15,12 0 3 0,15 0 4 16,14-4-6-16,11-2-3 16,9 1-28-16,6-1 20 15,3 3 16-15,9 6 2 16,1 3 11-16,3 5 0 15,1 4 2-15,-4 4 19 16,-3 6-10-16,-12 7 3 16,-6 8-12-16,-12 6-13 15,-9 3 5-15,-8-1-6 16,-3-5-11-16,-2-5 8 16,5-7-29-16,6-7 18 15,5-6 14-15,7-5-39 0,5-12 33 16,6-3 6-1,12-12 3-15,15-12-3 0,10-8 0 16,17-9 3-16,5-2 12 16,4 2 3-16,-5 8 10 15,0 4-4-15,-9 9 2 16,-5 7 0-16,-4 2-19 16,-10 5 3-16,-3 7 2 15,-6 4-7-15,-1 8 11 16,-3 7 0-16,-5 6 3 15,-14 10 7-15,-9 8-17 16,-18 8 9-16,-19 5-12 16,-19 2-2-16,-16-5-8 15,-10-7-3-15,-7-9-38 16,2-10-42-16,2-8-70 0,9-8-64 16</inkml:trace>
  <inkml:trace contextRef="#ctx0" brushRef="#br0" timeOffset="45433.1628">27146 1819 563 0,'10'-6'152'0,"-6"2"-150"0,-2 0 26 16,-4 1 14-16,2 7-33 15,-10 11 30-15,-3 13-17 16,-14 16-8-16,-6 18-14 16,-9 14-1-16,-5 2-19 15,7-3-38-15,1-13-45 16,8-12-64-16,2-15-193 15</inkml:trace>
  <inkml:trace contextRef="#ctx0" brushRef="#br0" timeOffset="45614.6556">26685 1999 672 0,'-2'0'69'0,"4"0"-58"15,-2-2 36-15,2 2-35 16,-2 0-12-16,0 0-23 16,2 0-17-16,-2 0-66 15,-2 5-157-15</inkml:trace>
  <inkml:trace contextRef="#ctx0" brushRef="#br0" timeOffset="46849.7123">26932 2835 447 0,'6'2'0'16,"13"-2"-17"-16,8-2 17 15,14 0 24-15,20 0 20 16,21-2-5-16,18 2-4 16,25 2 0-16,22-2-25 15,17 2 1-15,11 0-11 16,1 0 1-16,-12 2 1 0,-20 0-2 15,-24 2-1 1,-30 2-9-16,-30-4-52 0,-25 1-21 16,-21-3-51-16</inkml:trace>
  <inkml:trace contextRef="#ctx0" brushRef="#br0" timeOffset="47556.7138">27982 2948 607 0,'7'-2'4'0,"-3"0"-4"15,-4-1 0-15,0 3-1 16,2 5 1-16,-2 5 2 16,2 9 7-16,1 13 11 15,-3 13-14-15,-5 7 6 16,-3 6-2-16,-5 4-8 16,-6-4 10-16,1-2-12 15,5-5 0-15,2-10-4 0,6-9 4 16,5-9-5-1,8-8 2-15,5-2 3 0,16-5-3 16,22-6 3 0,24-4-14-16,29-5 11 0,13 0-6 15,9-1 9-15,-6 2-2 16,-14 4 4-16,-14 2-10 16,-12 2 8-16,-9-2-4 15,-8 2-1-15,-7-4 7 16,-10-3-2-16,-7 2 5 15,-10-6-4-15,-8 1-2 16,-7-1 1-16,-10-5-29 16,-8-1 12-16,-4-6 7 15,-6-1 10-15,-4-1-1 16,0 6 2-16,2 1 2 0,3 4-3 16,4 6 1-1,5 2-1-15,1 1-1 0,6 3-9 16,1 4 6-16,5 5 4 15,2 3 3-15,11 4 4 16,3 6 1-16,4 1 20 16,-2-1-9-16,-2-1 4 15,-6-1-12-15,-5 0-9 16,-7 2 12-16,-7-2 1 16,-14 4-6-16,-14 2-9 15,-15-1-8-15,-9 4-73 16,-8-2-54-16,3-4-238 15</inkml:trace>
  <inkml:trace contextRef="#ctx0" brushRef="#br0" timeOffset="49550.4612">30360 2833 183 0,'-4'-30'383'0,"2"6"-287"16,0 4-43-16,2 8 27 15,0 5 4-15,0 5-36 0,0 2-12 16,2 0-31-1,-2 2-5-15,0 1 0 0,0 1-19 16,-2 12 19-16,-5 14 7 16,-2 16 0-16,-2 15-6 15,0 9-1-15,2-1-7 16,2-4 6-16,7-10-39 16,4-6-13-16,1-11-13 15,4-9-53-15,-2-8-54 16,-1-7-189-16</inkml:trace>
  <inkml:trace contextRef="#ctx0" brushRef="#br0" timeOffset="50960.3117">25247 3252 356 0,'-9'-14'48'16,"0"-4"-40"-16,7-4 18 0,8-5 26 15,8 2-11-15,6-1-29 16,9 0-12 0,6 1 20-16,4 8-2 0,-4 3 1 15,-1 6-6-15,-8 3-13 16,-5 3-1-16,-8 7-1 15,-2 6 2-15,-6 12 8 16,-10 11 8-16,-10 16 9 16,-17 14 10-16,-15 8-30 15,-6 1-1-15,0-7-4 16,3-11 4-16,13-11-3 16,12-13-1-16,8-9-6 15,5-6-4-15,7-6-20 16,5-4 20-16,13-6 6 15,14-1-27-15,23-8-25 0,16-5-91 16,21-8-141-16</inkml:trace>
  <inkml:trace contextRef="#ctx0" brushRef="#br0" timeOffset="51498.8129">26223 3066 579 0,'16'-20'138'0,"-7"6"-119"15,-5 5 7-15,-1 6 29 16,-3 1-8-16,-3 4-45 16,3-2-2-16,-4 1-9 15,-10 3 8-15,-11 3-33 16,-12 0 18-16,-15 4-17 0,-10-1-7 16,2-4 29-16,11-3 3 15,16 0 5-15,13-1-1 16,13-2-41-16,11 0 18 15,5 4 21-15,9 2 6 16,7 6 8-16,6 2-6 16,2 8 0-16,-1 2 13 15,-10 8 0-15,-7 2 20 16,-8 8-22-16,-14 7-4 16,-8 1 1-16,-7-3-8 15,-5-1-2-15,0-7 0 16,4-9-18-16,8-9 3 15,4-8-3-15,4-5 18 0,5-6 5 16,6-8-5-16,10-11-14 16,11-8 12-16,10-5 3 15,12-8-6-15,8 3 5 16,1 8 0-16,-4 7 2 16,-6 8 1-16,-8 5 3 15,-9 7-6-15,-9 8 0 16,-9 4 15-16,-3 8 14 15,-8 9 8-15,-6 9-1 16,-11 8-26-16,-10 8 2 16,-15 4-12-16,-7-2-36 15,-9-4-27-15,-11-10-98 0,-12-13-219 16</inkml:trace>
  <inkml:trace contextRef="#ctx0" brushRef="#br0" timeOffset="51748.3111">24772 3240 619 0,'2'-2'141'0,"3"2"-141"16,-3 2-23-16,-2 2 23 15,-5 6 32-15,-5 11-23 0,-9 6-3 16,-8 12-6-16,-6 2-2 16,-9 2-43-16,-3-5-69 15,3-4-54-15,2-6-167 16</inkml:trace>
  <inkml:trace contextRef="#ctx0" brushRef="#br0" timeOffset="51913.3164">24331 3432 505 0,'-7'0'216'0,"0"-2"-192"0,5 2 3 15,2 0 44 1,0 0-71-16,0 2 0 16,0-2-23-16,0 0-61 15,-4 9 6-15,-8 3-208 0</inkml:trace>
  <inkml:trace contextRef="#ctx0" brushRef="#br0" timeOffset="52393.3112">24373 3972 516 0,'-2'-10'116'15,"6"3"-116"-15,-2 0-9 16,3 5 9-16,7 6 5 15,13 1 42-15,23 4-20 16,27 3-9-16,28 4-12 16,28-4-5-16,27-2 2 15,23-4-3-15,22-3-22 0,13-6 7 16,3-3 2 0,-14 0 13-16,-18 0 0 0,-28 3 3 15,-36 0 4-15,-28 3-1 16,-26 0 8-16,-19 0-4 15,-17 0-3-15,-12 3-7 16,-4-3 0-16,-9 0 0 16,-1-3-5-16,-4 3-9 15,-3 0-18-15,0 0-26 16,0 0-39-16,0 4 13 16,-3-2-122-16</inkml:trace>
  <inkml:trace contextRef="#ctx0" brushRef="#br0" timeOffset="53397.3454">25721 4333 556 0,'5'-2'50'16,"0"1"-50"-16,-5-1 0 15,0-1 2-15,0 3-2 0,2 3 1 16,5 2-1-16,13 4 16 16,11 10 3-16,15 8-1 15,17 8-8-15,17 8 12 16,23 2 0-16,23 4-20 15,24-3-4-15,24-7-12 16,13-10-7-16,8-7 15 16,-8-6-14-16,-9-2 8 15,-18-2-2-15,-26-4-4 16,-27 0 17-16,-34-6 1 16,-23-4 28-16,-28 0 33 15,-15-1-24-15,-7-6-22 16,-4 1-15-16,-8-4-9 15,-3-2 4-15,-10-1-18 0,-2-2 20 16,-8-1-4-16,1 0 14 16,3 2-6-16,9 2 23 15,4 6-6-15,11 1-17 16,7 6-1-16,9 2-7 16,15 4 1-16,13 1 2 15,9 3 4-15,10 3 0 16,4 5-1-16,-4 5-1 15,-10-2 2-15,-9 6 0 16,-16 0 11-16,-11 4-10 16,-15 0 9-16,-11 5-9 15,-10-6-1-15,-16-3-1 0,-10-5-32 16,-10-5-21-16,-5-7-25 16,2 1-125-16</inkml:trace>
  <inkml:trace contextRef="#ctx0" brushRef="#br0" timeOffset="117810.6515">25291 5560 214 0,'0'-35'53'16,"-4"0"23"-16,-5 1-21 15,0-1-22-15,4 9 13 16,3 5-7-16,2-2-20 16,5 4 40-16,0-1-14 15,1-3-8-15,-1 5 16 16,-1 3-43-16,0 4-10 15,-4 6-12-15,0 5-42 0,-4 7 24 16,-2 12 15-16,-8 15 15 16,-1 20-2-16,-6 28 6 15,6 20-4-15,15 19 0 16,17 11 1-16,19 9 5 16,20 1-6-16,4 8 0 15,-2 8 0-15,-13 5 5 16,-18 9-5-16,-27 9 0 15,-27-2 2-15,-31 0-6 16,-31 0 2-16,-29-12 2 16,-19-11 0-16,-5-17 3 15,10-23-3-15,23-28 0 16,24-26 1-16,29-24-6 16,23-16-5-16,15-14-31 15,11-8 17-15,7-3 0 0,7-4-47 16,7-3-45-16,8-6-13 15</inkml:trace>
  <inkml:trace contextRef="#ctx0" brushRef="#br0" timeOffset="140288.6112">27465 5217 359 0,'7'-4'162'0,"-3"0"-90"16,-2 3 47-16,-4-1-20 15,2 2-34-15,0 0-11 16,0 2-38-16,0-1 0 16,2-1-16-16,-4 2-10 15,2-2 10-15,-2 5-29 16,0 4 29-16,-7 9-4 15,-3 9 3-15,-5 5 0 16,-3 3-2-16,-5 0-15 16,0-7 17-16,-1-2-24 15,-1-4 2-15,-2-6-10 16,3-4-21-16,-3-4 21 0,-1-4 17 16,6-6-20-16,3-5 3 15,6-5-14-15,5-2 31 16,2-7 14-16,4 3 2 15,2 4 15-15,-1 4-3 16,3 6-10-16,0 4-4 16,-2 2-5-16,0 5 7 15,0 0 22-15,-5 5-10 16,-2 2 4-16,0 2-8 16,-2-2 0-16,-5-5 15 15,-1 0-13-15,-8-3-9 16,-4 0 0-16,-4-2 3 15,0 0-4-15,4-1 0 16,6-2 0-16,7-1-1 16,7 0 1-16,3 0 0 0,-1 2 6 15,-4 0-2-15,-7 5 11 16,-8 2 6-16,-14 3-5 16,-16 4 2-16,-14 2-16 15,-12-1-1-15,-11-5 2 16,-1-7 2-16,5-6 12 15,11-10 14-15,15-4-8 16,16-10 3-16,14-5-13 16,9-4 2-16,6-2-15 15,9-3-1-15,7-2-6 0,4 5 1 16,2 4-29 0,5 3-28-16,2 7-57 0,3 6-58 15,6 3-186-15</inkml:trace>
  <inkml:trace contextRef="#ctx0" brushRef="#br0" timeOffset="140575.1114">27210 5819 516 0,'27'35'0'0,"-27"-35"0"16,0 3 0-16,-2 1 25 15,0 0-22-15,0 6 15 16,-5 1-8-16,-4 0-10 15,-7 4-45-15,-2-4-173 16</inkml:trace>
  <inkml:trace contextRef="#ctx0" brushRef="#br0" timeOffset="140724.1242">26852 5881 514 0,'-20'0'183'16,"2"-2"-151"-16,0-2 59 15,0-2-27-15,-4 4-63 16,-7 2-1-16,-9 2-85 16,-10 6-161-16</inkml:trace>
  <inkml:trace contextRef="#ctx0" brushRef="#br0" timeOffset="141954.1554">28091 8325 570 0,'29'7'133'16,"-11"-6"-103"-16,-13-1 56 15,-12 0-5-15,-9 4-81 16,-17-1-5-16,-11 1-31 15,-17-4-48-15,-8 0-76 16,-3-11-169-16</inkml:trace>
  <inkml:trace contextRef="#ctx0" brushRef="#br0" timeOffset="146650.3053">28174 7640 664 0,'-18'-29'102'15,"2"10"-66"-15,3 1-3 16,6 5-33-16,5 9-5 16,2 4-1-16,6 7-7 15,8 7 13-15,9 7 7 16,8 12-6-16,9 9 8 15,7 4-9-15,-3 2 0 16,-2 3-4-16,-11-5 4 16,-12-4 0-16,-13-4 2 15,-19-2 4-15,-18-6-12 0,-21-4-7 16,-14-5-6 0,-13-4 16-16,4-9-26 0,3-8 15 15,19-8 9-15,14-10-3 16,20-10-17-16,15-12-8 15,17-6 2-15,14-2 17 16,10 2-7-16,6 9 17 16,1 11 3-16,-4 14-8 15,-6 8 9-15,-8 8 4 16,-7 10-3-16,-9 10 26 16,-8 10 5-16,-10 8 1 15,-15 10-10-15,-10 2-21 16,-9 1 16-16,-10-7 3 15,-6-6-11-15,-6-8 0 16,-11-10-10-16,-8-7 0 0,-6-10-2 16,6-9 6-16,8-9-8 15,14-6-1-15,18-9-8 16,20-6 6-16,11-2 7 16,12 4-6-16,14 4 2 15,11 8-11-15,6 8 14 16,6 8-8-16,5 9 9 15,1 5 6-15,-5 11-6 16,-9 7 17-16,-12 12 8 16,-15 13-3-16,-19 8 1 15,-28 10-23-15,-17 4-1 16,-22-4-6-16,-19-5-35 0,-2-14-94 16,-2-17-153-16</inkml:trace>
  <inkml:trace contextRef="#ctx0" brushRef="#br0" timeOffset="147159.3039">27139 7808 577 0,'5'-6'108'16,"-3"6"-103"-16,-2 0 18 15,-2 0-3-15,-3 6-16 16,-7 10-4-16,-11 6 11 15,-6 9-8-15,-13 5 0 0,-7-2 1 16,-3-4 0 0,1-8-1-16,2-8-3 0,7-7-5 15,8-12 1-15,10-11-39 16,8-9 3-16,5-2 39 16,7-2 1-16,-2 6 23 15,4 9-23-15,-11 10-19 16,-16 12 19-16,-16 10 3 15,-17 10 11-15,-13 12 7 16,-8 6-5-16,8 8-1 16,5 4-15-16,17 0-4 15,16 2 4-15,20-1-9 0,19-5 6 16,25-8 3 0,23-6 0-16,16-12 0 0,7-8 1 15,-2-10 1-15,-15-3-4 16,-20-4-2-16,-20 1 4 15,-18 9 12-15,-19 8 19 16,-14 11-8-16,-17 16 30 16,-14 16 17-16,-3 5-66 15,9 1-4-15,14-4-38 16,27-6-2-16,30-15-14 16,30-15-3-16,27-16-67 15,24-21-93-15</inkml:trace>
  <inkml:trace contextRef="#ctx0" brushRef="#br0" timeOffset="147352.8059">27102 8552 659 0,'-2'-14'173'15,"-3"4"-115"-15,2 2-49 16,-1 4 16-16,4 2-25 15,-4 2-17-15,-9 4-23 16,-16 2-14-16,-14 2-74 16,-12 6-92-16,-11 2-127 15</inkml:trace>
  <inkml:trace contextRef="#ctx0" brushRef="#br0" timeOffset="147480.3193">26738 8572 572 0,'7'0'77'15,"-5"2"-27"-15,-2-2 49 16,0 2-74-16,-9 4-25 16,-7 6-69-16,-7 9-205 15</inkml:trace>
  <inkml:trace contextRef="#ctx0" brushRef="#br0" timeOffset="152221.0909">28292 10686 151 0,'-15'20'81'0,"-3"-4"-27"16,4-3 32-16,3-6 19 16,2 0-24-16,3-2 7 15,0-3-14-15,4-2 1 16,2 0-1-16,-2-2-30 0,-2-3-9 15,0-2 0-15,-7-5-3 16,-7-6 13-16,-3-5-44 16,-6-6 11-16,4-5 9 15,-2-2-9-15,2-4-8 16,8-7-4-16,6-5-24 16,6-8 13-16,15-8-3 15,5-6 13-15,10 1-2 16,-2 12-14-16,0 8 3 15,-10 17-14-15,-6 14-39 16,-4 10-73-16,-3 12-196 16,-4 16 57-16</inkml:trace>
  <inkml:trace contextRef="#ctx0" brushRef="#br0" timeOffset="152372.0992">28367 10309 623 0,'21'5'130'16,"-7"-5"-123"-16,-8 2-2 16,-8-2-5-16,2 5-11 15,-4 0-48-15,-8 12-100 16</inkml:trace>
  <inkml:trace contextRef="#ctx0" brushRef="#br0" timeOffset="152588.593">27873 10455 821 0,'-9'6'103'0,"5"0"-103"16,-1-4-18-16,3 5 18 15,-5 7 9-15,-4 15 15 16,-7 9-24-16,-11 13-11 15,-5 7-13-15,-5-2-80 16,-6-4-75-16,-4-7-65 16</inkml:trace>
  <inkml:trace contextRef="#ctx0" brushRef="#br0" timeOffset="153232.0932">27543 10397 595 0,'-5'-18'166'0,"1"8"-135"16,0 4-13-16,-1 3 0 16,5 6-16-16,-2 1-2 15,0 10 0-15,-5 8 8 16,-2 7-5-16,-4 6-3 16,-3 3 0-16,-1-8-1 0,-4-5 0 15,1-10 1 1,-3-5-17-16,2-12 14 15,-6-8-15-15,2-13 7 0,5-14 5 16,3-17 12-16,8-8-6 16,1-7 13-16,8 6 0 15,0 10 20-15,3 16-23 16,-3 12 5-16,2 15-15 16,-2 6-28-16,3 8 13 15,-1 10 15-15,0 10 0 16,-2 10 15-16,-2 10-15 15,-5 7 4-15,-8 2-4 16,-10-2-9-16,-13-5 3 16,-5-4-10-16,-3-6-4 15,-1-7 20-15,5-10-6 16,13-6 6-16,8-5 0 16,13-6 2-16,6-2-5 0,6 0 0 15,-2 0-6-15,4 4 9 16,2 1 3-16,-2 8 13 15,5 2 18-15,-1 8-4 16,-6 3 13-16,-6 4-5 16,-12 6-8-16,-21 4 6 15,-24 6-23-15,-21-2 0 16,-20-4-6-16,-10-8-3 16,-5-11 9-16,8-17 9 15,15-14 34-15,17-15 0 0,21-15-56 16,25-24-18-1,29-28 5-15,34-24-26 0,28-11 9 16,23 5-27-16,8 20-52 16,3 30-49-16,-7 33-116 15</inkml:trace>
  <inkml:trace contextRef="#ctx0" brushRef="#br0" timeOffset="153422.5901">27677 10215 776 0,'15'-8'72'16,"-8"1"-56"-16,-10 1 37 0,-1 2-53 16,-2 3-38-16,1-2 0 15,1 2-78-15,2 1-137 16</inkml:trace>
  <inkml:trace contextRef="#ctx0" brushRef="#br0" timeOffset="153764.5911">28161 9332 762 0,'-5'-18'45'0,"-2"4"-45"15,1 4-15 1,-17 13 15-16,-15 23-10 0,-22 15-2 16,-21 25-27-16,-23 16-70 15,2 0-85-15,11-7 96 16,14-19 29-16,24-28-23 16,19-28 92-16,19-20 5 15,13-20 53-15,8-13-21 16,5-10-1-16,5 1 104 15,-5 9 51-15,-7 13-79 16,-6 16-49-16,-13 22-50 16,-23 16 32-16,-13 15 2 15,-11 10-47-15,-10 14-2 0,3 3-52 16,15 0-117 0,16-6-238-16</inkml:trace>
  <inkml:trace contextRef="#ctx1" brushRef="#br0">20806 4207 158 0,'0'-10'49'16,"5"-7"12"-16,-3-3-41 15,3 1 16-15,-1 0 22 16,0 0-15-16,3 0-23 16,-3 1 12-16,4 0 6 15,-4 2-10-15,-2 2-5 16,2 4-19-16,-4 4-4 0,3 0 0 15,1 3-3-15,10 3 0 16,15 3 3-16,21 1 0 16,29 2 3-16,23 2-3 15,21 8 0-15,11 2-1 16,4 5 7-16,-4 2-8 16,-9 8 2-16,-15 1-2 15,-15 6-3-15,-18 7 1 16,-18 8 0-16,-18 8 3 15,-11 8 2-15,-10 4-2 16,-4-2 1-16,-3-1 0 16,3-5 0-16,1-6 3 15,2-6-3-15,0-6 2 16,-1-10 1-16,0-10 1 0,-7-12 3 16,-4-5 26-16,-3-12 53 15,-2-3-52-15,-2-11-31 16,8-10-3-16,0-5 3 15,3-8-4-15,-1-3 1 16,0-1 0-16,-1 4-5 16,0-2 1-16,-4 1 4 15,1-2 0-15,-1 4-2 16,-1-2 0-16,-2 8 2 16,3 5 0-16,-1 10-5 15,-4 9-20-15,3 9-8 16,-1 14 33-16,0 13-2 15,3 16 0-15,1 16 2 0,5 14 0 16,1 8-3-16,1-2 7 16,0-5-4-16,5-16 0 15,-4-16 4-15,-4-17-2 16,-7-11 8-16,1-14 12 16,-11-5 5-16,-15-8-27 15,-27-4 0-15,-25-4 0 16,-24-4 6-16,-8 2-8 15,1 4 2-15,20 4-48 16,25 7-74-16,24 8-103 16,19 6 4-16</inkml:trace>
  <inkml:trace contextRef="#ctx1" brushRef="#br0" timeOffset="656354.0672">6502 14168 286 0,'22'-17'87'16,"-1"-1"-55"-16,-6 4 8 15,-4-4 19-15,0 6 7 16,-4 2 19-16,-1 0-24 15,2 2-2-15,-4 2-18 16,0-1-37-16,1 2-3 16,-3 5-1-16,0-5 0 15,-2 5-8-15,0 0-2 16,-4 5-11-16,-7-3-11 0,-18 10-33 16,-18 6 43-16,-18 8-12 15,-13 2 11-15,-4 4 11 16,12-2-30-16,12-4 15 15,18-8 26-15,15-6 1 16,13-6 13-16,5-1-13 16,5-5 5-16,6 0-2 15,1 0 4-15,5 3 6 16,9 6-7-16,-2 5-4 16,5 6 8-16,-6 15 12 15,-9 21 11-15,-18 20 0 16,-9 23-32-16,-11 22-1 15,-5 0 1-15,3-3 5 16,8-8-4-16,13-21-1 16,6-13 19-16,8-15 3 0,8-11-19 15,3-16-2-15,5-6 16 16,11-18-18-16,8-3 13 16,12-7-13-16,5-7 0 15,1 2-2-15,1-8 1 16,0 3-4-16,-3 0-33 15,9-3-92-15,15 1-123 16</inkml:trace>
  <inkml:trace contextRef="#ctx1" brushRef="#br0" timeOffset="657191.8622">13232 13779 461 0,'-25'11'112'15,"7"-8"-66"-15,3-3-20 16,8-2-21-16,5 1-5 16,2 1 11-16,2-2-8 15,1 0 19-15,5 0-22 16,13-6 0-16,14-6-5 16,14-2-17-16,12-4 18 15,7-6-7-15,-1 1 11 16,-7 8-8-16,-10 5 8 15,-10 7-13-15,-11 11 11 16,-11 17 2-16,-12 12 6 16,-12 26 5-16,-10 15 1 0,-15 23 6 15,-9 15-18-15,-1 8 1 16,12-2 11-16,18-9-6 16,20-7 21-16,16-15 3 15,10-6-3-15,6-6 20 16,1-9-46-16,0-6 2 15,-1-8 0-15,-8-11 3 16,-4-4-6-16,-10-5 3 16,-9-6-3-16,-14 2 34 15,-17 2-23-15,-21 3-5 16,-21 5-6-16,-12-8 0 16,-12 0-2-16,4-10-38 0,5-9-89 15,12-10-82-15</inkml:trace>
  <inkml:trace contextRef="#ctx1" brushRef="#br0" timeOffset="659407.0068">7617 14895 213 0,'-3'16'62'0,"-1"2"18"16,0-2-35-16,-1-4 19 16,-2 2 8-16,3-6-1 15,-1-2 20-15,3-6-16 16,-4 0-60-16,-8-12-3 15,-3-4-11-15,-12-5-1 16,-6-11 0-16,0-7 1 16,1 3-8-16,8-3 7 0,13 3-32 15,13 0 26-15,20 4-8 16,13 0 14-16,20 2 0 16,9 4 3-16,10 6-3 15,-3 8 0-15,-6 7 4 16,-12 2-9-16,-13 3 5 15,-13 6 0-15,-10 10 1 16,-15 18 7-16,-15 20 8 16,-14 12-16-16,-11 12-19 15,-8 1-62-15,7-15-105 16,14-16-146-16</inkml:trace>
  <inkml:trace contextRef="#ctx1" brushRef="#br0" timeOffset="659736.0113">9610 14103 505 0,'17'-39'111'15,"-8"9"-46"-15,-6 9-1 16,-6 7 4-16,1 9-37 0,2 3-31 16,0 7 1-1,-5 11 5-15,-1 21 30 0,-5 26-7 16,-7 29-26-16,-1 22 5 16,4 11-8-16,1 6 0 15,10-15-5-15,6-10 5 16,10-11-7-16,5-11-31 15,12-11-69-15,10-13-59 16,12-10-64-16</inkml:trace>
  <inkml:trace contextRef="#ctx1" brushRef="#br0" timeOffset="660171.0089">11511 14811 373 0,'14'-11'120'0,"-6"4"-68"16,-3 2 22-16,-5 1 39 15,0 4-30-15,0-1-30 16,-3 2-30-16,1-1-21 15,0 0 8-15,-7 4-10 16,-11-2-15-16,-13-2-2 16,-5-2-15-16,-7-6 16 0,5-6-3 15,13-13-37-15,11-12 34 16,12-9 8-16,16-6 1 16,9-3 11-16,16 1-20 15,13 8 13-15,13 11 9 16,3 11-5-16,6 7 3 15,-9 14 2-15,-7 10 0 16,-15 14 3-16,-14 4 6 16,-18 17 37-16,-22 17 14 15,-28 7-46-15,-21 14-13 16,-16 4-1-16,-4-7-111 16,4-10-179-16</inkml:trace>
  <inkml:trace contextRef="#ctx1" brushRef="#br0" timeOffset="660860.8565">7110 15932 392 0,'16'4'122'15,"-5"0"-122"-15,0 1-13 16,5 4 13-16,13 0 5 16,20-1 30-16,29-1 21 15,27-12 8-15,41-5-2 16,45-13-12-16,44-8-31 15,49-9-17-15,46-4 1 16,33 0-3-16,25 1 6 16,11 8-13-16,-7 5 7 0,-23 8 0 15,-33-2-5-15,-33 4 9 16,-40-7-4-16,-36-1 0 16,-31-4 0-16,-30 0-1 15,-37 2 1-15,-34 2 0 16,-24 13-4-16,-25 0-15 15,-22 10-7-15,-15 2-39 16,-9 3-104-16</inkml:trace>
  <inkml:trace contextRef="#ctx1" brushRef="#br0" timeOffset="664763.1164">9342 13384 452 0,'20'-31'107'16,"-7"1"-52"-16,-8 5-23 0,-7 7 1 16,2 10-20-1,0 8 8-15,0 3-21 0,0-2-15 16,-3 7 14-16,1 5-2 15,2 2 3-15,0 7-3 16,5 1 7-16,-1-3-4 16,2-2 0-16,4-4 6 15,-4-2-5-15,5-3-1 16,-2 2 0-16,1-5 7 16,0-3-5-16,11-16 23 15,16-20-19-15,34-37 0 16,32-39-7-16,33-36 1 15,18-19 0-15,-1 1-6 16,-18 23-6-16,-33 33-34 16,-35 35-83-16,-36 23-87 0,-17 15 70 15</inkml:trace>
  <inkml:trace contextRef="#ctx1" brushRef="#br0" timeOffset="667079.332">7802 15262 253 0,'-3'-4'55'0,"1"-4"-18"16,-2 3-5-16,2 4-9 0,0 1 10 16,2 0-7-16,0 0-7 15,0-4 10-15,0 4-14 16,0 0-5-16,0 0 6 16,0 0-11-16,0 0-5 15,2 0-16-15,0 0-100 16,4 0-60-16</inkml:trace>
  <inkml:trace contextRef="#ctx1" brushRef="#br0" timeOffset="667687.6294">11651 14887 225 0,'-2'0'189'0,"2"0"-189"16,0-4-43-16,0 2 16 16,5 0 20-16,-1 2-31 15,0 2-72-15</inkml:trace>
  <inkml:trace contextRef="#ctx1" brushRef="#br0" timeOffset="669216.1544">8250 11659 508 0,'2'-11'81'0,"-2"1"-59"16,0 2-22-16,0 0-10 15,0 7 7-15,0 1 3 16,2 3 3-16,0 6 3 16,-2 2 5-16,-2 7 22 15,0 10-16-15,-10 8 13 16,-7 6-15-16,-12 11-14 16,-12 3 5-16,-6 0-6 15,-2-4 0-15,7-10-1 16,5-8 3-16,10-12-2 15,7-9 6-15,8-9-6 16,-1-11-1-16,6-13-37 16,2-10 24-16,5-5 11 0,2-2 1 15,4 7-3-15,-1 12 4 16,-1 10-34-16,-4 11 35 16,-7 16 0-16,-9 8 16 15,-2 8-12-15,-9 5 2 16,2-1-1-16,0-7-5 15,3-9 3-15,4-9 15 16,2-7-16-16,0-10 1 16,-2-7-3-16,2-5-4 15,1-6 4-15,3 3 0 16,3 4-9-16,-1 9 0 16,-3 12-7-16,-14 14 16 15,-10 11 8-15,-17 10-4 0,-11 6 12 16,-5-2-9-16,-1-5-5 15,-1-7 15-15,1-13-14 16,-1-13 8-16,2-16 19 16,2-13-5-16,7-16 7 15,9-15-22-15,17-16-7 16,12-6 3-16,19 0-6 16,8 7 0-16,11 15 0 15,7 16-75-15,9 17-11 16,11 16-23-16,9 13-56 15,12 14-93-15</inkml:trace>
  <inkml:trace contextRef="#ctx1" brushRef="#br0" timeOffset="669406.6558">7708 12325 323 0,'29'23'32'0,"-6"-5"37"15,-8-4-31-15,-9 1-16 16,2 0 2-16,-4-1-22 16,-4-2 8-16,-4 0-10 15,-6 0-8-15,-9 0-97 16,-10 3-147-16</inkml:trace>
  <inkml:trace contextRef="#ctx1" brushRef="#br0" timeOffset="669539.1549">7413 12576 538 0,'-22'7'131'16,"5"-7"-87"-16,-6-7-2 16,1 2-37-16,-4 3-3 15,3-1-4-15,-4 6-47 16,5 3-93-16,4 10-162 16</inkml:trace>
  <inkml:trace contextRef="#ctx1" brushRef="#br0" timeOffset="670766.178">10347 11744 237 0,'9'-11'325'15,"-5"-1"-286"-15,1-1-19 16,-5-1-20-16,-3 6 0 15,6 6 0-15,-3 2-21 16,5 5 20-16,8 2-2 16,12 7 3-16,4 5 5 15,8 0-3-15,1 4-2 0,-7-5 1 16,-4-5 6 0,-11-1-5-16,-3-3-2 0,-4-3 0 15,-4-2-4-15,-3 0 4 16,-2-1-4-16,-2 0 0 15,-3 0 4-15,-11 2 4 16,-8-3-4-16,-16 2 0 16,-12-4-6-16,-10-2 7 15,0-4-1-15,6-3 0 16,10-2-6-16,9-2-2 16,13-2-33-16,13-3-25 15,8-2-20-15,15 0 23 0,8-1 21 16,9 2 30-16,4 2 12 15,0 4 3-15,-4 8-1 16,-6 4-2-16,-7 2 11 16,-10 10 20-16,-8 3 21 15,-12 7 14-15,-9 8-16 16,-18 3-15-16,-8 4-16 16,-9-1-3-16,-4-6 2 15,0-3-16-15,6-6 2 16,6-6 1-16,10-8 1 15,9-4 1-15,9-8-7 16,9-4-22-16,5-6 8 16,10-2-20-16,8-3 12 15,7 4 14-15,4 5 5 16,-1 3-1-16,-3 8 4 0,-1 5 0 16,-5 10 15-16,-6 10 7 15,-5 14 32-15,-11 14 5 16,-10 14-34-16,-10 7 2 15,-4-4-27-15,-3-2 5 16,-3-14-10-16,1-9 3 16,-1-10-52-16,-7-10-78 15,-5-10-113-15</inkml:trace>
  <inkml:trace contextRef="#ctx1" brushRef="#br0" timeOffset="671269.1799">9424 11840 284 0,'18'-17'52'0,"-7"1"-43"16,-4 6-7-16,-4 4 5 15,-1 4-3-15,-2 4 2 16,2 1 6-16,0 8 29 15,-4 5 22-15,2 6-26 16,-4 7-10-16,-8 3 6 16,-1 1-1-16,-8 1-17 15,-8-2 2-15,-4-1-17 16,-7-4-5-16,0-3 0 16,-2-1-13-16,6-5 0 0,7-4 6 15,9-4 3-15,9-2 9 16,4-4 0-16,7-3 2 15,0 2-5-15,0-3 7 16,0 2-1-16,0 0-3 16,-4 1 5-16,-6 8 23 15,-9 9 4-15,-12 11-10 16,-12 20 26-16,-8 9-28 16,0 6-7-16,6-2-13 15,13-5 5-15,15-11-6 0,15-10 1 16,11-8 0-16,11-6 9 15,9-8-9-15,11-10 0 16,11-10-12-16,10-9-34 16,3-10-16-16,1-5-60 15,-7 0-82-15</inkml:trace>
  <inkml:trace contextRef="#ctx1" brushRef="#br0" timeOffset="671456.1836">9507 12404 477 0,'11'-2'143'0,"-6"0"-116"0,-3-1 1 15,-4 1 10 1,-6 4-38-16,-2-1-5 0,-8 7 4 16,-6 2-32-16,-5 3-13 15,-3 2-48-15,3 3-53 16,2 0-48-16</inkml:trace>
  <inkml:trace contextRef="#ctx1" brushRef="#br0" timeOffset="671590.6806">9257 12464 372 0,'-2'-2'146'0,"-4"0"-110"16,-4 2-30-16,-5 2 19 15,-10 4 7-15,-2 5-30 16,0 0-2-16,1 2-69 0,8 0-88 15</inkml:trace>
  <inkml:trace contextRef="#ctx1" brushRef="#br0" timeOffset="672081.0013">9191 12154 495 0,'-5'18'65'15,"3"-6"-65"-15,2-7 0 16,-3 0 13-16,3-3 27 16,0 2-3-16,0-4 21 15,-2 1 6-15,0-1-34 0,-3-3-21 16,-3-8-9-16,-6-3 0 15,-1-8-4-15,-6 0 4 16,2 1 0-16,-2 5-1 16,3 4-11-16,-3 7 11 15,-4 8-3-15,-6 6 3 16,-5 8-7-16,-2 5 8 16,0 2-7-16,5 2-25 15,4-1-51-15,6 0-79 16,14-4-173-16</inkml:trace>
  <inkml:trace contextRef="#ctx1" brushRef="#br0" timeOffset="672830.8914">12993 12784 564 0,'7'-12'130'16,"-1"1"-99"-16,-3 1-31 15,-6 5-13-15,3 2 1 16,-2 9 12-16,-2 6 0 16,-3 4 11-16,-6 6-11 15,-5 4 1-15,-9-4 16 0,-4-5-17 16,-7-9 6-16,-1-11 3 15,-7-8-6-15,4-14 12 16,4-9-13-16,7-16 4 16,11-14 2-16,14-14 0 15,10-11-4-15,5 1 17 16,1 9-15-16,0 16 3 16,-6 17-9-16,-6 16-17 15,-7 9-7-15,-2 14-122 16,-10 10-91-16</inkml:trace>
  <inkml:trace contextRef="#ctx1" brushRef="#br0" timeOffset="672996.4004">12998 12316 645 0,'16'14'116'15,"-8"-4"-114"-15,-6-8-2 16,-4-2 7-16,2 4-7 15,-4 1-13-15,-5 10-13 16,-7 5-81-16,-6 8-145 16</inkml:trace>
  <inkml:trace contextRef="#ctx1" brushRef="#br0" timeOffset="673190.3868">12530 12516 364 0,'-25'17'355'16,"9"-5"-355"-16,3 2-10 0,4-2 10 16,-4 13 34-16,-7 10 3 15,-2 14-29-15,-10 4 10 16,-3 5-18-16,-6-2-18 16,1-2-16-16,-4-7-70 15,-1-11-74-15</inkml:trace>
  <inkml:trace contextRef="#ctx1" brushRef="#br0" timeOffset="673818.8986">12211 12293 306 0,'-3'-5'254'0,"-1"5"-253"0,2 2 2 15,0 1-3-15,0 12 13 16,2 7 33-16,-5 11-26 15,-2 6-7-15,-4 5 9 16,-7 4-14-16,-4-5 4 16,-9-5-11-16,-2-6 2 15,-4-10-6-15,6-9-6 16,2-6-7-16,1-14 11 16,5-13-25-16,5-11 6 15,7-13 9-15,7-14-19 0,8-9 27 16,7 1 7-1,3 8 15-15,-5 10 49 16,-1 16-43-16,-3 14-21 16,-5 12-16-16,2 10 2 0,-2 7 14 15,-2 12 8-15,-7 12-1 16,-9 12-1-16,-10 10 0 16,-17 2-11-16,-11 0 5 15,0-11 0-15,5-9-5 16,11-12 5-16,11-11 0 15,16-8-2-15,8-6 7 16,7-2-1-16,1 0-4 16,5 0 0-16,4 4 1 15,5 4 0-15,4 6 7 16,1 6 13-16,-2 8 3 0,-6 8 20 16,-17 9 13-16,-21 10-16 15,-24 6-16-15,-16 1-25 16,-14-4 0-16,-4-8 10 15,1-16-6-15,10-16 8 16,9-22-2-16,6-18-8 16,9-19 8-16,13-24-10 15,17-20-9-15,19-11 8 16,13-1-14-16,14 0 3 16,8 12-28-16,5 19-63 15,4 18-80-15,10 10-211 16</inkml:trace>
  <inkml:trace contextRef="#ctx1" brushRef="#br0" timeOffset="673991.8953">12378 11971 648 0,'20'2'95'15,"-9"-2"-95"-15,-6-2 0 16,-5-2-5-16,0 6-20 15,0 0-17-15,2 3-10 16,-2 4-74-16,4-1-159 16</inkml:trace>
  <inkml:trace contextRef="#ctx1" brushRef="#br0" timeOffset="674330.1494">12557 11189 654 0,'-8'4'120'0,"6"-4"-120"16,2-2-31-16,-2 2 30 15,-5 16 2-15,-13 12 16 16,-20 21-17-16,-22 18 1 16,-23 14-2-16,-13 1-23 15,0-6 0-15,9-14-2 0,20-18-36 16,20-18 13-16,20-13 45 15,13-11-10-15,14-14-61 16,9-15 23-16,4-7 38 16,4-2 14-16,-3 2 78 15,-4 6 13-15,-3 12-46 16,-10 12-40-16,-8 8 16 16,-9 6-7-16,-9 8-7 15,-5 8-7-15,-5 8-133 16,4 8-242-16</inkml:trace>
  <inkml:trace contextRef="#ctx1" brushRef="#br0" timeOffset="679245.5331">6809 15954 546 0,'14'-9'98'16,"-10"4"-91"-16,-6 1 2 0,0 4 11 15,-2 0-3 1,-4 1 0-16,0 2-13 0,-3 2 1 16,-9 0 6-16,-9 8-11 15,-11 0-3-15,-14 5-37 16,-15 4-41-16,-16-2-23 15,-10 0 29-15,-3-6 6 16,3-4 56-16,18-3 13 16,19-7 9-16,22 0 5 15,20 0-12-15,10 0 8 16,10 5-7-16,6-3 20 16,7 10 37-16,8 2-25 15,8 4 15-15,5 12-8 16,0 10-27-16,-2 10 17 0,-12 17-9 15,-13 9-7 1,-15 18 8-16,-23 4-19 0,-16 13 8 16,-10-7-3-16,0-2-4 15,3-13-4-15,12-14-2 16,16-12-4-16,13-17 1 16,14-12-4-16,11-14 7 15,15-4 0-15,19-16 0 16,25-9-12-16,12-12 11 15,8-7-2-15,1 2-17 16,-7-5-91-16,-6 12-63 16</inkml:trace>
  <inkml:trace contextRef="#ctx1" brushRef="#br0" timeOffset="680598.9056">7735 16254 194 0,'2'-4'57'16,"-2"3"-20"-16,0 1 30 16,0 0 10-16,-2 0-30 15,2 0-6-15,0 0-21 16,0-5 0-16,0 1 2 16,2 4-21-16,-2 0 1 15,0 0-2-15,0 0 2 0,0 0-3 16,0 0 1-16,0 0 0 15,0 0 2-15,0 4 2 16,0-4-4-16,0 0 0 16,0 0 4-16,0 5-6 15,0-5 2-15,0 0-7 16,0 0 4-16,2 3 6 16,2 7 3-16,1 4 23 15,1 12 2-15,2 15 7 16,-2 13-17-16,1 8-13 15,-3 6-1-15,0 3-7 16,2-10 0-16,0-2 0 16,1-14 5-16,1-6-6 15,0-16 1-15,-2 0 0 0,1-11-2 16,-5-3 3-16,0-4-1 16,-2-1 0-16,0-4-12 15,0 0 10-15,0 0-5 16,0 0 7-16,0 0-3 15,2 5 3-15,-2-5 0 16,2 0 0-16,0 0-5 16,-2 0-2-16,0 0-8 15,2 0-2-15,-2 0 12 16,0 0-16-16,0 5 9 16,0-5-4-16,0-5-7 15,-2 5 21-15,4 0-7 16,-2 0-28-16,0 0-56 0,3 5-69 15,2-5 3-15</inkml:trace>
  <inkml:trace contextRef="#ctx1" brushRef="#br0" timeOffset="682180.4426">10171 16462 340 0,'11'0'53'0,"-4"0"-48"16,-2 0 11-16,-5 0 41 15,0 0-7-15,-3 0 20 16,1 5-13-16,-7 1 3 16,-6 2-20-16,-12 0-36 15,-9 2 6-15,-1-6 13 16,-2-8-23-16,10-6-5 16,10-10-22-16,7-8 11 0,10-12 16 15,8-5-14 1,10 0 5-16,11-4-1 0,11 10-11 15,5 7 21-15,3 6-5 16,-1 13-6-16,-5 11 10 16,-9 12-12-16,-6 9 13 15,-8 10 19-15,-7 12-6 16,-8 5-13-16,-10 10-1 16,-5 2-112-16,3-5-175 15</inkml:trace>
  <inkml:trace contextRef="#ctx1" brushRef="#br0" timeOffset="682564.5209">11950 16513 364 0,'2'7'163'16,"-2"0"-124"-16,-2-5-15 15,-2-2-7-15,-8 0 14 16,-8-2 4-16,-6-5-9 16,-11 0 1-16,4-7-27 15,0-4-1-15,6-4-4 0,12-4 1 16,6-3 4-16,9 0 0 15,13-7-2-15,8 4-1 16,10 6-2-16,6-1 4 16,8 13-2-16,2 4 4 15,-1 10-9-15,-3 7 7 16,-5 6 1-16,-7 9-5 16,-6 8 5-16,-7 11-28 15,-3 3-159-15</inkml:trace>
  <inkml:trace contextRef="#ctx1" brushRef="#br0" timeOffset="683056.3341">13579 15895 494 0,'-27'-30'142'0,"6"-2"-68"15,9-2-66-15,14 5-3 16,12 3-9-16,15-1 10 16,13 1-5-16,7 0 17 0,5 12-17 15,1 1 6 1,-1 12-7-16,-5 9-6 0,-7 12 4 15,-6 10 4-15,-12 16 4 16,-12 20 5-16,-15 14-10 16,-12 23 10-16,-12 13-11 15,-2 10 0-15,2-2 36 16,8-11-26-16,7-16 16 16,8-26 9-16,4-13-10 15,2-13 6-15</inkml:trace>
  <inkml:trace contextRef="#ctx1" brushRef="#br0" timeOffset="683951.8669">13709 16830 215 0,'13'-8'141'0,"-4"2"-87"0,0-2-35 15,-4 4 17-15,-3 2 33 16,0 2-15-16,0 0 1 16,-2 0-6-16,0 0-18 15,2 0 10-15,-2 0-13 16,-2 0-10-16,2 0 14 15,0 0-20-15,-2 0 3 16,-4 0-12-16,-6 0-3 16,-10 0-6-16,-14 0 2 15,-13 0 3-15,-11 6-5 16,-7-6 7-16,3 3-1 16,8-3 0-16,11-3-9 15,16-1-33-15,16-2-70 16,13-2-185-16</inkml:trace>
  <inkml:trace contextRef="#ctx1" brushRef="#br0" timeOffset="685990.9435">14743 14397 160 0,'-9'-15'104'0,"0"7"-30"15,1-1 15-15,1 6-23 0,2-2 16 16,3 3 0-16,2 2-16 16,0-4-2-16,2 3-52 15,-2 1-11-15,0 0-1 16,0 0-11-16,3 1 7 15,-1 3-22-15,7 3 26 16,4 8-4-16,11 12 9 16,8 19-4-16,7 24 9 15,2 24-6-15,1 22 7 16,-9 15-11-16,-8 16 1 16,-11 0 1-16,-12 0 1 15,-9-3-5-15,-8-7 2 16,-6-11-14-16,-6-19 12 0,-2-14-10 15,-6-16 2-15,-3-15 5 16,-2-8 3-16,-2-14 2 16,2-8 5-16,4-12-5 15,9-10 11-15,5-10-11 16,9-8-8-16,3 3 6 16,6-7-11-16,2 1-5 15,4 8-25-15,0-2-30 16,0-1 28-16,0 4 18 15,2 2-7-15,0-2-32 16,0 2-50-16,5 0-65 16</inkml:trace>
  <inkml:trace contextRef="#ctx1" brushRef="#br0" timeOffset="686748.4939">14563 15386 376 0,'-12'0'38'16,"14"-3"-31"-16,8-6-7 15,9 1 0-15,12-1 19 16,15-2 15-16,14-1-15 0,13 3 25 16,23-4-16-1,20 3-14-15,20-1 5 0,16 4-16 16,10 2-1-16,4-2-2 16,-8 1 3-16,-2 2 0 15,-11 0-3-15,-18-2 0 16,-21-1-4-16,-19 6 9 15,-22-3-5-15,-22 4 0 16,-19-4 5-16,-13 4 9 16,-4-3 28-16,-12 0-42 15,-1-6-10-15,-10-8-15 16,-9-5 23-16,-8-5-1 16,-7-3 6-16,-6 0-1 15,3 4 4-15,7 4 13 16,14 6 4-16,7 5-23 0,10 8-11 15,7 1-6-15,11 2 17 16,14 2-3-16,13 6 3 16,16 0 0-16,8 6-1 15,3 5 7-15,-7 2-3 16,-10-3 7-16,-11 2-9 16,-10 0 15-16,-10-2-14 15,-13 6 7-15,-12 10 30 16,-17 7-25-16,-19 5-6 15,-12 8-8-15,-12-1-13 16,-1-10-24-16,9-2-81 16,13-16-105-16</inkml:trace>
  <inkml:trace contextRef="#ctx1" brushRef="#br0" timeOffset="688091.3172">17755 14332 251 0,'2'-16'4'0,"0"1"2"15,0 1-6-15,-2 8 0 16,0 0 10-16,0 6-10 0,0 0 1 16,-2 0-1-1,2 0 7-15,0 0 11 0,0 0 17 16,0 0-10-16,0 0 0 16,2 0-8-16,-2 0-13 15,0 0 7-15,0 0 3 16,2 0-10-16,-4 0 7 15,2 0-9-15,0 0 14 16,0 0-4-16,0 0-11 16,0 0 10-16,0 0 8 15,0 0-7-15,0 0 1 16,0 0-11-16,2 0 4 16,-2 0 6-16,0 0-4 15,3 0 10-15,-3 0-11 16,0 0-4-16,0 0 16 0,-3 0-17 15,3 0 11-15,0 0 5 16,-2 0-15-16,2 0 8 16,2 0-11-16,-2 0 0 15,0 0-2-15,0 0 3 16,0 0-1-16,0 0 0 16,0 0 7-16,0 0-4 15,0 0-3-15,0 0 1 16,0 0 0-16,0 0 1 15,-2 0-2-15,2 0 1 16,0 0 4-16,0 0-2 16,-2 0-3-16,4 0 0 0,-2 0-2 15,0 0 2-15,-2 0 0 16,2 0 0-16,0 0 0 16,0 0-3-16,0 0 3 15,0 0 0-15,0 0 0 16,0 0 1-16,0 0-1 15,0 0 0-15,0 0 8 16,0 4-10-16,0-4 2 16,0 0 0-16,0 0-4 15,0 0 4-15,0 0 0 16,0 0-1-16,0 0 5 16,0 0-6-16,0 0 2 15,0 0 0-15,0 0-2 0,0 0 2 16,0 0-2-1,0 0-2-15,0 5 2 0,-2 40 0 16,2-27 2-16,0 0 0 16,0 8-1-16,0 5 1 15,-4 32 0-15,-3 16 0 16,-5 7 8-16,0 4-6 16,-2-1-2-16,3-17 0 15,6-11-2-15,5-6 5 16,3-6-3-16,-1-14 0 15,2 1 4-15,0-5-5 16,-1-5 1-16,1-7 0 16,-4-2 2-16,0-3 2 15,-2 0-4-15,0-9 0 0,2-1 6 16,-3 1-1-16,3-1-5 16,0-4 0-16,3 0 7 15,-3 0-4-15,0 0-3 16,0 0 0-16,2 0 7 15,-2 0-9-15,2 0 2 16,-2 0-10-16,0 0 10 16,0 0-14-16,0 0 5 15,-2-4-1-15,2 4-14 16,2-2 16-16,-4 2-9 16,0 0-4-16,2 0 6 15,0 0-5-15,-3 0 8 16,3-3-23-16,0 3-88 0,-2-1 33 15</inkml:trace>
  <inkml:trace contextRef="#ctx1" brushRef="#br0" timeOffset="698013.5769">21578 13513 284 0,'29'-16'30'0,"0"-2"-1"16,0-2 31-16,0 0 34 0,0 2 3 16,-5 4-35-16,-6 4 2 15,-7 5-24-15,-6 4-25 16,-3 1-4-16,-4 1-11 16,-1 2-5-16,-1-1-7 15,-7-2 1-15,-14 2 3 16,-13 0-12-16,-13-2 15 15,-5-2-5-15,-2 0 12 16,12-4-5-16,8 2 3 16,7 0-17-16,10 2 13 15,5 2 1-15,8 0-21 16,3 2-29-16,5 6 35 16,3 5 18-16,3 8 5 15,2 11-3-15,0 8 14 0,17 131 6 16,-30-131 2-16,-6 6 4 15,-4 5-9-15,-8 0 3 16,-20 51-10-16,-12 9-11 16,-5-3 10-16,-2-4-11 15,8-11 0-15,13-13 5 16,20-22 1-16,9-12-5 16,17-12 7-16,8-10-7 15,10-4 24-15,10-6-9 16,11-14-8-16,12-5-5 15,2-2 0-15,2-5-3 16,-4 0 0-16,0 2-38 16,0 6-14-16,4 0-65 0,7 2-48 15</inkml:trace>
  <inkml:trace contextRef="#ctx1" brushRef="#br0" timeOffset="699033.2609">22569 14026 459 0,'6'0'103'0,"-4"0"-80"16,-2-1-20-16,0 1-1 16,-2 0-2-16,-1 1 6 15,-4 2-2-15,-2 1 19 16,-9 0-14-16,-1-3 13 15,-6-1-19-15,-2-4 1 16,0-5 1-16,6-3 1 16,0-4 0-16,3-5-6 15,7 2 0-15,5-2-8 16,8 3-11-16,6 0-12 16,13 1 15-16,10 5-4 0,13-3 8 15,10 5 0-15,4 1 8 16,0 4-5-16,-10 1 9 15,-9 4-3-15,-15 0-3 16,-10 6-8-16,-12 4 12 16,-11 10 2-16,-9 4-2 15,-9 10 0-15,-4 1-110 16,4 0-72-16</inkml:trace>
  <inkml:trace contextRef="#ctx1" brushRef="#br0" timeOffset="699617.044">23934 13936 356 0,'20'5'49'0,"-9"0"-28"16,-6-5 78-16,-3 0 25 15,-2 0-37-15,-2-2-34 16,0 2-38-16,-1 0 28 16,1 0-28-16,-3-3-15 15,-6-2-13-15,-7-2-16 16,-3-6 11-16,-6-7 7 15,0-2-8-15,6-4 19 16,9-2-32-16,7 1 26 16,7 4 0-16,7 0-19 0,6 6-12 15,12 5 32 1,6 3 1-16,10 5 3 0,1 7 1 16,-3 1-1-16,-3 5-7 15,-9 3 4-15,-7 5 4 16,-9 3-3-16,-6 0-2 15,-14 6-2-15,-11 0-17 16,-13 0-111-16,-13 2-132 16</inkml:trace>
  <inkml:trace contextRef="#ctx1" brushRef="#br0" timeOffset="699908.5399">24940 13399 655 0,'2'-18'33'16,"0"2"-30"-16,0 0-3 16,0 10 31-16,-2 6-31 15,-2 6-17-15,-2 12 17 16,-4 16 7-16,-2 18 21 15,-3 17-15-15,1 10-8 16,3 6 0-16,9-4-2 0,5-8-6 16,5-7-14-1,4-10-44-15,1-14-26 0,-1-9-75 16,1-13-92-16</inkml:trace>
  <inkml:trace contextRef="#ctx1" brushRef="#br0" timeOffset="700366.5403">25717 13036 505 0,'-17'-48'27'0,"-6"10"5"15,7 10 2-15,3 3 1 0,2 18 9 16,2 5-44-16,5 4-25 15,1 4-10-15,10 3 35 16,9 9 10-16,15 3-3 16,20 1-6-16,21 0 3 15,13-1-4-15,4-1 0 16,-1-3-1-16,-12 1-4 16,-15 7 4-16,-12 4-3 15,-16 9 4-15,-15 11 11 16,-14 12-2-16,-13 19 4 15,-11 11 4-15,-4 6-12 16,4 7 5-16,7-4 14 16,15-8-6-16,9-8 7 0,9-8-18 15,2-9 1 1,-2-16-5-16,-4-8 4 0,-5-14-7 16,-9-6 7-16,-10-5 5 15,-19 2 26-15,-21 0-36 16,-18 3 2-16,-19-2-4 15,-17-1-15-15,-8 0-16 16,4-3-85-16,0 3-161 16</inkml:trace>
  <inkml:trace contextRef="#ctx1" brushRef="#br0" timeOffset="701447.0563">14460 13883 246 0,'-22'-3'126'16,"2"-1"-56"-16,4-1-6 16,5-2-39-16,4 3-20 0,5 2-3 15,4 2 9-15,5-2 1 16,13 0 35-16,18-4-16 16,22-5-6-16,25-1 12 15,33-1-30-15,38-3 20 16,38-1-15-16,44 0-4 15,47 2 12-15,39 3-18 16,31 7-2-16,21 1 0 16,14 4-13-16,0 4 12 15,-15-2-9-15,-16-1 3 16,-25-1 1-16,-29 0 5 16,-30-1 1-16,-24 1 0 0,-29 1 7 15,-27 4-12-15,-29 3 5 16,-26 2 0-16,-29 0-2 15,-28 0 2-15,-25-2 0 16,-20-2-3-16,-21-5 1 16,-9 1-6-16,-8-2 8 15,0 3-3-15,-4-3-4 16,4 0 1-16,0 2-5 16,0-2-15-16,0 0 5 15,6 2 21-15,-2 0 0 16,0 1 0-16,-1-3 10 15,3 3-7-15,-6-3 17 16,0 0 4-16,0 0-21 16,0 0 9-16,0 0-12 15,0-3 0-15,0 3-6 0,0 0 6 16,0 0-3-16,2 0-26 16,0 3-48-16,4-1 32 15,-2 0-110-15,5 2-145 16</inkml:trace>
  <inkml:trace contextRef="#ctx1" brushRef="#br0" timeOffset="702725.8028">20002 13551 381 0,'-16'-4'44'0,"5"0"-41"0,4 0 6 15,7 2 48-15,-2 4 13 16,4 0-30-16,1 0-40 16,-1-2 3-16,-2 3-3 15,6 2 0-15,6 1 7 16,10 6-4-16,9 4 13 15,12 4 7-15,7 4-21 16,8 2 19-16,0 1-17 16,0-5-2-16,-6 0 8 15,-8-10-9-15,-11-3 0 16,-10 0-1-16,-7-6-8 16,-9 4 8-16,-14 3 1 0,-13 7 5 15,-22 15 1 1,-24 7-7-16,-18 6-70 0,-21 4-76 15,-9 4-112-15</inkml:trace>
  <inkml:trace contextRef="#ctx1" brushRef="#br0" timeOffset="703517.4412">14817 13441 424 0,'18'-11'39'0,"-10"-1"4"15,-5 7-34-15,-6-1 4 16,-3 6-8-16,-6 6 4 15,-9 2 1-15,-11 8 30 16,-17 9-5-16,-11 9-8 16,-13 4-3-16,-10 11-17 15,-8 4 16-15,3-5-23 16,13-4-1-16,17-6-3 16,22-11-11-16,23-2 15 0,24-3 12 15,31 2-9-15,29-10 10 16,27 3-13-16,18-8-6 15,9-1 4-15,-9-4-12 16,-10 2-5-16,-15 2-23 16,-7 3-67-16,-1 5-7 15,2-2-96-15</inkml:trace>
  <inkml:trace contextRef="#ctx1" brushRef="#br0" timeOffset="703790.8739">17113 13133 482 0,'4'-29'61'16,"-2"5"-10"-16,1 8-12 15,-3 7-39-15,0 9 0 16,0 15-6-16,-3 11 6 15,3 18 20-15,0 21 22 16,0 18-12-16,7 12-28 16,7 5 16-16,3-1-18 15,10-9-10-15,4-4 0 16,5-7-99-16,-3-7-226 16</inkml:trace>
  <inkml:trace contextRef="#ctx1" brushRef="#br0" timeOffset="705008.545">14741 16208 276 0,'-7'10'124'0,"7"-5"-110"0,0-5-11 16,0 0-3-16,2 7 39 15,-2 3-8-15,5 0-2 16,0 6-18-16,-1 2-1 16,0-7 11-16,5 5-11 15,5-7 31-15,8 0-13 16,14 1-14-16,20-3 7 16,23-5-11-16,25-2-1 15,16-2 0-15,20-5-6 16,9-2 13-16,11-1 8 15,10 1 9-15,13-7-1 16,15-3-27-16,23-7 0 16,29-10-5-16,26-6 0 15,25-14-8-15,15-8-6 0,-1-8-8 16,-10-7 21-16,-15-6-7 16,-18 4 8-16,-18-3 1 15,-17 3 2-15,-19 5 2 16,-20 0-5-16,-19 0-3 15,-14-3 1-15,-11 2-36 16,-10 0 0-16,-14 5 25 16,-19 10 8-16,-20 10 5 15,-23 8 0-15,-20 11 0 16,-12 12-1-16,-12-2 6 0,-3 9-4 16,-8 2 10-16,1 2-6 15,-4-2 3-15,1 2-5 16,3-2-2-16,1 0 9 15,-1 4-8-15,-3 0 1 16,1 2 17-16,-8 4-12 16,-2 0 2-16,-2 2-10 15,-2 2-3-15,0-2 0 16,0 0-6-16,-1 0 9 16,3 0 0-16,0 0 3 15,0 0-3-15,0 2 0 16,0-4 0-16,0 2-8 15,0 2-2-15,-3 0-7 16,-3 2 15-16,-13 4-15 16,-14 6-10-16,-15 9-26 0,-12 0-8 15,-14 2 34-15,0-6 4 16,-1-5 23-16,10-5 7 16,16-9 5-16,16-2 6 15,10-2-18-15,21 0-26 16,11-4-26-16,20-2 13 15,11-4 24-15,16-3 7 16,10-1 1-16,2 0 7 16,-4 0 22-16,-3 4 1 15,-6 0 9-15,-8 2-16 16,-6 6-10-16,-13 5 8 16,-6-2-13-16,-6 6 10 0,-9 2-10 15,-3 9 0-15,-6 10 20 16,-7 12-7-16,-13 17 5 15,-10 11-16-15,-9 11 3 16,-18 9-12-16,-3 1-11 16,-8-4-52-16,-5-11-120 15</inkml:trace>
  <inkml:trace contextRef="#ctx1" brushRef="#br0" timeOffset="705799.1743">14848 16311 196 0,'37'-21'106'15,"4"3"-28"-15,-3 0 11 16,-7 4-37-16,-6 4-20 16,-10 3 48-16,-6 2-18 15,-6 5-7-15,-8-6-45 16,-2 2-9-16,-2 0-2 15,-2 4-2-15,-5-4-10 16,-8 12 12-16,-8 7-10 16,-5 2 2-16,-9 9 7 15,-2 6-4-15,3-1 0 16,10-4 6-16,6-5-12 16,9 1 6-16,13-9-8 0,12 0 14 15,8 2-3-15,14-2 6 16,11 0-2-16,9-6 4 15,13-2 11-15,7-2 11 16,6 4-24-16,1 1 2 16,-3 0-5-16,-4 5 3 15,-3 4 0-15,2-1-3 16,0 4-32-16,12-7-113 16,9-8-249-16</inkml:trace>
  <inkml:trace contextRef="#ctx1" brushRef="#br0" timeOffset="706160.6732">17340 15638 461 0,'6'-5'20'16,"2"-1"-20"-16,-8 2-10 15,2 1 10-15,0 3 0 16,0 3 10-16,0 1-7 0,3 2 13 16,-1-2 12-1,6 6-14-15,-4 6 19 0,3 7-5 16,-3 8-8-16,2 10 10 15,-2 8-24-15,1 9 10 16,1 9 1-16,6 1-17 16,1 7 22-16,10-5-13 15,4 3-9-15,4-10-46 16,3-1-189-16</inkml:trace>
  <inkml:trace contextRef="#ctx1" brushRef="#br0" timeOffset="742397.1567">2832 3507 130 0,'-10'0'358'0,"-1"-5"-283"15,1 0-47-15,8-4 38 16,0 4-3-16,4 3-13 16,0-3-3-16,0 5-33 15,1-1 10-15,0-1-3 16,-1 0-16-16,0-1 5 16,2 2-10-16,3-10-17 15,11-4-8-15,11-9-3 16,19-11 18-16,21-5-15 15,21 0-2-15,6 4 27 16,-4 7-10-16,-19 9 3 16,-22 5-10-16,-22 13-43 0,-26 19 60 15,-24 18 24-15,-21 26-20 16,-28 35 12-16,-21 26-2 16,-16 14 6-16,7 2-18 15,16-17 7-15,21-22-7 16,30-28-2-16,21-21 0 15,14-16 2-15,16-11 1 16,12-13 7-16,11-12-10 16,20-10-8-16,15-14-48 15,9-8-78-15,-3-9-80 16</inkml:trace>
  <inkml:trace contextRef="#ctx1" brushRef="#br0" timeOffset="742620.6485">2635 3825 618 0,'-23'5'106'0,"5"-4"-106"16,7 5 0-16,-2 3 6 15,1 13 53-15,-7 14-38 16,-10 16-14-16,-12 17-14 15,-5 6-15-15,-6 7-68 16,1-1-82-16,-2-5 11 0</inkml:trace>
  <inkml:trace contextRef="#ctx1" brushRef="#br0" timeOffset="742788.1522">2191 4103 254 0,'0'0'354'16,"0"2"-319"-16,-3-1-29 16,-1 3 20-16,-7 7 0 15,-5 5-26-15,-4 6-19 16,-4 6-86-16,6 0-115 16</inkml:trace>
  <inkml:trace contextRef="#ctx1" brushRef="#br0" timeOffset="743372.6522">5031 3028 259 0,'-41'24'379'0,"6"-9"-368"16,8-4-11-16,12-11-5 15,10-2 5-15,5 0 34 16,5 2-4-16,1-7 22 16,7-5-52-16,24-11 4 15,13-7-14-15,20-10 10 0,16-8-9 16,9 5 3-16,-14 9-11 15,-9 10 11-15,-21 12-23 16,-20 12-4-16,-13 14 32 16,-18 13 1-16,-14 24 7 15,-19 26 37-15,-179 300-6 16,148-279 1-16,6-6-19 16,7-12-12-16,10-16-2 15,-32 65-4-15,28-33-2 16,32-28 0-16,36-26-7 15,39-24 5-15,36-27-38 16,33-26-70-16,26-25-31 16,1-22-120-16</inkml:trace>
  <inkml:trace contextRef="#ctx1" brushRef="#br0" timeOffset="743606.6562">4937 3509 648 0,'-26'8'52'16,"7"2"-52"-16,4 9 0 16,-1 10 37-16,-4 20 2 15,-8 16-11-15,-11 13-28 0,-1 6-2 16,0-1-28-16,0-7-71 15,0-10-69-15,2-13-92 16</inkml:trace>
  <inkml:trace contextRef="#ctx1" brushRef="#br0" timeOffset="743755.1459">4253 4025 615 0,'-3'5'11'15,"-1"-3"4"-15,0 4-2 16,-8 6 8-16,-1 9-21 16,-5 4-101-16,1 10-205 0</inkml:trace>
  <inkml:trace contextRef="#ctx1" brushRef="#br0" timeOffset="744273.3842">8142 2564 630 0,'29'-39'78'0,"-10"4"-66"15,-13 9-1-15,-6 8 44 16,0 10-29-16,-2 10-26 16,-9 13-9-16,-20 28 9 15,-27 42 36-15,-25 43-36 16,-24 46-2-16,-12 41-1 15,4 6-56-15,22-19-17 16,25-34 37-16,30-45-1 16,28-53 40-16,31-40 7 15,31-35 4-15,24-29 4 0,18-27-14 16,14-36 5-16,-2-21-1 16,-17 0 9-16,-29 9 40 15,-29 24-28-15,-31 27-9 16,-27 23-12-16,-26 19 0 15,-21 9 7-15,-13 14 4 16,-4 7-12-16,4 8-4 16,18 1-45-16,18 6-87 15,17 6-58-15,18-2-123 16</inkml:trace>
  <inkml:trace contextRef="#ctx1" brushRef="#br0" timeOffset="744469.8884">7235 3417 556 0,'-19'8'159'0,"2"-1"-147"16,7 3-12-16,-4 7 0 16,-1 17 17-16,-8 16-16 15,-8 19 0-15,-5 7-1 16,-3 6-16-16,-6-2-99 15,0-6-102-15</inkml:trace>
  <inkml:trace contextRef="#ctx1" brushRef="#br0" timeOffset="744635.8946">6782 3788 449 0,'-4'-3'205'16,"-2"2"-165"-16,1 2-40 15,1-1 13-15,0 7 9 16,-6 3-22-16,1 4-14 16,-4 4-69-16,2-1-122 15</inkml:trace>
  <inkml:trace contextRef="#ctx1" brushRef="#br0" timeOffset="745322.2176">9208 2481 571 0,'-34'-26'81'16,"5"-1"-27"-16,3 5-9 15,8 2-11-15,2 8 40 16,8 6-34-16,3 1-20 16,3 0-20-16,4 3-12 15,3 2 1-15,8-2-40 0,23 2 35 16,26 0 0-16,22 0-38 15,19 2 20-15,-3 2 29 16,-17 6-35-16,-23 8 31 16,-28 12 9-16,-26 16 10 15,-23 18 40-15,-24 18-34 16,-15 19 6-16,-19 13-20 16,-8 14 9-16,2 7-18 15,15 1 7-15,20-1-5 16,23-15-5-16,23-16 10 15,18-17 0-15,11-23 0 16,2-16 7-16,-5-14-4 16,-1-13-3-16,-9-8-8 0,-5 0 6 15,-9-4 2 1,-8 3 5-16,-21 6 17 0,-22 6-19 16,-31 0-6-16,-28 6-17 15,-21-2-54-15,-12-2-244 16</inkml:trace>
  <inkml:trace contextRef="#ctx1" brushRef="#br0" timeOffset="746164.7139">2294 2970 572 0,'19'-24'56'0,"-7"1"19"15,-12 7 1-15,-5 4-14 0,-2 5-21 16,3 0-24-16,-3 3 15 15,1 2-32-15,-2 0-7 16,-2 4 1-16,-13 2-38 16,-15 5 31-16,-20 6 2 15,-13 8-13-15,-9 4 23 16,-5 5-15-16,10-1-4 16,12-1 15-16,14-7-13 15,18-5 18-15,13-9-2 16,9-4 4-16,9-5-8 15,2 3 4-15,0-3-14 16,3 6 16-16,4 8 0 16,0 14 5-16,-1 22 16 0,-2 28-9 15,-18 29 17 1,-17 20-21-16,-18 21-7 0,-17 4 10 16,-12-4-2-16,-2-15 13 15,6-21-19-15,14-20 3 16,14-26-12-16,17-24 4 15,21-10-8-15,19-8 5 16,24-6 6-16,37-6-3 16,29-3-2-16,21-7-24 15,6-7-11-15,-17-1-67 16,-26 2-61-16,-31 7-126 16</inkml:trace>
  <inkml:trace contextRef="#ctx1" brushRef="#br0" timeOffset="753043.0374">8477 4150 128 0,'-2'7'76'15,"-1"-4"-48"-15,-1 0-21 0,-2-2 17 16,-4 6 6 0,1-1 10-16,-6 2 9 0,-1-1-8 15,-4 1 2-15,-2 3-11 16,-2 1-10-16,-5 0-10 16,-5 2-12-16,-3 4 0 15,-9 4 0-15,-7 2 3 16,-10 5-3-16,-6 3 0 15,-2-1 1-15,5-1-3 16,2-6 6-16,7-3-4 16,4-5 9-16,1-5-7 15,-4-2 3-15,-4-1-5 16,-9-3 1-16,-4-2 0 16,-3-3 1-16,-3-4 0 0,8 0 10 15,5-6 34 1,1-2-32-16,3-2-14 0,2-3 2 15,-7-1 4-15,-3-3 11 16,1-2 5-16,5-3 20 16,10-3-32-16,10-6 1 15,5-11-11-15,13-12-5 16,2-16-7-16,-1-15 11 16,0-17 1-16,0-16-3 15,4-13 1-15,-2 1-7 16,5 2 9-16,7 1-31 15,5 15 24-15,6 6-7 16,11 2 6-16,11-3-12 16,9-3-9-16,16-6 6 15,15-3 0-15,14-1-8 0,14 0 27 16,7 0-12-16,6 5 3 16,2 11-2-16,-3 11-17 15,-4 13 22-15,-4 16 0 16,-2 12 3-16,-8 12 2 15,-1 8 4-15,-1 6 1 16,5 7 0-16,7 5 7 16,6 9-10-16,5 2 3 15,-5 11 0-15,-6 11-2 16,-7 10 3-16,-16 18-1 0,-9 20 10 16,-8 18-5-16,-14 27 9 15,-11 25 1-15,-9 15-12 16,-5 12 7-16,-3 7-9 15,3-13-1-15,8-10 0 16,-1-15 5-16,7-19-7 16,0-14 2-16,-5-7 0 15,-6-9 12-15,-5 0-10 16,-13 6 6-16,-11 7 3 16,-11 3-11-16,-9 2 7 15,-9-2-7-15,0-8 1 16,-1-9 0-16,1-7 1 15,3-5-2-15,-1-6 0 16,2-4-5-16,0-9 5 16,1-8-9-16,6-10-10 0,4-8 5 15,3-4-22-15,0-1-35 16,-3 2-22-16,0 1 16 16</inkml:trace>
  <inkml:trace contextRef="#ctx1" brushRef="#br0" timeOffset="764787.1982">1629 5386 390 0,'20'0'39'0,"-4"2"-39"16,-10-2-35-16,-1 2 15 16,9 0 19-16,12 1 2 15,21 0 7-15,24 3 35 16,30-1-1-16,32 0-7 16,43-5-2-16,38-8-15 0,38-10 5 15,29-12-19-15,25-12-2 16,12-10 5-16,16-9-5 15,15-4-2-15,7-6 0 16,3 1 2-16,-7-2-2 16,-9-3 0-16,-15-5 1 15,-12-4-5-15,-17-4 12 16,-20-3-8-16,-36 5 18 16,-38 4-5-16,-35 10 22 15,-39 8-7-15,-27 6-13 16,-21 9 7-16,-16 5-19 15,-16 10 9-15,-11 4-7 16,-13 9 4-16,-7 7-4 16,-11 3-5-16,-3 4 1 0,-3 6 7 15,-3-1-2-15,0 2-3 16,-3 0-3-16,3 0 5 16,0 0-11-16,0 2 5 15,0-2-19-15,0 0 19 16,3 0-11-16,-3 0 12 15,0 0 0-15,0 0-14 16,0 0 5-16,-3 0-13 16,3 0-17-16,-2 0-10 15,2 1-56-15,-2 2-13 16,-2 3 18-16,-3 10-38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34:59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22033 13677 218 0,'4'9'64'0,"-4"-6"-64"16,0 2 0-16,-2-3 13 16,2 0 38-16,0-2 5 15,0 2 8-15,-2-2-17 16,2 0 18-16,0 0-19 15,0 1-29-15,0-1-10 0,0 0-4 16,-2 0-3 0,-3 4 5-16,-2 3-1 0,-8-1-8 15,-8 4-6-15,-4-3-9 16,-6 0 15-16,-3-5 4 16,5-6 1-16,7-8-1 15,1-4-7-15,6-7 6 16,5-3-15-16,8-8-23 15,8-6 23-15,10-8-45 16,11-4 37-16,8-7 9 16,9 0-22-16,12-10 14 15,4 1 12-15,6 0 11 16,3 6 2-16,-7 6 2 16,-6 12 14-16,-12 11 2 15,-11 12-20-15,-6 7 12 0,-7 8-2 16,-3 3 1-16,3 10 20 15,3 5-8-15,2 8-3 16,2 11 11-16,4 10-8 16,-4 8 19-16,-3 2-18 15,-7 4-8-15,-4-6 15 16,-8 2-25-16,-6-5 12 16,-5-4-6-16,-5 0-6 15,-8 0 4-15,-6 1-7 16,-6-4-3-16,-9 6 9 15,-12-1-9-15,-10-3 0 16,-5 3 0-16,1-9-7 0,2-5 5 16,10-8-5-16,14-5 7 15,11-10-8-15,6-2 8 16,10-2-10-16,3-3-25 16,1 0-96-16,5-3-59 15</inkml:trace>
  <inkml:trace contextRef="#ctx0" brushRef="#br0" timeOffset="728.5875">22351 15027 238 0,'-9'10'99'16,"-7"0"-72"-16,1-3 23 15,-1 0 31-15,-1 3-12 16,-8 2-10-16,-2 0-5 15,-4-2-29-15,-4 0 6 16,-5 0-16-16,-5-3-15 16,1-3 7-16,1-4-7 15,1-7-5-15,6-3 4 16,7-8-18-16,4-10 11 16,12-11-6-16,8-10 13 15,10-7-6-15,13-3 1 16,13 4-9-16,10 6 10 0,9 9-11 15,8 5 14-15,11 2-2 16,10 8 4-16,3-4-4 16,-4 7 4-16,-6 4 0 15,-17 8 0-15,-12 4-5 16,-17 10-1-16,-6-1-4 16,-4 12 10-16,-5 2 7 15,-7 10-4-15,-4 9 16 16,-9 12-7-16,-6 6-10 15,-5 5 1-15,0-1-3 16,-5-4 3-16,1-6-2 0,-3-8-1 16,-6-4-3-16,-10-8-26 15,-3-2-44-15,-8-3-32 16,0-2-55-16</inkml:trace>
  <inkml:trace contextRef="#ctx0" brushRef="#br0" timeOffset="1696.5231">22384 16212 197 0,'-6'11'75'16,"-5"-2"-11"-16,-7-1 7 15,-5 1-4-15,-3 0 5 16,-7-1-20-16,-6-4-7 16,-5 2-3-16,1-1-27 0,-3-2 6 15,6-3-16-15,-1-3-2 16,6-2-3-16,4-1 1 16,6-2-1-16,6-4 0 15,5-3-9-15,3-6 7 16,9-2 2-16,6-12-9 15,5-1 9-15,47-76-7 16,-41 94 2-16,1-1 4 16,2 5-12-16,-1-2 13 15,19-12 0-15,2 6 0 16,4-4 3-16,0 9-2 16,1-2 0-16,-3 1 1 15,2 0 2-15,-1 4-4 0,-4 2 0 16,1 3-1-16,1 0-3 15,-6-2 4-15,-2 8 0 16,-2-1-2-16,-3 4 2 16,-3 4-1-16,1 2 0 15,-1 2 1-15,0 6-5 16,-2 2 5-16,0 2-1 16,-1 1-4-16,-5 2 9 15,-1 1-4-15,-1 0 0 16,-4 6 1-16,-3-1 5 15,1 0-6-15,-4 0 0 16,-1-4 2-16,-2 2 2 0,-2-1-3 16,-3-2 2-16,0-4 0 15,-1 0 2-15,-3 4-5 16,-2-8 0-16,-5 4 5 16,-1-1-3-16,-8 4 1 15,-4-3-3-15,-2 2-14 16,-2 0 12-16,-4-6-5 15,2 0 7-15,1 0 1 16,-1-1 2-16,1-6-3 16,3 4 0-16,0-3-9 15,0-3 8-15,4 0-7 16,4-1-20-16,4 0-4 16,1-3 8-16,2 4 20 0,1-5-3 15,-1 3-10 1,3-3 11-16,0 0-9 0,3 5-20 15,4-5 4-15,1 0 1 16,1 0-11-16,2 0-42 16,2 4-21-16</inkml:trace>
  <inkml:trace contextRef="#ctx0" brushRef="#br0" timeOffset="7290.3036">31305 13196 297 0,'-4'2'71'0,"2"-2"-71"15,2-4-8-15,2 3 8 16,-2 1 56-16,0 1-2 16,0-2-16-16,0 1-9 15,0 1-17-15,0-1 9 16,0-1-21-16,-2 2-8 15,0-1-13-15,-2 4-5 16,-8 8 26-16,-8 7 6 0,-15 5-5 16,-10 6 11-16,-11 3-10 15,-2 0 3-15,-2-5 1 16,-1-4-1-16,-1 0-5 16,-7-2 0-16,-4-4 5 15,-3 0-7-15,-4-2 2 16,0 2 0-16,-3-1-1 15,0 0 6-15,-1 1-5 16,-1 0 0-16,-2 0 3 16,2-1 5-16,6-6-6 15,-2 2 3-15,3-5 7 16,4-3-11-16,6-1 11 0,-2 1-3 16,1-3-9-1,9-4 19-15,0 2-12 0,-1 0-6 16,1-5 0-16,0 1 4 15,-7 3-5-15,-2-3 0 16,-3 0 4-16,-1-3-9 16,2-3 5-16,-1 1 0 15,4-6 5-15,-120-48 0 16,159 48-4-16,-2-1 6 16,2 2-6-16,2-2 10 15,-29-16-11-15,6 2 2 16,3-1-1-16,-1 2 3 15,4-1-3-15,-3-5-1 16,-4 0 1-16,2-7 32 16,-3-5-26-16,8-5 4 0,2 0-3 15,8-1-2-15,5 4-4 16,7 4 0-16,2 3 2 16,7 4-2-16,1 0-2 15,6 3 0-15,6-2-5 16,4-1 1-16,8-2 1 15,5 0 0-15,10 0-25 16,4-2 16-16,2-2 1 16,7 1 2-16,-1 1 7 15,-4 4-2-15,1 4 2 16,2 4 2-16,-2 0-28 16,2 2 23-16,4 2-6 0,5-3-8 15,1 0 19 1,2 2-26-16,4-1 18 0,-2 3-5 15,0 2 1-15,2 3 8 16,-1 2-3-16,5 2-5 16,3 2 12-16,-1 1-5 15,4 1 5-15,-1 1-3 16,-1 1 6-16,-4 2-7 16,2 0 4-16,0-1-9 15,1 2 5-15,-1-3-16 16,2 2 20-16,3 0-4 15,-5 0 3-15,0 3-2 16,-2 2 3-16,0 1 0 0,-1 2-3 16,5 2 7-16,4 1-4 15,3 2 0-15,6 1 0 16,4 2-1-16,-1-2-3 16,-2 2 4-16,-8 2-10 15,-5-2 17-15,-5 2-9 16,-5 0 2-16,1 2 0 15,2 0-1-15,2 2 1 16,5 1-12-16,-1-1 10 16,0-1 4-16,-4-1 6 15,-2 1-6-15,-5 3 3 16,0-2 10-16,3 0-15 16,-3 2 0-16,2 2 6 15,3-1-2-15,-2 2-4 0,-1-1 0 16,-2-2 9-16,-6-3-13 15,0 2 4-15,-6-4 0 16,-2 4 3-16,-4 1 3 16,-2-2-5-16,-2 2-1 15,-5 0 2-15,1 2-6 16,-3 0 4-16,-1 2 0 16,-6 2-3-16,1 2 7 15,-5 5-3-15,0 3-1 16,0 4 3-16,-2 1-3 15,-5 6 0-15,1-1 1 16,-8 0 14-16,-5 0-14 16,-3 2 8-16,-5-1-5 0,-3 0 2 15,-6 0 2-15,0-3-5 16,-4 1-2-16,-2-3 7 16,-7 3-3-16,-5-2-4 15,-1-4 6-15,-7-5-5 16,-7-2 10-16,-3-2-11 15,-1-2-1-15,0-3 14 16,-1-3-14-16,7-1 10 16,0-3-5-16,8 3 1 15,1-2 0-15,0 0-6 16,2-1 1-16,3-2-2 16,-3 0 4-16,6-2-3 15,-1 0 0-15,-1 1-6 16,1-2-20-16,0 3-51 0,-5 6-28 15,-1 8-54-15</inkml:trace>
  <inkml:trace contextRef="#ctx0" brushRef="#br0" timeOffset="10546.7125">22231 13288 144 0,'-3'-8'65'0,"-3"-1"-32"15,2-1-18-15,-5 2 8 16,2-1 31-16,0 4-3 16,3-2-12-16,2 5 7 15,-1 1-8-15,3-2 1 16,0 3-5-16,0 0-18 15,3 0 18-15,-3 0 2 0,0 0-15 16,2 0 16-16,-2 0-23 16,0 0-1-16,-2 0-13 15,4 3-1-15,-4-3 1 16,2 1-11-16,-3 6-11 16,3 3 19-16,-4 9 3 15,0 10 0-15,2 7-3 16,-2 5-11-16,4 5-30 15,6 1-87-15,7 3-158 16</inkml:trace>
  <inkml:trace contextRef="#ctx0" brushRef="#br0" timeOffset="11317.1828">22104 14901 179 0,'4'-14'76'0,"0"-1"-49"16,2 1 29-16,-4 2 9 15,0-1-3-15,0 1-12 16,5-2-28-16,-1 0-19 16,8-3 9-16,3 2-10 15,6-2 8-15,6 3-10 16,0-2 5-16,2 2-6 15,0 5 1-15,-8 0-9 0,-6 6 6 16,-7 3-20 0,-6 5 18-16,-2 7 4 0,-2 6 2 15,-2 10 15-15,-8 6-9 16,-1 5-3-16,-7-1 7 16,-1-4-9-16,-8-3 2 15,-4 1-2-15,-81 35 1 16,106-59-6-16,-3 0-34 15,9-4-25-15,0 2 20 16,2 5-1-16,15 1-1 16,18-9-52-16</inkml:trace>
  <inkml:trace contextRef="#ctx0" brushRef="#br0" timeOffset="12350.85">22313 16112 193 0,'-6'-2'101'0,"-3"-2"-81"16,2 0-19-16,0 4 1 16,3-4 16-16,2 2 13 15,-3 2-18-15,5-2 2 16,0 2 2-16,0 0 5 16,0 0-1-16,-2-2-15 0,2 2 13 15,0 0-4-15,0 0-14 16,2 0-2-16,-2 0-3 15,0 0 4-15,0 0 0 16,0 0 5-16,0 0-5 16,0 0 0-16,0 0 3 15,3 0 24-15,-1 0-9 16,-2 0-2-16,2 0-3 16,-2 0-13-16,0-5-2 15,2 5-3-15,5-3 2 16,2-6-1-16,6 4 3 15,8-3 1-15,4 0 1 0,2 2 4 16,0 2-8-16,-6-2 3 16,0 2-5-16,-7 4 3 15,-3 0-7-15,-4 2 1 16,-2 2 3-16,-5 4 1 16,-2-4 4-16,-2 10 1 15,-5 0-1-15,0 2 8 16,-4 1-4-16,0 3-2 15,0-8-2-15,0-3 3 16,4 2-3-16,0-8 0 16,3 1 0-16,0-4 1 15,1 2 0-15,1 1-1 16,2-3 0-16,2 0-8 0,-2 0 5 16,3 0-9-16,-1 0 12 15,2 2 4-15,2 1 1 16,4 6 9-16,3 0 5 15,5-1-5-15,-3 2 9 16,4 2-2-16,-2-2-4 16,-3-1 8-16,-3-6-24 15,-5 3 2-15,-1-2-2 16,-2 0 2-16,-3-4 6 16,-6 10 7-16,-2-2 11 15,-8 6-11-15,-4 4-15 16,-7 0 0-16,-4 1-1 0,2-3 5 15,0-7-9-15,2 0 4 16,0-6-21-16,6 4 18 16,2-12-13-16,2 1-36 15,8-6-56-15,6-3-50 16,10-13 16-16</inkml:trace>
  <inkml:trace contextRef="#ctx0" brushRef="#br0" timeOffset="14204.5918">24061 12596 142 0,'-9'0'46'16,"2"0"-45"-16,1-3 24 15,4 1 20-15,0 2-6 16,2 0-10-16,0-2-8 15,0 2 23-15,0 0 4 16,-3 0-18-16,3-2 2 16,0-1-18-16,0 2-8 15,3-1 7-15,-3 0-9 0,0 2-5 16,2-3 1 0,0 2 0-16,4-3 0 0,3-3 1 15,3 2 2-15,1-4-6 16,1 2 6-16,3-1-5 15,1 2 2-15,-1-1-7 16,2 6 7-16,-3-4 0 16,-8 5-2-16,-3 0-5 15,-3 0 9-15,-2 0-2 16,0 0 0-16,0 2 3 16,0-2-3-16,-2 0 2 15,2 0-2-15,0 0 27 0,-3 0-7 16,3-2 11-1,0 2-7-15,0 0-19 0,0 0-5 16,0 0-8-16,3 0-65 16,-3 0-51-16,0 2-115 15</inkml:trace>
  <inkml:trace contextRef="#ctx0" brushRef="#br0" timeOffset="14758.6744">23939 12661 387 0,'-2'10'0'0,"2"-1"-43"15,-6-2 39-15,4 1 1 16,-2 4 1-16,4-2-3 16,0-1 5-16,6-2 2 15,6-2 13-15,8-5 17 16,9-7-9-16,7-3-23 0,6-6 4 15,2-4-4 1,-3-2 0-16,-12 0 6 0,-10 2-5 16,-9 2 2-16,-12 4-3 15,-12 4-4-15,-9 4 2 16,-12 4 2-16,-7 7 0 16,-12 3 36-16,-4 11-5 15,-4 7 5-15,-1 10 8 16,1 8-19-16,2 12 16 15,8 7-20-15,12 2-14 16,11 4 11-16,16-5-14 16,16-6 1-16,12-9 6 15,14-8-7-15,16-12 14 16,10-11-18-16,12-14-15 16,11-11 7-16,2-8-57 0,0-12-59 15,-8-7-83-15</inkml:trace>
  <inkml:trace contextRef="#ctx0" brushRef="#br0" timeOffset="15375.1751">24525 12372 297 0,'-7'-9'81'0,"-2"-3"-11"16,4 0-20-16,1 1-15 15,4 1-29-15,2 0-6 16,5 0-4-16,9-2-25 15,4-1 22-15,6 2 3 16,5-1 4-16,0 4 0 16,-2 1 5-16,-4 4-3 15,2 1 1-15,-4 4 0 16,-3 1-6-16,-3 4-1 0,-3 1 4 16,-7 4 2-16,-7-1 0 15,-5 9 6-15,-11-1-4 16,-4 3-3-16,-4 0 2 15,-5-4-1-15,2-2-2 16,2-4 0-16,5-4-5 16,7-4 5-16,7 0-8 15,4-4-6-15,2 3 0 16,4-3 14-16,9 0 8 16,9 1 29-16,14 1-30 15,7 0 20-15,1 2-8 16,-4 2-11-16,-9 1 10 0,-11-2-13 15,-7 7-4 1,-5 0 21-16,-6 5 0 0,-12 2 12 16,-5 6-13-16,-10 3-15 15,-10 0-1-15,-10 2-5 16,-1-2-15-16,-4-2-51 16,4 1-81-16,3-1-72 15</inkml:trace>
  <inkml:trace contextRef="#ctx0" brushRef="#br0" timeOffset="16094.2093">23225 13596 290 0,'-2'-7'44'0,"2"1"-27"16,0 1-4-16,4 0-9 16,5 1 13-16,5-1-5 15,1 0 3-15,5 0 22 0,5 0 4 16,4 3-4-16,6-2-13 16,13 2-8-16,12-2 5 15,13 1-3-15,12-4-13 16,6 2 0-16,5-2-3 15,0 0 3-15,-5 0 6 16,-4-1-10-16,-8 3 13 16,-8-4-9-16,-3-3-3 15,3 0-1-15,6-2 3 16,8-4-4-16,2 2 0 16,-3 0 6-16,-8 0-12 15,-14 4 6-15,-18 4 0 16,-11-1 10-16,-14 6-8 0,-7 1 8 15,-8 0-10 1,-4 0-12-16,0 2-6 0,-2 0-37 16,-3-3-9-16,0 6-42 15,-3 3 2-15,-11 2-106 16</inkml:trace>
  <inkml:trace contextRef="#ctx0" brushRef="#br0" timeOffset="17318.7394">23358 14161 286 0,'3'2'52'16,"-3"-2"-52"-16,-3 0-38 15,1 0 36-15,0 3 4 16,-2 2-1-16,4 1-1 16,-2-4 1-16,4 2 9 15,6-2 32-15,6-4-16 16,7-4-15-16,5-3-6 16,3-5-4-16,-3-3-1 15,-1-1 0-15,-7 0 3 16,-5-3 22-16,-8 10 10 15,-3 3 22-15,-2-1-14 0,-2 7-8 16,-7 2-35-16,-7 5 7 16,-12 4-7-16,-15 10 3 15,-11 6 3-15,-1 12 15 16,2-2-17-16,7 4 6 16,13-7-7-16,14-4 3 15,9-3-5-15,14-4 0 16,15-4 0-16,16-4 6 15,19-4-7-15,13-8-44 16,7-7-7-16,-3-3-61 16,-7-4-54-16</inkml:trace>
  <inkml:trace contextRef="#ctx0" brushRef="#br0" timeOffset="17609.7391">23787 13790 372 0,'-2'-8'143'16,"-1"2"-103"-16,1 0-26 0,2 3 25 15,-2 3-33 1,2 5 6-16,-5 7-12 0,-1 9 9 16,-1 6-7-16,-4 7 2 15,0 4-4-15,2-3-42 16,2-3-47-16,2-6-96 16</inkml:trace>
  <inkml:trace contextRef="#ctx0" brushRef="#br0" timeOffset="17909.2375">23889 14316 351 0,'5'5'173'16,"-3"-1"-130"-16,-2-4-1 16,0 0 30-16,2-2-34 15,4 2-16-15,8-2 8 16,7 0-29-16,10-1 8 16,9-4-9-16,2 2-14 15,1-2 7-15,-1 1-52 16,-7-1-24-16,-8 2-53 15,-4-9-139-15</inkml:trace>
  <inkml:trace contextRef="#ctx0" brushRef="#br0" timeOffset="18112.7376">24141 14145 333 0,'-9'-3'179'0,"3"3"-112"16,2-1-41-16,1 1-11 15,3 0-15-15,3 6 0 16,-6 6 0-16,-2 12 9 16,-4 10-9-16,-3 14 0 15,-13 3-31-15,-2 2-51 0,2-4-20 16,6-13-2-16,9-8-9 16</inkml:trace>
  <inkml:trace contextRef="#ctx0" brushRef="#br0" timeOffset="18353.7372">24683 14002 361 0,'-7'-8'88'0,"3"3"-88"16,0 3-44-16,-6 2 43 0,-1 7 1 15,1 7 0 1,-2 7-2-16,5-2-26 0,9 4-3 16,7-7 4-16,14-2-3 15,8-14 8-15,6-5-35 16,2-8-38-16</inkml:trace>
  <inkml:trace contextRef="#ctx0" brushRef="#br0" timeOffset="18529.738">24853 13992 184 0,'0'-17'63'16,"-12"4"-37"-16,-8 4 11 15,-6 9 25-15,-8 4 11 16,-7 6-36-16,0 7 1 16,-5 5-4-16,7 6-14 0,5 4 18 15,5 5-7-15,9-3-28 16,7 2 7-16,11-2-10 16,6-2 0-16,12-8 0 15,15-6-15-15,13-8-24 16,14-12-49-16,13-8-90 15</inkml:trace>
  <inkml:trace contextRef="#ctx0" brushRef="#br0" timeOffset="18906.2419">25156 13784 315 0,'-14'-14'34'0,"3"0"-33"16,7 0 27-16,0-2 40 16,6 2-16-16,2-2-52 15,5 0 7-15,7-1 4 16,5 4-11-16,8-1 9 16,5 2 1-16,4 2-5 15,-2 3 10-15,-3 4-12 16,-8 3-1-16,-8 1-4 15,-5 6 5-15,-6 0-3 16,-6 10 19-16,-6 5 13 16,-12 9-6-16,-11 10-13 15,-13 8-11-15,-8-3 2 0,4 0-4 16,7-8 0-16,10-8-3 16,16-7 0-16,9-5 0 15,8-4-1-15,15 0-20 16,12-1-30-16,13-8-119 15</inkml:trace>
  <inkml:trace contextRef="#ctx0" brushRef="#br0" timeOffset="19126.2383">25570 14115 517 0,'2'-5'63'0,"3"2"-63"0,6-3-6 16,4 1 6-16,12 0-1 15,10 1 1-15,7-3-12 16,0 3 11-16,3 1-37 16,-5-4-30-16,-6 3-65 15</inkml:trace>
  <inkml:trace contextRef="#ctx0" brushRef="#br0" timeOffset="19334.2383">25729 13982 301 0,'-14'2'214'16,"5"-2"-203"-16,5 0-11 15,2 0 0-15,0 6 1 16,-1 6 15-16,-2 7 8 15,1 7-21-15,-5 6 5 16,5 4-8-16,-6 3-11 16,6-6-19-16,4-1-66 15,8-4-50-15</inkml:trace>
  <inkml:trace contextRef="#ctx0" brushRef="#br0" timeOffset="19940.2479">26308 13868 265 0,'-2'0'149'15,"2"3"-140"-15,-2-3-9 16,-1 1 0-16,1 3 21 16,0 6 3-16,-1 0-17 15,3 3-2-15,5 0 0 0,2-1 0 16,6-5 9-16,8-2-13 16,8-5 3-16,4-5-4 15,2-4-10-15,5-7 5 16,-2-2-20-16,-4 0 0 15,-8-2 25-15,-8 0 3 16,-11 5 4-16,-12 4-5 16,-10 2-1-16,-12 6 23 15,-8 6-5-15,-10 4 12 16,-1 6 5-16,-4 6-19 16,3 3 19-16,5 4-17 15,11 4-7-15,6-4 9 16,8 5-20-16,7-4 6 0,6 1-7 15,8-1 8 1,6-9-5-16,7-1-1 0,10-6 0 16,8-5-2-16,8-9-7 15,8 0-1-15,1-8 1 16,-1-2-15-16,-5-1 18 16,0 2-5-16,-13 2 9 15,-6 0 6-15,-8 3-4 16,-5 2-1-16,-5 1-1 15,-3-2-5-15,4 2-8 16,-4-1-61-16,3 1-38 16,-1 1-78-16</inkml:trace>
  <inkml:trace contextRef="#ctx0" brushRef="#br0" timeOffset="20537.7425">26878 13659 413 0,'-6'-9'34'0,"-1"-1"-2"16,3-6-1-16,0 1 28 15,-1 2 2-15,-2-3-27 0,5 0-31 16,4-1-3-16,5 1-8 16,6 2-2-16,8 0 3 15,2 4-4-15,10 2 8 16,2 2 2-16,3 6 1 16,-3 4-7-16,-1 2 7 15,-8 2-5-15,-5 3 4 16,-10-2-1-16,-7 5 2 15,-8 4 0-15,-9 2 3 16,-12 3 5-16,-4-1-4 16,-4-3-4-16,-1-1 0 15,10-6-2-15,5-3-3 0,11-4 3 16,3 0-22-16,5-3 3 16,7 0 21-16,7 1 1 15,7 4 16-15,8 2-17 16,7 2 7-16,0 3-7 15,0 0 0-15,-7 0 14 16,-10 0-10-16,-3 2 4 16,-9-2 24-16,-3 0-12 15,-8 2 20-15,-3 3-22 16,-1-4-8-16,-8 2 11 16,-5 4-14-16,0-7-3 15,-6 2-4-15,-9-2-14 16,-5-4-61-16,-3 0-67 0,-5-2-178 15</inkml:trace>
  <inkml:trace contextRef="#ctx0" brushRef="#br0" timeOffset="21688.7438">23435 14923 174 0,'0'-5'162'16,"-3"0"-60"-16,1 1-9 16,-2-1-16-16,2 0 9 15,0 3-15-15,2 0-12 16,0 2-30-16,0-3-29 15,2 3-60-15,4 3-29 0,9-1 35 16,14 0-38-16,10 0-98 16</inkml:trace>
  <inkml:trace contextRef="#ctx0" brushRef="#br0" timeOffset="21854.238">23876 14869 131 0,'28'0'214'0,"-1"0"-160"15,0 0-12-15,-2-4-32 16,0 8-1-16,6-3-9 16,2 6-1-16,-2-1-4 15,-2-1-44-15,3 2-39 0,-1-3 22 16,4-2-34 0</inkml:trace>
  <inkml:trace contextRef="#ctx0" brushRef="#br0" timeOffset="22004.7398">24565 14877 219 0,'43'-5'101'0,"-12"3"-12"16,-8 1-13-16,-9-3-2 16,-3 4 15-16,-7 0-31 15,4 0-24-15,3-4-34 16,2 1-26-16,7 3-29 16,7-1-31-16,8-3-57 15,8 2-53-15</inkml:trace>
  <inkml:trace contextRef="#ctx0" brushRef="#br0" timeOffset="23346.3789">25329 14815 235 0,'-15'-4'102'0,"1"-5"-56"16,7 5 24-16,1-1-6 16,2 2-3-16,2 1-42 0,2 4-19 15,0-2-2 1,4 0-17-16,11 0 19 0,14 3 11 16,20-3-6-16,18 0 15 15,27-3-17-15,22 1-2 16,15-3 2-16,12-3-2 15,6-6-1-15,-1-3 2 16,-15 3 4-16,-13 1-1 16,-16 0-1-16,-21 5 3 15,-11 3 3-15,-11 0-9 16,-8-1 0-16,-4 2-1 16,-2 0 0-16,-7 4 0 15,-11-4 2-15,-9 4 0 16,-9-4 21-16,-9 2-23 15,-10-4-17-15,-9 0 11 0,-2-8 4 16,-10 0 2-16,4 6 0 16,5-2 0-16,7 6 0 15,11 4-36-15,8 4 36 16,13 6 15-16,12 0-4 16,9 6 8-16,6 0-5 15,5 0 0-15,-9-2 18 16,-5 0-29-16,-10-2-3 15,-10-2 0-15,-8 0 6 16,-6 0-4-16,-15 6 12 16,-15 5-5-16,-15 2-9 15,-12 5-32-15,-1 0-75 0,8-3-100 16</inkml:trace>
  <inkml:trace contextRef="#ctx0" brushRef="#br0" timeOffset="23840.3812">28274 14161 120 0,'-20'-14'353'0,"4"8"-313"15,5-2-38-15,1 8-1 16,-4 8-1-16,1 5 0 16,-3 6-1-16,7 8 1 15,7-8 3-15,8 1-1 16,9-1 18-16,14-7-6 16,10-1-5-16,10-8 12 15,2-3-15-15,3-5 10 16,-8-7-4-16,-10-6-2 15,-14 0 7-15,-10-1-17 16,-19-2 5-16,-13 3-8 16,-13 4 7-16,-14 9-1 0,-12 5 9 15,-3 12-5 1,-7 9 24-16,3 9-10 0,3 0-14 16,12 7 8-16,11 2-15 15,15 2 0-15,16 0 4 16,14 0-2-16,14-5 2 15,19-6 6-15,18-6-10 16,18-8-19-16,11-13-43 16,11-6-17-16,1-15-49 15,-5-10-121-15</inkml:trace>
  <inkml:trace contextRef="#ctx0" brushRef="#br0" timeOffset="24239.3787">29097 13926 319 0,'2'-22'81'15,"-2"-4"-13"-15,0-1-10 16,-2 4-27-16,-1 3 17 16,3 2-42-16,3 0-5 15,8 4-2-15,4 0-8 16,8 2 9-16,6 1 1 15,4 6 1-15,-2 1 6 16,-4 4-5-16,-7 0 3 16,0 2 2-16,-6 5-5 15,-6-2 3-15,1 2 1 0,1 6-3 16,-8 3 12-16,-7 4-5 16,-11 6 7-16,-13 6 9 15,-13 4-25-15,-11 2 9 16,-1-4-11-16,10-3 2 15,6-6-5-15,13-4 3 16,14-3 0-16,13 0 3 16,12-4 8-16,21 2-11 15,21 1-2-15,17 2-59 16,12-4-34-16,0 2-78 16,-14-3-116-16</inkml:trace>
  <inkml:trace contextRef="#ctx0" brushRef="#br0" timeOffset="24799.3769">27860 14834 109 0,'-12'-13'52'0,"1"3"-17"16,5-4-9-16,-6 5 42 16,3 0 8-16,3 2-7 15,4 5-16-15,0-2-17 16,2 4-4-16,2 0 2 16,2 0-25-16,9 4 23 15,16-4-4-15,16 0-20 16,24 5 16-16,31-1-17 15,22-3-4-15,26 2-2 0,19-2 8 16,18-2-6-16,5-7-2 16,6-1 5-16,-2 0-12 15,-1 1 4-15,-10-2-1 16,-13 5-2-16,-16 3-4 16,-18 7 8-16,-21-2-4 15,-21 6-11-15,-20-6 14 16,-22-3-7-16,-19 2-33 15,-18-2-29-15,-11 0-46 16,-12 4-29-16</inkml:trace>
  <inkml:trace contextRef="#ctx0" brushRef="#br0" timeOffset="25185.3898">28553 15258 489 0,'0'-4'207'0,"2"4"-207"15,3-2-7-15,1 0 7 16,10 2 3-16,8 2-3 15,12-2-12-15,6 6-63 16,12-2-75-16,4-3-151 16</inkml:trace>
  <inkml:trace contextRef="#ctx0" brushRef="#br0" timeOffset="25439.878">29320 15262 529 0,'29'-8'22'0,"0"2"-20"15,0-2-4-15,4-2-6 16,5 6 2-16,2-4-6 16,3 3-13-16,-4 4-1 15,6 1 21-15,2 6 5 16,4-3 19-16,12 2-14 16,3-1 7-16,7-1-1 15,4 0-7-15,-2 1-3 16,-3-4-1-16,-10 0 0 15,-8 0-2-15,-14-4 2 0,-11 1-5 16,-14 0-37-16,-5-1-52 16</inkml:trace>
  <inkml:trace contextRef="#ctx0" brushRef="#br0" timeOffset="26347.8184">23863 15837 343 0,'-13'-1'165'16,"1"1"-152"-16,7 0-9 16,3-3-8-16,2 3 7 15,0 3-3-15,2 0 4 16,5 6 1-16,5-6 15 16,7 1 1-16,12-4-9 15,14-4-12-15,13-11-5 16,3-5 0-16,-3 1 0 15,-10-3 5-15,-19 5 22 0,-15 3-5 16,-14 5-15 0,-18 5-4-16,-11 4 5 0,-17 4 2 15,-12 10 13-15,-14 7-3 16,1 6 16-16,4 5-9 16,7 4 10-16,15-4-15 15,16 3-16-15,11-8 11 16,16 8 0-16,15-7 3 15,16 2 11-15,16-2-17 16,20-6 0-16,14-12-9 16,11-9-1-16,3-4-25 15,-4-11-46-15,-6 2-67 0,-7-10-81 16</inkml:trace>
  <inkml:trace contextRef="#ctx0" brushRef="#br0" timeOffset="26856.8094">24876 15284 465 0,'-19'-22'62'16,"3"0"-37"-16,1 0-23 15,6-2 13-15,2 5 6 16,7 3 14-16,4-2-27 0,10 1-8 15,11-6-1-15,12-3-5 16,17 5 12-16,8 0-6 16,7 5 14-16,-4 7-12 15,-5 0 3-15,-15 9-5 16,-16 4-8-16,-12 1 6 16,-12 12 4-16,-14 5 12 15,-14 6 5-15,-12 10-16 16,-11 8-2-16,-8-1-1 15,0-9 0-15,12-4-4 16,9-10 4-16,15-5-6 16,7-8-8-16,11 1 11 15,6-3 3-15,14 2 3 16,14 5 0-16,15-5 11 0,11 0-13 16,2 1 8-16,-2 2 0 15,-10-4-8-15,-17 2 5 16,-10-4-4-16,-13 6 11 15,-12 0 59-15,-14 13-19 16,-15 4-34-16,-11 9-15 16,-14 9-2-16,-4 3-4 15,-2-4-39-15,8 6-46 16,8-6-65-16,10 2-184 16</inkml:trace>
  <inkml:trace contextRef="#ctx0" brushRef="#br0" timeOffset="27365.86">23445 16557 121 0,'37'-10'102'0,"1"3"-18"16,-1 2 1-16,3-3-5 15,9 6-8-15,9-3-13 16,18-2-20-16,25 2 3 16,28 0-29-16,29-3 7 15,27-6-18-15,20 0 0 16,7-8-1-16,-2 4-1 0,-5-5-1 15,-20 2-3-15,-14 3-12 16,-24 1 14-16,-29 3 2 16,-24 5 0-16,-30 0-3 15,-23 5-4-15,-24 3-75 16,-7 1-24-16,-8 5 19 16,-9 4-68-16</inkml:trace>
  <inkml:trace contextRef="#ctx0" brushRef="#br0" timeOffset="27658.8608">24409 16808 443 0,'-13'0'115'15,"3"-6"-115"-15,6 6 1 16,2-4 9-16,4 4 29 16,0 4-39-16,-2-4-7 15,4 0-8-15,4 6-28 16,5-3-75-16,9 2-145 15</inkml:trace>
  <inkml:trace contextRef="#ctx0" brushRef="#br0" timeOffset="27800.8642">24761 16848 298 0,'9'4'324'0,"-3"0"-272"15,1-4-50-15,-5-4 7 16,10 4-9-16,3 4-16 15,12-4-51-15,8 4-69 16,8 2-115-16</inkml:trace>
  <inkml:trace contextRef="#ctx0" brushRef="#br0" timeOffset="28079.367">25420 16869 335 0,'29'0'132'16,"-10"-3"-129"-16,-9 3-5 15,0 0 2-15,-1 0 0 16,6 3-5-16,1-3 1 16,6 5-6-16,5-5 4 15,11 4-21-15,8-8 17 16,12 4 0-16,5-5 10 16,-3 2-5-16,-9-1 10 15,-9 2-4-15,-15 2 43 16,-11 0 19-16,-11 0 16 0,-1 0-21 15,-4 0-40-15,0 0-18 16,6 0-4-16,6-4-9 16,3 4-47-16,8-4-140 15</inkml:trace>
  <inkml:trace contextRef="#ctx0" brushRef="#br0" timeOffset="45860.0803">21032 13582 121 0,'4'-4'38'0,"-2"1"-35"16,-2 1 8-16,0 2 40 16,0 2-13-16,0-4-6 0,0 4-2 15,0-2 9 1,2 0 4-16,-2 0-27 0,5 0-7 15,-1-2-4-15,1 2-1 16,-3-2 17-16,3 2-7 16,-5 0-13-16,-2 0 10 15,2 0-5-15,0 0 16 16,-3 0 19-16,1 0 0 16,-5 0-18-16,-6-2-23 15,-14 2 1-15,-15 0-6 16,-18 0 4-16,-19 6-13 15,-16 2-21-15,-15 2 11 16,-3 2 21-16,1-3 3 16,10-1 0-16,15-3 0 15,19-3 0-15,16 0 0 0,13-4 0 16,15-3-68 0,10-4-87-16</inkml:trace>
  <inkml:trace contextRef="#ctx0" brushRef="#br0" timeOffset="46145.5792">20234 13407 113 0,'28'-16'64'0,"-5"2"-21"15,-12 8 19-15,-6 0-12 16,-7 1-45-16,-6 2 13 16,-7 1-7-16,-10 2-4 15,-10 5 14-15,-7 10-19 16,-8 7 12-16,-1 8-4 0,-5 5-1 15,3 4 12-15,4-1-6 16,5 1-3-16,7-5 8 16,11-5-19-16,10-2 6 15,8-9 5-15,10-3 10 16,6 2 28-16,11-5-30 16,12 2-14-16,13-2-4 15,12-1-2-15,6 1-79 16,0-1-108-16</inkml:trace>
  <inkml:trace contextRef="#ctx0" brushRef="#br0" timeOffset="46949.0793">21823 14708 295 0,'-20'4'31'0,"-5"-2"-24"16,-4 6 32-16,-4 2 33 15,-5 2-8-15,-6 1-21 0,-6-4-6 16,-6 4 1-16,-10-4-15 16,-193 1-13-16,204-10-1 15,3 0-5-15,7 0-4 16,3 2 0-16,-43-2-3 15,16 2 1-15,11 3-3 16,16-10-3-16,11 3 8 16,13 0-27-16,7-6-31 15,7-3-29-15,4-2 40 16,6-4 27-16,7-2-1 16,8-3 12-16,1 5 5 15,5-6 8-15,-3 0-4 0,3 4 5 16,-3 3 8-1,-1 0 23-15,-8 4-5 0,-3 5-5 16,-6 7-9-16,-6 0-17 16,0 0 9-16,-6 0 4 15,-10 7-9-15,-11 5-1 16,-11 8-3-16,-9 2 3 16,-8 10 11-16,1 3-9 15,5 2 13-15,7-2-2 16,4 1-13-16,14-10 7 15,5-2-9-15,15 2-1 16,13-4 8-16,18-2-8 16,16 1-30-16,17 2-88 15</inkml:trace>
  <inkml:trace contextRef="#ctx0" brushRef="#br0" timeOffset="47720.182">21676 16160 301 0,'-11'0'115'16,"-7"0"-88"-16,-5 0 22 15,-6 5 27-15,-11-2-40 0,-9 1 1 16,-16 1-36-16,-12 0 3 16,-14-1-4-16,-7-4 0 15,-3 5 1-15,7-5-1 16,9 0 0-16,19 0-4 15,10 0-4-15,16 0-3 16,13 0-5-16,12-5-47 16,7 1-76-16,14-6 77 15,5-2 51-15,6-3 6 16,8 3-5-16,1-8 3 16,3 5 4-16,5-3 3 15,1 4 0-15,0-4-2 16,-7 6 2-16,-4 2 31 0,-8 6 6 15,-7-1 18 1,-9 4-11-16,-2 1-27 0,-5 1-14 16,-9 4-3-16,-11 7 0 15,-10 6 6-15,-12 5-5 16,-7 4 3-16,-2 4 20 16,0-4 1-16,5 4 23 15,9-4-19-15,5-1-12 16,17-4-4-16,11-4-12 15,11 5 19-15,13-5 28 16,12 3-9-16,11-2-10 16,10-1-24-16,8 0-5 15,-3 0-51-15,-2-4-102 16,-6 0-63-16</inkml:trace>
  <inkml:trace contextRef="#ctx0" brushRef="#br0" timeOffset="51645.1712">16077 13554 199 0,'10'5'4'0,"-1"2"-2"0,-5-4 12 16,2 1 39-1,-4 3 27-15,-2-5-23 0,2-1-10 16,-2 1-21-16,-2 0-2 15,0 0 4-15,2 9-6 16,-8 11 15-16,0 18-15 16,-3 14-17-16,-1 14 6 15,1 6-10-15,3 0-1 16,2-9 0-16,4-10 6 16,0-6-6-16,2-19 0 15,-2-7-4-15,0-6 1 16,-1-9-5-16,3-4 6 15,-2-8-6-15,0-12-64 16,4-14 31-16,7-20 41 16,7-20 4-16,9-17 29 15,8-9-19-15,7-1-7 0,2 5-7 16,3 10 7-16,-3 12-7 16,1 11 2-16,-8 13 1 15,1 15 10-15,-5 9-11 16,0 5 1-16,-2 12-3 15,-2 5 4-15,-4 10-4 16,-6 12 10-16,-13 16 24 16,-12 18 17-16,-15 14-41 15,-15 8-3-15,-10 7 0 16,-10-11-3-16,0-8-7 16,2-14 3-16,7-12-44 15,9-14-33-15,11-11-28 16,14-8-65-16</inkml:trace>
  <inkml:trace contextRef="#ctx0" brushRef="#br0" timeOffset="51937.6599">16665 13929 139 0,'22'10'124'15,"-7"-8"-66"-15,-8 1-22 16,-7-1 45-16,-7 0 7 16,-3 0-61-16,-9 5-9 15,0-2-14-15,-8 1-1 0,2 1-2 16,5-6 3-16,3-1-2 16,3 0-4-16,5-4 1 15,5-1-33-15,6 0-2 16,2-4 1-16,3 0 26 15,2 1-14-15,2 2-33 16,0 2-18-16,1 0-38 16</inkml:trace>
  <inkml:trace contextRef="#ctx0" brushRef="#br0" timeOffset="52319.666">16754 13597 484 0,'6'-14'141'0,"-3"6"-108"16,-6 4-32-16,3 4 26 16,-2 2 4-16,2 8-28 15,-6 12 61-15,-1 20-33 16,-2 16-23-16,-2 16 5 16,-2 11-13-16,1-3 0 15,-1-6-2-15,4-14-2 16,-4-12 3-16,4-13-7 15,2-17 2-15,4-11 6 16,-3-6 0-16,0-11-10 16,1-10-28-16,5-18 18 15,11-21 20-15,18-23 0 0,16-15 10 16,12-9 39-16,7 8-39 16,0 16-5-16,-8 20 9 15,-8 16-9-15,-5 16-6 16,-7 12 1-16,-5 8-32 15,-4 8-7-15,-3 6-54 16,2 12-51-16,-3 10 3 16,-12 20 12-16</inkml:trace>
  <inkml:trace contextRef="#ctx0" brushRef="#br0" timeOffset="52572.1729">17193 13912 217 0,'-3'20'113'0,"3"-11"-43"15,0-4-17 1,0-5-4-16,0 0 18 0,0 0 30 15,-4-5-41-15,-2 0-56 16,-7-7 11-16,-3-3-10 16,0-6-1-16,5-3-18 15,9-8-2-15,8 5 20 16,6 1 0-16,5 3 3 16,4 7-2-16,3 8-1 15,3 4 0-15,4 8 0 16,-2 4 0-16,-3 4-5 15,-3 3 0-15,-7 6-8 16,-8 1-6-16,-12 5-51 16,-10 0-49-16,-7-1-81 15</inkml:trace>
  <inkml:trace contextRef="#ctx0" brushRef="#br0" timeOffset="53003.1632">17574 13407 373 0,'36'-50'115'0,"-16"18"-28"16,-13 16-20-16,-5 7-42 16,-2 7-4-16,-2 9-17 15,2 4 33-15,0 12 22 16,2 17-32-16,-2 16-15 16,0 14-6-16,0 8-6 15,-2 2 0-15,-1-5-2 0,1-11-3 16,0-15 0-16,2-14-13 15,-4-12 3-15,2-10-18 16,-2-6 33-16,4-7 13 16,0-5-13-16,0-5-13 15,4-9-11-15,4-12 24 16,7-8 4-16,8-7-2 16,6 0-2-16,2 11 0 15,0 7 6-15,-2 9 5 16,-6 11-9-16,-4 5 13 15,0 3 8-15,-3 6-22 16,-1 6 10-16,-1 5 6 16,-4 6-17-16,-3 7 14 0,-11 4-10 15,-7 2-3-15,-14 0-2 16,-8-2-3-16,-10-6-56 16,-1-2-85-16,-1-7-146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39:30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17148 8243 187 0,'-20'-15'47'15,"7"-2"-25"-15,7 1 12 16,4 3 23-16,2 1 17 16,0 5-2-16,-4 1 1 15,4 5-34-15,0-2-16 16,0 1-22-16,0 2-1 16,0-2-3-16,4 2-9 15,-4 0-6-15,2-2 10 0,4 6 2 16,3 1 6-16,7 4 0 15,11 9 4-15,13 10 1 16,18 8 1-16,19 10-4 16,24 5 5-16,24 3-5 15,24-4-1-15,18-6 5 16,18-8-2-16,20-7 2 16,13-10-6-16,12-6 2 15,7-8 3-15,3-7-4 16,-4-8-1-16,-4-8 0 15,1-10 4-15,4-9-4 16,6-18 0-16,12-7 0 16,11-6 0-16,0-3 1 0,-5 1-1 15,-18 7 0-15,-22-4 4 16,-30 3 1-16,-34-2-1 16,-30-1 7-16,-31 5 16 15,-25 6-4-15,-22 8 15 16,-16 6-15-16,-8 10-11 15,-8 5 14-15,-5 8-11 16,-3 5-12-16,-3 4-1 16,-1 3-2-16,-2 3-19 15,-3 3-35-15,2-2-72 16,7 10 18-16,9 4-35 16</inkml:trace>
  <inkml:trace contextRef="#ctx0" brushRef="#br0" timeOffset="1494.6471">20347 8617 173 0,'-7'-4'47'0,"5"-5"-3"16,2 1-8 0,0 1-3-16,0 2-4 0,2 1-21 15,-2 2-3-15,0 2 9 16,3 0-14-16,-1 2 0 16,4 4 6-16,8 2-2 15,9 11 9-15,12 6-9 16,14 12 1-16,11 10 3 15,16 12-6-15,16 11 23 16,19 4 6-16,18 8-15 16,25 3 4-16,15 3-10 15,17 0 3-15,1 7 12 16,4 0-10-16,3 6 7 16,-4 1 2-16,-7 11-23 0,0 1 8 15,-10 2-9-15,-8 0 2 16,-7 0-4-16,-4-5 3 15,-4-5-1-15,-5-4 0 16,0-5 5-16,4-11-4 16,-5-8-1-16,-3-8 2 15,-5-10 0-15,-8-5-1 16,-10-9-1-16,-12-3 0 16,-10-4 5-16,-13-5-5 15,-17-6 0-15,-16-8 0 16,-19-5 3-16,-14-10 1 15,-9-1 39-15,-6-4 10 16,-4-2-30-16,2 2-1 0,0 0-15 16,0 0-4-1,-2 0 4-15,2 0-3 0,0-2 0 16,0 2 19-16,0-2-15 16,-4 2 13-16,0-6-21 15,0-8-4-15,-7-6-4 16,-1-10 7-16,-1-7 1 15,-3 0 0-15,1-1 2 16,-3-1-2-16,3 3 0 16,-1 4 2-16,-2 2-4 15,2 2 4-15,1 6-2 16,1 6 16-16,4 4-15 16,3 6-2-16,3 2 0 15,4 1-22-15,2 6-1 0,2-1-25 16,3 6 29-16,4 8 13 15,9 10-10-15,9 9 6 16,11 9 1-16,11 6-2 16,12 4 11-16,3-1 1 15,3-2 0-15,-1-5 1 16,-8-7 4-16,-12-8-4 16,-7-4-1-16,-17-8-5 15,-8-3 2-15,-12-8 6 16,-4-1 1-16,-2-3 27 15,-2-2-17-15,-3-1 3 16,-9 6 5-16,-11 1-19 16,-4 4 11-16,-11 1-14 0,-9 2 0 15,-3-4-1-15,-6-1-7 16,-7-3 7-16,-6-7 0 16,-3-5 1-16,5 0-6 15,6-6 6-15,11 4-5 16,13-2 4-16,12 7-21 15,10-2-12-15,8 4-13 16,4 0 2-16,1 0 6 16,-5 3-18-16,2 0 4 15,-5 2-18-15,3 5-55 16,3 5-19-16</inkml:trace>
  <inkml:trace contextRef="#ctx0" brushRef="#br0" timeOffset="6705.1633">18928 5182 131 0,'0'2'134'16,"0"-4"-63"-16,0 2-16 15,0 0 6-15,-3 0-18 0,0 0-18 16,1-3 6 0,-2 1 4-16,2 0 2 0,2 2 3 15,-2-2-23-15,2 2-15 16,0 0-2-16,0 0-7 16,0-2-4-16,10 1-5 15,13-7 14-15,10-1-3 16,15-5 5-16,12-1-9 15,2-5-10-15,-6 5-24 16,-10 1-13-16,-14 2-45 16</inkml:trace>
  <inkml:trace contextRef="#ctx0" brushRef="#br0" timeOffset="6907.6562">18899 4860 268 0,'-12'-14'161'0,"3"2"-103"15,5 1-16-15,4 0 7 16,0 6-36-16,11 0-13 16,9-1-3-16,14 1-25 15,7-2-33-15,13 1-88 16</inkml:trace>
  <inkml:trace contextRef="#ctx0" brushRef="#br0" timeOffset="7282.3808">19576 4720 285 0,'9'-15'34'15,"-3"-2"-4"-15,2-3 13 16,-4 2-28-16,7 0 29 16,-1 4-31-16,4 0 2 15,5 2-9-15,2 6-6 16,0 2 0-16,3 6 0 0,1 6-2 16,-1 6-1-1,-2 5 2-15,-1 8 1 0,-10 9 3 16,-9 8-1-16,-80 142 24 15,35-137 6-15,-7 4-12 16,2-10-7-16,11-9-9 16,-35 36-3-16,17-20-2 15,21-22-1-15,18-12 2 16,16-7 14-16,16-4 3 16,20 4 10-16,24-5-27 15,20-3-49-15,18 1-100 16</inkml:trace>
  <inkml:trace contextRef="#ctx0" brushRef="#br0" timeOffset="28220.5232">23029 14297 185 0,'0'0'30'16,"0"0"6"-16,0-4 3 15,0 4-9-15,2 0 11 16,-2-2-8-16,0 2 9 15,0 0 9-15,0 0-16 0,0-2 9 16,0 2-20-16,0-2-19 16,0 2 9-16,0 0-12 15,0 0 1-15,0 0 8 16,3 0-11-16,-3-3 20 16,2-2-20-16,-2-4 0 15,2-3-1-15,0-5 1 16,-2-3-3-16,2-1-2 15,-2 4-11-15,0-1 15 16,0 2 1-16,0 0 0 16,2 3 4-16,-2 1-3 15,0 5 10-15,3-1 2 0,-3-1-13 16,2-4 12-16,0 8-4 16,-2 1-6-16,2 3 15 15,-2 1-12-15,3-6 13 16,-1 1-14-16,-2 3 1 15,0 2-10-15,0 0 4 16,0 0-17-16,0 0 3 16,-2 2-23-16,4 0 14 15,-2 7 21-15,0 1 3 16,0 8 2-16,0 8-2 16,0 4 1-16,-2 4-5 15,-3-1 5-15,3 2-1 16,0-3 0-16,2-6 2 0,0-3-3 15,2-8 1 1,2-3-4-16,1-2 1 0,-3-1-5 16,1-9 8-16,-3 3-1 15,2-3 3-15,-4 0 9 16,2 0-3-16,0-3-7 16,0-4-1-16,0-3-6 15,0-2 6-15,-3-8-1 16,3-1-1-16,0-4 1 15,-2-3 1-15,0-2 0 16,2 2 0-16,-3-2 7 16,3 1-6-16,0 3-1 15,3 5 5-15,-1 0-8 16,3 5 3-16,-1 3 0 0,0 1 4 16,1 0-2-16,-1 3 10 15,-2 2-1-15,-2 0-7 16,2 6 13-16,-2-1-16 15,0 2 3-15,-2 0-8 16,2 2-8-16,0-2-4 16,0 5 6-16,-2 7 8 15,0 7 0-15,0 4 2 16,-3 8 0-16,1-2 1 16,0 4-1-16,-1-6 0 15,3 5 0-15,-3-7-1 16,5 1-4-16,-2-2-24 15,4-8-1-15,-2-2 2 0,2-3-23 16,-2-8 26-16,3-1 25 16,-1-7 4-16,-2-6-4 15,2-10-5-15,3-5 5 16,-3-11 11-16,-2 1 2 16,-2-2 2-16,0 4 0 15,-1 4-7-15,1-1 19 16,0 5-9-16,4 4-15 15,-2 5 20-15,5 2-23 16,-3 10 0-16,0 0-1 16,-2 5-6-16,0 0-3 15,0 6-5-15,-2 6 15 0,2 7 15 16,-5 8-14-16,3 8 4 16,0 0-3-16,-3-2 2 15,5-1 2-15,0-6-5 16,0-1 3-16,0-6-2 15,2-3-2-15,-2-5-14 16,3-2-19-16,-3-6-41 16,2-3-26-16,0 0-32 15</inkml:trace>
  <inkml:trace contextRef="#ctx0" brushRef="#br0" timeOffset="30166.1468">28794 14430 322 0,'-5'2'56'16,"3"-2"-40"-16,-1 0 28 16,3 0-8-16,0 0 17 15,0 0-8-15,0-2-7 16,0 2 21-16,0-3-8 16,3 3-13-16,-3 0-5 15,0 0-22-15,0-4-2 16,0-1-9-16,2-5 2 15,0-7-10-15,5-5 2 16,2-5 6-16,2-10-8 16,0-5 9-16,2-9-1 15,-1-2 8-15,1-1-6 0,0 1 4 16,1 7-6 0,-1 7 0-16,1 4 3 0,-3 9 1 15,-3 10 15-15,0 4-19 16,-6 8-4-16,0 2 1 15,-2 4-14-15,0-2-13 16,0 4 12-16,0 4 10 16,2 2 8-16,0 6 0 15,1 6 4-15,-3 6-1 16,-5 2 0-16,-1 7 1 16,-6 5 0-16,1 0-1 15,-3 4-3-15,6-10 0 16,-1-2 7-16,5-5-9 0,-1-8 2 15,0-9 0 1,3-4 0-16,2-3 5 0,-2-4-1 16,4-2 9-16,-2 1-13 15,0-3 19-15,0-1-15 16,2-4 1-16,0-6-8 16,4-12 3-16,-2-6 0 15,2-8-1-15,1 0 4 16,-1-1-11-16,2 2 8 15,-4 4-1-15,-2 5-7 16,2 6 9-16,-4 2-1 16,3 6 0-16,-3 4 5 0,0 6-10 15,0 3 5 1,0 0-3-16,0 3-1 0,-3 3-18 16,1-3 0-16,0 7 12 15,-2 7 10-15,-8 9 6 16,1 8-2-16,-5 10-4 15,-1 3 21-15,-1 2-21 16,0 2 8-16,2-6-8 16,3-2 5-16,2-6-4 15,0-6-1-15,4-6-8 16,3-8 2-16,0-2-30 16,4-3-3-16,0-6-24 15,0-1-38-15,2 3-31 16,0-5-46-16</inkml:trace>
  <inkml:trace contextRef="#ctx0" brushRef="#br0" timeOffset="32346.9255">32782 14355 134 0,'2'0'73'16,"-2"0"-14"-16,0 0 7 0,0 0-9 16,0 0-6-16,0 0 3 15,0 0-16-15,0 0 12 16,0 0-1-16,0 0-6 15,0 0 23-15,0-4-39 16,0 4 1-16,0-4-18 16,0 0-2-16,4-6-8 15,-2-4 0-15,5-4 2 16,0-4-5-16,0-4 3 16,3-4 0-16,2-4 0 15,-1-1 5-15,2 0-5 16,1 3 0-16,-6 6 3 15,1 3 0-15,-4 7 0 0,0 7-3 16,-5 4 0-16,2 3-2 16,-2 2 0-16,0 2-1 15,0-2-17-15,-2 0 17 16,2 3-32-16,0 1 14 16,0 3 15-16,-5 8 12 15,-2 9-6-15,-2 2 3 16,-4 6-2-16,-1-2 10 15,1 0-8-15,2-2-3 16,0-4 0-16,0-2 8 16,4-5-8-16,0-3 0 15,5-1 0-15,-2-6-1 16,2-4 1-16,2-1 0 16,-3-2 11-16,3-2-11 0,0 2 23 15,0-3-11-15,0-4-7 16,0-11-10-16,0-3-3 15,3-12 2-15,1-3 2 16,0-4 1-16,3 1 3 16,2 5 0-16,2 3 3 15,-2 7 2-15,-4 2-5 16,1 5 0-16,-3 6 6 16,1 4 0-16,-4 5-11 15,2-2 5-15,-2 4-15 16,0 0 13-16,0 4-28 0,-2 1 23 15,0 4 1 1,-3 9 12-16,-4 9 0 0,-2 0-6 16,-2 5 5-16,-1 7-4 15,3-11-1-15,0 2 0 16,4-7-2-16,3-6-2 16,2-11 4-16,-3 0-8 15,5-6 8-15,0-3 11 16,0-6-11-16,0-8-24 15,5-12 21-15,-1-8-15 16,5-6 17-16,0 0 1 16,0 6 2-16,-3 8 29 15,-1 11-22-15,-2 9-7 16,-1 4-2-16,-2 5-9 0,0 0 0 16,-2 7-1-16,-1 4 10 15,-2 10 21-15,-1 6-16 16,-3 9 2-16,-3 5 6 15,2 3-7-15,1 2-3 16,-3-4-3-16,8 3-33 16,0-4-34-16,-1-2-139 15</inkml:trace>
  <inkml:trace contextRef="#ctx0" brushRef="#br0" timeOffset="34430.4056">25316 14345 179 0,'4'2'17'15,"-1"-2"26"-15,-3-2 53 16,0 2-23-16,0 0-30 16,2-3-6-16,-2-2-36 15,4-7 7-15,1-4 4 16,0-6-10-16,1-7 10 15,3-10-3-15,2-3-4 16,5-4 35-16,-2-1-1 16,1 8 5-16,-7 7-6 15,0 8-12-15,-6 10 9 0,0 6-25 16,-2 5-5-16,-2 1-10 16,2 4-6-16,-2-2-1 15,2 4-3-15,-2 4 14 16,-2 6-3-16,2 9 4 15,2 7 0-15,0 0 23 16,0 4-18-16,2 0 10 16,-2-7-8-16,4 5-2 15,-4-9-2-15,0-1-3 16,0-6 0-16,0 2-1 16,0-10 3-16,-4-2-2 15,2-2 3-15,0-4 2 16,2 0 6-16,0 0-4 0,0 0 2 15,-2-4 25-15,0-5-34 16,-3-5-4-16,1-11 4 16,-2-8 0-16,-2-6-4 15,4-1 4-15,0 3 0 16,1 5-7-16,3 5 10 16,0 6-3-16,0 7 0 15,0 9-1-15,0-2-2 16,0 7-3-16,0 0-10 15,0 2 4-15,0 0-31 16,0 6 42-16,3 3-4 16,-1 6 10-16,-2 8-3 15,0 7-2-15,-2 3 0 16,-3 2 3-16,-1-5 0 0,-1-4-3 16,0-6 0-16,3-5 7 15,-3-5-9-15,5-3 2 16,0-9 0-16,2 0 20 15,0 0-11-15,0 0 19 16,0-9-25-16,-2-3 1 16,-1-11-7-16,-4-5 3 15,3-8 0-15,-1-1-2 16,3 4 3-16,2 5-1 16,0 5 0-16,2 7 7 15,-2 7-11-15,0 5 4 16,0 4-7-16,0 0 3 15,0 0-20-15,0 1-10 0,0 6 25 16,0 7 9-16,-2 7 3 16,0 11-3-16,-4 9 3 15,-8 5 1-15,-1 0-2 16,-2-5-2-16,2-4 0 16,-1-7 2-16,6-10-7 15,1-8 3-15,4-4 2 16,0-6 14-16,5-2-9 15,-2-2 2-15,2-11-7 16,0-9-18-16,2-11 17 16,0-6 1-16,4-2 0 15,-2 3 0-15,3 10 1 16,-3 6-1-16,0 10 5 16,0 3 1-16,-1 8-9 0,-1-3 3 15,-2 4 0-15,0 0-2 16,0 0 2-16,0 0 0 15,0 4 0-15,0-4-9 16,0 0 9-16,-2 0-13 16,2 3 8-16,0 6-5 15,2 9 12-15,-2 10-2 16,0 0 0-16,3 6-15 16,-1-3 3-16,-2-8-4 15,0-7-7-15,2-4 21 16,-2-8 2-16,2-1 1 0,-2-6 14 15,3-6-14 1,3-6 0-16,5-11-2 0,3-10 2 16,3-10 0-16,3 2 3 15,-4 8 2-15,-5 12 13 16,-4 10-19-16,-3 8 0 16,-4 6-4-16,-2 2-22 15,2 2 18-15,-2 8 0 16,2 8-7-16,2 6-77 15,2 9-96-15</inkml:trace>
  <inkml:trace contextRef="#ctx0" brushRef="#br0" timeOffset="132549.8033">22075 14654 137 0,'8'2'57'0,"2"0"-21"15,-4-2-25-15,3 1-1 16,1-1 0-16,-2 3-9 15,1-1 3-15,-3-2-4 16,2 0 0-16,-6 4 4 16,-2-4-4-16,0 0 0 0,0 0 0 15,2 0 0-15,2 4 0 16,3-2 16-16,5 4-2 16,7 5 8-16,6-2-1 15,10 8 4-15,10 3 8 16,16 1 5-16,12 5-10 15,22 2-26-15,21 3-1 16,18 1 2-16,13 2 1 16,9-4-4-16,3 0 4 15,-3-2-2-15,-2 0 5 16,-3-6 4-16,5-3-8 16,2 2-2-16,12-3-1 15,11 1-16-15,8 2-1 16,2 2 1-16,8 0 16 15,-5-2 0-15,-5 3 0 0,-1-2 15 16,-3-1-3-16,-4 2 12 16,6 0-19-16,8-4-1 15,2 6 7-15,1-4 1 16,5 4-5-16,-7 1 13 16,1-3-16-16,-2 0 3 15,-2 2-7-15,-4 1 2 16,0 1-5-16,-4 1-5 15,-7-2-9-15,3 0 4 16,-7-2-11-16,-3-13 15 16,-1 0 5-16,-5-11 4 15,-4-11 16-15,-3 0 13 16,0-7 6-16,-2-6-18 0,0 4-15 16,3-3-2-16,-1 5 0 15,0 4 2-15,-4 5-4 16,-5 0 2-16,-6 4 0 15,-3-2 0-15,-6 1 5 16,-9-6 7-16,-5 2 9 16,-11-8-17-16,-10 4 14 15,-8-7-10-15,-6 6-7 16,3-3-2-16,7 0-1 16,7 2-4-16,14-1 1 15,7-6-10-15,1 1 14 16,-5-4 1-16,-15 2 0 15,-17-6 12-15,-11 2-11 16,-21 6 2-16,-5-1-3 0,-15 1 1 16,1 9-2-16,-7-6 1 15,-5 3 0-15,1 0 0 16,4 0 1-16,-4 2-1 16,2-4 0-16,2 1 6 15,-6-3 0-15,-2 7 2 16,-8 0-5-16,-1 4 21 15,-8 6-21-15,2-6 7 16,-1 1 8-16,-1 2-10 16,6-3 22-16,0 0-17 0,4-1-7 15,-1-1 26 1,0 2-22-16,-1 2 2 0,-6 4-12 16,-3-1-9-16,-3 4-8 15,-3 0-38-15,1 0-65 16,-2 4-69-16,-14 4-12 15</inkml:trace>
  <inkml:trace contextRef="#ctx0" brushRef="#br0" timeOffset="139503.0569">23372 13944 350 0,'-2'-8'116'0,"0"4"-101"0,0 1 10 16,-3 0 25-16,5 1 12 16,0 2-27-16,0 0-31 15,-3 2 20-15,3-2-7 16,0 0-3-16,0 3 0 16,-2-3-14-16,2 1-4 15,-2 3 2-15,-7 10 2 16,-9 10 4-16,-8 15-4 15,-15 12 1-15,-11 12-5 16,-6 5 4-16,-3-3-4 16,3-7 1-16,9-5-13 15,11-9 16-15,7-13-15 16,4-7-11-16,7-7-2 0,5-5-60 16,3-3-5-16,6-9 8 15,6-4-64-15,6-13 66 16,8-4 70-16,1-7 13 15,5-13 1-15,3 1 19 16,-4 1 26-16,0 2 35 16,1-1-44-16,-7 4 36 15,-2 4-11-15,-2 0-7 16,-4 2 22-16,-1 5 0 16,-2 10-2-16,-2 1-62 15,2 7-13-15,-2 8-7 16,7 3 7-16,5 6 15 0,10 11 17 15,9 9-19-15,9 6-6 16,6 5-7-16,6-1 6 16,2-3-7-16,2-6 1 15,-6-3-40-15,2-6-41 16,-1-2-101-16,-2-10-192 16</inkml:trace>
  <inkml:trace contextRef="#ctx0" brushRef="#br0" timeOffset="140075.0577">25345 14021 551 0,'11'-6'79'0,"-4"4"-77"15,-7 0 32-15,-3 2 46 16,3 0-8-16,0 2-51 16,-2 0-18-16,2 4-6 15,-6 2 2-15,-7 11 1 16,-12 13 3-16,-8 13 4 0,-8 9-7 16,-6 6 0-16,0-2-12 15,5-5 1-15,7-6-25 16,6-7-4-16,6-9-11 15,10-11-56-15,4-11-5 16,6-9-16-16</inkml:trace>
  <inkml:trace contextRef="#ctx0" brushRef="#br0" timeOffset="140248.0644">25125 14133 242 0,'15'-28'163'15,"-3"12"-75"-15,-8 7-84 16,2 8 40-16,5 2 51 0,9 10-38 15,7 6 9-15,11 8-25 16,4 5-22-16,5 7-1 16,3 2-18-16,-2 6 0 15,2-4-16-15,-2 3-81 16,8-4-129-16</inkml:trace>
  <inkml:trace contextRef="#ctx0" brushRef="#br0" timeOffset="141112.2705">29012 14142 103 0,'9'-11'304'0,"2"-1"-227"15,0-4-16-15,-2 2 43 16,0 1 2-16,-5 6-26 15,-1 0-12-15,-1 6-39 16,-4 1-26-16,2 0-3 16,-12 5-14-16,-15 13 14 15,-17 11 0-15,-12 7 7 16,-10 6-18-16,3 0 8 16,12-5-10-16,13-6 4 15,11-7-28-15,5-6 3 16,7-6-1-16,1-3 4 0,3-9 23 15,2-9-47-15,2-7-2 16,5-14 1-16,6-4 42 16,8-10 14-16,5 2 11 15,6 7-1-15,-5 8 16 16,-3 8-7-16,-1 12 11 16,-3-1-5-16,2 6-19 15,3 4 14-15,4 8 0 16,4 6-9-16,5 6 32 15,2 8-28-15,6 11-12 16,2 5-3-16,3 3-3 16,3 3-16-16,6-2-23 15,3-5-69-15,10-5-69 16</inkml:trace>
  <inkml:trace contextRef="#ctx0" brushRef="#br0" timeOffset="141949.3393">32922 14168 500 0,'-5'-3'87'0,"1"-3"-79"16,2 1-8-16,-1 0-3 0,1 5-10 16,-4 10 13-1,-12 8 8-15,-11 12 2 0,-9 8 5 16,-9 10-10-16,-2 1-2 16,2-3 0-16,5-9-3 15,2-4-5-15,2-6 1 16,2-6-60-16,3-7-10 15,4-5-23-15,2-12-12 16,12-7-22-16</inkml:trace>
  <inkml:trace contextRef="#ctx0" brushRef="#br0" timeOffset="142093.3388">32528 14337 215 0,'42'-32'105'0,"-5"11"-43"16,-5 12 13-16,-8 9-28 15,-1 6-7-15,-2 12 4 0,4 6-13 16,2 8 1-16,0 4-21 15,2 9-11-15,2 4-3 16,-2 6-79-16,-6-1-66 16,-6-3-167-16</inkml:trace>
  <inkml:trace contextRef="#ctx0" brushRef="#br0" timeOffset="149530.7625">22189 14359 216 0,'-5'-2'82'16,"3"0"-69"-16,-2 2 14 16,2-4 15-16,2 4-5 15,2 0 0-15,-2 0-20 16,2 0-2-16,0 0-7 15,-2-1-5-15,0 1 6 0,0 0-6 16,0 0 1 0,-2 0 17-16,2 0-21 15,-2 0 3-15,2 1-3 0,0-1-6 16,0 0 5-16,0 4-10 16,2-4 7-16,2 7-2 15,3 5 10-15,6-3-4 16,7 8 13-16,7 1-3 15,8 0 17-15,5 0-12 16,3-6-2-16,-3 0-3 16,1-2-8-16,-8-1-2 15,-6-2 0-15,-5 1-2 16,-6-4-2-16,-1-3 2 16,-3 4-24-16,-2 2-14 15,1-2-52-15,3-1-60 16</inkml:trace>
  <inkml:trace contextRef="#ctx0" brushRef="#br0" timeOffset="150440.6819">22342 14482 265 0,'-4'0'122'0,"2"-2"-114"0,2 0-7 16,0 4 0-1,0-4 20-15,0 2-8 0,0 2-12 16,-2 0 19-16,-6 4 16 15,-5 3-20-15,-11 10-2 16,-14-1-13-16,-9 3-1 16,-8 6 0-16,-8 1-7 15,-6-2-1-15,0 6-24 16,-4-2 13-16,3 2 17 16,1 0-9-16,4-4 7 15,7-3 2-15,7-6 3 16,7-2-3-16,6-7 2 15,7-1-3-15,4 0 1 16,7-1-5-16,7-4 7 0,3 0-3 16,8-2-14-16,0-2 15 15,2-2-2-15,2 2 2 16,0-4 0-16,2 0-15 16,6-8 17-16,3 2 0 15,5-9 1-15,5-2 1 16,0 3-2-16,2-5 0 15,2 5 4-15,-2 4 1 16,-3-1-1-16,-2 4 4 16,-2-1 4-16,-5 6 9 15,-5 1-13-15,0 2-8 0,-6 1 6 16,0 4-6-16,-4 1 0 16,0-3-1-16,-6 5-5 15,-4 1 2-15,-7 6-8 16,-2-1-3-16,-4 4 15 15,-2 3-5-15,5-4 5 16,2 2 0-16,0-1 1 16,-1 0-1-16,2 1 0 15,-4 3 1-15,1-5-3 16,-3 4 2-16,4-4 0 16,-2 2 1-16,3 2 2 15,2-6-5-15,4 2 2 0,4 0 0 16,1 0-1-1,2-2 2-15,2 2-1 0,3-5 9 16,2 4-8-16,0-6 10 16,4 5-1-16,6-7 6 15,-1 2 13-15,8 2-12 16,3-5 0-16,5 2 3 16,4 2-20-16,0-4 3 15,-2 2-3-15,-8-2-24 16,-5 1-19-16,-7-4-48 15,-3 1 2-15,-2 3-75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42:53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14054 13430 540 0,'-2'5'62'16,"2"-3"-62"-16,-2 2-38 16,2 0 38-16,2 1 12 15,-2 4 16-15,0 1 2 16,0 4 3-16,0-1-8 16,-2 2 11-16,0 5-14 15,-2 4-3-15,-10 14 12 16,-9 16-24-16,-12 20-3 15,-14 13-3-15,-13 17-1 16,-8 9-7-16,-3-1-35 16,8-4-18-16,9-16 28 15,14-16-7-15,18-18 20 0,12-23-18 16,10-15 37-16,14-17 5 16,9-12 23-16,10-17-14 15,6-22 20-15,5-15 6 16,-5-4 19-16,-5-10-7 15,-8 4-29-15,-10 8 11 16,-9 7-24-16,-8 4-4 16,-11 4 19-16,-6 3-24 15,-8 6 5-15,-1 6 0 16,2 7-3-16,7 6-6 0,5 10-60 16,7 8-137-1,10 10-123-15</inkml:trace>
  <inkml:trace contextRef="#ctx0" brushRef="#br0" timeOffset="239.975">14137 14079 623 0,'9'8'65'16,"-5"1"-50"-16,-6 3 21 16,-2 13 24-16,-3 8-40 0,-5 13-13 15,4 0-7-15,1 3 0 16,5-5-42-16,4-4-75 16,11-11-150-16</inkml:trace>
  <inkml:trace contextRef="#ctx0" brushRef="#br0" timeOffset="469.9809">14451 14166 710 0,'2'-3'87'16,"0"-1"-77"-16,3-1-10 0,-1 5 28 15,12-5-19-15,13 1 2 16,11-4-11-16,9 0-5 16,5-2-10-16,-6-4-43 15,-7 2-42-15,-12-1-69 16,-14-5-179-16</inkml:trace>
  <inkml:trace contextRef="#ctx0" brushRef="#br0" timeOffset="595.9739">14621 13992 527 0,'-8'-2'129'16,"8"1"-100"-16,8-4 8 0,7 0-20 16,10-2-13-16,8 2-8 15,12-5-45-15,8 1-112 16,5 2-170-16</inkml:trace>
  <inkml:trace contextRef="#ctx0" brushRef="#br0" timeOffset="978.9724">15659 13767 532 0,'25'-11'202'0,"-10"1"-140"16,-6-3-62-1,-2 1 6-15,0 0 4 0,-1-1-10 16,6-6 2-16,5-3-10 15,4 0 3-15,8 3-11 16,4 1 5-16,5 4 1 16,-1 7 8-16,-3 3-9 15,-7 8 5-15,-7 6 6 16,-9 5 8-16,-7 11 21 16,-13 10 2-16,-10 7-13 15,-20 14 0-15,-19 6-18 16,-10 0 4-16,1-3-9 15,7-9 5-15,12-7-1 16,25-16 1-16,15-6-3 16,18-7 0-16,11-1 3 0,20-7-14 15,12-5-20 1,9-6-46-16,122-34-35 0,-180 29-107 16</inkml:trace>
  <inkml:trace contextRef="#ctx0" brushRef="#br0" timeOffset="1191.4801">15437 14022 443 0,'-8'4'251'0,"4"0"-196"16,2-4-41-16,2 3 3 0,0 7 66 15,-4 2-35-15,-1 8-14 16,-6 8-24-16,-5 10 2 15,-6-2-12-15,-5 4-10 16,-4 1-41-16,-2-8-71 16,1-1-129-16</inkml:trace>
  <inkml:trace contextRef="#ctx0" brushRef="#br0" timeOffset="1346.4792">15225 14137 340 0,'-7'4'344'0,"2"-4"-290"0,1 0-48 16,4 0-12-1,0 1-2-15,0 6-37 0,-4 7-81 16,2 2-239-16</inkml:trace>
  <inkml:trace contextRef="#ctx0" brushRef="#br0" timeOffset="2104.16">13934 14869 574 0,'20'-14'174'16,"-11"5"-106"-16,-5 6-61 15,-4 1 11-15,-2 2 37 16,-2 5-42-16,-10 18 7 16,-12 12 5-16,-13 18-22 0,-13 17-3 15,-11 16 0-15,0 1-16 16,1-3 12-16,3-8-11 15,9-10-9-15,0-10-2 16,11-8-25-16,5-12 7 16,10-9 9-16,11-9-14 15,3-10 25-15,10-7 24 16,4-6 0-16,8-12 23 16,5-2 21-16,4-15 12 15,4-4-15-15,-1-5-8 16,-4 1 10-16,-4-2-15 15,-6-2-20-15,-7 2 11 16,-8 4-19-16,-3 1 13 0,-6 12-11 16,-3 4-2-1,-2 9-7-15,4 6-43 0,1 12-83 16,1 5-75-16,7 9-210 16</inkml:trace>
  <inkml:trace contextRef="#ctx0" brushRef="#br0" timeOffset="2457.1641">13923 15575 572 0,'7'5'157'0,"-1"-2"-157"15,-4-3-43-15,3-4 40 16,4-9 6-16,6-5-2 15,8-6 1-15,10-1 5 16,7-10-7-16,5 7-6 16,1 7 6-16,-3 6 0 15,-7 7-9-15,-14 6 6 16,-7 7 6-16,-12 15 23 16,-16 6 6-16,-16 9-28 15,-14 9 13-15,-12 11 7 16,-11 3-8-16,9-5-2 0,10-4-14 15,18-3-1 1,18-8-9-16,24-9-18 16,25-12-7-16,24-17-59 0,21-14-47 15,8-21-111-15</inkml:trace>
  <inkml:trace contextRef="#ctx0" brushRef="#br0" timeOffset="3002.7345">13230 13520 534 0,'-7'11'69'16,"5"-3"-69"-16,4-13 6 15,9-7-6-15,7-11 1 16,6-11 2-16,7-13 11 15,0-4 1-15,1 0 19 16,-8 6-19-16,-3 8-3 16,-6 13 2-16,-3 10-14 15,-4 4-9-15,-1 10-4 16,2 10-10-16,6 6 4 0,8 12-31 16,6 11-42-16,4 8-33 15,5 6-93-15</inkml:trace>
  <inkml:trace contextRef="#ctx0" brushRef="#br0" timeOffset="3469.7328">13299 14969 461 0,'10'-7'110'15,"0"-5"-109"-15,1-5 33 16,5-7 8-16,3-10-17 16,4-4 27-16,-3-2-9 0,-3 4-9 15,-3 9-10-15,-5 11-23 16,-7 10 1-16,0 6-2 15,0 2-9-15,3 6 9 16,7 10 3-16,5 8 4 16,3 6-3-16,9 3-4 15,0 1-3-15,5-4-60 16,5-3-118-16</inkml:trace>
  <inkml:trace contextRef="#ctx0" brushRef="#br0" timeOffset="3815.2287">14467 15244 109 0,'38'4'300'16,"-7"2"-199"-16,-4-2-33 15,-8-4-16-15,4 4 7 16,4-8-12-16,0 4-20 15,4-8-23-15,4 2-4 16,1-8-47-16,-5 2-16 16,-6-2-35-16,-9 0-56 15,-14 1-8-15,-14 1 58 16,-7 1 104-16,-10 2 19 0,-3 5 87 16,6-1 8-1,3 1 35-15,10-1 4 0,6 3-69 16,4 1-45-16,11-8-24 15,7 1-14-15,12-4-2 16,11 0-25-16,9 2-70 16,9 3-125-16</inkml:trace>
  <inkml:trace contextRef="#ctx0" brushRef="#br0" timeOffset="4331.726">16337 14610 207 0,'12'-9'505'0,"-8"6"-403"0,-4 3-102 15,-16 12 0-15,-18 14 9 16,-15 29-2-16,-18 12-4 15,-18 26-3-15,-1 11-5 16,4-2-21-16,17-8-41 16,18-15 7-16,27-19 34 15,27-22 20-15,24-20 6 16,27-22 7-16,13-18-3 16,12-19 13-16,2-12 18 15,-14-8 0-15,-20 8 18 16,-22 7-24-16,-20 9-1 15,-15 16-22-15,-17 1 3 16,-8 8-7-16,-12 11-2 16,-6 5-14-16,-2 11-43 0,-3 2-84 15,8 9-96-15</inkml:trace>
  <inkml:trace contextRef="#ctx0" brushRef="#br0" timeOffset="4527.2251">15755 15057 532 0,'-13'9'233'16,"1"-4"-208"-16,0 11-16 0,-2 2 16 16,-4 10-20-1,-6 12-5-15,-10 8-7 0,1 1-38 16,-3 1-61-16,0-7-195 15</inkml:trace>
  <inkml:trace contextRef="#ctx0" brushRef="#br0" timeOffset="4670.224">15465 15218 237 0,'3'-18'498'15,"-3"5"-418"-15,-3 12-78 16,1-3 23-16,0 12-22 15,-5 7-3-15,-4 13-93 16,-3 15-196-16</inkml:trace>
  <inkml:trace contextRef="#ctx0" brushRef="#br0" timeOffset="5320.9712">13379 16186 233 0,'-20'37'146'16,"-16"12"-134"-16,-9 9-12 0,-8 9-7 16,-7 13 7-1,0-3 17-15,2-7 18 0,2 1 3 16,7-8 7-16,7-5-36 16,6-12-3-16,9-6-6 15,11-6 4-15,5-12-3 16,7-4 0-16,4-7-1 15,-2-8 74-15,4 1 22 16,-2-8-11-16,7-10-54 16,7-8-26-16,5-12 27 15,6-8-18-15,4-6 9 16,-5 2 17-16,-4 6-21 16,-4 10 1-16,-10 7 5 15,-3 2-9-15,-6 7 16 0,-1-1-9 16,-5 3-15-16,-2 2-8 15,-4 3-1-15,-4-4-32 16,-2 8-18-16,-2-2-19 16,1-2-49-16,3 0-142 15</inkml:trace>
  <inkml:trace contextRef="#ctx0" brushRef="#br0" timeOffset="5636.4015">12900 16113 586 0,'-7'-3'153'16,"1"-1"-150"-16,6-4-3 15,11-6-18-15,11-12 18 16,11-6-7-16,9-8 14 15,8-9-7-15,-6 9 0 16,-9 8 4-16,-12 10 1 16,-7 12-5-16,-12 6 0 15,-4 4-2-15,0 7 11 16,0 8-5-16,-2 13 7 16,2 16-11-16,0 6-23 0,2 13-108 15,9 3-41 1,7-3-118-16</inkml:trace>
  <inkml:trace contextRef="#ctx0" brushRef="#br0" timeOffset="6176.4829">13571 16862 585 0,'-3'4'51'15,"-1"-10"-51"-15,0-2-17 16,-1-2 11-16,2-2 3 16,9-7 3-16,2 6 0 15,7-1-5-15,8-3 3 16,8 3-9-16,2 5 7 15,6 5 4-15,-3 0 3 16,-1 4-3-16,-2 4 1 16,-4 0 2-16,-6 10 0 15,-12 7 23-15,-11 8 6 16,-13 0-28-16,-10 8-2 0,-8-1-2 16,-2-5-16-1,4-8 14-15,4 0-25 0,9-11-24 16,14 15-19-16,16-22 43 15,1-5 27-15,5 0 6 16,1 3 6-16,23 1 6 16,5 3 12-16,2 0 23 15,-2 3 6-15,-4 2-21 16,-11-2 18-16,-11 2-10 16,-7-2-12-16,-11 3 29 15,-12 1-31-15,-13 4-12 16,-16 0-13-16,-11-1-7 15,-8 6-22-15,-1-5-172 16,7-4 9-16,13-2-188 0</inkml:trace>
  <inkml:trace contextRef="#ctx0" brushRef="#br0" timeOffset="6504.4663">14538 16860 527 0,'33'-8'207'16,"-10"4"-134"-16,-12 0-6 16,-5 2 2-16,8-3-49 15,11 2-18-15,10-1-4 16,10-10-6-16,8 2-19 16,1-2-9-16,-8 0-31 0,-10 0 10 15,-16 1-41-15,-13 0-35 16,-16-2-19-16,-16 3 53 15,-10 2 75-15,-9 2 18 16,-4 4 12-16,4 3 10 16,8-3 118-16,7-1-8 15,14 1-3-15,6 1-55 16,13-4-59-16,14-5-9 16,13-2-27-16,16 1-41 15,18-6-60-15,11 0-79 16</inkml:trace>
  <inkml:trace contextRef="#ctx0" brushRef="#br0" timeOffset="7093.2416">15876 16401 495 0,'-7'-4'216'0,"1"4"-121"16,0-7-30-16,4 4 1 16,2-1-33-16,4-4-33 15,8-2-15-15,13-9-1 16,10-2 10-16,14-6 1 15,7 1-1-15,0 12 4 16,-7 5-1-16,-11 4-12 0,-11 5 13 16,-10 10-6-16,-8 12 8 15,-11 18-10-15,-14 19-1 16,-15 11-8-16,-23 10 6 16,-15 2-20-16,-8-3 31 15,5-12-1-15,14-9 3 16,18-13 15-16,18-13-7 15,17-10 8-15,14-8 14 16,18-2-14-16,16-7 4 16,17-5-20-16,11-9-27 15,4-3-6-15,-5-2-78 16,-12 0-91-16</inkml:trace>
  <inkml:trace contextRef="#ctx0" brushRef="#br0" timeOffset="7316.2254">15749 16663 692 0,'-5'-12'149'16,"3"6"-135"-16,0 2-12 15,-1 4 21-15,1 4 12 16,-3 10-18-16,-7 9-7 15,-7 9-10-15,-5 3-49 0,-2 10-17 16,-3-5-47-16,2-8-89 16,6-6-88-16</inkml:trace>
  <inkml:trace contextRef="#ctx0" brushRef="#br0" timeOffset="7459.223">15606 16714 352 0,'-19'-10'203'15,"0"5"-125"-15,-6 10 0 16,5 0 2-16,3 7-41 16,3-2-39-16,5 8-16 15,11 5-108-15,14-1-197 16</inkml:trace>
  <inkml:trace contextRef="#ctx0" brushRef="#br0" timeOffset="11081.3303">12910 15075 286 0,'29'14'46'0,"-4"2"-11"15,-4 4-3-15,-4 6 2 0,5 9-9 16,1 0-5-16,0 6 1 15,0-1 7-15,4 2-8 16,9 0-7-16,2 1 8 16,4 1-21-16,8-1 14 15,-2 2-3-15,6-1-9 16,-3 2 14-16,0 3-4 16,-2-4 1-16,1 3 13 15,-4-4-17-15,3 2 5 16,2 3-9-16,7-10-2 15,4 2 2-15,6-1-5 16,3-5 0-16,0-2 3 0,1-8 1 16,1 2-3-16,1-3 13 15,2-6-13-15,6-6 3 16,8-3-4-16,1-7-12 16,5-4 8-16,8-3-22 15,6-11-1-15,6-2-6 16,9-6-5-16,1-10 36 15,1-2-7-15,0-4 3 16,-6-6 3-16,-8 1 6 16,-3 1 1-16,-8 0-1 15,-8 2 0-15,-5-2 1 16,-2-4-4-16,0-1-10 16,-4-13 1-16,-3-1-28 0,-6 0 14 15,-5 1 19-15,-11 7 4 16,-14 11 2-16,-9 13 15 15,-12 9 15-15,-9 8 33 16,-8 2-25-16,-4 6-8 16,0 3-5-16,-2 2-16 15,0 1 15-15,0 0-26 16,0 0 4-16,3 0-10 16,-3 0-9-16,2 0 0 15,-2 0 3-15,2 0-8 16,-2 0 20-16,0-4 0 15,-2 4-12-15,2 4-2 0,0-4-42 16,-2 0-4-16,2 1-1 16,-7 12 3-1,3-5-39-15,-4-1-134 0</inkml:trace>
  <inkml:trace contextRef="#ctx0" brushRef="#br0" timeOffset="12130.6149">18185 15047 290 0,'-31'-13'359'16,"8"4"-266"-16,10-3-93 15,7 2-19-15,10 2 19 16,15 4 0-16,16 1 30 16,15 3-25-16,27-3 11 15,16 0-1-15,16-3-13 16,9 1-1-16,0-4-1 16,-10-3-37-16,-19-1-29 15,-24 3-73-15,-30-8-150 16</inkml:trace>
  <inkml:trace contextRef="#ctx0" brushRef="#br0" timeOffset="12319.1224">18557 14694 511 0,'7'-15'106'16,"21"-5"-95"-16,26 6 10 16,18 2 24-16,17 5-19 15,11 9 28-15,0 6-28 16,-6 6-24-16,-16 8-2 15,-17 2-7-15,-19 10-48 16,-26-2 9-16,-28 6-80 16,-30-4-109-16</inkml:trace>
  <inkml:trace contextRef="#ctx0" brushRef="#br0" timeOffset="14509.12">26921 12522 306 0,'-2'4'131'0,"2"-1"-125"16,2-3 4-16,0-3 77 15,-2 3-11-15,0 0-29 16,0 0-32-16,-2 0 18 16,2 3-8-16,-2-3-23 15,2 1-4-15,0-1-3 16,2 3-9-16,2 2 10 16,7 7 8-16,10 4-2 15,8 7 13-15,13 3-14 16,7 0 16-16,7-2-12 15,2-4-1-15,-4-5 9 16,-4 0-11-16,-2-4 4 16,-13-4 10-16,-2-2-11 0,-4-4 16 15,-4-2-7-15,-5-2-6 16,-4 1 26-16,-8 2-23 16,-1-2 8-16,-4 0-5 15,-1-1-8-15,-2 3 4 16,2 0-10-16,-2-3 1 15,0 3 8-15,0 0-5 16,0 0-4-16,0 0 1 16,2 0 10-16,-4 0-15 15,4 0 4-15,-2 0 0 16,0 0-3-16,-2 0 6 16,2 0-3-16,0 0 0 15,0 0 6-15,-2 0-8 0,2 3 2 16,0-6 0-16,0 6-9 15,0-3 8-15,0 0 1 16,0 0 0-16,0 0 1 16,0 0-3-16,0 0 2 15,0 0 0-15,0 0 3 16,0 0 6-16,0 0-8 16,0 0 4-16,0 0 2 15,0-3-6-15,2 3-1 16,-2 0 0-16,0 0-7 15,0 0 8-15,0 0-1 16,0 0 0-16,0 3-9 0,0-3 8 16,0-3-18-16,0 3-8 15,0 0 23-15,-2 0-21 16,4 0 5-16,-2 0-4 16,0 0-17-16,2 0 6 15,-2 3-86-15,7-3-129 16</inkml:trace>
  <inkml:trace contextRef="#ctx0" brushRef="#br0" timeOffset="15467.1168">26431 13607 368 0,'-10'12'0'0,"8"-2"-31"15,6-8 31-15,10-4 58 16,5-1 5-16,4-8-32 15,9-7 1-15,1-6 3 16,6-6-19-16,-4-5 0 0,-4 0-16 16,-6 1-16-16,-12 4 0 15,-13 2-13-15,-11 4 25 16,-16 8-1-16,-13 6 5 16,-13 8 13-16,-10 10-6 15,-9 12 20-15,1 12 6 16,7 6-21-16,8 8 13 15,14 4-8-15,17-4-15 16,11-6 16-16,12-3-17 16,14-10 8-16,17-4 4 15,24-11-13-15,23-11-4 16,18-12-7-16,10-19 1 16,1-11 6-16,-18-3 8 0,-20 7 7 15,-25 6-11 1,-17 15-2-16,-19 10-1 0,-10 12-3 15,-11 10 6-15,-6 8 25 16,-1 6-25-16,2 8 10 16,2 1-9-16,16-3-1 15,10-2-17-15,26-6-79 16,20-6-155-16</inkml:trace>
  <inkml:trace contextRef="#ctx0" brushRef="#br0" timeOffset="15667.1173">27320 13659 651 0,'-20'9'18'0,"11"-5"-15"16,7-3 115-16,6-1-23 16,17 2-35-16,18 0-56 15,24 1-4-15,17-1-11 16,18 0-30-16,0-2-26 15,-11-4-51-15,-16-6-73 16</inkml:trace>
  <inkml:trace contextRef="#ctx0" brushRef="#br0" timeOffset="15817.114">27538 13459 401 0,'-27'0'174'0,"19"-2"-97"0,16-2 1 16,19 1 3-16,14-2-46 15,18 5-35-15,13 5-18 16,11 4-49-16,-1-1-116 16,1-2-117-16</inkml:trace>
  <inkml:trace contextRef="#ctx0" brushRef="#br0" timeOffset="16186.1215">28845 13164 607 0,'35'-12'103'16,"-12"2"-67"-16,-13 1-11 0,-2 6-15 16,-10 6-10-16,-8 12 0 15,-14 17 37-15,-23 22-16 16,-26 24 0-16,-32 28-7 16,-14 7-7-16,-1 3-1 15,16-9-6-15,21-15 2 16,25-20-4-16,22-19 7 15,16-20-5-15,11-12 11 16,5-13-1-16,6-11 58 16,11-16-68-16,14-16-11 15,14-17 5-15,7-16-3 16,6-12 9-16,-7 0 0 16,-11-1 0-16,-15 5-8 0,-27-126 8 15,-5 172 0-15,-1 6-4 16,-1 2 4-16,0 1-7 15,-11-16-20-15,-1 10-75 16,0 7-66-16,10 11-123 16</inkml:trace>
  <inkml:trace contextRef="#ctx0" brushRef="#br0" timeOffset="16518.1181">28528 12680 626 0,'-24'-3'24'0,"11"1"-6"15,7-2-18-15,9 4 49 16,0-3-38-16,8 3 29 16,18-5-25-16,13-4-13 15,16-11 6-15,10-5-6 16,9-11-4-16,-8-7 1 15,-11 0 1-15,-11 4 18 16,-16 7 11-16,-12 11-16 16,-9 11-13-16,-10 5-11 15,0 5-8-15,0 6 11 0,2 10 8 16,7 8 31 0,4 12-23-16,12 13-8 0,8 1-1 15,5-1-80-15,7-4-101 16,-6-5-194-16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52:15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7320 12194 114 0,'2'6'56'15,"2"-2"-37"-15,4-2 17 16,0 1-1-16,10 2-11 15,2 3 12-15,7 2-13 16,4 5-2-16,2 0 9 16,5 5-14-16,9 6 15 15,9 3-12-15,20 2-12 16,21 1 6-16,29-2 4 16,41-7 29-16,36-5-36 15,24-6-10-15,25-5 14 16,15 0-14-16,9 0 4 0,8 2-7 15,15 0 3 1,9-1-4-16,8-3 2 0,7-5-16 16,5-6 4-1,7-8 0-15,-1-11-8 0,2-5 20 16,-15-6-3-16,-8-8 5 16,-24-4 3-16,-19 0 3 15,-25-1 8-15,-23-2-4 16,-33 8-9-16,-36 6 14 15,-34 4-15-15,-30 8 6 16,-32 4 10-16,-21 6-3 16,-12 1 19-16,-8-1-19 15,-5 1-11-15,-1 4 16 16,-4 0-8-16,-4 4-3 0,0 2-2 16,-2 2 2-16,-2 0-9 15,0 2 2-15,0 0 0 16,2 0-5-16,0 0 5 15,0 0-2-15,0 0 0 16,0 0-18-16,2-3 2 16,0 3-12-16,-2 0-5 15,2 0 19-15,-2 0-21 16,2 0 0-16,1 3 9 16,1 1-57-16,2 0 14 15,4 6-15-15</inkml:trace>
  <inkml:trace contextRef="#ctx0" brushRef="#br0" timeOffset="2087.9043">17122 12264 220 0,'-7'-2'93'15,"1"-2"-35"-15,0 0-5 16,2 0-26-16,4 4-7 15,-2 0 7-15,2 0-26 16,0 0 4-16,2 2-5 0,-2-2-7 16,2 4 6-1,10 0-1-15,10 6 2 0,16 2 19 16,25 4-10-16,30 2 4 16,30 0 9-16,33-1-21 15,28 3 23-15,22-1-17 16,28 5-3-16,22 3 1 15,29-1 1-15,26 1-5 16,16-3 0-16,7-4 0 16,0-6 4-16,-10-7-1 15,-19-14 17-15,-15-4 20 16,-22-12-16-16,-30-1 1 16,-35-2-9-16,-33 1-14 15,-37 3 8-15,-31 1-11 16,-28 6 0-16,-25 2-5 0,-20 7 12 15,-15 0-6 1,-10 2-1-16,-4 2 6 0,0 2 3 16,0-3-8-16,-2 3 0 15,2 0 0-15,0 0 5 16,0 0-6-16,0 0 0 16,2 0 1-16,-2 0-5 15,0 0 4-15,0 0 0 16,0 0-6-16,0 0 5 15,0 0-4-15,0-3-11 16,0 3-12-16,0 0 16 16,0 0-22-16,0 0-33 0,2 0-58 15,3 3-133-15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48:02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11056 9601 165 0,'12'-4'87'16,"-8"2"-36"-16,-2-3 17 15,-4 0-3-15,2 1-18 0,0-2 24 16,0 2-50-16,0-1-17 16,0 3-4-16,0 2 6 15,0 0-11-15,0 0 5 16,0 2 0-16,0-2-8 16,-2 0 8-16,2 0 0 15,-2 0-4-15,2 0-1 16,-2 0 5-16,-4 0 0 15,2 0 2-15,-5-2-6 16,-5 2-6-16,-1 0 1 16,-9 0 2-16,-5 2-22 15,-5 5 18-15,-1 1 3 0,-3 4-9 16,5 2 16 0,2-2-16-16,-1 5 17 0,3-2-2 15,0 2 5-15,2-3-9 16,3 1 3-16,3-3-38 15,11 2 34-15,3-4-4 16,3 4 11-16,4 0-2 16,-3 2 6-16,3 5-3 15,0 4 3-15,0 10 0 16,-5 9 19-16,-1 14-13 16,-7 18 6-16,-5 15-4 15,-3 17-8-15,2 8 11 16,-2 6-7-16,6 1-7 15,1-4 31-15,-3 2-32 16,1-4 6-16,-4-3 13 0,0 1-15 16,-2 7 7-16,1-8-11 15,2-2 0-15,3-6-2 16,3-9 5-16,1-14-3 16,3-2 0-16,1-2 5 15,-2-4-6-15,4-7 1 16,-1-3 0-16,3-11 6 15,0-6-2-15,2-2-4 16,-1-4 0-16,3-7 5 16,3-10-7-16,1-9 4 15,-2-8-2-15,2-4 16 16,-2-4-15-16,1-2 15 16,1 0 14-16,8-1-13 15,7-6 2-15,10 2-19 0,7-3 4 16,7-1-6-16,-1 2 2 15,5-2 0-15,7-1 0 16,8-3-12-16,9-5-16 16,12-1-55-16,4 1-115 15</inkml:trace>
  <inkml:trace contextRef="#ctx0" brushRef="#br0" timeOffset="4153.5855">17653 2194 295 0,'44'-18'34'15,"-11"-1"38"-15,-12 1-17 16,-9-2-29-16,-5 8 47 16,-2 6-17-16,-5 0-15 15,0 3-5-15,0 3-6 16,-5 0 7-16,1 0-37 16,-3-3-10-16,-8 1-19 15,-19 4-19-15,-23 4 27 16,-24 8-1-16,-17 10-12 15,-5 9 13-15,7-1 11 16,16 1-16-16,23-3 5 16,16-6-2-16,18-4-6 0,15-1 27 15,10 1 4-15,7 8-2 16,11 6 0-16,2 10 2 16,1 12 10-16,-8 12 3 15,-17 17 11-15,-27 15 13 16,-36 18-16-16,-26 14 2 15,-13 7-18-15,5-12-4 16,21-21-4-16,31-24 3 16,34-25 2-16,30-28 15 15,37-11-19-15,40-14-23 16,38-16-92-16,28-16-137 16</inkml:trace>
  <inkml:trace contextRef="#ctx0" brushRef="#br0" timeOffset="4476.0989">18310 2627 578 0,'-7'-3'50'0,"3"0"-50"15,-3-5-7-15,2 4-1 16,-6 4 1-16,-4 0 3 15,-7 0 3-15,-3-3-4 16,0-1 7-16,6-3-2 16,5-5 0-16,5-2-5 0,9-4 1 15,5-1-6-15,3 3-8 16,8 2 13-16,7 6-8 16,-2 2 10-16,4 8-3 15,0 4-10-15,-5 4 14 16,-5 9-6-16,-6 2-4 15,-7 4 0-15,-8 5-40 16,-12 3-84-16</inkml:trace>
  <inkml:trace contextRef="#ctx0" brushRef="#br0" timeOffset="5083.0253">19904 2181 505 0,'-10'-12'67'0,"6"2"-45"16,2 1-22-16,2-2-57 15,0 17 46-15,0 16 11 16,0 12 13-16,-2 19-3 16,-3 9 12-16,1 10-17 15,-2 4-3-15,2-3-4 16,10-4-24-16,2-7-52 15,13-5-126-15</inkml:trace>
  <inkml:trace contextRef="#ctx0" brushRef="#br0" timeOffset="5460.5444">21504 2675 341 0,'9'10'30'0,"-4"-6"-30"16,-7-2-18-16,-8-1 18 16,-9 1 12-16,-8-2-12 15,-5 3 24-15,-1-6 39 0,4-2-24 16,9-4-21-16,7-3-17 15,6-5 19-15,7-3-20 16,9-2 0-16,66-46-3 16,-50 57 2-16,2 6 1 15,-5-2 0-15,0 7-1 16,21-4-2-16,-8 10-6 16,-6 4 2-16,-8 8 5 15,-13 5-5-15,-8 7 6 16,-8 1-18-16,-8 5-71 15,-5-1-83-15</inkml:trace>
  <inkml:trace contextRef="#ctx0" brushRef="#br0" timeOffset="5923.5404">22373 1971 460 0,'-33'-24'45'16,"8"0"-19"-16,10 2-17 15,10 5-8-15,8 10-1 16,10 2-56-16,20 2 35 16,21-2 6-16,24 0-13 15,21-2 21-15,13 4-6 0,5-1 13 16,-6 4 1-16,-8 2 1 15,-21 7-2-15,-17 6 0 16,-18 10 2-16,-20 11 4 16,-16 17 6-16,-18 19 6 15,-11 21 9-15,-11 16-18 16,-11 20-1-16,3 6 1 16,0-1-8-16,13-2 18 15,13-7 12-15,13-9-19 16,14-7 13-16,11-6-15 15,6-12-5-15,2-14 2 16,3-11-3-16,-2-19-6 16,-10-13 2-16,-9-14-7 0,-15-5 7 15,-25-8 46-15,-23-1-31 16,-30 1-15-16,-20 2-57 16,-18 1-41-16,0 4-94 15</inkml:trace>
  <inkml:trace contextRef="#ctx0" brushRef="#br0" timeOffset="6846.7736">16714 4092 106 0,'-2'3'75'16,"-6"-3"-8"-16,0 1-2 15,-3 2-10-15,-1-3 14 16,2-3-9-16,-1 3-31 16,5 0-29-16,4 0-79 15,7 4-37-15,11 5 116 16,13 4 26-16,31 7 18 15,36 6-28-15,49 5-3 0,46 3 18 16,50 3-26-16,35 0 2 16,25-2 0-16,25-3-3 15,17-8-3-15,16-10-1 16,15-14 0-16,16-12-6 16,12-17 6-16,6-9 0 15,-5-6-2-15,-19-4 1 16,-25 4-1-16,-43 1 2 15,-44 7 0-15,-43 5-1 16,-28-1 5-16,-31 2-4 16,-37 4 19-16,-30-1 14 15,-34 8 33-15,-29 4-32 16,-22 3-24-16,-9 2 15 16,-7 3-21-16,0 2 2 15,1 1-6-15,-3 2-25 0,0 0-16 16,-3 1-32-16,1 1-27 15,-2 1-62-15,-7 7 17 16</inkml:trace>
  <inkml:trace contextRef="#ctx0" brushRef="#br0" timeOffset="24263.7322">9145 10050 142 0,'10'-2'55'15,"-3"0"-47"-15,-1-1 0 0,-2 0 30 16,3 1 11-16,-2-2-25 15,4 1 7-15,-3-2-3 16,1 1-20-16,7 0 3 16,1 0-11-16,5 1 0 15,9-2 5-15,11 1 12 16,11-1-1-16,18 2-3 16,21-3-12-16,15 3 7 15,6-2-8-15,0 3 0 16,-11-4 13-16,-15 2-11 15,-18 0 3-15,-15-2-4 16,-17 1-1-16,-10 2-4 16,-12 1-32-16,-7 0-53 0,2 4 21 15,0 1-50-15</inkml:trace>
  <inkml:trace contextRef="#ctx0" brushRef="#br0" timeOffset="24823.2727">9077 11048 415 0,'-11'-7'54'16,"3"-2"-38"-16,6 4-15 16,-2 1-1-16,6 4 0 15,0 0-3-15,4-2 3 16,11-1 23-16,12-2-2 15,20-2 5-15,18-2-22 16,16-2-3-16,10 1 11 16,1 1-10-16,-5 0 2 15,-12 6-4-15,-5 1-2 16,-17 4-2-16,-7 0-23 0,-9 1-13 16,-5 4 17-1,-1 1-20-15,-4-2 4 0,8 2-51 16,-4 0-82-16</inkml:trace>
  <inkml:trace contextRef="#ctx0" brushRef="#br0" timeOffset="25243.406">8557 11860 219 0,'-4'9'113'15,"4"-6"-99"-15,2 2-7 16,0-7-6-16,3 4 25 15,1 0 39-15,8 0-4 16,11-2-15-16,12 2 8 16,24-4 2-16,16-2-41 15,22-4 6-15,10-4-18 16,2-2 6-16,-6-3 1 16,-12 3-8-16,-14 3 4 0,-17 3-6 15,-13 4 1 1,-7 2-7-16,-4 2 3 0,-2 4-18 15,2-2 2 1,-5-1-29-16,1-1-18 0,3-5-60 16,3-8-139-16</inkml:trace>
  <inkml:trace contextRef="#ctx0" brushRef="#br0" timeOffset="52315.4284">6903 6545 122 0,'-2'-4'151'0,"2"-3"-91"16,2 0-25-16,-2 0-12 15,5-2-22-15,-1 1 9 16,-1 2-6-16,1-3-4 0,-2 2 0 16,0 0-2-16,0 4-6 15,-2-3-5-15,0 2-15 16,0 4 7-16,2-2 11 15,-2 2 2-15,0 0 3 16,3 0-7-16,-3 0 12 16,2 0-1-16,-2-2-3 15,0 2 4-15,-2 2-4 16,2-4-7-16,0 2 8 16,-3 2-3-16,3-2 0 15,0 2 5-15,3 2 1 16,-3 2 0-16,2 4 0 0,3 4 0 15,-1 6 1-15,3 10 2 16,2 8 0-16,2 12 4 16,4 11 7-16,4 11 6 15,4 11-4-15,6 21 1 16,3 13 4-16,2 16-21 16,-1 13 5-16,-2 7-3 15,-4 2 2-15,-1 2-3 16,-5 10-1-16,-1-3 0 15,-1-11 2-15,2-10 0 16,1-12-1-16,1-21 14 16,1-5-11-16,2-3 10 15,3-3-6-15,0-4-5 16,-2-1 0-16,2-3-2 16,0-3-1-16,5-4 0 0,1-7 3 15,10-9-2 1,6-10 0-16,5-7 2 0,4-2 2 15,2-5-1-15,3-3-3 16,-1-4 5-16,4 0-4 16,1-7 2-16,4-2-4 15,6-3 0-15,3-8-5 16,0-1 6-16,-4-6-1 16,-2 0 1-16,-6-2 4 15,-8-2-5-15,-4-2 0 0,-2-3 0 16,-3 4 7-1,-2-5-6-15,1 2 1 0,-6-2-2 16,-8 0 6 0,-9 0-6-16,-9 2 2 0,-9-2 42 15,-8 0 22-15,-6 0-28 16,-1-2-3-16,-3-2-35 16,-8-6 0-16,-5-4-2 15,-5-4 4-15,-4-1-1 16,-2-2 11-16,-3 1-8 15,5 1-4-15,0-2 0 16,5 1 5-16,4 3 1 16,4 4-6-16,8 3-6 15,5 6 5-15,3-1-18 16,0 3 11-16,3 2-2 0,-1 0-12 16,0 0 21-16,4 4 0 15,6 1 1-15,1-1-1 16,7 4 3-16,2 0-2 15,1-1 0-15,-1 5 3 16,3 3-6-16,-4 2 3 16,4 4 0-16,-2 3 2 15,-3 3 0-15,-5 5-2 16,-3-1 2-16,-12 1 1 16,-14 6 1-16,-13 3-4 15,-15 3-51-15,-5 2-88 16,-2-2-122-16</inkml:trace>
  <inkml:trace contextRef="#ctx0" brushRef="#br0" timeOffset="160075.1972">13361 5569 223 0,'-4'19'25'15,"1"1"10"-15,-5-1-34 16,6-1 6-16,0 0 21 16,10-6 35-16,9-5 15 15,12-9-36-15,10-5-29 16,5-12 20-16,3-8-33 16,-2-9 1-16,-10-1 6 0,-8 5 7 15,-13 4 18 1,-10 10-32-16,-13 9 1 0,-15 12-5 15,-17 11 8-15,-10 10 4 16,-14 18 4-16,-8 14-1 16,0 11-2-16,10-2-9 15,16-4 0-15,18-6-5 16,25-16 10-16,26-12-5 16,29-15 0-16,27-19-12 15,24-18-6-15,17-18-25 16,3-25-68-16,1-18-63 15</inkml:trace>
  <inkml:trace contextRef="#ctx0" brushRef="#br0" timeOffset="160285.7">14179 5138 280 0,'-4'-25'140'16,"-1"11"-60"-16,3 4-40 16,0 4-33-16,2 4-7 15,0 4-4-15,0 10 4 16,-2 14 30-16,-5 19-15 15,0 14-8-15,-2 20-6 16,-5 5 8-16,4 2-9 16,-1-6 0-16,-1-12-12 15,1-12 2-15,5-15-47 16,2-15-52-16,-2-10-8 16,6-12 93-16</inkml:trace>
  <inkml:trace contextRef="#ctx0" brushRef="#br0" timeOffset="160487.7025">14316 5316 323 0,'37'-71'83'0,"-10"20"11"16,-10 12 12-16,-5 15-27 15,-3 8-41-15,-5 10-38 16,-2 8-2-16,0 4-23 16,3 13 25-16,2 15 5 15,-3 16-4-15,1 16 6 16,-10 14-7-16,-1 7-3 15,-6-2 2-15,-1-6-27 16,4-11-27-16,0-12-44 16,7-13-92-16</inkml:trace>
  <inkml:trace contextRef="#ctx0" brushRef="#br0" timeOffset="160809.1975">14872 5717 483 0,'7'7'194'16,"-7"2"-176"-16,-2-4-15 16,2-5 49-16,-2 3-26 15,-5 1-17-15,-9-2 4 16,-3 0-8-16,-4-2 33 16,-4-2-37-16,3-4 1 0,4-4 7 15,4-4-9-15,7-8-8 16,7-9-14-16,11-9-15 15,11 0 18-15,6 1-4 16,6 8 6-16,0 13 8 16,-1 14-23-16,-5 11 7 15,-6 10 12-15,-2 9 4 16,-9 8 2-16,-9 7 7 16,-7-1-52-16,1-5-12 15,-6-5-50-15,4-9-40 16</inkml:trace>
  <inkml:trace contextRef="#ctx0" brushRef="#br0" timeOffset="161282.6993">15287 5247 444 0,'-7'-5'99'15,"3"1"-67"-15,2-3 11 16,2 5-5-16,0 4-14 15,2 7-23-15,4 7 16 16,2 7-8-16,-2 10-7 16,-2 9-2-16,-4 4 0 15,-4-4-34-15,-2-5 32 16,-2-5-13-16,6-13-12 16,0-11 23-16,2-5 4 15,9-10 30-15,9-7-23 0,9-12-7 16,12-10-11-16,13-10-1 15,4 0 12-15,-10 4 20 16,-7 9-20-16,-16 16 0 16,-9 10-25-16,-9 11 22 15,-5 13 3-15,-5 5 8 16,3 8-7-16,-4 2 6 16,-2-2-7-16,4-8 0 15,0-5 8-15,4-10 10 16,4-11 81-16,12-12-88 15,13-12-10-15,13-16 13 16,18-19-14-16,9-9 0 16,-1 1 23-16,-13 13 4 0,-17 15-27 15,-16 19-22-15,-12 19-122 16,-15 16-3-16,-11 15-126 16</inkml:trace>
  <inkml:trace contextRef="#ctx0" brushRef="#br0" timeOffset="161890.8515">16988 6046 261 0,'-9'4'95'0,"-2"-4"-45"16,2-7 9-16,-3 0 2 15,-3-8-8-15,-3 0 13 16,1-3-21-16,1 1 2 16,3 1-26-16,9 2 2 15,4 7-23-15,4-2-34 16,13 1 19-16,12 4 1 16,9 0 10-16,5 4 1 15,1 7-11-15,-11 2 5 16,-8 7 2-16,-11 4 7 15,-14 9 7-15,-14 5 11 16,-15 6-5-16,-15 4-13 16,-6-4-3-16,0-4-44 15,5-8-104-15,16-11-252 0</inkml:trace>
  <inkml:trace contextRef="#ctx0" brushRef="#br0" timeOffset="162500.1236">18187 5383 220 0,'14'-5'166'0,"-8"1"-54"15,-1 0-23-15,-7 0 6 16,2 4-46-16,-3 0-25 16,1 2-24-16,2 0-17 0,-4 10 14 15,-12 15 3-15,-13 20 0 16,-17 25 7-16,-22 24-2 16,-14 18-5-16,-11 5 0 15,1-6 6-15,12-17-11 16,15-22 5-16,22-23 0 15,16-16-4-15,14-19-3 16,7-6 7-16,6-8 14 16,2-7 32-16,13-15-24 15,12-13-22-15,14-18 0 16,12-22 5-16,7-9 1 16,-2-3 5-16,-9 8 4 0,-13 6 0 15,-18 13 4-15,-16 5-18 16,-14 10 3-16,-9 4 16 15,-4 9-14-15,0 9-6 16,5 7-27-16,9 5-64 16,7 5-102-16,2 10-83 15</inkml:trace>
  <inkml:trace contextRef="#ctx0" brushRef="#br0" timeOffset="162899.1239">18321 5770 450 0,'0'17'0'0,"-3"-1"9"0,3-2-15 15,0 0 6-15,3 2-14 16,4-2 14-16,6-1 0 15,9-6 27-15,12-7-18 16,8-7 3-16,3-8 17 16,-1-7-7-16,-8-2-9 15,-12 2 49-15,-10 4-20 16,-14 3-18-16,-12 7-24 0,-11 8 1 16,-20 7-1-1,-13 11 0-15,-11 10 3 0,-6 11-3 16,3 8 9-16,11 5 15 15,14-3-14-15,18-1-5 16,16-4-3-16,18-10-2 16,15-8-7-16,18-9-11 15,20-17-64-15,19-11-32 16,12-19-110-16</inkml:trace>
  <inkml:trace contextRef="#ctx0" brushRef="#br0" timeOffset="163155.1217">19157 5467 474 0,'0'-9'89'0,"2"4"-37"16,-2 0-4-16,-2 3-16 15,2 2-32-15,0 7-30 16,0 10 30-16,-5 15 10 15,1 14-8-15,-2 16 10 16,-4 10-12-16,-1 1 2 16,1-3-2-16,-2-9-3 15,3-12-9-15,3-6-49 16,0-14-55-16,6-7-45 16</inkml:trace>
  <inkml:trace contextRef="#ctx0" brushRef="#br0" timeOffset="163366.1218">19498 5548 562 0,'0'-11'167'15,"-3"2"-167"-15,1 6 4 16,0 0-8-16,2 6-16 16,0 13 20-16,-2 7 22 15,-4 16-20-15,-1 11 14 16,-7 9-13-16,1 8 0 15,-5-1-6-15,-2-4-8 16,2-6-57-16,0-10-56 16,3-5-108-16</inkml:trace>
  <inkml:trace contextRef="#ctx0" brushRef="#br0" timeOffset="163664.6368">19774 6014 416 0,'2'6'262'16,"-2"-2"-218"-16,-2-4-44 16,-5-7-1-16,-3-1-1 15,-9-6 2-15,2-2 18 16,-3-2 0-16,4-2 9 0,7-4-27 16,9-2-7-1,9-4-10-15,5-3 8 0,6 4-7 16,6 7 12-16,3 8-22 15,0 9 1-15,0 12-16 16,-2 10 9-16,-7 10 25 16,-11 6 7-16,-9 4 0 15,-9 0-5-15,-5-6 5 16,1-4-52-16,3-11-50 16,2-7-18-16</inkml:trace>
  <inkml:trace contextRef="#ctx0" brushRef="#br0" timeOffset="164067.626">20174 5738 582 0,'4'-9'108'0,"-4"6"-108"15,0 8-56 1,-2 5 56-16,0 7-2 0,0 12 8 16,-2 5-5-16,0 6-1 15,2-1 3-15,-2 0-3 16,4-8 0-16,0-9-11 15,0-7 7-15,2-8 0 16,4-7 2-16,10-8-8 16,11-6-12-16,11-7 17 15,9-4-11-15,2 2 15 16,-10 3-7-16,-10 10-21 16,-10 10 16-16,-13 7 6 0,-10 13 7 15,-5 1 10 1,-3 5-4-16,0 0 13 0,-1-5-8 15,5-7-9-15,4-6 21 16,6-5 74-16,8-8-5 16,11-9-69-16,18-11-17 15,14-11 0-15,13-16-6 16,13-6-4-16,-6-2 4 16,-13 9 0-16,-13 8-1 15,-18 19 1-15,-18 12-133 16,-9 10-155-16</inkml:trace>
  <inkml:trace contextRef="#ctx0" brushRef="#br0" timeOffset="164496.6249">21306 5317 811 0,'-12'-10'83'0,"6"3"-83"16,4-2-3-16,2 6-4 16,2 3-21-16,7 0-35 15,11-2 8-15,13 2-10 16,21 2 3-16,10 1 7 0,10 8 31 16,-5 3 21-1,-6 4-13-15,-14 4 7 0,-13 4-3 16,-14 8 0-1,-9 6 12-15,-11 8 0 0,-6 10 0 16,-10 7 45-16,-1 5-16 16,-6 0 19-16,4 0-5 15,1-2-3-15,5-6 2 16,3-4-36-16,0-4-4 16,2-8 11-16,-5-3-10 15,-3-8 15-15,-11-4 21 16,-17-7-16-16,-18-4 1 15,-13-3-19-15,-16-2-5 16,-5 1-13-16,5-1-90 16,8 2-65-16,6-1-160 15</inkml:trace>
  <inkml:trace contextRef="#ctx0" brushRef="#br0" timeOffset="169963.7739">12389 5966 383 0,'9'-3'62'16,"0"3"-50"-16,-7-2 15 16,1 2 30-16,-1-2 28 15,-2 4-37-15,0-2-19 16,-2 2-9-16,-1 1-18 15,-1-3 1-15,-3 4-2 16,-13 1 0-16,-7 1-2 16,-4 1-4-16,-2-5 5 0,2-2 0 15,8-9-5-15,7-1 3 16,7-2-5-16,7-3-24 16,4-4 3-16,14-1 1 15,14-2 27-15,11 0-2 16,15-2 6-16,7 4 0 15,-3 6-4-15,-6 4-5 16,-15 8-3-16,-12 4-8 16,-16 6 16-16,-11 12 10 15,-13 13 37-15,-9 6 3 16,-14 12-24-16,-4 0-10 16,-7-3 0-16,-5-4-16 0,4-9 0 15,3-7-5-15,3-10-22 16,11-6 0-16,6-10-99 15,14-6-199-15</inkml:trace>
  <inkml:trace contextRef="#ctx0" brushRef="#br0" timeOffset="170886.3595">13346 5101 499 0,'6'-34'4'16,"-1"6"79"-16,-5 4-75 0,0 6-8 15,-3 20-8-15,-5 16 8 16,-13 22 38-16,-12 22 17 16,-14 25-50-16,-11 21 29 15,-5 16-23-15,3 4-8 16,5-2 7-16,2-7-7 15,7-13-3-15,7-17 0 16,5-17 6-16,5-17-2 16,7-10-4-16,4-15 0 15,5-12 2-15,6-6 2 16,5-8 0-16,4-2 9 16,0-4-8-16,0-2 27 15,7-8-32-15,3-11 0 16,3-14 6-16,10-16-6 0,-1-12 0 15,1-12-3-15,-3-5 5 16,-4-4-5-16,-5 0 5 16,-4 3-2-16,0 9 22 15,0 13-17-15,0 8 16 16,-4 9 4-16,-1 5-20 16,0 8 13-16,-4 3-3 15,-2-1-1-15,-2 6 0 16,-3 0-7-16,-7 5-7 15,-1 1 0-15,-3 2-4 16,1 3 2-16,1 7-32 0,3 0-44 16,-3 5-7-1,3 2-54-15,-6 5-82 0</inkml:trace>
  <inkml:trace contextRef="#ctx0" brushRef="#br0" timeOffset="172560.848">12815 4489 527 0,'8'7'38'0,"-2"-4"-38"16,-16 5-19-16,-7 5 19 15,-10 13 8-15,-2 12-8 16,-7 10 1-16,5 4 4 16,2 0-3-16,7 0-4 15,1-6-60-15,4-3-210 16</inkml:trace>
  <inkml:trace contextRef="#ctx0" brushRef="#br0" timeOffset="173148.8273">16596 4506 609 0,'0'5'23'16,"0"0"-23"-16,-4 0-14 15,-13 16 14-15,-9 12 26 16,-12 20-21-16,-11 13 15 16,-4 15-20-16,-1 4-1 15,11 0-1-15,5-10-58 16,5-3-87-16</inkml:trace>
  <inkml:trace contextRef="#ctx0" brushRef="#br0" timeOffset="174973.2934">18020 8390 286 0,'-7'-2'84'16,"0"0"-37"-16,3-2 15 15,2 3 4-15,0 1-20 16,2-3 14-16,0 3-20 16,2 0-9-16,-2 0 3 15,0 0-29-15,0 0 0 16,0 0-5-16,2 0-24 16,2 3 0-16,15-3 24 15,14 0 10-15,25 0 6 16,13-3-14-16,16 1 6 15,2-2 1-15,-8-3-8 0,-8 3 9 16,-8 3-10 0,-7-1 4-16,-7 2-9 0,-4 2 7 15,-7-1-2-15,-4 2 0 16,-3 1 2-16,-4-4-4 16,-6 1-7-16,-8-1-4 15,-4 0 8-15,-8 0-23 16,-3 0-15-16,-3 0-24 15,3 0-4-15,-3 0-44 16,-3-4-173-16</inkml:trace>
  <inkml:trace contextRef="#ctx0" brushRef="#br0" timeOffset="175298.2939">17933 8053 249 0,'0'-10'205'0,"2"2"-152"16,1 2-38-16,-1 0 26 15,0 3-27-15,0 3-9 16,2 0-5-16,8 0 12 15,10 5 21-15,14 1-16 16,15 2-13-16,13 2 4 0,13 2-8 16,8-2-1-1,2 0-1-15,1-4-21 0,1-3 8 16,-6 0-21-16,-12-6-22 16,-13 2-15-16,-11-1-61 15</inkml:trace>
  <inkml:trace contextRef="#ctx0" brushRef="#br0" timeOffset="175657.7919">19273 8066 419 0,'13'-15'111'0,"-6"1"-41"0,-2 0 0 16,-5 6-5-16,2 1-50 15,0 6-15-15,0 0-4 16,2 2-23-16,5 5 27 16,9 4 0-16,7 12 3 15,10 11-2-15,5 8-1 16,5 13 0-16,-5 4 4 16,-2 0-4-16,-7-3 0 15,-4-9 7-15,-7-10-3 16,-5-9-7-16,-3-4 3 15,-8-2 0-15,-14-2 15 16,-17 10-10-16,-27 2 4 16,-27 11-9-16,-21 3-2 0,-5-3 0 15,9-4-30-15,17-2-85 16,26-6-61-16,26-6-138 16</inkml:trace>
  <inkml:trace contextRef="#ctx0" brushRef="#br0" timeOffset="176919.6913">17746 4918 489 0,'-5'-2'48'0,"3"2"-48"15,-3-3-8-15,1 8 7 16,-4 16 1-16,-11 11 14 16,-10 17 5-16,-8 12-17 15,-11 8 1-15,0-2-6 16,1-9 3-16,3-1-56 16,6-9-161-16</inkml:trace>
  <inkml:trace contextRef="#ctx0" brushRef="#br0" timeOffset="177418.3266">21230 4698 555 0,'7'-7'62'0,"-3"0"-59"15,-4 1-1-15,-2 4 5 16,0 2 1-16,-5 4-7 16,-4 8 10-16,-14 13 30 15,-8 12-38-15,-11 16 1 0,-6 7-4 16,-8 5-10-16,0 2-64 16,-9 0-148-16</inkml:trace>
  <inkml:trace contextRef="#ctx0" brushRef="#br0" timeOffset="181084.4692">20697 7349 629 0,'7'-2'58'15,"-3"0"-58"-15,-2-1-14 16,-2 6-7-16,0 5 21 15,2 13 6-15,3 5 3 16,0 18 13-16,-1 5-22 16,1 8 6-16,-5-1 5 15,-9-2-9-15,-5-4 11 16,-5-2-11-16,-4-4 2 16,-8-2-8-16,2-5 4 0,4-10-23 15,7-8 23-15,9-11 5 16,7-7 41-16,15-12-24 15,12-15-16-15,16-20-6 16,17-14 3-16,15-15-3 16,5-5 0-16,0 6 2 15,-4 5-6-15,-10 9-2 16,-5 8-7-16,-11 8 11 16,-8 12-10-16,-13 7 4 15,-9 13-27-15,-7 7-86 16,-7 10 55-16,-6 12-22 15,-5 11-39-15</inkml:trace>
  <inkml:trace contextRef="#ctx0" brushRef="#br0" timeOffset="181459.9723">21435 7513 367 0,'0'7'41'0,"0"-2"-30"15,-2 2-2-15,-3 0-1 16,3 6 2-16,2-1 7 16,2-2-12-16,5-1 32 15,7 0 14-15,12-7-34 16,10-6 7-16,8-7-20 16,8-4 0-16,-4-8 7 15,-7 2-7-15,-14-2 15 0,-12 5-19 16,-17 4 6-16,-18 6-9 15,-16 6 6-15,-16 5-2 16,-7 13 20-16,-11 5-4 16,4 8-1-16,10 0-4 15,14 1-8-15,15-2 11 16,18 1-10-16,14-5 2 16,14 2 5-16,18-1-11 15,13-5 2-15,15-11-3 16,11-4-36-16,7-14-24 15,1-7-82-15</inkml:trace>
  <inkml:trace contextRef="#ctx0" brushRef="#br0" timeOffset="182140.4679">22157 6962 342 0,'19'-18'173'16,"-9"6"-104"-16,-5 1 7 16,-5 6-18-16,-2 3-34 15,-1 2-10-15,1 0-14 16,0 2-12-16,2 2 11 16,-4 4 1-16,-4 2 0 15,0 2 0-15,-1 0 5 16,3 2-11-16,-2-4 6 0,6-2 0 15,0-2-3-15,2-4 7 16,0 0-2-16,2-4 2 16,-4 2 0-16,4 0 9 15,-2-2-7-15,0 2-2 16,0-1 7-16,0 1-7 16,0 0 4-16,0 1-6 15,0-1 4-15,0 2-12 16,0 0-7-16,-2 5-2 15,0 7 8-15,-3 15 13 16,1 13-6-16,-2 12 0 16,-2 8 6-16,2 7 3 15,-1 1-9-15,-1-1 0 0,-2-1 0 16,3 0 4-16,1-6-4 16,4-2 0-16,2-10-9 15,0-6 5-15,2-9 3 16,-2-9 1-16,0-5-6 15,0-5 1-15,0-5 5 16,0-2-2-16,-2-4-4 16,0-1 6-16,0-4 4 15,-1-4 15-15,-6-6-19 16,-4-8 0-16,-5-13 0 16,0-7 17-16,2-6-14 15,5-2 2-15,9 6-1 0,4 8 2 16,5 7-6-16,2 8-14 15,2 6 9-15,4 6-7 16,73 6-33-16,-70 3 26 16,-1 5-33-16,-1-4-24 15,1 2-5-15,17 4-128 16</inkml:trace>
  <inkml:trace contextRef="#ctx0" brushRef="#br0" timeOffset="182391.4748">22697 6775 440 0,'13'-19'165'15,"-7"3"-75"-15,0 4-48 16,-6 4-19-16,-3 5-5 15,0 3-18-15,1 7-12 16,-8 12 12-16,-4 13 2 16,-6 15-2-16,-7 13-3 15,0 11-91-15,-4 0-129 16</inkml:trace>
  <inkml:trace contextRef="#ctx0" brushRef="#br0" timeOffset="182748.9689">20336 6924 505 0,'-2'-6'162'15,"0"6"-158"-15,2 0-4 16,-2 2 0-16,-8 12 3 15,-3 14 22-15,-7 18-24 16,-14 15 3-16,-8 16-8 16,-5 12-43-16,-3 7-163 15</inkml:trace>
  <inkml:trace contextRef="#ctx0" brushRef="#br0" timeOffset="183579.5767">20795 9629 464 0,'-35'4'123'0,"-1"-1"-118"16,5-3 2-16,-2 0-7 16,-2 0 7-16,4 0-4 15,5 0 2-15,2-7 12 16,5-5 13-16,6-10-1 16,4-7-18-16,9-6-6 15,9-6 2-15,7 1-5 16,4 6 8-16,5 6-8 15,4 8-4-15,0 10 3 16,4 8-1-16,0 11 0 0,3 12 0 16,-5 16 0-1,-6 16 9-15,-10 20-2 0,-13 23 20 16,-11 20 8 0,-11 15-26-16,-6 3-7 0,-5-1 7 15,0-15-7-15,-4-18-2 16,2-20 0-16,-2-15 11 15,1-18-9-15,-1-12 5 16,-3-13-3-16,2-10 5 16,0-8-1-16,1-10 0 15,-1-11-3-15,9-6 25 16,0-5-19-16,7-3 6 16,5-1-17-16,11-2-26 15,6-7-34-15,15-4-12 0,17-7-7 16,23-13-35-16,22-3-116 15</inkml:trace>
  <inkml:trace contextRef="#ctx0" brushRef="#br0" timeOffset="183926.5738">21261 9590 575 0,'9'3'84'15,"-2"-1"-84"-15,-3 2-17 16,1 7 17-16,1 6 19 16,4 13-6-16,-2 12-13 0,-3 12 18 15,-8 8-18-15,-5 1 0 16,-10-2 0-16,-2-10-20 16,-2-13 16-16,1-11-7 15,4-16 11-15,3-13 9 16,5-12 12-16,5-18 7 15,10-24-9-15,19-25-17 16,19-23 18-16,21-12 5 16,11-1 4-16,2 13-7 15,-4 24-22-15,-16 25-2 16,-18 22-45-16,-9 22-42 16,-4 11 8-16,-7 21-60 15,-1 11-65-15</inkml:trace>
  <inkml:trace contextRef="#ctx0" brushRef="#br0" timeOffset="184271.0733">21821 9697 358 0,'0'12'45'16,"2"-4"-33"-16,0-4-7 16,-2-4 17-16,5 2 18 15,-1-2 32-15,5-2-26 16,4-4-22-16,6 0-2 15,2-4-16-15,2-2 22 16,-3-2-15-16,0 0-9 0,-9 2 31 16,-2 4-3-16,-5 2 0 15,-4 4-2-15,-2 2-28 16,-9 2-4-16,-11 6-2 16,-9 7 4-16,-9 9 6 15,-7 10-4-15,-5 13 1 16,3 10 1-16,2 6 2 15,12-5-12-15,10-3-11 16,14-11-10-16,18-16 20 16,26-10-3-16,25-18-22 15,21-12-42-15,18-17-86 16,15-17-208-16</inkml:trace>
  <inkml:trace contextRef="#ctx0" brushRef="#br0" timeOffset="184630.0759">22485 9697 215 0,'-14'10'314'0,"4"-3"-296"16,3-4-14-16,5 1-4 15,0 4 1-15,2 5 10 16,2 2-11-16,0 5 3 16,7 1-6-16,6-4 5 15,7-9-2-15,14-8 0 16,7-13-2-16,3-11 2 15,1-13 6-15,-5 2-3 16,-13 1 30-16,-15 5-22 16,-18 7 0-16,-14 10 5 0,-13 5-5 15,-17 7 25-15,-10 14-10 16,-11 13 1-16,-6 13 21 16,-3 16-35-1,5 11-2-15,10 0-11 0,20 2 1 16,18-5-8-16,21-12 3 15,18-10-28-15,24-12 19 16,18-14-23-16,17-16-20 16,18-18-36-16,12-20-65 15,2-20-157-15</inkml:trace>
  <inkml:trace contextRef="#ctx0" brushRef="#br0" timeOffset="184814.323">22973 9738 206 0,'38'-49'138'15,"-18"23"-37"-15</inkml:trace>
  <inkml:trace contextRef="#ctx0" brushRef="#br0" timeOffset="188043.6075">22993 9653 343 0,'14'-14'260'16,"-3"-1"-165"-16,-5 6-95 16,-1-1 2-16,-3 8 15 15,-2 4-17-15,0 3 0 16,-2 12 12-16,0 13-6 15,-3 12 16-15,-6 12-22 16,-7 7 0-16,-4-3-4 0,0-6-4 16,-1-12-19-16,6-12-2 15,5-9 23-15,8-12 6 16,4-7 33-16,12-10-24 16,9-13-9-16,15-21 2 15,17-11-1-15,8-10 26 16,-1 5-3-16,-9 13 15 15,-13 13-19-15,-15 17-17 16,-13 11-6-16,-8 6-21 16,-2 8 24-16,0 12 12 15,0 14-7-15,-4 12 14 16,0 14-19-16,2 8-16 16,4 4-41-16,4 3-158 15</inkml:trace>
  <inkml:trace contextRef="#ctx0" brushRef="#br0" timeOffset="188965.1043">21439 12458 319 0,'10'-24'138'0,"-4"2"-43"16,-1 5-13-1,-3 2-1-15,0 3 10 0,-2 4-30 16,0 2-4-16,-2 3-31 16,2 3-26-16,0 0-6 15,-2 9-65-15,-7 16 71 16,-11 22-2-16,-18 27 2 15,-18 21-11-15,-13 18-30 16,-7 1-11-16,-5-6 26 16,10-12-12-16,7-15 3 15,8-14 19-15,12-17-20 16,11-14-27-16,12-11-10 16,10-11 21-16,6-10 52 15,17-11 48-15,13-11-16 0,10-13 45 16,11-12-11-16,8-11-9 15,0-8 0-15,-6-8-29 16,-5-3 11-16,-7-4-27 16,-7-4-10-16,-9 3 37 15,-13 4-11-15,-7 9 10 16,-7 15-14-16,-7 18-24 16,-1 13 0-16,1 6-29 15,-5 11-30-15,-6 4 13 16,-2 4-54-16,-6 11-17 15,6 4-75-15,4 6-88 16</inkml:trace>
  <inkml:trace contextRef="#ctx0" brushRef="#br0" timeOffset="189715.1024">21620 12747 141 0,'20'12'284'15,"-7"-4"-284"-15,-5 0-17 16,-8 1 17-16,-6 4 6 16,4 6 3-16,-2 2-5 15,4 0-4-15,4-1 10 16,10-5 5-16,9-7 27 16,8-8-27-16,7-10-1 0,1-9 13 15,-3-10-25-15,-5-3 7 16,-11 5 26-16,-11 4-5 15,-9 8-4-15,-13 7-25 16,-18 9 4-16,-14 11 22 16,-18 9-20-16,-5 8 14 15,-9 12 0-15,6 10-18 16,11 10 3-16,9 7-6 16,17 2-15-16,19-6 10 15,19-13-7-15,28-16 10 16,26-23 2-16,27-17-24 15,15-26 20-15,18-25-12 16,4-22-22-16,5-16-40 16,-6-17-39-16,-14-1 101 0,-21 13 16 15,-22 15 69-15,-25 18-18 16,-24 23-11-16,-9 14 27 16,-9 9 36-16,0 10-46 15,1 3-43-15,2 4-14 16,0 9-35-16,-2 11 35 15,-2 14 0-15,0 20 3 16,-3 21 3-16,-5 16-6 16,-1 11-4-16,-9-4-8 15,-5-6-43-15,0-19 11 16,3-19-27-16,10-25 48 16,10-26 3-16,20-29-76 15,15-23 73-15,16-18 19 0,13-29 8 16,14-9 25-16,-1-2 39 15,-8 10 34-15,-12 17-8 16,-15 23-25-16,-13 26-8 16,-17 18-61-16,-3 10-12 15,-5 11-4-15,-2 12 16 16,-7 17 7-16,-4 24 14 16,-5 23-18-16,-7 15-6 15,-2 8-2-15,-2 0-39 16,2-7-8-16,6-18-51 15,7-13-69-15,16-25-16 16</inkml:trace>
  <inkml:trace contextRef="#ctx0" brushRef="#br0" timeOffset="190390.1002">23036 12908 374 0,'22'-12'180'16,"-13"4"-147"-16,-5 6-9 15,-4-1 9-15,-2 1 7 16,-4-1-23-16,-8 1-16 15,-11-2 46-15,-3 1-22 16,-6-2-6-16,5 0 14 16,7-3-10-16,10-4 10 15,10-8-33-15,16-8-4 16,15-5-2-16,13-6-4 16,10 5 10-16,1 10 0 0,-9 10-24 15,-10 8 4-15,-14 10-6 16,-11 12 26-16,-14 8 0 15,-8 10 0-15,-13 12-2 16,-9 3-49-16,4-4-65 16,5-7 20-16,12-12-4 15,19-15 64-15,17-23-9 16,14-13 45-16,11-14 3 16,11-15 11-16,2-11 13 15,-2 6 75-15,-11 8 27 16,-14 15-18-16,-11 14-58 15,-13 15-53-15,-9 12-22 0,-2 13 22 16,-5 10 5 0,1 12 10-16,-6 14-15 0,1 10 4 15,1-2-9-15,0-6-9 16,4-13-5-16,3-11 6 16,1-16 13-16,7-16 4 15,13-14-4-15,15-17-6 16,18-15 0-16,14-10 7 15,11-6-1-15,-14 10 23 16,-15 14-23-16,-16 16-8 16,-18 15-43-16,-13 12 32 15,-6 11 19-15,-5 9 3 16,-5 1 11-16,-4 7-8 16,2-8-3-16,4-5-6 15,8-10 6-15,10-13 30 0,23-15-12 16,20-14-19-16,20-20 1 15,22-20-3-15,16-10 9 16,-4-1-9-16,-15 13 11 16,-21 16-6-16,-25 20-5 15,-22 20-91-15,-21 10-217 16</inkml:trace>
  <inkml:trace contextRef="#ctx0" brushRef="#br0" timeOffset="190608.6006">25026 11624 455 0,'31'-38'241'16,"-11"10"-144"-16,-9 6-27 16,-6 6-18-16,-2 7-30 15,-3 8-22-15,-3 2-28 16,-6 11 18-16,-11 20-4 15,-18 17 4-15,-19 26-74 16,-28 21-119-16,-27 10-201 16</inkml:trace>
  <inkml:trace contextRef="#ctx0" brushRef="#br0" timeOffset="190991.8534">21061 11761 482 0,'-10'-13'90'16,"4"4"-19"-16,-1 3-71 15,1 3 0-15,-8 20 31 16,-6 12-5-16,-9 18-9 15,-6 17-17-15,-4 11-4 16,8 2-28-16,2-1-107 16,5-14-136-16</inkml:trace>
  <inkml:trace contextRef="#ctx0" brushRef="#br0" timeOffset="191440.8867">20399 8957 165 0,'-7'8'308'16,"-7"3"-276"-16,-5 6-24 16,-10 5 14-16,-10 16 16 15,-12 15-33-15,-7 13 0 16,0 4-10-16,7 0-8 16,11-4-15-16,13-9-11 0,12-13-39 15,5-8-18-15,13-8-74 16</inkml:trace>
  <inkml:trace contextRef="#ctx0" brushRef="#br0" timeOffset="191930.949">23758 8514 378 0,'0'20'144'0,"-2"-2"-144"15,0 2 0-15,-8 0 3 16,-1 12 27-16,-11 12-16 16,-9 12-7-16,-9 5 17 15,-5 5-21-15,1-2 1 16,3 0-4-16,1-5-11 16,11-5-19-16,2-8-57 15,8-10-85-15</inkml:trace>
  <inkml:trace contextRef="#ctx0" brushRef="#br0" timeOffset="192657.1146">23260 7590 160 0,'0'2'65'0,"0"-4"-8"15,0 2-2-15,0 0 21 16,-2 0-17-16,4 0-23 0,-2 0 7 16,0 0-12-1,3 0 14-15,-3 0-1 0,2-3-30 16,3 3 4-16,8-1-18 15,12-2 2-15,15 2-2 16,13-2 0-16,10 2 0 16,3-3 0-16,-3 2-19 15,-10-3-27-15,-8 2-22 16,-16 0-21-16,-18-1-270 16</inkml:trace>
  <inkml:trace contextRef="#ctx0" brushRef="#br0" timeOffset="192851.1037">23332 7444 374 0,'13'1'64'16,"8"-2"-38"-16,4-4-20 16,8-1 13-16,7 2-1 15,11 0-6-15,2 2 2 16,1 2-14-16,-3-2-5 15,-7 2-5-15,-7 0-108 16,-13 0-156-16</inkml:trace>
  <inkml:trace contextRef="#ctx0" brushRef="#br0" timeOffset="193624.5677">25031 7538 384 0,'7'19'107'15,"-3"-2"-106"-15,-4-5-1 16,-4-8 25-16,-10 2 45 15,-6 0-11-15,-9 0-28 16,-8-4 4-16,-13-2-28 0,1-8-1 16,-2-4 1-16,6-3-7 15,10-7 0-15,14-3-3 16,13-6 1-16,12-8-1 16,16 2-3-16,14 2-9 15,10 2 14-15,12 11-11 16,2 10 6-16,4 9 4 15,-4 15-18-15,-6 2 7 16,-15 11-37-16,-12 7 16 16,-23 6 4-16,-31 10-80 15</inkml:trace>
  <inkml:trace contextRef="#ctx0" brushRef="#br0" timeOffset="194127.786">24126 9888 513 0,'-2'-7'135'0,"0"0"-101"16,4 1-15-1,0 3 45-15,2 2-25 0,9-3-30 16,18-2-7-16,12-2-2 15,13-5-1-15,11-1-6 16,-3 1-30-16,-8-2-21 16,-9-1-39-16,-18-2-138 15</inkml:trace>
  <inkml:trace contextRef="#ctx0" brushRef="#br0" timeOffset="194283.2889">24255 9518 339 0,'0'-3'164'0,"4"1"-136"0,8-5-17 16,10 4 6-16,11-3 0 15,14 2-17-15,16 0-11 16,8 1-42-16,5 6-215 16</inkml:trace>
  <inkml:trace contextRef="#ctx0" brushRef="#br0" timeOffset="194592.7835">25468 9162 344 0,'2'-8'107'0,"0"4"-103"15,-2-1-4-15,2 2-7 16,-2 6 7-16,4 4 11 16,1 5 19-16,0 6-11 15,-1 10 2-15,-1 9 7 16,-3 9-24-16,-3 9 7 16,-1 6-7-16,2 4 0 15,2 5 0-15,4 8-4 16,7 3-3-16,5 3-17 15,3-2-80-15,-2-3-156 16</inkml:trace>
  <inkml:trace contextRef="#ctx0" brushRef="#br0" timeOffset="195178.2852">24857 12891 385 0,'-2'-5'163'0,"2"0"-66"15,0 2-69-15,4-3 10 16,3 3-23-16,3-1 10 16,11 1 3-16,6-4-19 15,6 6-9-15,7-2 0 16,7 3-12-16,0 3-15 16,-3 1-36-16,-6-3-67 0,-7-2-26 15</inkml:trace>
  <inkml:trace contextRef="#ctx0" brushRef="#br0" timeOffset="195348.7859">25038 12629 480 0,'2'-7'149'0,"2"2"-112"15,9-3-35-15,5-2 2 16,9 2-4-16,9 0-13 15,11 0-22-15,6 2-77 16,5 1-114-16</inkml:trace>
  <inkml:trace contextRef="#ctx0" brushRef="#br0" timeOffset="195808.7913">26012 12561 463 0,'-11'-11'75'15,"-3"-4"-62"-15,-1-4 26 16,1 0 16-16,3 1-2 0,7-1-44 16,10 0-7-1,15-1-2-15,12 1 0 0,18 0-3 16,7 4 3-16,6 3-11 15,1 7 8-15,-7 0 3 16,-9 7-14-16,-11 4 5 16,-13 3-1-16,-15 2 7 15,-12 10 3-15,-19 6 15 16,-20 11-8-16,-19 10 14 16,-18 6-19-16,-7 3 7 15,5-5 0-15,11-6-2 16,17-8-10-16,21-9 3 15,12-6 0-15,9-2-6 16,12-2 12-16,6-2-6 0,9-2 15 16,16-3-15-16,12-3 8 15,11-5-8-15,4-4-7 16,-5-3 5-16,-3-1-28 16,-14 0-23-16,-9-1-45 15,-9 3-96-15</inkml:trace>
  <inkml:trace contextRef="#ctx0" brushRef="#br0" timeOffset="206322.4112">15871 9392 203 0,'-12'12'267'16,"2"-3"-197"-16,5-8-70 15,3-2 2-15,0 1 23 16,4 0-7-16,0 0 0 15,-2-2 21-15,0 2-3 16,3 0 2-16,-1 0-31 16,4-2 3-16,8 2-7 15,15-3-3-15,13 1 0 16,16 0-3-16,11-1 0 16,3 1 3-16,-3 2 0 15,-9 2 0-15,-8 3-7 16,-10 4 2-16,-5 6 2 15,-4 7 0-15,-3 13 3 16,-6 15 0-16,-3 25 10 16,-11 34-8-16,-10 30 9 0,-8 31-11 15,-8 24 0-15,-2 11-2 16,2-4 8-16,8-7-7 16,8-17 1-16,6-13 0 15,8-13 10-15,-3-7-9 16,2-10-1-16,-1-4 0 15,-2-5 9-15,1-8-12 16,3-12 3-16,1-11 0 16,1-13-5-16,-3-13 5 15,-1-14 0-15,-3-10-2 16,-1-8 6-16,0-7-4 16,-4-5 0-16,0-7 4 0,1 0-6 15,-3-5 2 1,2-2 0-16,-2-3-1 0,-2 0 6 15,2-3-5-15,1-1 0 16,-3 4 6-16,3-1-6 16,-1 1 0-16,0 4 0 15,0-1-4-15,-2-2 9 16,2-2-5-16,-4-3 0 16,4 2 2-16,-2-5-3 15,-2 0 1-15,0 0 0 16,-5 2 8-16,-4 4-1 15,-10 2-4-15,-8 2-3 16,-13-2 3-16,-13-1-10 0,-19-7 7 16,-13-5-8-1,-22-9 1-15,-14-10 7 0,-2-4 53 16,7-2 15-16,20 1-68 16,23 8-38-16,23 3-22 15,17 4-17-15,10 2-35 16,9 3-132-16</inkml:trace>
  <inkml:trace contextRef="#ctx0" brushRef="#br0" timeOffset="208801.0717">10362 12398 365 0,'8'-3'111'0,"-6"-2"-77"16,-2 1-27-16,0 3 9 16,0-1-1-16,0 4-12 15,0-2 3-15,2 0-6 16,-2 1 3-16,0-1-7 15,2 0 4-15,-4 2-3 16,2-2 2-16,0 7 2 16,0 0 1-16,-2 9 5 15,-2 9-2-15,-6 7 12 16,-3 11-16-16,-3 12-1 16,-5 11 0-16,-4 9 4 15,2 10-4-15,-1 13 0 16,1 11 1-16,1 1 1 15,4 3-1-15,3-3 1 16,1-6 10-16,8-8-10 0,-1-2 16 16,3-1-9-1,-1-3-8-15,-2-6 14 0,-4-5-13 16,1-6-1-16,-2-3 8 16,1-5-4-16,-1-3-4 15,4-2-1-15,-1-5 3 16,-1-6 3-16,0-3-6 15,1-3 0-15,3-9 0 16,-2 0 5-16,2-6-5 16,1-4 0-16,1-1 1 15,-2 0-3-15,1-5 4 16,2 0-2-16,-1-4 0 0,4-6 0 16,0-4 0-16,0 0 0 15,0-6 1-15,0 2-5 16,2-2 5-16,0 2-1 15,3 0 3-15,6-4-3 16,7-2 7-16,10-2-7 16,9-10 7-16,9-2 5 15,4-2 15-15,1-2 2 16,-5 6-20-16,-4 0-9 16,-9 8-35-16,-12 3-88 15,-19 10-127-15</inkml:trace>
  <inkml:trace contextRef="#ctx0" brushRef="#br0" timeOffset="210233.876">16557 12657 243 0,'0'0'141'0,"0"-2"-87"16,0 1-33-16,0 1 37 15,0 0 5-15,0-3-1 0,0 3 7 16,3-2-30-16,-3 0 4 16,0 0-8-16,3 2-35 15,-6 0 3-15,3 0-3 16,0 2-18-16,0 0 5 15,0 10-4-15,0 16 17 16,0 21 3-16,3 27 5 16,-1 30-8-16,2 17 0 15,2 10 6-15,-1 5-12 16,-3 1 9-16,-2-5-3 16,-7 0 0-16,-3-1 1 15,-2-7-3-15,3-5 2 16,5-13 0-16,4-16-4 15,6-14 4-15,3-13 0 16,3-14 0-16,-4-6 8 0,1-5-9 16,1-2 1-16,-4-2-10 15,-2 1 8-15,1-6-17 16,-3 1 13-16,-2-2 4 16,-2-3 3-16,2-9-2 15,-2-1 1-15,-1-10 0 16,3-3-3-16,0-3 3 15,-2 2 0-15,0 1-5 16,-2 0 10-16,0-1-7 16,-6 12 2-16,1-5 0 15,-4 2 1-15,-3-3 5 16,-2 0 8-16,1-6 19 0,-8 0-24 16,-6-6 20-16,-9 0-15 15,-11-6-5-15,-10 0-3 16,-3-5-5-16,-3 2-2 15,-1-2-1-15,8 6-48 16,5 5-27-16,6 6-134 16</inkml:trace>
  <inkml:trace contextRef="#ctx0" brushRef="#br0" timeOffset="218214.1343">20116 8185 218 0,'6'4'105'15,"1"-2"-75"-15,-5-2 15 16,-2 0-3-16,0 3-15 16,2-3 2-16,-2 0-16 15,2 1 8-15,10-2 5 16,15-2-1-16,23 1 3 16,31 0-22-16,37-2 1 0,36 3 14 15,46-2-17-15,48 6 12 16,37 2-15-16,29 7 9 15,23 4-13-15,13 2 3 16,11-2 0-16,7 0-10 16,6-2 9-16,1 3-7 15,-7-2-8-15,-23 4-2 16,-33-2 13-16,-40 0 4 16,-42-5 1-16,-56 0 2 15,-47-5 0-15,-44 0 9 16,-35-3 0-16,-21 0-6 15,-16-2 15-15,-11-2-8 0,0 0-2 16,0 0 6 0,0 0-11-16,0 0-5 0,0-2 8 15,0 2-4-15,-2 0 4 16,4 0-8-16,-4 0 0 16,4 0-4-16,-4 0 7 15,4 0-3-15,-4 0 0 16,2-3 4-16,0 3-8 15,0 0 4-15,0 0 0 16,-2 0-4-16,2 0 4 16,0 0-1-16,-3 0 0 15,3 0-16-15,3 0 13 16,-3 0-3-16,0 0-4 0,2 3 6 16,-2-3-1-1,0 0 6-15,0-3 0 0,0 3 8 16,0 0 1-16,0 0-6 15,0-1-1-15,0 1 15 16,0 0-17-16,0 0 0 16,0 0 0-16,0 1 3 15,0-1-7-15,0 0 4 16,0 0 0-16,0 0-5 16,0-1 8-16,0 2-3 15,-2-1 0-15,2 0 6 16,0 0-9-16,0 0 3 0,0 0 0 15,2 0-7-15,-2 0 8 16,0 0-1-16,-2 0 0 16,2 0 1-16,0 0-3 15,0 0 2-15,0 0 0 16,0 0-1-16,2 0 3 16,-4 0-2-16,2 0 0 15,0 0 5-15,0 0-9 16,0 0 4-16,2 0 0 15,-2 0-6-15,0 0 12 16,0 0-6-16,0 0 0 16,0 0 6-16,0 0-11 15,0 0 5-15,0 0 0 16,0 0-3-16,0 0 6 0,0 0-3 16,-2 0 0-16,4 0 8 15,-2 0 0-15,0 0-8 16,0 0 2-16,0 0-4 15,-2 0 6-15,4 0-4 16,-2 0 0-16,0 0 8 16,0 0-10-16,0 0 2 15,0 0 0-15,-2 0 5 16,2 0-3-16,0 0-2 16,-3 0 0-16,3 0 5 15,0 0-11-15,0 0 6 16,0 0 0-16,0 0-8 15,5 3 9-15,-7-3-1 0,-1-3 0 16,3 3 4-16,0 0-4 16,0 0 0-16,3 0 2 15,-1 0-2-15,0 0 6 16,-2 0-6-16,0 0 0 16,-2 0 6-16,4 0-10 15,-4 0 4-15,2 0 0 16,0 0-6-16,0 3 9 15,0-3-3-15,0 0 0 16,-2 0 4-16,2 0-5 16,0-3 1-16,2 3 0 15,-2 0-5-15,0 0 6 16,0 0-1-16,0 0 0 16,-2 0 8-16,2 0-14 0,2 0 6 15,-4 3 0-15,-1-3-3 16,3-3 5-16,0 3-2 15,0 0 0-15,0 0 8 16,3 0-12-16,-3 0 4 16,0 0 0-16,2 0-5 15,-2 0 8-15,0 3-3 16,0-3 0-16,0 0 4 16,0 0-8-16,0 0 4 15,0 0 0-15,0 0 2 16,0 0 3-16,0 0-5 0,0-3 13 15,0 3-9 1,0 0 4-16,0 0-8 0,0 0 0 16,0 0-2-16,0 0 7 15,0 0-5-15,0 0 0 16,0 0 4-16,2-1-7 16,1-3 3-16,-3 2 0 15,2-3-6-15,0 2 9 16,-2-1-3-16,0 2 0 15,3-2 3-15,-1 3-6 16,-2-2 3-16,0 1 0 16,2 0-5-16,-2 0 7 15,2 2-2-15,-2 0 0 0,0-3 3 16,0 3-9-16,0 0 6 16,0 0 0-16,0-1-7 15,0 1 9-15,0 1-2 16,0-1 0-16,2 0 4 15,-2 3-10-15,0-3 6 16,0 0 0-16,0 0-9 16,0 0 9-16,0 0 0 15,0-3 0-15,0 3 3 16,-2 0-7-16,2-1 4 16,0 1 0-16,-2 0-9 15,2 0 4-15,0 0-3 16,0 0-9-16,0 0-57 0,0 1-35 15,0 2-93-15</inkml:trace>
  <inkml:trace contextRef="#ctx0" brushRef="#br0" timeOffset="224874.6065">11255 9444 210 0,'6'-9'70'0,"-1"-1"-17"16,-3-1-22-16,0 3 13 15,0 1-12-15,0-2 0 16,0 4-4-16,-2 1-20 16,0-3 15-16,0 1-10 15,-2 1-5-15,0 0 16 16,0 0-20-16,2 3 8 15,-2 2-3-15,4 0-4 16,-2 0 9-16,0 0-14 16,2-3 2-16,-2 3 6 15,-2 0-6-15,2 0 0 16,0 0 1-16,-2 0 4 0,2 0-11 16,2 0 4-16,-2 3 0 15,2-3-4-15,-2 0-3 16,0 0 2-16,-2 0-2 15,2 2-8-15,-2 5 12 16,2 5 3-16,0 8 0 16,0 6 1-16,0 11 3 15,2 1-4-15,-2 4 0 16,2-2 6-16,0 0-7 16,0-4 1-16,1 0 0 15,0-2-4-15,-1 1 8 16,0-4-4-16,-4 1 0 15,0-2 4-15,-4-1-9 16,4-3 5-16,0-3 0 16,2-2-2-16,0-1 3 0,2-3-1 15,0-5 0-15,4 2 6 16,-2-5-7-16,0-1 1 16,-2 0 0-16,1-1-2 15,-1-2 6-15,-2 3-4 16,0 0 0-16,0 0 4 15,0 2-7-15,0-2 3 16,0 0 0-16,0-2-3 16,2 0 7-16,-2-3-4 15,2-1 5-15,0 0-2 0,-4-2 23 16,4-2-2 0,-2 2 1-16,0-2 7 0,-2 2-26 15,2 0 6-15,0-3-7 16,0 3 2-16,0 0-13 15,2 0 6-15,-2 0-47 16,2 0-17-16,0-2-37 16,10 0-18-16,6-3-119 15</inkml:trace>
  <inkml:trace contextRef="#ctx0" brushRef="#br0" timeOffset="227884.0314">12688 9868 185 0,'18'-7'94'0,"-5"4"-37"16,-4-4-6-16,-9 5-11 15,0 0 6-15,0 2-5 16,-2 2-3-16,2-2-6 15,-3 0-15-15,1 2 13 16,2-2-13-16,-4 0-12 16,0 3 9-16,-8-1-14 15,-3 0 0-15,-6 0-2 16,-3-2-10-16,2-2 11 16,2-2-2-16,1-3-6 15,-20-22 1-15,32 21 1 16,3 1 4-16,2 4-1 15,0-4 0-15,-4-5 4 0,4-2-16 16,4 3-7-16,6-5 7 16,5-3-8-16,5 1 6 15,3 0 11-15,2 1-7 16,0 0 14-16,1 2-4 16,1 3-8-16,-3 3 12 15,2 1 0-15,-1 2 1 16,-1 4-1-16,0 2 2 15,0 0 1-15,-1 2-1 16,-2 0-1-16,-1 2 2 16,-2 2-3-16,-5 3 0 15,0-2-1-15,-4 3 3 0,-2 2-2 16,-1 2 9 0,-4 3-7-16,-2 0 10 0,-3 5-10 15,-4 0 6-15,-4 2-2 16,-5 2-1-16,-5-1-3 15,0 1-2-15,-4-6-12 16,2-1-2-16,-2-2-20 16,5-3-6-16,0-2-17 15,4-2-70-15</inkml:trace>
  <inkml:trace contextRef="#ctx0" brushRef="#br0" timeOffset="228653.5276">14705 9711 145 0,'5'0'151'16,"-1"-2"-120"-16,-1 2-28 16,-3 0 1-16,0 0 32 15,0 2-17-15,0 1-7 16,-3-2-3-16,1 3 34 0,-2 3-4 15,-4 7-22-15,-4 2 4 16,-13 3 5-16,-4-1-26 16,-9 0 10-16,-5-8-4 15,6-3-6-15,5-10 9 16,8-8-9-16,9-7-34 16,3-4 18-16,7-7-5 15,3 1-6-15,7 0-4 16,9 2 0-16,3-1-15 15,10 4 8-15,8-1 14 16,8-1 6-16,3 4 3 16,4 1 15-16,-3 3-1 15,-3 1 1-15,-2 7 3 0,-3 0-2 16,-8 8-1 0,-4 2-1-16,-8 10 1 0,-9 5 18 15,-4 3 2 1,-3 10-11-16,-6-1 13 0,-1 2-8 15,-3-2 3-15,0-2 3 16,-4-3-11-16,-3 0 24 16,-5 1-16-16,-12 3-16 15,-10 1-2-15,-7 2-1 16,-4 2-45-16,0 0-83 16</inkml:trace>
  <inkml:trace contextRef="#ctx0" brushRef="#br0" timeOffset="230852.6011">10906 10113 127 0,'-4'-5'58'16,"4"1"-25"-16,-2-2-2 15,2-2 17-15,-2 0-19 16,0-2 1-16,0 2-5 16,-1 0-7-16,1 4 6 15,-2 0-24-15,4 4 0 16,-3 0 0-16,3 0 2 0,-2 0-2 16,2 0 7-16,0 2-1 15,0-2 22-15,0 0-7 16,0 0-13-16,0 0 3 15,2 0-8-15,-2 0-3 16,0 0 0-16,0 2-2 16,3 1-2-16,-1 2 4 15,2 4 0-15,3 11 0 16,1 4 3-16,6 5-3 16,6 5 4-16,0 5 1 15,9-1-1-15,5-6 13 16,3-6 10-16,10-6-2 15,5-11-14-15,1-2 1 0,1-9-2 16,-3-4 7-16,-9-2 5 16,-4-2-8-16,-2-2-8 15,-7 2 12-15,0-2-16 16,-5 0 10-16,-1-2 11 16,-5 2-15-16,-5 3 3 15,-3 0-11-15,-2 2-2 16,-2 5-7-16,-3-1 5 15,-1 1-4-15,2 2 7 16,0 0-4-16,-1 0 4 16,2-2 1-16,-1 2 0 15,-4 0 2-15,2-3 0 0,-2 1-2 16,0-1 0 0,2-1 8-16,1-1-9 0,-1 3 1 15,0 0-1-15,0 2-8 16,-2-1-7-16,0 1-39 15,0 0-63-15,-2 1-85 16,2 5 75-16</inkml:trace>
  <inkml:trace contextRef="#ctx0" brushRef="#br0" timeOffset="235983.8747">10728 8207 151 0,'-9'-25'97'16,"7"-4"-49"-16,2 0 17 16,0 2 14-16,2-1-20 15,1 2 16-15,-1-2-46 16,0 3 30-16,-2 6-9 15,0 1-9-15,0 1 14 16,-2 4-26-16,0 3-15 16,-1 4-10-16,3 3-4 15,0 3-24-15,0 4 1 16,3 9 10-16,3 9 13 0,8 12 0 16,1 14 7-16,5 12-11 15,3 6 4-15,-4 0 0 16,2-6-3-16,-3-7 2 15,-5-7 0-15,-2-12-9 16,-4-8-14-16,-5-6 23 16,1-4-12-16,-3-8 13 15,-3-2 4-15,3-4-3 16,0-4 24-16,-2 1 11 16,2-4-23-16,-4-3 7 15,1-8-20-15,3-10-6 16,7-14 4-16,10-18-18 0,15-13 17 15,6-3-3-15,4-2-19 16,2 4 25-16,-5 10-19 16,-8 8 16-16,-9 9-7 15,-6 7 12-15,-3 12-2 16,-6 10 0-16,-2 8-7 16,-3 4 2-16,0 6-56 15,-2 3 10-15,0 6 48 16,4 5-12-16,0 6-9 15,1 8-20-15,0 5-42 16,-5 5-12-16,-3-1-55 16</inkml:trace>
  <inkml:trace contextRef="#ctx0" brushRef="#br0" timeOffset="236393.3738">11276 8171 153 0,'-2'6'209'16,"4"-1"-209"-16,-4-2-10 16,2-1 10-16,0 6 0 15,5 4 8-15,-2 0 13 16,3 0-19-16,1 0 10 16,5-6 15-16,7-6 22 15,5-6-25-15,8-8-20 16,3-10-1-16,-2-2-3 15,-8-2 1-15,-4 1 2 0,-8 2 3 16,-13 9 10-16,-5 6 15 16,-1 3-31-16,-10 10 2 15,-13 11-6-15,-5 6 9 16,-8 16 3-16,-3 14 2 16,3 4-10-16,11-1 16 15,9-5-16-15,11-10 6 16,6-10 3-16,12-6-7 15,4-6 12-15,11-4 1 16,14-7-12-16,11-6-3 16,9-7-37-16,6-9-7 15,5-12-5-15,-7-13-36 16,-4-11-57-16</inkml:trace>
  <inkml:trace contextRef="#ctx0" brushRef="#br0" timeOffset="236747.8762">11818 7846 202 0,'8'-36'135'0,"-4"10"-54"16,-2 6-4-16,0 5-19 16,-2 8-4-16,0 5-54 15,0 4-21-15,0 10 21 16,2 12 6-16,-2 18 15 16,0 20 9-16,0 21-28 0,-2 18 10 15,2 10 2 1,5 0-7-16,1-7 16 15,8-8-20-15,1-14-2 0,-1-7 6 16,-3-15-5-16,-3-9-2 16,-3-16 0-16,-5-10 6 15,0-8-4-15,-5-11 6 16,-3-6-6-16,-5-11 7 16,-8-12-9-16,1-17 0 15,1-14-5-15,3-10 6 16,7-3-7-16,13 5-11 15,7 9-24-15,9 12 40 16,7 9-61-16,11 5 2 16,7 13-53-16,8 7-89 15</inkml:trace>
  <inkml:trace contextRef="#ctx0" brushRef="#br0" timeOffset="237399.3715">12458 8358 255 0,'5'6'92'16,"-1"-2"-92"-16,-4-4-33 15,0 1 27-15,-2 2 6 16,-7 1 14-16,-2 1 15 15,-2 0-1-15,-5-1 9 16,2 1-9-16,1-8-19 16,4-1 33-16,1-3-17 15,4-6-22-15,1-4-3 16,10-6-10-16,5-2-1 0,7-1 8 16,3 5 3-16,6 5 0 15,-1 11 0-15,-1 10 2 16,3 11 2-16,-4 11 1 15,-2 18-1-15,-3 10 18 16,-7 15-10-16,-5 8 14 16,-6 6-15-16,-8-1-5 15,2-2 8-15,-3-11-11 16,-1-13-2-16,2-16 5 16,3-10-3-16,-3-12 9 15,4-6-5-15,-6-8 6 16,1-5 22-16,-4-5-32 0,-3-10-1 15,-2-4-2 1,5-13-13-16,7-5 13 0,6-7-25 16,8-3-28-16,13 1 24 15,8 2-84-15,6 7 29 16,5 7-32-16</inkml:trace>
  <inkml:trace contextRef="#ctx0" brushRef="#br0" timeOffset="237765.8765">12887 8301 383 0,'-6'5'43'0,"6"0"-43"0,3 2 0 15,2 5 7-15,-1 12 9 16,3 5 2-16,-3 12-8 15,-4 3-9-15,-2 4 9 16,-5-4-10-16,-4-6 1 16,-7-5-5-16,0-5 4 15,-1-9-6-15,-2-2 1 16,5-5 5-16,-1-14 21 16,17-14-19-16,4-5 7 15,7-5-10-15,5-6 2 0,15-26 14 16,9-6 3-1,10 0-13-15,-2 1 8 0,-3 9-13 16,-5 14-3 0,-9 8 1-16,-6 8-30 0,-5 12-36 15,0 7-40-15,-2 6-11 16</inkml:trace>
  <inkml:trace contextRef="#ctx0" brushRef="#br0" timeOffset="238125.372">13178 8426 167 0,'-2'6'67'16,"0"-2"-55"-16,2-1 13 15,0-1 13-15,0 3-32 16,0-1 0-16,0 2-6 0,0-2 0 16,0 1 1-16,4-2 7 15,5-3 12-15,7-4 3 16,6-4-21-16,7-8 0 15,5 0 0-15,-7-2-2 16,-6 4 13-16,-7 3 9 16,-7 4 29-16,-5 2-13 15,-2 4-24-15,-9 1-12 16,-5 6-2-16,-7 3 0 16,-11 12-3-16,-6 2 3 15,0 12 0-15,1 0-2 16,7-1-1-16,10-3 0 0,11-4-5 15,9-6-1 1,13-7 9-16,14-6-1 0,16-5-12 16,15-10-56-16,13-8-74 15</inkml:trace>
  <inkml:trace contextRef="#ctx0" brushRef="#br0" timeOffset="238501.3752">13608 8372 211 0,'-15'4'12'16,"-3"3"14"-16,5 5-6 15,-3 0 7-15,7 3-19 16,-2-1-7-16,6-4 8 0,3 0-7 16,4-2-2-16,3-2 6 15,6-4 6-15,4-4-7 16,10-4-5-16,6-8-23 15,-2-4 15-15,-2 0 8 16,-9-1 7-16,-9 6 28 16,-9 7-27-16,-13 6 0 15,-14 7 24-15,-11 10 8 16,-9 7-2-16,-7 5-11 16,6 4-3-16,5 3-1 15,12-1-17-15,11-6 5 0,9 2-2 16,4-3-9-1,9-5 7-15,5-2-7 0,9-5-7 16,8-10 2-16,14-10-53 16,9-8-20-16,13-15-75 15</inkml:trace>
  <inkml:trace contextRef="#ctx0" brushRef="#br0" timeOffset="238801.3748">13863 8439 248 0,'13'-13'197'0,"-9"7"-169"16,-4 4-17-16,0 4-11 15,-4 8 23-15,0 8 12 16,-3 4-25-16,-3 7-7 16,4 3-1-16,0-5-2 15,3-5 0-15,1-6-2 16,2-8-6-16,0-2 8 0,2-3 4 16,3-8-1-16,1-5 5 15,10-6-8-15,9-11 0 16,4-8 10-16,4 1-2 15,-6 4 12-15,-7 10 0 16,-6 8-19-16,-10 8-2 16,-2 6-4-16,0 6 5 15,2 3 31-15,3 8-20 16,3 3-6-16,-2 4-5 16,5 0-14-16,3 2-62 15,7-4-165-15</inkml:trace>
  <inkml:trace contextRef="#ctx0" brushRef="#br0" timeOffset="239784.9347">15412 8104 393 0,'4'-15'151'0,"-4"4"-95"16,3-1-55-16,-6 7-1 16,1 9-5-16,-9 9 5 15,-7 22 28-15,-13 20 5 16,-16 22-14-16,-22 20-5 16,-14 14-3-16,-8 0-11 15,2-11 0-15,11-13-2 16,22-23 4-16,23-19-5 0,13-22 3 15,13-9-16 1,5-8 13-16,2-3 6 0,2-3 0 16,11-9 10-16,7-11-4 15,14-10-6-15,9-10 0 16,3-11 3-16,3-7 3 16,-7 2-4-16,-8 3-5 15,-3 2 16-15,-6 5-11 16,-9 4 19-16,-8 2-20 15,-8 2 1-15,-8 3-10 16,-11 1 5-16,-10 3-11 16,-6 4 6-16,-3 5-23 15,2 6-7-15,5 6-23 16,11 8-45-16,4 8-20 16,10 10-31-16</inkml:trace>
  <inkml:trace contextRef="#ctx0" brushRef="#br0" timeOffset="240219.4355">15403 8499 464 0,'2'0'32'0,"-4"0"-32"16,2 0-15-1,0 7 11-15,2 1 4 0,3 0 0 16,1 2 5-16,7 1 6 16,6-4 23-16,8-2-27 15,4-3-1-15,2-9 7 16,3-3-13-16,-5-4 0 16,-4-1-2-16,-7-4 9 15,-7 5-4-15,-9 0-3 16,-8 6 4-16,-11 2-6 15,-14 6 5-15,-10 6-3 16,-7 10 3-16,-8 6 4 16,0 10 0-16,2 4-2 15,7 5-2-15,7-2 3 16,11-3-4-16,13-2-2 0,14-7 10 16,14-8-9-16,17-2 17 15,19-10-18-15,12-7-31 16,13-12 10-16,17-14-39 15,-1-11-45-15,3-11-82 16</inkml:trace>
  <inkml:trace contextRef="#ctx0" brushRef="#br0" timeOffset="240455.447">16016 8238 320 0,'-5'-17'106'16,"3"4"-74"-16,-2 8-32 0,1 5 0 15,1 8 1-15,-2 9 28 16,-5 11 22-16,0 12-11 16,-4 11-32-16,2 6 9 15,-1-1-17-15,6-2 0 16,1-4 1-16,3-8 1 16,2-6-4-16,0-5-15 15,0-8-50-15,0-8-23 16,5-5-52-16,5-12 20 15</inkml:trace>
  <inkml:trace contextRef="#ctx0" brushRef="#br0" timeOffset="240656.4473">16252 8323 357 0,'10'-17'177'0,"-6"2"-111"16,-4 10-66-16,0 2-22 15,0 9 22-15,-2 8 0 16,2 8 10-16,0 13 11 15,-2 9-21-15,-1 8 6 16,-2 3-6-16,-1 6 4 16,-1-2-9-16,-2-1-21 15,3-7-28-15,1-4-25 16,7-9-40-16,5-6 36 16</inkml:trace>
  <inkml:trace contextRef="#ctx0" brushRef="#br0" timeOffset="240939.9384">16464 8815 284 0,'9'-16'160'16,"-7"2"-69"-16,-8 4-48 16,-8-2-34-16,-1 5 9 15,-1-5 29-15,1 4-29 16,1 1 7-16,1 0 0 16,9 0-20-16,0-5-5 15,8-2-7-15,4-4-12 16,9-4 8-16,6 0-24 15,4 1 26-15,2 9 6 16,-2 4-6-16,-8 6-3 16,-5 8-18-16,-7 8 30 15,-5 6-7-15,-4 10 11 16,-7 2-8-16,-7 4-11 0,5-5-39 16,0-9-24-16,2-6-32 15,9-8 35-15,11-10 4 16</inkml:trace>
  <inkml:trace contextRef="#ctx0" brushRef="#br0" timeOffset="241411.9389">16712 8574 200 0,'24'-31'152'15,"-8"8"-38"-15,-12 14-114 16,-6 9-22-16,0 9 22 16,-7 9 36-16,-3 10-16 15,-1 10-5-15,2 5-3 16,-2 0-10-16,4-4 3 0,2-5-5 15,4-8 4 1,1-10-2-16,4-6 1 0,1-9 3 16,2-2 34-16,6-9-39 15,9-8 0-15,4-13-1 16,14-6-1-16,4-9 1 16,-2 5 3-16,-1 5 3 15,-8 10-5-15,-7 11 6 16,-6 6-8-16,-7 6 1 15,-2 3-3-15,-2 2-3 16,-1 5 6-16,3 3 0 16,1 4-1-16,0 0-3 15,-1-1-14-15,1-1 2 0,-4-3-9 16,-4-2 19 0,0-2-2-16,1-3 8 0,-1-2 67 15,-2-3 4-15,6-5-60 16,6-9-11-16,11-7 4 15,10-12 5-15,9-6-5 16,7-6 34-16,-2 4-15 16,-10 6-2-16,-10 14-21 15,-11 7-15-15,-7 12-55 16,-9 1-32-16,-2 8-13 16,-5 8 17-16</inkml:trace>
  <inkml:trace contextRef="#ctx0" brushRef="#br0" timeOffset="270811.189">9565 6407 165 0,'-2'-3'83'15,"-1"-1"-6"-15,3-4-12 16,3 0-23-16,1 1 6 16,-2-3 4-16,2 1-4 15,-2 1-30-15,2 4-18 16,-4 0-1-16,0 4-4 16,-4 0-7-16,4 3-10 15,4 2 19-15,2 8 3 16,9 5 1-16,12 8 1 15,18 8-2-15,20 8 0 0,22 4 4 16,21 0-1 0,27-2 1-16,18-6-4 0,10-8 2 15,9-9-3-15,-3-9 2 16,-11-8 0-16,-11-8 5 16,-13-7-3-16,-7-1-4 15,-11-1 1-15,-18-1 0 16,-15 1 7-16,-19 1-5 15,-19 0 6-15,-12-4 9 16,-4-2-15-16,2-3 10 16,2-6-12-16,8-4 4 15,1 1-4-15,1 1 1 16,-3 0 1-16,-5 6-1 16,-6 5 4-16,-6 4 0 15,-6 4 1-15,-3-1-4 0,-1 4-2 16,3-1 0-16,-3 0 0 15,3-1 4-15,-5 4-2 16,-2 0 5-16,-7 1 7 16,1-2-4-16,-1 2 5 15,0-4-13-15,3 0-2 16,-3-1 5-16,0 4-2 16,0-1-5-16,-2 3 2 15,0 0-1-15,0 3-5 16,0 0 5-16,0-2 1 15,0 2-2-15,0 0-6 16,0 0 8-16,-2-2 0 16,2 2 1-16,0 2-2 15,0-2-5-15,0 0-18 0,2-2-10 16,-2 2-19-16,2 0 3 16,0 0-11-16,3 0 29 15,2 4-35-15,0-1-78 16</inkml:trace>
  <inkml:trace contextRef="#ctx0" brushRef="#br0" timeOffset="273902.7073">11261 12013 191 0,'0'2'103'0,"-4"2"-72"16,-5 0-23-16,0 0 20 16,-4 3 2-16,-3 2 12 15,1-1-7-15,1 2-3 16,1-3 23-16,4-2-20 16,-3 2-16-16,4-5-8 15,-5-2-10-15,-1-2-2 0,-1-7-5 16,-4-3-24-16,3-8-15 15,3-6-5-15,5-8 50 16,8-2 0-16,8-2-2 16,9 0-7-16,4 4 4 15,8-1 5-15,7 8-4 16,4 3 5-16,5 6-1 16,2 6 0-16,-1 7-2 15,-1 7-1-15,-3 6 2 16,-11 7-9-16,-8 4 8 15,-12 8 2-15,-9 2 24 16,-13 8 18-16,-14 5-33 16,-12 4 5-16,-13 2-14 15,-10-2-10-15,-2-6-15 16,1-3-51-16,11-9-82 0</inkml:trace>
  <inkml:trace contextRef="#ctx0" brushRef="#br0" timeOffset="275521.7893">12850 11538 391 0,'0'-34'66'16,"0"6"-36"-16,-2 2 26 15,0 6-27-15,2 6 6 16,2 2 20-16,0 1-31 16,3 4 3-16,-2-1 7 15,-1 3-26-15,0 4-4 16,-2-2-4-16,0 3-15 0,0 3 3 16,0 3-15-16,6 8 21 15,3 13 4-15,3 19-5 16,3 18 7-16,1 11 1 15,-3 10-1-15,3-1 8 16,-5-8-8-16,4-7-8 16,-1-11 5-16,-3-3-30 15,0-8-25-15,-2-8-68 16,-5-5-78-16</inkml:trace>
  <inkml:trace contextRef="#ctx0" brushRef="#br0" timeOffset="276399.8094">14999 11996 273 0,'-20'12'36'16,"-2"-3"-34"-16,2-4 25 0,2-4 54 16,1-1-14-16,-4-6-8 15,4-1-14-15,-1-10-12 16,3 0-33-16,3-6-4 15,3-3 2-15,5-3 4 16,4 3 5-16,6-3-7 16,7 2-15-16,10 4 14 15,10-2-18-15,14 5 13 16,4 7 4-16,12-1-3 16,4 5 4-16,-5 5 1 15,-1 4-3-15,-11 4-1 16,-9 2-3-16,-14 2 0 0,-12 5 0 15,-9 1 7-15,-8 6 6 16,-11 1 29-16,-11 6-24 16,-14 1 6-16,-16 2-17 15,-12 0-8-15,-9 2-44 16,2-2-189-16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54:47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20332 13730 235 0,'-12'-2'72'0,"1"0"-35"15,1-3-27-15,-2 2 11 16,-1 1 41-16,4 0-25 16,-3 0-2-16,4 2-15 15,-8 0-17-15,14 0 3 16,2 0-6-16,0 2-17 0,0-4 14 15,0 4 0-15,2-4 3 16,-2 2 16-16,2 0-3 16,-2-3 20-16,0 3 10 15,0 0-8-15,0 0 10 16,3-1-23-16,-8 1-6 16,-4 0-11-16,-8 0 2 15,-12 4-3-15,-14 2 4 16,-13 2-8-16,-15 4 19 15,-18 4-18-15,-18 2 1 16,-16-2 15-16,-13 1 0 16,-9 3 29-16,5-5 1 15,16-4-30-15,16 2-11 16,30-6-6-16,23-4-4 0,16-1 3 16,14-2-17-16,12 0-2 15,7-4-7-15,4 0-40 16,10-8 11-16,11-10-9 15,8-7 39-15,10-6 24 16,7-5-18-16,8 4 12 16,-6 4 5-16,-5 6 3 15,-3 5 4-15,-14 10-2 16,-9 4 18-16,-5 3 20 16,-8 3-20-16,-2 2 5 15,-2 2-18-15,0-3-1 16,0 1-5-16,-6 2-1 15,-3 2-9-15,-11 5 8 0,-9 8-12 16,-13 8 13 0,-6 4 0-16,-1 2 4 0,0 1-3 15,6-1-1-15,3-6-3 16,9-1-2-16,4-8 0 16,10-5-1-16,9-2-4 15,7-6-6-15,6 2 16 16,5 3 0-16,6 0 7 15,6 1 13-15,6 2-19 16,10 1 4-16,5-2-2 16,5 1 0-16,3-3-6 15,-2-1-27-15,-4 0-114 16,-6 4-146-16</inkml:trace>
  <inkml:trace contextRef="#ctx0" brushRef="#br0" timeOffset="5716.3841">26950 11598 114 0,'7'-2'93'16,"-3"0"-49"-16,-2 0-24 15,-2 2-8-15,2-2 15 16,-2 2 5-16,0 2 7 16,0-4-4-16,0 2-17 0,0 2 14 15,0-4-6-15,0 2-6 16,0 0 2-16,0 0-22 15,0 2 7-15,-2-2-1 16,0 2-5-16,2 0 9 16,-6 3-8-16,-5 0 4 15,-8 7 3-15,-7 5-6 16,-16 0-2-16,-14 4-1 16,-18 0-16-16,-20 2-2 15,-17-1 18-15,-13 4 8 16,-4-4 11-16,9-2-16 15,17-4-1-15,13-6 5 16,18-9-5-16,11-1 1 0,8-3-3 16,10-5 0-16,9-1 3 15,8 0-2-15,7 1-1 16,9 0 0-16,5 4-12 16,4-1 1-16,9-2 1 15,11-5 10-15,9-6 1 16,9-3 0-16,6-3 10 15,1-1 3-15,-5 6-12 16,-11 3 14-16,-7 2-11 16,-6 5 5-16,-9 4 23 15,-3 1-13-15,-4 4 0 16,-2 0 3-16,2 0-10 0,-4 0 11 16,-4 2-24-16,-7 4-12 15,-14 4 11 1,-13 6-10-16,-16 8 11 0,-7 6-9 15,-4 5-9-15,0 1 10 16,5 1 8-16,8-5 0 16,14-6 3-16,13-9-3 15,13-7-6-15,13-6-1 16,6 0 7-16,3 2 3 16,10 6-3-16,5 5 0 15,7-3 3-15,10 6-2 16,2-3-1-16,4-1 0 15,3-2-8-15,3-2-5 16,-4 0-64-16,4-4-54 16,-2 0-75-16</inkml:trace>
  <inkml:trace contextRef="#ctx0" brushRef="#br0" timeOffset="12383.919">17534 12114 297 0,'5'8'98'0,"-3"-4"-98"16,-2-2-32 0,-2-1-7-16,0 6 38 0,2 0 1 15,2 1 1-15,2 3 22 16,7-1 25-16,5 0 1 15,9-1-10-15,6 4-8 16,9 4 1-16,11 2-10 16,14 5 8-16,14 5-1 15,20 6-7-15,22 3 11 16,28 0-21-16,31 2-10 16,25-1 9-16,23-7-9 15,10-4 5-15,3-9-7 16,-9-2 4-16,-2-12 1 15,-4-2-5-15,4-11 1 16,4-10-3-16,4-6-8 0,1-10 10 16,-11-7 0-16,-10 0 2 15,-15-4-4-15,-15-1 2 16,-8 0 0-16,-11-3 1 16,-6-6 1-16,-5 1 0 15,-4-3 9-15,-13-1-10 16,-8-2 12-16,-6 0-9 15,-13-2 7-15,-12 6 10 16,-10 4-21-16,-16 11 7 16,-16 9-5-16,-18 10 3 15,-13 9 8-15,-13 4-10 16,-9 6-1-16,-7 3 8 0,0 0-8 16,0 0-2-16,0 0 0 15,2 0-3-15,2-3-2 16,0 1 5-16,5-2 0 15,1-2-1-15,1 2 0 16,-7 2 1-16,2 0 0 16,-3 0-26-16,-3 4 0 15,0-4-42-15,0 2-34 16,-3 2-22-16,1-2-96 16</inkml:trace>
  <inkml:trace contextRef="#ctx0" brushRef="#br0" timeOffset="15938.5681">14215 14552 164 0,'-3'0'107'0,"1"0"-62"16,0-4-30-16,0 8 8 15,0-4-12-15,-3 0 17 16,1 0-7-16,-1 2-2 16,-2-2 4-16,1 0-1 15,2-2-6-15,-1 2 3 16,3 0-14-16,0 2 5 0,2-2-8 15,2 0-2-15,0 0-5 16,3 0 3-16,1 1 2 16,10 5 23-16,6 3 39 15,16 5-22-15,11 6-16 16,15 2-10-16,17 2 22 16,12-2 5-16,19-3-16 15,24-6-17-15,13-5-8 16,15-8-8-16,7-12-5 15,-4-4-15-15,-11-6 8 16,-13-12 17-16,-14-2 3 16,-11-13 24-16,-9 0-14 15,-2-4 12-15,-7 7 10 16,-6 2-16-16,-7 9 2 16,-8 6-13-16,-11 7-2 0,-5 2-1 15,-3 4-2-15,-4-1 0 16,-2 5-1-16,-4-8 2 15,4 1-4-15,2-1-2 16,2-2-7-16,-2-1 12 16,-8 0-8-16,-8 2 8 15,-8 6 2-15,-10 3 2 16,-6 2-5-16,-3 3 1 16,-5 1 0-16,2 1-7 15,-6 2 7-15,1 1 0 16,-1 2 0-16,-4 0 5 15,0 0-2-15,0 0-3 0,0 0 2 16,0 2 2-16,0-2-3 16,0 0-1-16,-2 0 0 15,2 0-10-15,-2 0 9 16,2 0-2-16,-3 0-5 16,3 0 7-16,3 0-24 15,-3 0-5-15,0 0-10 16,0 0-44-16,0 0-65 15,-3-4-162-15</inkml:trace>
  <inkml:trace contextRef="#ctx0" brushRef="#br0" timeOffset="23899.7258">18087 10542 210 0,'7'-5'177'0,"-3"-1"-119"16,-2 4 14-16,-6-2 5 16,-1 1-8-16,3 0 6 15,-2-1-28-15,0 2-9 16,1 0-20-16,3 1-14 16,0 1 1-16,0 0-5 15,0 0-3-15,0 0 1 16,0 1-24-16,0 12 26 15,-3 16 18-15,1 19-10 16,2 25 6-16,2 17-14 16,6 9-22-16,5-5 12 0,7-4-17 15,3-12 23 1,-2-10-37-16,2-12-94 0,-7-9-23 16,-5-11-83-16</inkml:trace>
  <inkml:trace contextRef="#ctx0" brushRef="#br0" timeOffset="24564.7498">20135 10349 376 0,'-8'-4'67'16,"3"-4"-36"-16,-1-3 0 16,4-1 1-16,2 0-21 15,6-1-5-15,5-6-8 16,9 0 4-16,9-1-2 16,7-1 5-16,4 5-2 15,0 7-5-15,-4 6 2 16,-5 11 0-16,-6 9 12 0,-8 12 30 15,-13 20-13 1,-14 17 0-16,-17 18-23 0,-20 16 0 16,-16 8 1-16,-6 5-5 15,-2-6 36-15,13-17-38 16,13-18-16-16,21-21 16 16,20-20 0-16,23-16 2 15,22-18 15-15,30-11-17 16,36-16-10-16,25-10-78 15,19-12-115-15</inkml:trace>
  <inkml:trace contextRef="#ctx0" brushRef="#br0" timeOffset="25277.1691">22962 10094 491 0,'-5'-18'100'16,"1"2"-78"-16,0 4-4 16,-1 0 25-16,3 4-10 15,4 2 2-15,1-2-35 16,5-4 0-16,6-2-2 15,8-2 2-15,11-3 0 16,14 5 0-16,11-1 0 16,7 10-6-16,-1 8 0 15,-3 9-1-15,-12 7 3 0,-14 13 8 16,-12 1-4-16,-12 5 11 16,-11 2-11-16,-11 8 17 15,-14 2-12-15,-10 0-5 16,-8 0 0-16,1-1-20 15,2-11 1-15,11-6-13 16,11-8 7-16,13-6 24 16,12-8-8-16,9-4 9 15,13-4 27-15,15 1-14 16,10-3 16-16,13 0-8 16,1 7-13-16,-5 5 13 15,-14 4-18-15,-11 4 12 16,-16 10 24-16,-11 6-9 0,-5 12 0 15,-12 7-15 1,-5 6-11-16,-7 4 15 0,-11-3-19 16,-9-2 0-16,-6-2 0 15,-12-9-33-15,-8-5-2 16,-6-10 9-16,3-10-34 16,3-8-57-16,8-4-180 15</inkml:trace>
  <inkml:trace contextRef="#ctx0" brushRef="#br0" timeOffset="27407.1623">18410 9274 453 0,'7'-16'74'0,"-5"2"-23"16,3 2-40-16,-5 2 36 16,2 3 8-16,-2 4-27 15,4 3 6-15,-4-2-20 16,0 2-8-16,0 2-5 15,-2 0-1-15,2 2 0 16,2 10 7-16,4 12 6 16,-3 18 10-16,2 17-23 15,-1 11-16-15,-2 1 13 16,3-3-28-16,-1-9-17 16,5-13-42-16,0-9-90 15,0-9-72-15</inkml:trace>
  <inkml:trace contextRef="#ctx0" brushRef="#br0" timeOffset="27640.9466">18905 9479 418 0,'11'6'177'0,"-5"-2"-177"15,-3 4 10-15,-6 8 23 16,-1 10-5-16,-2 16 13 16,-3 8-35-16,-5 1-6 0,1 2-5 15,1-7-74 1,4-9-22-16,1-9-20 0,3-10-108 16</inkml:trace>
  <inkml:trace contextRef="#ctx0" brushRef="#br0" timeOffset="28276.447">19219 9261 590 0,'12'-12'61'0,"-3"1"-59"15,-5 3 6-15,-4 2-3 0,0 4-5 16,-2-2-24-16,-7 1-1 16,-11 2 6-16,-9 5 1 15,-11 6 18-15,-3 9 0 16,-1 2-16-16,1 4-1 16,12-2-3-16,9-5 0 15,8-4 16-15,10-6 4 16,10-4 27-16,10-1 19 15,11 1-29-15,7 1 1 16,8 1 2-16,-3 2-11 0,0 6 19 16,-12 2-1-1,-8 8 27-15,-9 10-15 0,-15 15-29 16,-6 3-10-16,-10 4-19 16,2-5-2-16,1-14 17 15,5-13-17-15,5-11 21 16,8-8-2-16,4-5 2 15,0-8-3-15,9-7-26 16,9-12 12-16,10-11 12 16,7-6-6-16,9 0 9 15,2 3-3-15,2 10 0 16,-3 8 5-16,-3 7 0 16,-5 11-11-16,-10 7 11 15,-7 8 0-15,-10 6 29 16,-5 7 21-16,-7 8-11 0,-6 5 3 15,-7 6-19-15,-7 0-15 16,-9 2 2-16,-5-2-10 16,-7-3-3-16,-9-5-12 15,-10-3-48-15,-8 0 12 16,-3-5 13-16,0-5 5 16,13-4-55-16,16-8-186 15</inkml:trace>
  <inkml:trace contextRef="#ctx0" brushRef="#br0" timeOffset="29032.9437">18265 10101 305 0,'-24'-5'130'16,"3"-2"-101"-16,11 0-28 15,3 3 27-15,5 2 9 16,2 0 5-16,2 2-2 0,-2 0-27 16,2 0-1-1,0 0-12-15,-2 2 0 0,7 0 4 16,4 2 7-16,7 4 9 16,11 3 10-16,11 6-12 15,11 3 0-15,12 1-9 16,12-4-5-16,12-7 16 15,7-7-19-15,9-10 10 16,5-7-5-16,9-5 3 16,1-8-8-16,0-3-1 15,-4 2 0-15,-12-2-2 16,-17 7 3-16,-18 2-1 16,-18 5 0-16,-13 6 8 15,-16 6-8-15,-5 2 0 16,-8 2 0-16,-3-2-1 0,1 2 5 15,-3 0-4-15,-2-3 8 16,0 3-3-16,0-2 0 16,-2 2-5-16,2 0-3 15,2-1-2-15,-2 1-23 16,0 0 7-16,0 0-7 16,0 0-44-16,-2 0-41 15,2 0-122-15</inkml:trace>
  <inkml:trace contextRef="#ctx0" brushRef="#br0" timeOffset="33211.682">20955 9184 413 0,'-4'-10'48'0,"6"-7"-33"16,3-2-13-16,2-5 21 16,4 0 24-16,7-2-21 15,4-4 6-15,7-2-26 16,6 1-1-16,10 1 1 16,5 2-5-16,0 4-1 15,2 4 0-15,-8 11 0 0,-8 2-3 16,-4 7-3-16,-9 10 6 15,-4 6 0-15,-6 12 21 16,-8 14 21-16,-13 19-9 16,-13 16-25-16,-18 18-4 15,-9 5-4-15,-6 0-4 16,5-10-4-16,11-15 6 16,13-19 2-16,17-18 0 15,10-11-7-15,9-10 7 16,13-5 0-16,12-8 0 15,15-4-10-15,12-7-73 16,9-7-37-16,-1-9-75 16</inkml:trace>
  <inkml:trace contextRef="#ctx0" brushRef="#br0" timeOffset="33400.6766">21817 9446 377 0,'0'0'176'0,"-3"0"-133"15,3 0-22-15,-2 2 12 16,2 3-21-16,-3 4 12 16,1 12 18-16,-2 11-41 15,-3 10 1-15,-1 6-2 16,-2 4-48-16,1-2-29 16,1-10-17-16,-1-10-68 15</inkml:trace>
  <inkml:trace contextRef="#ctx0" brushRef="#br0" timeOffset="34004.176">22483 8923 421 0,'15'-28'138'16,"-6"7"-70"-16,-2 4-3 15,-9 7-11-15,-3 3-54 16,-4 6-38-16,-18 2 33 16,-15 8 4-16,-22 5 2 0,-19 9-6 15,-2 6-13-15,10 0 3 16,13-2 5-16,19-6-7 16,18-7 15-16,14-7-24 15,7-3-10-15,6-2 19 16,4 3 17-16,8 0 22 15,6 4-9-15,7 3-12 16,6 3 7-16,3 3-8 16,0 5 0-16,-5 2 21 15,-6 8-14-15,-6 3 6 16,-7 6 3-16,-10 4-9 16,-11 5 2-16,-9-2-9 15,-4-5 0-15,-3-5-5 16,0-11 2-16,8-10 3 15,5-8 9-15,6-6-5 0,6-6-4 16,9-10-4-16,11-12-20 16,13-11 20-16,21-12-3 15,15-10 6-15,16-1 0 16,4 4-3-16,-4 10-1 16,-8 10 5-16,-14 14 0 15,-14 12-2-15,-13 12 5 16,-12 6 8-16,-8 12 31 15,-9 9 1-15,-9 13 11 16,-14 5-29-16,-16 9-12 16,-10 2-9-16,-18 5-4 15,-9-1-36-15,-9-6-27 16,-1-6-33-16,8-8-68 0</inkml:trace>
  <inkml:trace contextRef="#ctx0" brushRef="#br0" timeOffset="38692.1749">20845 13337 650 0,'-12'-12'51'16,"-3"1"-51"-16,-12 9 0 15,-13 11 0-15,-18 19 30 16,-20 14 15-16,-14 20 2 16,-8 10-23-16,2 7 5 15,16 1-18-15,21-5-10 16,22-6 21-16,25-9-20 0,30-7-2 16,32-12 0-1,35-2-35-15,33-17-45 0,26-10-21 16,21-15-86-1,0-6-24-15,-14-9 94 0</inkml:trace>
  <inkml:trace contextRef="#ctx0" brushRef="#br0" timeOffset="39382.1781">21383 13958 171 0,'41'-8'116'15,"-16"6"10"-15,-14 0 24 16,-5 2-35-16,-6 2-27 16,-2-2 8-16,-2 0-47 15,-7 5-16-15,-12-1-26 16,-12 1-4-16,-10-5 14 15,1-4-15-15,1-6 6 16,16-9-8-16,14-14-13 16,15-12 12-16,16-8-10 0,13-10-13 15,14 3 19 1,6 4-5-16,7 15-4 0,0 12 13 16,-7 14-15-16,-4 15 8 15,-7 13 5-15,-13 11 3 16,-13 14 5-16,-17 15 3 15,-15 6-8-15,-11 8-8 16,-4-9-61-16,0-9-2 16,8-15-46-16,14-17 13 15,18-17 42-15,19-16-91 16,19-16 99-16,19-20 16 16,17-15 38-16,1-7 11 15,-6 7 159-15,-16 12-20 16,-20 21-18-16,-18 16-114 0,-13 14-5 15,-4 11 18-15,-5 13 24 16,2 9-4-16,-4 14-18 16,-3 6-26-16,-4 9 11 15,-2 0-18-15,0-5-20 16,4-14 18-16,3-10-26 16,6-15 28-16,18-16 19 15,20-16-17-15,29-17 1 16,23-18-3-16,13-11 0 15,-3 1-9-15,-17 13 2 16,-25 18-6-16,-22 23-4 16,-20 14 9-16,-9 16 8 15,-9 11 3-15,-5 6 6 0,-8 6 1 16,-1-2-5-16,2-6-10 16,4-8 0-16,6-14 5 15,18-14 30-15,17-20-30 16,25-20 3-16,25-25 3 15,21-20 0-15,13-19-6 16,-1-3 10-16,-16 11 4 16,-15 19-14-16,-19 23-4 15,-16 26-25-15,-17 18-54 16,-6 16-46-16,-8 14-110 16</inkml:trace>
  <inkml:trace contextRef="#ctx0" brushRef="#br0" timeOffset="40334.7432">15194 15454 502 0,'-5'4'73'0,"2"0"-69"16,-3-8 0-16,6 4 90 15,-2 0-6-15,2 0-39 16,-4-4-22-16,-5-2-27 16,-5-1-1-16,-6 2 0 15,-4-2-40-15,-5 0 11 0,0-6 13 16,2-1 5-16,4-3 10 15,8-4-22-15,10-11 12 16,15-3 10-16,11-5-8 16,18-5 10-16,11 3 9 15,13-2-9-15,0 8 16 16,-3 7-4-16,-9 8-10 16,-13 13-2-16,-16 8 0 15,-10 8 10-15,-10 20 26 16,-9 12-24-16,-6 13-9 15,-6 11-3-15,-4-3-59 16,0 2-40-16,3-13-133 16</inkml:trace>
  <inkml:trace contextRef="#ctx0" brushRef="#br0" timeOffset="40706.2429">17770 14555 657 0,'-13'-12'105'0,"2"5"-30"16,2 0-75-16,2 2 1 16,5 15 0-16,4 10 46 15,0 18-22-15,0 22-2 16,1 18-23-16,4 17-18 15,2 3-33-15,4 4-84 16,7-2-109-16</inkml:trace>
  <inkml:trace contextRef="#ctx0" brushRef="#br0" timeOffset="41205.6622">20880 14945 561 0,'11'-34'43'0,"-7"4"-40"15,-2 0-3-15,-2-9-20 16,6 2 19-16,4-8-5 16,15-6 6-16,11-4-4 15,13 9 2-15,16 6-1 16,8 10 3-16,5 7 1 16,0 14 0-16,-2-1 19 15,-12 10-19-15,-8 10 4 16,-16 8 20-16,-15 12 30 15,-19 21 14-15,-24 19-19 16,-22 15-24-16,-18 10 5 16,-11-4-29-16,3-8 1 15,8-16-3-15,15-14 3 0,21-17-6 16,15-9 2-16,12-5 1 16,19-8 11-1,25-11-11-15,20-6-3 0,20-10 3 16,17-5-46-16,0 1 9 15,-3-2-56-15,-19 9-108 16,-16 10-112-16</inkml:trace>
  <inkml:trace contextRef="#ctx0" brushRef="#br0" timeOffset="44601.8437">16941 15855 373 0,'38'-22'202'0,"-9"0"-74"0,-11 8-58 16,-12-2-3-16,-1 10-44 15,-5 6 7-15,0 0 5 16,-2 0-32-16,-9 0-3 15,-14 4-21-15,-15 7-17 16,-16 1 21-16,-6 2-9 16,0 3 23-16,10-2 1 15,17-6-21-15,12-4 20 16,14-2-4-16,7-3-26 16,4 0 15-16,5-3 7 0,9 0 11 15,5-1 17-15,9 4-10 16,7 0 5-16,6 0 0 15,1 7-11-15,-5 5 8 16,-4 5-5-16,-6 7 0 16,-11 15 22-16,-9 5-25 15,-14 10 4-15,-10 6-5 16,-12 5-21-16,-2-7 6 16,2-9-7-16,8-17 21 15,5-9-5-15,12-19 9 16,8-8-3-16,12-19 0 15,16-9-15-15,15-12 10 16,13-10-10-16,7-4 15 16,0 5 3-16,-4 14 2 15,-12 11 2-15,-11 10 0 0,-5 9-5 16,-8 14 20-16,-8 3-5 16,0 10 23-16,-5 10 6 15,-3 10-1-15,-2 12-18 16,-7 13-17-16,-4 8-7 15,-7 1-6-15,-8-2-6 16,-9-1-34-16,-12-17-29 16,-11-2-78-16,-11-10-219 15</inkml:trace>
  <inkml:trace contextRef="#ctx0" brushRef="#br0" timeOffset="44834.8448">16511 16293 544 0,'4'-27'115'0,"-2"5"-73"16,1 8-42-16,-8 7-2 16,-1 14 2-16,-1 12 35 15,-7 20 13-15,-5 16-46 16,-6 11-2-16,-2 10-12 15,-2-7-61-15,5-16-65 16,1-9-18-16,4-12-76 16</inkml:trace>
  <inkml:trace contextRef="#ctx0" brushRef="#br0" timeOffset="44984.8482">16179 16485 455 0,'0'0'126'0,"-2"6"-103"15,-5 6 63-15,0 5-10 16,-2 6-57-16,3 5-19 16,1 2-50-16,5-2-109 15,5 2-155-15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2:21:16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8383 7928 189 0,'7'-5'46'16,"-5"-2"-39"-16,3 4 10 15,-3-2-9-15,0 1-7 16,3 0 6-16,-1 3 16 15,-2-6 16-15,0 5-12 16,1-2-13-16,-1 3 8 16,-2-2-21-16,0 3 11 0,0 0 3 15,2 3-14-15,-4-3 7 16,2 0-8-16,2 0 1 16,0 0 4-16,-4 0-2 15,2 0-3-15,0 0 6 16,0 0-5-16,0 0 1 15,0 0-2-15,-2 1-9 16,2 1 8-16,-2 2-16 16,-3 4 17-16,-1 6 7 15,-5 3-5-15,-5 6 7 16,-5 2-2-16,4-4-6 16,-3 2 6-16,-3-3-5 15,4-2 10-15,-4-1 2 16,-1 4-11-16,-3-1 8 0,-4 2-9 15,-3 2-1-15,1 0 13 16,0-5-13-16,-3 4 11 16,5-7 5-16,2 0-9 15,-2-5 22-15,4-2-30 16,2-1 5-16,-2 1-8 16,-4-2 3-16,-2 6 0 15,-1 0 0-15,-3 0 4 16,-6 2-5-16,-1 2 1 15,-4-3 0-15,2 0 0 16,-3-2 2-16,5-3-2 16,1 3 0-16,5-7 4 0,0 4-5 15,3-4 1-15,-4 1 0 16,4 0 0-16,-5-2 1 16,0 0-1-16,-5-2 0 15,-4-2 4-15,-6 2-6 16,-3-2 2-16,-5 0 0 15,3 0-1-15,0-2 1 16,2 0 0-16,4-2-1 16,5 0 6-16,0-2-4 15,6-2-1-15,3 0 0 0,1 0-6 16,-4 0 7 0,1 0-1-16,-8 2 0 0,-2 0 4 15,0 1-4 1,0 2 0-16,8 3 0 0,7 0-3 15,4-2 5-15,5 0-2 16,2 0 0-16,1-1 5 16,-2-2-6-16,0 1 1 15,0-1 0-15,2 0-2 16,2-2 5-16,-4 2-3 16,2 1 0-16,-4 0 7 15,-2-1-4-15,-2 1-3 16,-5 1 0-16,-3-1 9 15,1 0-6-15,-5-2-3 16,1-2 3-16,-1 0 1 0,1-3 10 16,0 1-14-1,1 3 0-15,3-4 14 0,0 1-13 16,2 1 9-16,0-2-5 16,2-1 1-16,-1-2 7 15,-4 0-7-15,1-4-5 16,5 4 10-16,1 0-9 15,1 0-2-15,4 2 0 16,2 1 6-16,0-4-9 16,3 3 3-16,-1-5 0 15,0 4-4-15,-4-1 5 16,-2 0-1-16,-5 2 0 0,1 0 4 16,-1-1-5-1,3 6 1-15,2-3 0 16,2 1-4-16,-2 2 10 0,2-3-6 15,0 0 2-15,-2-1 2 16,2 0 7-16,-1-1-11 16,1-1 0-16,0-1-2 15,3 2 9-15,-1-2-5 16,2 0-2-16,3 4 9 16,0-2-8-16,1-2-1 15,0 2 0-15,1-2-3 16,-1 0 11-16,2 0-8 15,-4-4 1-15,1 2 5 16,-1-3 10-16,1-4-16 16,2 0 0-16,0-1 3 0,2-3-1 15,0-7-2 1,3-2 1-16,1-5 5 0,1-2 1 16,1-3-7-16,4-3-2 15,4-3-4-15,-1-3 3 16,5 0 0-16,-2-8-7 15,0 3 10-15,2-1 8 16,-4 0-8-16,0-11 0 16,0-4-4-16,0-2 4 15,-1-1 0-15,1 0 0 0,2 12 1 16,0 7-6 0,2 5 5-16,0 5-7 0,4 4 7 15,-2 0-9 1,5-2 9-16,-1-1 0 0,2 1 3 15,-2 1-10-15,1-1 5 16,1-5 2-16,2 1-3 16,-1 2 2-16,1-1 1 15,2 5 0-15,-1 7-2 16,3 1-6-16,-1-1 8 16,2 4 0-16,3-4-6 15,2-1 1-15,5-1 5 16,1-6-4-16,3-5 8 15,-2 1-7-15,0 1 3 16,0 0 0-16,0 5-7 0,-3 2 6 16,3 3-1-1,-1 2-1-15,3 2-8 0,0 2 8 16,4-2-3-16,8-5 0 16,1 4 6-16,3-6-28 15,4 2 22-15,-2-4 0 16,-3 3 3-16,-1 5-2 15,-3 4-1-15,-3 1-1 16,-3 6 4-16,2 1-9 16,-2 2 12-16,3 0 0 15,1 3 3-15,0 1-10 16,2-2 7-16,7 2-2 16,2-2-2-16,3 0 5 0,-2 0-1 15,6 1 0-15,0 1 0 16,4-2-4-16,0 1 4 15,9 0 0-15,0 0-5 16,7 2-1-16,5 0 6 16,3 2-2-16,1 1-3 15,4 3-1-15,0 4 6 16,1 1 0-16,3 3-3 16,3-3 1-16,-1 2 2 15,1-1 0-15,3 2 2 16,-1 1-5-16,4 3 3 15,3 5-1-15,4 3-1 16,1 1-8-16,1 2 9 16,-2 3-7-16,-4 0 8 0,-7 0-5 15,-2 2 5-15,-9 2 0 16,-2 2-4-16,-6 4 0 16,2 0 2-16,-5 5 2 15,-2 0-5-15,-3 1 0 16,-2 4 4-16,2 1 1 15,0 4-2-15,6 3 2 16,-2 5 0-16,1 1 0 16,-5 9-3-16,-6 2-3 15,-9 5 6-15,-11 4 0 0,-10 9-2 16,-6 3 8 0,-9 5-4-16,-2-1-2 0,-3 1 0 15,-1 0-2 1,1-1 2-16,1 0 0 0,1-1 0 15,-1-5 4-15,0-4-4 16,-3-4 3-16,-2-4-3 16,-3 0 14-16,-6 1-14 15,0 1 2-15,-2 0-2 16,-2 2 5-16,0-4-5 16,0-2 0-16,-6-1 2 15,2-4-4-15,-1-1 2 16,-2 5 0-16,0-5 0 15,-2 2 5-15,-1-5-2 16,-1-3-3-16,0-6 0 0,-3-2 7 16,-1 0-5-1,-3-1-2-15,-1 0 0 0,-6 5 6 16,1 1-5-16,-6-1 6 16,-5 6 30-16,-5-4-27 15,-1 1-7-15,3-5-3 16,-2-5 0-16,11-7 4 15,0-1-5-15,4-8 1 16,2-3 0-16,3-1 1 16,2-3-1-16,0 0 0 15,2 0 0-15,-2 2 3 16,-2 0-5-16,1 2 2 16,-1 4 0-16,-2 0-7 15,1 0 6-15,1 0-4 16,5 0 4-16,-2-1-5 0,6-6 4 15,2-2 2-15,0-4 0 16,2-1-3-16,4-4 3 16,-2 3 0-16,1-1-1 15,-3 2-5-15,0 2 3 16,-2 0-11-16,0 2 7 16,-1-2 0-16,2 2 8 15,1-4-1-15,-1-1 0 16,4-2 3-16,-1-1-4 15,-1-1 1-15,-2 2 0 0,2 2-3 16,-1-4 3 0,-1 0 0-16,2 2 0 0,1-1 1 15,-1-2-2-15,0 0 1 16,2-2 0-16,1 0-3 16,-1 0 3-16,2-1 0 15,-1 0-1-15,-2 1 7 16,0 3-8-16,3-4 2 15,-3 1 0-15,3 1-5 16,-1-2 8-16,1-1-3 16,1 2 0-16,1-2 3 15,0 0-5-15,0 2 2 16,0-1 0-16,0-2 0 16,-1 3 1-16,1-4-1 15,2 0 16-15,0 0-11 0,0 0 12 16,0 0-17-16,0 0 2 15,0 0-5-15,0 2 5 16,0-4-2-16,2 4 0 16,-2-4 8-16,0 2-4 15,0 0-1-15,0 0-2 16,0 0 16-16,0 2-15 16,0-4-2-16,0 2 0 15,0 0 4-15,0 0-8 16,0 0 4-16,3 0 0 15,-3 0-2-15,0 0 6 16,0 0-4-16,2 2 0 0,-4-4 5 16,2 2-4-16,-3 0-1 15,3 0 0-15,0 0-1 16,0 0 2-16,0 0-1 16,3 0 0-16,-6 0 1 15,3 0-4-15,0 0 3 16,0 0 0-16,0 2-3 15,0 0 4-15,0-2-1 16,0 0 0-16,0 0 4 16,0-2-7-16,0 2 3 15,0 0 0-15,-2 2-7 16,2-2 6-16,-2 0-5 0,2 0-10 16,0 0-20-1,2 0 15-15,-2 0-10 0,2 0 15 16,-2 0 9-16,0 0 3 15,0 0-12-15,0 0-27 16,0 0-52-16,3 0-45 16</inkml:trace>
  <inkml:trace contextRef="#ctx0" brushRef="#br0" timeOffset="9085.0013">307 1837 108 0,'-2'-4'27'0,"2"-1"-14"16,0 3-7-16,2-1 0 16,-2-1-3-16,2-2-1 15,0 2-2-15,0-3 9 16,1 1-7-16,-3 4 2 16,0 0-1-16,0 2-3 15,0 0 6-15,0 0-6 16,0-1-5-16,2 2 4 15,5-1 0-15,4 4 1 16,7 2 0-16,2 6 0 0,7 2 0 16,2 7 4-16,4 1-4 15,10 3 21-15,17 6-2 16,24-2 0-16,23-2-6 16,20-5-6-16,25-6 2 15,18-6-9-15,3-2 0 16,3-4 0-16,3-1 0 15,-7-3 0-15,-21 0 0 16,-13-3 2-16,-16-3-2 16,-8 3 0-16,0-6 1 15,5 3-4-15,3-4 6 16,1-2-3-16,1-2 0 0,-3-4 1 16,-5-6 1-1,-5-4-2-15,-4-2 0 0,-7-4 3 16,-8-1-3-16,-14 3 0 15,-16 8 7-15,-15 4-6 16,-16 6 3-16,-11 7-1 16,-11 0-1-16,1 5-2 15,-4 0 0-15,-2 1 0 16,1 1 0-16,-1-3 3 16,-4 3-6-16,2 0 3 15,-2 0-35-15,5 4 14 16,0 2-26-16</inkml:trace>
  <inkml:trace contextRef="#ctx0" brushRef="#br0" timeOffset="18602.4144">4070 2051 111 0,'0'0'66'0,"2"-5"-66"16,-4 2-14-16,2-1 4 16,0 4 10-16,0 0 21 15,0 0-3-15,0-2 22 16,0 2 16-16,2 0-26 15,-2-3-16-15,0 3-14 16,0-3-8-16,0 1-1 16,4 2-7-16,4 5 14 15,5 2 1-15,9 7 1 16,12 8 0-16,10 8 1 16,16 6 2-16,21 10 4 15,19 3-5-15,18 1 7 0,23-2 5 16,19-4-8-16,23-8 15 15,18-6-17-15,13-6-3 16,4-6 6-16,2-5-6 16,-2-10 0-16,-4-5-1 15,-6-10 5-15,-3-4-3 16,-6-10-1-16,-10-6-1 16,-8-8 11-16,-17-5-8 15,-10-2 0-15,-11-2 3 16,-9 2-2-16,-2 2-7 15,-5 3 3-15,-5 4 0 0,-10 2-1 16,-12 2 4-16,-15 4-3 16,-18 4 5-16,-19-1 2 15,-14 8 29-15,-16 0-22 16,-8 6 6-16,-4-1-14 16,-2 4-6-16,-4 3-1 15,0 3-3-15,0 3-70 16,0 2-25-16,2 8 60 15,0 3-36-15</inkml:trace>
  <inkml:trace contextRef="#ctx0" brushRef="#br0" timeOffset="51358.1959">8682 8939 106 0,'223'26'4'0,"-4"6"-4"15,-5 9 0-15</inkml:trace>
  <inkml:trace contextRef="#ctx0" brushRef="#br0" timeOffset="64641.3336">5833 4375 119 0,'2'0'73'15,"-2"-1"-27"-15,0-2 25 16,0 3-6-16,0-3-10 16,-2 3-14-16,2-1-19 15,0 1 11-15,0-2-10 16,0 2 3-16,0-2 7 16,2 2-22-16,-2-2 5 15,2 0-16-15,0-2-8 16,6-6 6-16,1-4-11 0,6-4 12 15,5-6-5-15,7-1-3 16,-2 2 9-16,6-1-8 16,0 2-1-16,5 2 6 15,-1 4 0-15,3 2 2 16,-2 0-5-16,-7 4 1 16,-7 3-6-16,-6 3-5 15,-3 8-2-15,-9 6 11 16,-4 12 8-16,-11 12-1 15,-9 7 9-15,-11 9-7 16,-7 2 9-16,-6 2-11 16,-3-4 5-16,7-3-1 15,1-5-4-15,8-8 0 16,9-6-5-16,6-8 8 16,8-5-4-16,3-6 1 0,3-3-1 15,2-4-1-15,2 0 2 16,5 0 0-16,-1-2 14 15,10-2-14-15,9-5 0 16,13-2-11-16,16-7-25 16,12-6-27-16,12-4-84 15</inkml:trace>
  <inkml:trace contextRef="#ctx0" brushRef="#br0" timeOffset="65211.8126">6990 4062 285 0,'-11'6'10'16,"-9"7"-5"-16,-14 5 28 15,-8 10-8-15,-9 12-5 16,-9 10 8-16,8 3-20 15,8-2 4-15,11-1-1 16,8-5 2-16,12-5 3 16,8-3-15-16,2-5 1 15,9-2 2-15,2-3-1 16,1-5 2-16,2-8 5 16,3-4-8-16,-1-4 27 0,7-10-9 15,7-6-14-15,4-6 8 16,2-10-14-16,1-6 11 15,-7-5-11-15,-9 2 5 16,-14-2-5-16,-10 5 0 16,-15 4 1-16,-8 5-6 15,-11 4 11-15,0 3-6 16,-4 2 0-16,3 5 3 16,7 0 2-16,5 1-4 15,8-1 1-15,7-2 1 16,3-1 2-16,7-2-3 15,2-1-2-15,4-3-6 16,4-2 6-16,5 3-12 16,5-4 5-16,4 3 7 15,9 3-8-15,9 1 8 0,9 3 0 16,6 1 2-16,5 2-4 16,0 4 2-16,-11 4-8 15,-9 0-46-15,-12 6-98 16,-14 4-20-16</inkml:trace>
  <inkml:trace contextRef="#ctx0" brushRef="#br0" timeOffset="66585.3137">9286 2673 321 0,'0'2'103'16,"0"0"-75"0,0-4 68-16,-2 2 3 0,2-2-36 15,-2 2-6-15,2-2-31 16,0-1-1-16,0-1-19 16,0 0 2-16,0-1-16 15,0-5-1-15,4-3-9 16,9 0 1-16,12-5-11 15,6-2 20-15,7 2 1 16,9-1-2-16,-3 7 3 16,-3 3 2-16,-6 0-5 15,-10 8 5-15,-10 1-50 16,-3 5 30-16,-12 11 20 16,-10 14 4-16,-13 12 17 15,-18 16-9-15,-19 13-3 0,-16 4 3 16,-9 6-3-16,3-5-5 15,9-5 0-15,12-11-2 16,22-12-4-16,16-14-1 16,11-9-11-16,8-13 17 15,8-3 1-15,12-11 4 16,13-8-4-16,15-6 0 16,14-11-1-16,14-10-26 15,10-5-51-15,7-8-42 16,9-4-70-16</inkml:trace>
  <inkml:trace contextRef="#ctx0" brushRef="#br0" timeOffset="67050.3149">10459 2516 310 0,'11'-10'124'16,"-7"2"-85"-16,-2 3-21 15,-8 5 10-15,-10 8-25 16,-15 9 21-16,-16 13 7 15,-15 12-20-15,-8 14 0 16,1 9-11-16,1 1 3 16,14-1-6-16,10-4 5 15,10-8-2-15,12-10 0 16,15-7-13-16,7-7 12 16,9-9-1-16,9-4 2 0,10-10 6 15,11-6-1-15,5-12-4 16,5-8 0-16,3-8 4 15,-4-6-3-15,-8-8-2 16,-9-1-4-16,-8-3 2 16,-19 0-23-16,-12 0 16 15,-17 0 7-15,-8 4 2 16,-5 5 11-16,2 5 10 16,10 5-3-16,5 5 15 15,13 5-21-15,5-1 0 16,8 2-12-16,8-2-6 15,11-3 1-15,8-2 5 0,8 3-4 16,4 0 1-16,-4 6-4 16,-1 4-2-16,-10 6-33 15,-7 6-22-15,23 46 23 16,-41-28-21-16,0 4-60 16</inkml:trace>
  <inkml:trace contextRef="#ctx0" brushRef="#br0" timeOffset="67464.3147">10869 2849 158 0,'-15'10'53'0,"-6"2"-13"16,-1-6-16-16,-1 0-6 16,4-6 18-16,-2-2-16 15,6-2-2-15,4-4-3 16,4-2-6-16,5-2-9 16,8-2-6-16,10-4 2 15,4 2 2-15,9 1 0 16,2 4 2-16,0 2 0 0,-2 8 1 15,-2 1 6 1,-4 6-6-16,-6 6-1 0,-3 3 8 16,-8 8-7-16,-3 3 28 15,-10 6-14-15,-9 0-5 16,-8 5 1-16,-7-3-8 16,-5-2-6-16,-2-5-3 15,0 0-40-15,1-3-27 16,5-6-51-16</inkml:trace>
  <inkml:trace contextRef="#ctx0" brushRef="#br0" timeOffset="67929.8179">11488 2541 294 0,'-11'-7'64'0,"3"-1"-8"15,1-2-17-15,2 2 8 16,1 1 2-16,6-1-24 16,0-4-25-16,5-2 6 15,8-1-9-15,10-2 3 0,6 0 0 16,7 1-6-1,7 0 8-15,-5 6-2 0,-2 4 0 16,-7 6-16-16,-7 6 9 16,-5 7-10-16,-13 14 17 15,-12 15-1-15,-21 14 3 16,-27 17 13-16,-21 8 17 16,-12 6-27-16,-7 0 28 15,7-3-14-15,15-14-11 16,15-11 0-16,14-10-4 15,16-15-4-15,12-13 0 16,9-9 4-16,10-7 5 16,15-10 8-16,24-4-11 15,20-9-6-15,16-8-19 16,18-4-23-16,-1-3-39 16,-1-1-87-16</inkml:trace>
  <inkml:trace contextRef="#ctx0" brushRef="#br0" timeOffset="68451.3225">12626 2496 399 0,'-5'-3'95'16,"3"0"-95"-16,-2-1 0 15,-8 8 14-15,-5 7-13 16,-10 8 11-16,-14 12-9 0,-7 13 0 16,-10 14 29-16,-9 12 3 15,-1 6-30-15,4 0-5 16,8-3 4-16,14-14-6 16,17-6 2-16,14-15 0 15,11-9 9-15,9-6-4 16,14-11 14-16,16-10-11 15,15-12-5-15,13-12-6 16,-1-9-4-16,-8-4 3 16,-15-3 4-16,-25-1-16 15,-23 1 6-15,-19 4 9 16,-14 2 1-16,-14 1 25 0,-2-2-19 16,-5 1 1-16,8-2 23 15,7 0-19-15,9 0 14 16,16-2-9-16,9-2-15 15,10-1 7-15,17 2-8 16,9-2-13-16,19 1 4 16,13 4-17-16,16 4 11 15,7 6 7-15,7 8-1 16,1 8 5-16,-4 11-18 16,-12 4-14-16,-13 5-10 15,-15 4-31-15,-14 4-67 16</inkml:trace>
  <inkml:trace contextRef="#ctx0" brushRef="#br0" timeOffset="116773.2519">15487 1465 138 0,'3'-9'66'16,"-1"-1"-41"-16,0-2-22 16,0-1 36-16,-2 4-16 15,3-3-9-15,-1-3 30 16,-2 3-16-16,3 2-4 0,-3 1-14 16,2 2-2-16,-2 4-6 15,0-2-2 1,0 5-3-16,0 0 2 0,0 3-13 15,0-1 1-15,2 3 13 16,0 4 0-16,2 2 4 16,1 9-2-16,-3 5 7 15,-2 7 10-15,-5 7-5 16,-5 15 12-16,-6 13-7 16,-6 21-4-16,-3 23 20 15,-2 16-28-15,3 14 2 16,-1 10-5-16,4-1 1 15,4-8-1-15,7-7-3 16,0-2 2-16,4-10 2 16,6-12-5-16,2-9 0 0,0-14-1 15,2-9 6 1,1-11-5-16,2-5 0 0,-3-2 2 16,3-6-4-16,-3-9 2 15,4-11 0-15,-4-9-3 16,-2-10 4-16,0-6-1 15,0-4 0-15,-2-2-10 16,2-1 9-16,-2 1-43 16,3 1 1-16,1-3-25 15,0 3-83-15</inkml:trace>
  <inkml:trace contextRef="#ctx0" brushRef="#br0" timeOffset="117726.2477">14632 1560 216 0,'2'0'94'16,"-2"0"-93"-16,0 0 3 0,2-3-2 15,0 3 1-15,-2 0 9 16,4 0-9-16,6-2 24 15,5-1 16-15,6 1-14 16,8-5-7-16,6 3-2 16,3 0-10-16,7 1 4 15,3 3-11-15,10-2-3 16,9 4 0-16,1-2 6 16,0 0-7-16,-7-2 1 15,-15 0 0-15,-15 0-3 16,-13-3-13-16,-9 2-45 15,-7-1-51-15</inkml:trace>
  <inkml:trace contextRef="#ctx0" brushRef="#br0" timeOffset="118189.7531">14619 1895 134 0,'2'3'33'15,"4"0"23"-15,1 1-1 16,4-2 12-16,5-2-26 16,4-2-23-16,9-2 14 15,7-2-26-15,8-3 5 16,9 2-1-16,3 2-9 15,2 2 6-15,-7 1-7 16,-6 0 0-16,-7 4-3 16,-9-4 5-16,-7 2-4 0,-2-3 1 15,2 2-16-15,3-2 2 16,0 3-17-16,2-1-11 16,-6 2-3-16,0 2-67 15</inkml:trace>
  <inkml:trace contextRef="#ctx0" brushRef="#br0" timeOffset="118558.759">14391 2280 105 0,'0'0'74'16,"4"0"-52"-16,6 0 36 15,7-2-12-15,8 0-14 16,15-4 1-16,13 0 4 15,12-2-7-15,4-2-9 16,3 2-17-16,-6 0 1 16,-8 4-3-16,-6-2 2 0,-10 3-4 15,-4 1 0-15,-5 0-10 16,-4 1 7-16,0 1-38 16,-2 1-78-16</inkml:trace>
  <inkml:trace contextRef="#ctx0" brushRef="#br0" timeOffset="118828.7529">14374 2627 233 0,'2'7'25'16,"2"0"-21"-16,0-7 34 16,3 0 26-16,7 0-31 15,5 0-6-15,15-2 12 16,8-3-33-16,9 2 1 16,15-6-7-16,0 1-14 15,5 0-37-15,-2 1-51 16</inkml:trace>
  <inkml:trace contextRef="#ctx0" brushRef="#br0" timeOffset="120383.7679">16185 1023 121 0,'-4'9'14'0,"0"3"-6"0,-1 0 2 16,3 3 21-16,0-3-4 16,2 0-11-16,2-1-4 15,2 2 7-15,1-1-9 16,-1-2 1-16,0-3 5 16,1 0-6-16,2-2 15 15,0-2 0-15,1-2 11 16,8-1 9-16,6-1-29 15,11-7-9-15,10-6-2 16,7-5-1-16,4-2-1 16,0-2-3-16,0 0 3 15,-8 0-4-15,-7 7 4 0,-6 1-3 16,-6 2 0 0,0 6 0-16,-3 0-2 0,3 3 2 15,-1 4-3-15,-1 2-1 16,-2 2 1-16,-2 8 3 15,4 2-3-15,2 7 6 16,4 0-4-16,4 4 1 16,8-2 0-16,4 0 9 15,4-3-8-15,7-7 3 16,11-2-2-16,7-6 4 0,11-2-5 16,4-3-1-1,3-3 0-15,4-1 0 16,-2 3 1-16,0-1-1 0,-3 2 5 15,-4 2-3-15,1 2 14 16,-3 1-10-16,0 4-5 16,2 1 7-16,5 0-5 15,1 2-3-15,-1 0 0 16,-5-4 5-16,-8 1-4 16,-15-6-1-16,-12-1 4 15,-8-2 21-15,-10 0-23 16,-7 0 0-16,-4 0-2 0,-3 0-6 15,-5 0-2 1,-5 2-48-16,-1 2-81 16,-7 2-42-16</inkml:trace>
  <inkml:trace contextRef="#ctx0" brushRef="#br0" timeOffset="121078.2558">19587 1351 366 0,'0'0'9'0,"2"3"-9"15,0-3-17-15,0 4 14 16,4 7 3-16,-4 5 2 16,2 11 0-16,-2 7 7 15,0 9 6-15,-4 11 3 16,-2 16-3-16,-3 13-7 15,0 13 3-15,1 10 11 16,3 7-15-16,3-1 3 16,0 3-10-16,3-7 7 15,1-2-3-15,0-6-4 16,4 1 1-16,0-9 2 16,1 0 1-16,5-2-4 0,-3 3 0 15,-7 5 3-15,2-2-5 16,2 0 2-16,-6-1 0 15,0-9-1-15,2-8 3 16,-1-8-2-16,-1-11 0 16,2-15 3-16,-2-16-2 15,3-13-1-15,-3-8 0 16,1-7 11-16,-1-4 1 16,-2-4-12-16,6-1-50 15,3-3-66-15,3 0-41 16</inkml:trace>
  <inkml:trace contextRef="#ctx0" brushRef="#br0" timeOffset="127646.852">13834 2071 366 0,'9'-25'21'0,"-5"2"80"16,-2-1-41-16,-2 4 9 15,0 6-27-15,-2 5-27 0,2 8 5 16,0-1-20-16,-2 2-6 16,2 0-2-16,-2 8-36 15,-5 10 44-15,-11 17 10 16,-13 24-4-16,-16 21 5 16,-11 14-10-16,-8 3 4 15,0-6-2-15,4-8-3 16,9-14-6-16,4-13-4 15,7-8-34-15,3-8-23 16,8-8 6-16,6-8-12 16,-13 12-13-16,38-38 25 15,0-6-64-15</inkml:trace>
  <inkml:trace contextRef="#ctx0" brushRef="#br0" timeOffset="127893.3497">13419 2288 250 0,'4'-34'52'0,"1"6"19"16,-5 1 4-16,0 9-14 15,0 6-15-15,2 7-46 16,-2 5-11-16,7 5 2 16,6 11 9-16,10 14 21 15,8 11-20-15,9 10 4 16,3 8-1-16,-1-1 1 15,-7-6-3-15,1-5-2 0,-7-10-3 16,0-5 2-16,2-3-30 16,4-7-33-16,6-6-69 15</inkml:trace>
  <inkml:trace contextRef="#ctx0" brushRef="#br0" timeOffset="128104.8511">14023 2564 307 0,'18'-1'112'0,"0"-2"-65"16,0-2-47-16,-3-2 1 16,3 5 5-16,2-2-5 0,4 1 12 15,-1-2 3-15,-5 1-16 16,-3-1-6-16,-4 0-65 15,-8-2-190-15</inkml:trace>
  <inkml:trace contextRef="#ctx0" brushRef="#br0" timeOffset="128248.3517">14050 2382 259 0,'6'-8'22'15,"7"0"-1"-15,6 0 3 16,10 1 1-16,6-2-24 15,10 5 2-15,2 0-6 0,-4 0-10 16,-6 4-71 0</inkml:trace>
  <inkml:trace contextRef="#ctx0" brushRef="#br0" timeOffset="152358.3476">24458 3822 110 0,'2'-20'72'0,"3"3"-17"16,-1-1-24-16,0 7-5 16,1-3 23-16,0 3 21 15,-1 1-15-15,-2 1-12 16,0 0-12-16,-2 4-3 16,0 0-10-16,3 3-15 15,-3 0-6-15,0 2 3 16,0 0-13-16,0 2-10 0,-3 3-33 15,1 8 46 1,-4 17 5-16,-6 19 10 0,-11 21 3 16,-8 20 10-1,-13 17-18-15,-12 5 11 0,-8 8-8 16,-7 2 2-16,-6 1-5 16,0 7 3-16,1 8-3 15,0 3 0-15,4-1 0 16,-1 7-4-16,-1 0 3 15,-1-8 1-15,6-11 0 16,4-12 0-16,10-13 0 16,10-23 0-16,9-7 0 0,5-8-6 15,0 1 6 1,2-8-23-16,4-7 20 0,2-9-5 16,8-5 1-16,7-14-16 15,2-5-9-15,4-6 19 16,4-3-12-16,-2-5 12 15,0 0 11-15,0-4 4 16,4 1-3-16,-4-1 1 16,0 0 0-16,2 3 10 15,-2-3-5-15,2-3 20 16,4-1-22-16,7-7 4 16,12-6-7-16,15-9 0 15,9-8 0-15,11-3-1 16,5-9 1-16,2 1 0 15,0-3 0-15,-7 4 4 0,-7 5 10 16,-8 6-14-16,-9 5 1 16,-9 7 6-16,-7 8 1 15,-9 4 3-15,-5 4-11 16,-4 5 2-16,-2 0-4 16,0 0-11-16,-4 3-25 15,0 5 38-15,-7 11 0 16,-11 11 10-16,-14 9 8 15,-7 12-16-15,-11 5 6 16,-1 2-8-16,0-5 3 16,3-2 3-16,6-7-5 15,3-5 0-15,7-7 3 0,1-5-3 16,6-5 4-16,-2-5 0 16,-1-5 9-16,3-6 12 15,0-4-1 1,5-2-1-16,-1-6-3 0,8-6-2 15,-2-4-2-15,2-4-14 16,-3-9 10-16,4-5 3 16,1-4-11-16,-2-6 4 15,7-4 1-15,-1-2 1 16,1 5 7-16,2 2-18 16,1 7 0-16,1 10-2 15,0 6 2-15,2 6-5 16,0 3-14-16,-1 6-40 15,-1-2-42-15,-4 4-116 16</inkml:trace>
  <inkml:trace contextRef="#ctx0" brushRef="#br0" timeOffset="153661.3489">24834 3500 109 0,'-31'13'14'0,"-6"-1"24"0,-11-3-13 16,0-4 6-16,-2-3-3 15,6-6-18-15,4-2 14 16,6-5-1-16,12-4 2 16,7-7 2-16,6-5-26 15,7-6 1-15,8-6-4 16,9-7 1-16,12 0 0 16,9 0 1-16,9 6-1 15,9 5-3-15,3 3 7 16,8 6-3-16,4 5 9 15,-2 3-8-15,-1 6 5 16,-8 5-6-16,-13 9-5 0,-13 5 4 16,-13 5-5-16,-11 8 6 15,-18 14 22-15,-10 14-16 16,-9 11-2 0,-9 2-4-16,-4 0 3 0,0-7-7 15,3-14 4-15,4-8-18 16,4-8-7-16,4-6 8 15,9-6-8-15,5-5 20 16,10-7 3-16,15-12-65 16,17-11-12-16,15-12 75 15,16-9 4-15,7-6 3 0,-2 2 40 16,-12 6 24-16,-15 10 29 16,-18 10-24-16,-9 10-30 15,-9 8-19-15,-2 2-23 16,-2 2-25-16,0 9 11 15,-7 6 12-15,-7 16 4 16,-7 8 1-16,-4 11-2 16,-2 7-1-16,4-7 0 15,7-10-5-15,7-8 5 16,7-12 0-16,6-6 3 16,4-10 21-16,15-10-13 15,10-6-8-15,13-12 1 16,14-15-4-16,7-10-10 15,0-10 4-15,-5 0 6 0,-13 8 3 16,-12 11-1-16,-12 15 1 16,-15 13-3-16,-3 7-6 15,-3 7-16-15,-2 4 10 16,-2 10 11-16,2 8 1 16,-5 12 0-16,1 6 5 15,0 9-1-15,-3-3-2 16,1-5-1-16,0-6-1 15,4-11-6-15,2-8 6 16,2-10 14-16,12-14-14 16,9-16-21-16,10-16-26 15,9-21-40-15,12-21-107 0</inkml:trace>
  <inkml:trace contextRef="#ctx0" brushRef="#br0" timeOffset="153840.8474">25786 3069 106 0,'49'-77'121'15,"-13"19"-41"-15,-14 17 16 0,-15 19-32 16,-5 13-64-16,-4 6-20 15,-2 9 7-15,-1 10 6 16,1 12 7-16,-6 11 13 16,2 15-6-16,1 10 3 15,-1 14-10-15,0 4 2 16,4 1 2-16,2-5-4 16,4-10-4-16,2-16-3 15,4-18-26-15,-2-12-25 16,-2-10 41-16,-1-14-59 0</inkml:trace>
  <inkml:trace contextRef="#ctx0" brushRef="#br0" timeOffset="153995.8463">25708 3273 254 0,'-22'-19'132'16,"13"5"-56"-16,9 3-29 16,15-4-36-16,19 3-6 15,19 1 16-15,24-2-21 16,12 1 1-16,5 5-3 15,-7 0-12-15,-19 3-40 16,-12 2-81-16</inkml:trace>
  <inkml:trace contextRef="#ctx0" brushRef="#br0" timeOffset="154511.8561">26232 3030 352 0,'-2'9'0'0,"0"0"-9"16,4 0 9-16,4 12 27 16,4 7 3-16,3 14 12 15,3 16-7-15,-1 11-30 16,1 3 4-16,-3 2-1 16,-2-7-6-16,-4-14 2 15,-2-9-4-15,-5-12 0 16,0-10-1-16,0-8 1 15,0-5 0-15,0-9 11 0,-2-3 20 16,2-6-3 0,2-12-28-16,2-16-13 0,7-21 10 15,9-25-25-15,9-16 20 16,11-9 6-16,7 3 2 16,2 8-1-16,0 17 1 15,-2 13 0-15,-5 14-2 16,-2 10 3-16,-2 8-1 15,0 11 0-15,-2 5 5 16,-5 9-11-16,-2 5 6 16,-2 10-7-16,-4 5 5 15,-2 9-5-15,-5 12 7 16,-7 11 0-16,-16 8 4 16,-11 4-1-16,-13 3-3 0,-11-3 1 15,-12-2 11-15,-8-7-12 16,-11-2 2-16,-6-5-2 15,-1-6-12-15,4-4-13 16,12-6-57-16,12-4-11 16,17-3-20-16</inkml:trace>
  <inkml:trace contextRef="#ctx0" brushRef="#br0" timeOffset="154959.8445">27115 3148 334 0,'24'-2'63'0,"-13"-2"-22"0,-9-2 32 16,-2 4-35-16,-2 0-29 15,-2 4-9-15,-11 8-6 16,-10 8 4-16,-8 11 2 16,-10 9 0-16,-1 6-9 15,6 2 9-15,9-6-13 16,11-7 7-16,9-7-7 15,7-7 13-15,11-9 1 16,9-6 0-16,15-8-2 16,16-11-13-16,13-7-8 0,12-17-30 15,4-16-47 1,-2-7 53-16,-9 2 46 0,-16 8 35 16,-15 16 29-16,-14 14-30 15,-18 14-24-15,-4 6-10 16,-6 8 0-16,-6 8 4 15,-1 10 11-15,-3 10-2 16,-1 8 2-16,-1 8-12 16,7-2-2-16,-1-2-1 15,8-5 0-15,0-13-1 16,6-8-5-16,0-8 6 16,7-10-6-16,11-8 1 15,11-12-43-15,12-17-41 16,8-16-41-16</inkml:trace>
  <inkml:trace contextRef="#ctx0" brushRef="#br0" timeOffset="155151.3442">27795 2893 145 0,'11'-42'132'0,"-9"12"-49"15,-2 10 2-15,0 8-42 16,0 7-43-16,0 5-12 16,2 3-11-16,-2 11 23 15,2 12 11-15,-4 15-5 16,0 12 12-16,-4 15-18 15,-8 12 2-15,-1 5-5 16,-4-2 3-16,4-7-14 16,-3-10-15-16,5-15-46 15,1-14-32-15</inkml:trace>
  <inkml:trace contextRef="#ctx0" brushRef="#br0" timeOffset="155328.3468">27757 3052 410 0,'5'-13'112'16,"-1"6"-96"-16,-2 0-10 15,7 3-6-15,14 4 0 16,14 4-1-16,19 1-4 16,17 3-21-16,10 0-37 15,2 1-123-15</inkml:trace>
  <inkml:trace contextRef="#ctx0" brushRef="#br0" timeOffset="233130.3466">16950 572 127 0,'7'-12'5'15,"0"1"-5"-15,1 5 0 16,1-3 16-16,0 2 60 15,-4-1-27-15,-1 2-14 16,-4-2-9-16,2 0-3 16,-2 2-8-16,0 0 1 15,0 0-10-15,0 3 2 16,-2 0 10-16,2 3-5 16,0-3 1-16,0 3 3 0,0-1-7 15,0 1 24-15,0-2-18 16,0 2-1-16,0 0 8 15,0 0-16-15,-2 0 4 16,2 0-11-16,0 0-8 16,0 0 4-16,0 2-25 15,6-2 12-15,13 0 14 16,23-2 6-16,24-2-1 16,28-6-2-16,20-2 3 15,6-6-5-15,-10 2 2 16,-15 0 0-16,-26 2 1 15,-21 4 4-15,-22 6-9 16,-13 1 4-16,-10 3-22 16,-6 5-15-16,-1 4 36 0,-10 15 1 15,-12 19 36 1,-19 18-9-16,-17 17 0 0,-9 9-16 16,-1 6-10-16,5-5 6 15,11-8-7-15,16-12 0 16,11-8-2-16,9-14 0 15,11-9-17-15,7-12-33 16,4-9-13-16,5-7-6 16,11-13-160-16</inkml:trace>
  <inkml:trace contextRef="#ctx0" brushRef="#br0" timeOffset="233371.3495">17333 785 247 0,'-22'-7'125'16,"7"-5"-44"-16,8-1-34 15,4 4-35-15,11-1-11 16,7 0-1-16,18-1 1 16,14 1 13-16,20-2-12 15,14 2-2-15,2 2 0 16,0 4-4-16,-6 2-17 15,-13 4-57-15,-10 0-75 0</inkml:trace>
  <inkml:trace contextRef="#ctx0" brushRef="#br0" timeOffset="233889.8468">18401 430 504 0,'2'0'0'0,"0"1"-42"15,-6 3-7-15,-5 10 49 16,-9 13 16-16,-15 14 21 16,-13 16-28-16,-15 14 6 0,-9 8-2 15,4 2-9-15,6-4-4 16,16-9 0-16,14-12 0 15,17-10-3-15,13-11 7 16,13-12-2-16,14-9 26 16,20-11-19-16,25-13-8 15,17-15-1-15,11-8-5 16,-2-11 2-16,-16-2 6 16,31-79 3-16,-128 109-6 15,-14-2-12-15,-6 4 1 16,-8 0 4-16,-37-15 7 15,-11 3 12-15,2 5-7 0,6 0 11 16,16 5 1-16,18 0 11 16,18 1 21-1,15-2-33-15,14-3-16 16,15-8-3-16,14-6-12 0,20-3 9 16,14-4-4-16,10 4-5 15,2 8 15-15,-9 6 0 16,-8 6-16-16,-15 11-27 15,-12 9-21-15,-7 8 10 16,-9 11 4-16,-2 6-12 16,-4 8-13-16,2 3-38 15</inkml:trace>
  <inkml:trace contextRef="#ctx0" brushRef="#br0" timeOffset="234304.3463">18949 386 542 0,'-31'-1'0'0,"12"-3"-4"16,9-3-46-16,8 10 37 16,-2 6 13-16,-3 15 5 15,-1 10-1-15,-6 17-2 16,1 5 6-16,3 2-8 0,8-1 0 15,2-10 0 1,12-13 5-16,5-10 1 0,14-11 14 16,16-17-20-16,20-15-1 15,20-8-23-15,13-13 3 16,0-5 19-16,-3 4 0 16,-22 2 2-16,-21 13 12 15,-23 10 19-15,-16 8-12 16,-12 6-19-16,-14 8 0 15,-12 6 9-15,-13 8 2 16,-8 8 9-16,-9 10-16 16,1 3-1-16,8 0-5 15,11 5 2-15,14 1-9 16,15-1-17-16,17 4-34 16,14 2-92-16</inkml:trace>
  <inkml:trace contextRef="#ctx0" brushRef="#br0" timeOffset="241494.3463">15595 1535 121 0,'0'-1'9'16,"2"-3"3"-16,-2 2 0 15,2-3 12-15,0 2 12 16,-2 1-5-16,3-2-22 15,-3-2 20-15,0 2-18 16,-3 2 3-16,3-3 2 16,-2 4 0-16,0-1 9 15,2 2-14-15,0 0-8 16,0 0 7-16,0-2-2 0,2 4 7 16,-2-4 9-1,2 2-22-15,-2 0 3 0,0 0-5 16,3 0 0-1,-1 0-3-15,2 0 5 0,6-3-2 16,5 2 0-16,7-2 4 16,14 2 2-16,6 2-4 15,11 2-1-15,14-2 5 16,12 4-5-16,10-2 3 16,7 4-3-16,6-3 3 15,3 4-3-15,-5-4-1 16,-4 2 0-16,-3 0 5 0,1 0-5 15,0-1 0 1,2 2 0-16,-2-2 3 0,-3-3-4 16,-2 1 1-16,0-3 0 15,-2 2-3-15,2 0 5 16,0-2-2-16,0 2 0 16,-2 1 4-16,-4 0-8 15,0 3 4-15,-1 0 0 16,2 0-4-16,4 5 3 15,-1-2 0-15,-2 1-1 16,-2-3-1-16,-2 2 2 16,0-3 1-16,-8-2 0 15,1-2-4-15,-10-2 5 16,-1-2-1-16,-5 0 0 16,0 2 3-16,-3 0-9 0,5 0 6 15,8 6 0-15,5 0-3 16,3 2-16-16,4 1 12 15,-2-4 5-15,-5-1 0 16,-10-4 0-16,-10-2 2 16,-11 0 0-16,-8-3-1 15,-7 0 4-15,-7 1-3 16,-7-1 0-16,-3 5-3 16,-2 0 1-16,1-3-8 15,-5 3 9-15,4 0-2 16,-4 0 6-16,-2 0 4 15,-4 0 12-15,2 0-8 16,-2 0 12-16,2 0-6 16,0 0-4-16,0 0 13 0,0-2-13 15,0 2 3-15,0 0 1 16,-2 0-14-16,2-2 3 16,0 2-6-16,0 0 0 15,0 0-5-15,0 0 0 16,0 0 4-16,0 0 0 15,0 0-4-15,-3 0 2 16,3 0 3-16,0 0 0 16,0 0 4-16,0 0-1 15,0 0 4-15,3 0 9 16,-3 0-15-16,0 0 5 16,0 0-6-16,2 0 0 15,-2 0-4-15,2 0 4 0,-2-2-1 16,2 2-3-16,-4-2-18 15,2 2 1-15,-2 0-51 16,2 0-87-16</inkml:trace>
  <inkml:trace contextRef="#ctx0" brushRef="#br0" timeOffset="246766.3486">22242 1025 254 0,'9'-23'71'0,"-3"0"-13"15,-1 0 26-15,-3 2-41 16,1 7 46-16,-1-1-12 16,-2 5-20-16,0 2 8 15,-2 4-44-15,2 2-21 0,0 2-2 16,0 0-44 0,0 4-1-16,-3 6 17 15,1 8 30-15,-5 8 3 0,3 13 0 16,2 7-3-16,0 3 0 15,4 1 6-15,0-3-15 16,4-3-3-16,4-2-46 16,1-1-37-16,0-2-90 15</inkml:trace>
  <inkml:trace contextRef="#ctx0" brushRef="#br0" timeOffset="247126.3509">22839 1307 419 0,'-9'3'5'0,"1"-3"-5"16,3 0 0-16,-2-5-1 15,1 5 2-15,-1-2-1 16,-2 0 3-16,2 0-1 15,5-4-4-15,2-2-35 16,5-4 34-16,2-2-1 16,3 0 8-16,4 0 1 0,1 6-5 15,-4 2 0-15,-1 6-5 16,-4 6 0-16,-1 6 5 16,-3 10 9-16,-4 8 12 15,-7 6-5-15,0 2-2 16,-5-1-12-16,1-1 4 15,0-7-6-15,2 0-17 16,-1-7-78-16,3-4-70 16</inkml:trace>
  <inkml:trace contextRef="#ctx0" brushRef="#br0" timeOffset="247522.8465">23381 863 427 0,'-9'-17'58'0,"1"2"-3"16,2 3 17-16,6 3-7 16,0 5-42-16,3 4-23 15,0 0-2-15,3 2-15 16,15 2 16-16,16 0 1 15,19-1 0-15,17 0-2 16,10-1-2-16,-3 0 4 16,-11-2 0-16,-20 0-10 15,-14 0 1-15,-14 2-19 16,-11 1-25-16,-6 8 39 0,-8 5 7 16,-2 12 7-1,-9 10 11-15,-8 14 0 0,-6 11 13 16,-2 3-23-16,2 2-1 15,4-6 3-15,8-4 0 16,5-9-6-16,4-11-9 16,6-9-39-16,4-8-9 15,6-10-32-15</inkml:trace>
  <inkml:trace contextRef="#ctx0" brushRef="#br0" timeOffset="247715.8449">23711 1051 289 0,'-11'-7'295'16,"5"2"-216"-1,3-2-68-15,6 2 20 0,-1 3-11 16,9 2-17 0,20 0-6-16,18 2-3 0,24-1-42 15,23 3-26-15,4 1-80 16,1-3-122-16</inkml:trace>
  <inkml:trace contextRef="#ctx0" brushRef="#br0" timeOffset="248183.8453">24788 802 545 0,'0'6'0'16,"-3"-2"-30"-16,-3 0-25 15,-10 10 55-15,-10 12 13 16,-17 14 3-16,-12 14 2 16,-8 12-15-16,5 5 0 15,9-1-2-15,16-4 2 16,20-12 2-16,13-6 4 16,13-12-2-16,16-12 19 15,17-9-22-15,17-15-3 16,8-11-1-16,4-13-12 15,-7-10 4-15,-17-4-4 0,-29-3-34 16,-30 2 29 0,-35 6 17-16,-24-1 8 0,-18 10 35 15,-4 3-33-15,9 3-1 16,18 4 16-16,17 1 28 16,16 1 10-16,16-2-55 15,11-3-8-15,8-10-5 16,9-9-22-16,10-5 15 15,6-8-2-15,5 3 5 16,0 5 6-16,-5 10 3 16,-4 11-7-16,-7 10-8 15,0 8-34-15,3 9 35 0,0 10-8 16,8 7-31 0,6 6-52-16,7 4-35 15</inkml:trace>
  <inkml:trace contextRef="#ctx0" brushRef="#br0" timeOffset="248432.8515">25276 746 508 0,'-18'0'59'16,"3"1"-59"-16,3-2-43 15,1 4 39-15,-5 9 6 16,-7 9-2-16,-6 9 3 0,-3 6 3 15,3 8 5 1,11-1-11-16,12 3 7 0,12-7 9 16,17 0-13-16,21-10-3 15,22-4 0-15,21-9-50 16,15-12-10-16,2-10-43 16,-6-8-89-16</inkml:trace>
  <inkml:trace contextRef="#ctx0" brushRef="#br0" timeOffset="248621.3478">25579 921 367 0,'-29'2'60'0,"7"-2"-44"15,13 0-5-15,5 0-5 16,1 3-5-16,-2 6 8 0,-1 12 16 16,-3 6 6-16,-2 8-24 15,0 10 7-15,0 2-14 16,7 2-1-16,-2-3-13 15,6-6-44-15,3-4-48 16,4-10-71-16</inkml:trace>
  <inkml:trace contextRef="#ctx0" brushRef="#br0" timeOffset="248875.8533">26371 703 462 0,'13'-9'77'0,"-5"4"-77"16,0 1 0-16,-6-1-11 15,0 9 4-15,2 6-3 16,-4 11 10-16,0 11 11 16,-4 17-7-16,-12 13 21 15,-13 12-7-15,-102 199-12 16,102-219 3-16,-5 4-9 15,-1 2-15-15,-6 2-41 16,-43 65-63-16,-19-3-37 16</inkml:trace>
  <inkml:trace contextRef="#ctx0" brushRef="#br0" timeOffset="249356.8465">21547 749 265 0,'13'-19'215'15,"-4"2"-159"-15,-4 6-45 16,-5 0-11-16,-3 9-21 16,-6 12 21-16,-13 17 39 15,-14 15 7-15,-15 18-25 0,-9 18-10 16,4 12 9-16,13 4-15 16,26 7-2-16,21-3 7 15,23 1-10-15,19 1-2 16,22-2-23-16,12-6-77 15,11-4-64-15</inkml:trace>
  <inkml:trace contextRef="#ctx0" brushRef="#br0" timeOffset="252459.3435">28510 1458 300 0,'7'-12'72'16,"0"1"-61"-16,-5 6 8 16,-2-2 16-16,-2 7-13 15,-2 0-18-15,-10 7 3 16,-11 4 34-16,-15 10 0 15,-18 9-26-15,-15 12 17 16,-7 8-26-16,1 14-6 16,6 5 8-16,4 5-4 0,9 4-2 15,4-3-2 1,4-6 2-16,13-2-3 0,12-8 1 16,14-9 0-16,15-8 11 15,13-9-6-15,14-12 21 16,18-14-7-16,14-15-17 15,14-17-4-15,6-12-10 16,-2-14-17-16,-9-7 20 16,-19-2-37-16,-22 0 6 15,-18-1 30-15,-18 6 10 16,-8 2 0-16,-6 7 0 16,2 12-2-16,3 12 0 15,5 10-65-15,-1 12-6 16,2 16-25-16</inkml:trace>
  <inkml:trace contextRef="#ctx0" brushRef="#br0" timeOffset="252774.3462">28591 2249 409 0,'-21'10'0'0,"-3"-5"-11"15,0-3 11-15,-5-2 2 16,-4 0 9-16,4 0-5 16,2-2 43-16,11-5-10 15,5-3-21-15,11-3 1 16,6-9-19-16,13-6-9 0,12-6 9 16,11-1-4-16,5 7 4 15,-1 4 7-15,-6 7-7 16,-9 12 0-16,-10 10-18 15,-7 9 11-15,-12 7 5 16,-10 11-4-16,-3 7-13 16,-7 3-42-16,1-1-41 15,11 2 20-15</inkml:trace>
  <inkml:trace contextRef="#ctx0" brushRef="#br0" timeOffset="253065.344">29063 2312 371 0,'-4'-7'138'16,"-7"-2"-117"-16,-10 1-10 0,-3-2 34 16,-10 3-17-16,-3 4-6 15,-5-1-22-15,3-1 12 16,10 3 16-16,10 1-1 16,10-3 19-16,6-1-40 15,6-4-2-15,3-5-8 16,12-11-25-16,9-1 12 15,8-2 0-15,10 1 17 16,-1 4 1-16,-5 11-1 16,-13 4-12-16,-6 8-11 0,-9 8-11 15,-6 4 10 1,-3 11 7-16,-4 2-29 0,-5 8-7 16,-4-1-47-16,2 4-33 15</inkml:trace>
  <inkml:trace contextRef="#ctx0" brushRef="#br0" timeOffset="253373.8464">29473 2292 474 0,'-4'0'99'0,"-2"-3"-92"16,0-1 6-16,2 3 38 15,-2-3-45-15,-7 2-5 16,-6-3-1-16,-3-2 15 15,2-2 1-15,4-1 7 0,6-2-22 16,7-1 5-16,8-3-12 16,6-5 1-16,9-5-12 15,13-2 16-15,7 1-10 16,-1 4 9-16,-6 5 2 16,-4 10-20-16,-14 6-3 15,-6 9-12-15,-2 6 20 16,-2 6 13-16,-1 7-11 15,-4 6 3-15,-2 3-72 16,2 2-57-16,2-2-45 16</inkml:trace>
  <inkml:trace contextRef="#ctx0" brushRef="#br0" timeOffset="253690.3443">30057 2292 378 0,'-19'8'125'16,"3"-3"-120"-16,3-5 11 16,5-3 14-16,-2 1-25 15,-3-2-1-15,-6-4 11 16,-1 0 2-16,3-2 28 16,1-6-10-16,7-3-30 15,3-4 17-15,6-1 1 16,8-5-22-16,7 0 9 15,6 0-10-15,1 8 2 16,3 4 6-16,-8 7-8 0,-3 6-8 16,-7 4-24-16,-1 8 1 15,-2 4 26-15,-1 6-11 16,-1 10-16-16,1 5-29 16,-6 3-35-16,3 0-59 15</inkml:trace>
  <inkml:trace contextRef="#ctx0" brushRef="#br0" timeOffset="254372.8423">30686 1918 543 0,'-2'3'18'15,"-2"-1"-9"-15,-2-4-9 16,4 2 7-16,-2 0-2 0,2-3-5 16,0 3 6-16,-5-1-6 15,-1-3 0-15,-2 0 1 16,1-4 8-16,1 0-9 15,6-2 0-15,2-2-1 16,4 0-14-16,7 2 1 16,3 1 1-16,-2 2 8 15,5 5 0-15,-4 4-12 16,-5 5 3-16,2 8 10 16,-8 7 4-16,-2 6 10 15,-8 8 12-15,-4 2-22 16,-13 2 12-16,-9-2-9 0,-3 0-6 15,-6-6-2 1,1-4-51-16,4-6-91 16</inkml:trace>
  <inkml:trace contextRef="#ctx0" brushRef="#br0" timeOffset="254775.8454">31070 1434 446 0,'-16'-15'99'15,"7"3"-30"1,11 0-26-16,3 2-17 0,-1 5-13 16,7-2-13-16,11-3-20 15,16 1 10-15,16-6-19 16,15 3 1-16,5 2 22 15,-3-2-12-15,-9 3 18 16,-13 0 0-16,-13 6-7 16,-16-2-13-16,-11 5-71 15,-7 8 70-15,-6 8 13 16,-9 11 8-16,-7 11 13 16,-12 13 13-16,-5 14-7 15,-6 13 7-15,1 6-10 16,4 8 7-16,4-2-5 15,8-4-17-15,6-12 8 0,6-16-9 16,3-12 2-16,4-12-6 16,5-15-31-16,0-9-38 15,0-6 34-15</inkml:trace>
  <inkml:trace contextRef="#ctx0" brushRef="#br0" timeOffset="254967.347">30996 1694 352 0,'-9'-18'141'0,"5"1"-55"15,4 8 9-15,9-2-53 0,3 8-37 16,15 1-5-16,21 2 0 16,12 5-8-16,6 4-9 15,8 2-36-15,-9 4-76 16,-10-4-111-16</inkml:trace>
  <inkml:trace contextRef="#ctx0" brushRef="#br0" timeOffset="255474.8422">32028 1427 349 0,'2'-8'83'16,"0"5"-53"-16,0-4 7 16,1 3 6-16,-6 4-43 0,1 2-56 15,-4 5 56-15,-12 9 5 16,-8 7 0-16,-17 16 12 16,-11 17-8-16,-6 12-3 15,0 14-6-15,5 4 5 16,12 1-1-16,14-5 0 15,14-10 1-15,17-12 28 16,9-12 6-16,11-10 23 16,7-13-23-16,4-15-35 15,3-13-3-15,-3-12-1 16,3-16-33-16,-5-7 24 0,-6-6-15 16,-9-6 18-1,-10-4-19-15,-8-3 15 0,-9-6 9 16,-7-4 1-16,-7 0 0 15,-2 0 26-15,1 7-4 16,2 8-2-16,1 10-4 16,5 8 1-16,7 6 34 15,1 10-46-15,4 4 1 16,4 5 9-16,6 4-15 16,2-2-3-16,11 6-20 15,12 1-25-15,14 3 4 16,10 5-14-16,11 3-34 15,4 1-46-15</inkml:trace>
  <inkml:trace contextRef="#ctx0" brushRef="#br0" timeOffset="255728.3431">32418 1349 406 0,'-6'7'48'0,"-2"-4"-48"15,2 1-15-15,1 2 15 16,-5 8 28-16,-6 8-16 16,-2 4 16-16,0 5-24 15,0 3-1-15,7 0 14 0,7-4-15 16,4-2 11-16,4-3 5 16,10 0-4-16,8-7 21 15,9-1-32-15,16-8-3 16,11-1-35-16,7-8-57 15,1-2-79-15</inkml:trace>
  <inkml:trace contextRef="#ctx0" brushRef="#br0" timeOffset="255953.3458">32626 1467 452 0,'-10'0'0'0,"6"3"-13"15,2 1 13-15,-3 6 14 16,-1 8 3-16,-5 10 29 0,-3 11-22 16,-1 12-9-16,-1 7-1 15,3 7-10-15,-1 1-2 16,5-1-2-16,1 0-13 16,-2-9-9-16,2-5-54 15,3-5-51-15,1-8-84 16</inkml:trace>
  <inkml:trace contextRef="#ctx0" brushRef="#br0" timeOffset="256342.8452">32998 1369 318 0,'-11'-22'68'16,"9"-2"-4"-16,4 0-3 15,4 2 13-15,1 2-36 16,4 2 19-16,-2 5-18 16,0 4-39-16,-1 3 0 15,2 6-2-15,3 6 1 0,10 8 1 16,12 10 0-1,12 19 0-15,6 15 3 0,7 21-1 16,3 20-2 0,-5 17 0-16,-5 9 5 0,-11 3-7 15,-15-4 2-15,-22-10 0 16,-21-9-5-16,-23-11 5 16,-42-10-1-16,-23-12-7 15,-26-13-48-15,-22-17-24 16,1-17-71-16,1-6-79 15</inkml:trace>
  <inkml:trace contextRef="#ctx0" brushRef="#br0" timeOffset="256983.3509">27819 1143 128 0,'3'10'222'15,"-3"0"-217"-15,-10 2-5 16,-5 2 59-16,-20 10 29 15,-23 15-26-15,-18 12-25 16,-12 11-6-16,-1 7-9 16,14 1-13-16,17 0 34 15,20 0-39-15,16 3 8 16,13-1 2-16,11-1-11 16,9-4 6-16,5-6-9 15,3-10-7-15,2-9 2 16,-1-5-52-16,2-3-32 15,3-2-57-15,8-1-152 16</inkml:trace>
  <inkml:trace contextRef="#ctx0" brushRef="#br0" timeOffset="261994.071">31303 1594 109 0,'5'2'125'0,"-3"-2"-97"16,1-2 35-16,-3 0 23 16,0 2-29-16,2-2-21 15,-2 2-17-15,0 0 7 16,0 0-16-16,2 0-7 16,-2 0-6-16,0 0 1 15,7 2 2-15,4 2 5 16,7 4-3-16,4 1 5 15,12 0-1-15,1 3 5 0,3 2 3 16,4-3-13 0,1 3 8-16,-3-2 2 0,-3-5-11 15,-3-1 18-15,-10-4-1 16,-8 0 6-16,-7-2 13 16,-7-2-22-16,-4 0 2 15,2 0-16-15,-2 0 0 16,2 0-13-16,0 0-45 15,0 2-14-15,0 0-30 16,0 6-116-16</inkml:trace>
  <inkml:trace contextRef="#ctx0" brushRef="#br0" timeOffset="266187.5684">27686 2317 129 0,'-13'-12'64'15,"-1"-4"-4"-15,5 3-15 16,0-2 21-16,2 3-36 16,3 1 10-16,-1-1 0 15,3-1 4-15,0-1-21 16,0 0 4-16,0 2-24 15,0 3 8-15,-3 2-11 16,5 3-15-16,-3 4-10 16,1 2-36-16,0 9 55 0,2 3 1 15,0 9 5-15,4 13 2 16,10 7 7-16,11 5-2 16,17 4 22-16,22 1-9 15,25-2 0-15,34 0-11 16,35-5-6-16,32-5 2 15,24-5-5-15,13-5 0 16,1-5 2-16,-8-5-1 16,-14-9-1-16,-10-3 0 15,-14-7-8-15,-14-4 6 16,-28-5 2-16,-26 0 0 16,-32 0 12-16,-28-2-9 15,-25 1 9-15,-16 2 0 16,-4 0-11-16,-5 2 8 0,-2 0-9 15,-2 2 0-15,3 0-3 16,-3 2 3-16,0 0 0 16,0 0 0-16,0 0-8 15,0 2 7-15,0-2-8 16,0 0 7-16,-3 0-2 16,3 0 8-16,0 0-4 15,0-2 8-15,0 2-7 16,0 0 18-16,-2 0-13 15,2-3-2-15,-2 1-3 16,0 1 3-16,0-3-4 0,2 2 0 16,-3-1-2-1,3 3 0-15,0-2-9 16,0 4 3-16,0-2 4 0,0 0 1 16,0 0 3-16,0 3 0 15,0-6 2-15,0 3-3 16,0 0 1-16,0 0 0 15,0 0 4-15,0 0-1 16,0 0-2-16,0 0-1 16,-2 0 5-16,2 0-11 15,0 0 6-15,0 0-24 16,2 0-17-16,-2 0-45 16,0 0-64-16,-2 5 38 15</inkml:trace>
  <inkml:trace contextRef="#ctx0" brushRef="#br0" timeOffset="267896.072">30969 2435 122 0,'-13'-5'62'0,"3"3"-27"15,8 0-1-15,4 2 17 16,-2 0 1-16,4-2-7 15,-2 4-8-15,0-2-22 16,-2 0-15-16,0 2-7 16,2 2 7-16,5 2 2 15,11 6-1-15,15 8 18 16,23 6 2-16,24 6-8 16,29 0 3-16,29 3-11 15,27-6-4-15,27-2 5 16,15-10-5-16,9-5-1 15,-4-5 0-15,-18-9 1 16,-24-6-1-16,-25-6 0 0,-29-3 1 16,-28 2 8-16,-20-3 6 15,-29 0 10-15,-12 4-8 16,-12 2-10-16,-7 2-1 16,-4 3-6-16,3 6-2 15,-7-2-2-15,0 3-7 16,2 3-6-16,-2-6-11 15,2 3-8-15,0 0 20 16,-2 0-12-16,0 3-28 16,0-2-53-16,0 2 24 0,2 5-22 15</inkml:trace>
  <inkml:trace contextRef="#ctx0" brushRef="#br0" timeOffset="308675.5544">15340 4775 245 0,'-2'-7'51'16,"0"3"-28"-16,0 1 39 0,2-2-33 16,-2-1-6-16,4 2-1 15,-4-4-18-15,4 0 15 16,-2 0-3-16,0-2 7 16,2 3 20-16,0-2-9 15,0 1-14-15,0 0 1 16,-2 2-14-16,4 3 11 15,0-4-18-15,0-1 3 16,9 2-11-16,5-4 8 16,7 0 0-16,6 0-2 15,7 0 5-15,-1 1-4 16,-1 4 1-16,-3 1 0 16,-8-1-9-16,-9 5 6 15,-5 5-3-15,-7 1 5 16,-2 9 1-16,-6 10 16 0,-9 11-9 15,-9 10-7-15,-12 9 10 16,-8 3-7-16,-7 0-3 16,-3-2 0-16,2-3-6 15,-2-2 1-15,-4-5-7 16,0-5-8-16,3-8 18 16,4-6-19-16,8-9 1 15,15-6 13-15,13-5-7 16,6-2 14-16,9-5-15 15,5 0 15-15,9-2 3 16,5-1-3-16,14 1 15 16,11-2 10-16,8 0-20 0,6 0 9 15,2 0-14 1,1 3-7-16,-1-2-56 0,-4 1-201 16</inkml:trace>
  <inkml:trace contextRef="#ctx0" brushRef="#br0" timeOffset="309422.0527">16328 4592 253 0,'0'-5'89'16,"-2"4"-88"-16,-7-1 10 16,-7 0 3-16,-8 4-13 15,-10 0 9-15,-3-1 11 16,-3 4-18-16,-3 1 0 15,7-3-3-15,5 0-2 16,4 1 0-16,7-2 4 16,9-2 20-16,5 0 6 0,4 0-15 15,4-2 2-15,-2 2-15 16,2 0 0-16,2 2 0 16,0-2 3-16,1 3-3 15,-1 6 5-15,4 3 6 16,-6 8 26-16,-4 10-25 15,-6 8-1-15,-7 4 3 16,-5 4-10-16,-2-1-2 16,-1-4-2-16,3-7 0 15,5-2-3-15,1-6 1 16,5-9-13-16,3-7 15 16,4-5 0-16,0-5 14 15,2-3-11-15,2-6 1 16,0-4-8-16,4-6 3 0,7-4 1 15,8-3-1-15,6 3 0 16,8 1-1-16,5 3 2 16,7 2 0-16,-3 4 14 15,-3 4-11-15,-8 4 6 16,-8 2-7-16,-10 6 6 16,-6 1-3-16,-2 7 7 15,-7 8 11-15,-2 9 5 16,-7 5-23-16,-4 7 3 15,-6 5-6-15,-5 2 4 16,-2-4-7-16,-5-1 1 16,-6-3-26-16,-1-8-5 15,-1-4-35-15,-2-6-8 0,3-4-27 16,3-8-26-16</inkml:trace>
  <inkml:trace contextRef="#ctx0" brushRef="#br0" timeOffset="309861.061">16970 4534 453 0,'13'-6'44'0,"-3"2"-26"16,-8 4 42-1,-2 0-34-15,-5 1-18 0,-4 10-7 16,-15 13 15-16,-19 12 0 16,-13 16-13-16,-15 17-3 15,-7 9 0-15,5 4-10 16,12 0 6-16,14-7-9 16,16-10-2-16,16-14 10 15,8-16-15-15,10-7 20 16,7-12 9-16,9-7-6 15,5-5 20-15,10-13-7 16,5-8-9-16,6-14 22 0,-5-4-21 16,-4-2 24-16,-9 2-32 15,-14 0-3-15,-11 5 2 16,-9 5-12-16,-6-1-3 16,-5 5 13-16,-2 5-36 15,-2 2 26-15,4 6 6 16,3 0-21-16,1 4-23 15,5 2-80-15,5-1-148 16</inkml:trace>
  <inkml:trace contextRef="#ctx0" brushRef="#br0" timeOffset="311289.0467">19019 4834 433 0,'-5'0'34'0,"3"-1"-33"15,0-4 93 1,-1 1 11-16,1 3-58 16,2-3 4-16,-2 1-18 0,0 1-13 15,2-2 8-15,0-1-25 16,0-4-6-16,2 0 2 15,2-6-17-15,8-3 6 16,5 2-4-16,10-5 0 16,7 4 15-16,5 1-13 15,7 3 9-15,-2 1 4 16,-1 5-3-16,-8 3-4 16,-8 2 4-16,-10 4-17 15,-5 4 14-15,-6 6 5 16,-6 8 2-16,-6 11 20 0,-12 6-20 15,-11 11 34-15,-15 10-26 16,-12 5-8-16,-5-1 6 16,3-6-3-16,7-8-3 15,11-10 0-15,9-12 5 16,6-8-10-16,10-4 5 16,1-1 0-16,6-8-5 15,3 0-8-15,3-4 3 16,2-1 0-16,4-1-12 15,7-6 21-15,14-3-14 16,10-4-5-16,17-4 7 0,12-5-29 16,7-2-4-1,6-1-26-15,3 2-48 0,-2 0-112 16</inkml:trace>
  <inkml:trace contextRef="#ctx0" brushRef="#br0" timeOffset="312013.0464">20166 4604 372 0,'8'0'134'0,"-4"0"-118"0,-2 0-15 15,-2 0 71-15,0 0-7 16,0 0-44-16,0 0 18 16,-2 0-3-16,0-3-33 15,-6 0-6-15,-2-3-3 16,-9 1-10-16,-6 0 14 16,-14-2-9-16,-1 6 11 15,-2-1 0-15,1 0-10 16,6 2 7-16,8 0-9 15,12 0 4-15,5 0 7 16,6 0-21-16,4 0 11 16,0 0-10-16,2 2-16 0,-2 0 37 15,2 4-4 1,0 4 4-16,2 4 9 16,-4 6-9-16,0 8 15 0,-6 6 3 15,-2 4-17-15,-3 2 9 16,-5-2-10-16,3-2 0 15,-3-6 1-15,1-3-1 16,1-6-3-16,3-7-1 16,5-3 4-16,-1-5 0 15,7-6 0-15,0-6-4 16,2-5 0-16,5-8-10 16,3-8 11-16,11-2 1 15,6-3 4-15,6 4-7 0,5 5 5 16,4 7 0-1,1 9 8-15,-1 4-6 0,-2 6 1 16,-6 2 2-16,-7 5-1 16,-10 4 3-16,-5 3 0 15,-8 2-5-15,-4 8 24 16,-10 4-14-16,-5 10 5 16,-12 3-11-16,-6 4 0 15,-5-4 0-15,-2-6-6 16,0-4-5-16,0-8 0 15,3-6-22-15,2-2-10 16,4-4-23-16,2-2-18 16,7-3-14-16,4-8-15 15</inkml:trace>
  <inkml:trace contextRef="#ctx0" brushRef="#br0" timeOffset="312553.545">20940 4560 355 0,'9'-5'14'0,"-5"2"-10"16,-4-1 95-16,-2 4-50 0,2 0-43 15,-6 4-5-15,-7 8 3 16,-14 10 21-16,-12 12-20 16,-14 14-4-16,-9 10 2 15,2 3 0-15,6 1-6 16,11-7 3-16,14-2 0 16,12-7-2-16,10-6 3 15,7-5-1-15,5-9 12 16,3-6-8-16,3-8 20 15,1-7 1-15,3-5-10 0,10-5-11 16,4-10-4 0,4-9-9-16,5-10 6 0,-2-4 6 15,-5 1-3-15,-11-1 13 16,-6 6-12-16,-8 5 12 16,-4 3-4-16,1 3 7 15,-3 3 16-15,0 2-19 16,0 6 7-16,-3-1-14 15,-1 0-5-15,-2 1-2 16,-6-2-7-16,-3 3 2 16,-3-2-1-16,-2 5-30 15,2 0 15-15,5 4-14 16,-1 0-49-16,8 4-20 16,6-2-101-16</inkml:trace>
  <inkml:trace contextRef="#ctx0" brushRef="#br0" timeOffset="328790.6488">22572 9025 158 0,'-3'-1'116'0,"6"-1"-68"15,-3-1-5-15,0 1 9 16,0 2-5-16,0 0-16 16,0-2-5-16,0 2-4 15,0 0-16-15,0 0 10 16,0 0-16-16,-3 0 0 15,6 0-5-15,-3 0 3 0,0 0 2 16,0 0-1-16,-3 0 3 16,3 0-4-16,0 0 2 15,0 0 0-15,0 0 3 16,0 2-3-16,0-4 0 16,3 4 0-16,-3-2-3 15,3 0 0-15,-1 0 2 16,4 2 1-16,5-2 4 15,3 3 0-15,3-1-4 16,3-1 9-16,7 1-5 16,2 0 12-16,7-2-9 15,4 3-1-15,7-3 7 16,5-3-9-16,2 1 5 0,0 2 0 16,4-2-3-16,0 2 6 15,-2 0-12-15,0 2 0 16,-3 0 2-16,1 1 2 15,1 1-4-15,-3-1 0 16,1 1 3-16,-6 1-5 16,-3-3 2-16,-5 1 0 15,-4 0-1-15,-8-2 2 16,2 3-1-16,-4-1 0 16,-6 1 3-16,0-3-4 15,0 3 1-15,-1-2 0 16,3 1-1-16,0 1 8 15,0-3-7-15,-1-1 0 0,-5 2 3 16,1 0 1-16,-5-2-4 16,-5 0 1-16,2 0 2 15,0 3 0 1,3-1-3-16,1 0 0 0,3 0 5 16,3-2-7-16,-5 1 2 15,1-1 0-15,-7 0 11 16,-3 0-7-16,-4 0 30 15,-2-1 5-15,2-1-26 16,0-5-11-16,-2 0-2 16,2-5 0-16,0-5-6 15,-2-2-1-15,2-3 7 16,0-5-6-16,2-3-11 16,0-2 14-16,2-3-5 0,0-2-1 15,1-5 5-15,-3 0 2 16,0-2 2-16,3-1 0 15,0 4-3-15,-1 0-2 16,0 4 5-16,-2 0 0 16,-2 3-8-16,0 1 7 15,-4 6 1-15,-2 3 2 16,-4 5 6-16,4 5-8 16,-3 6 0-16,7 7-2 15,0-1-8-15,2 2 10 16,-2 0 0-16,4 2 0 0,-2-2 3 15,0-2-2-15,0 4-1 16,-2-4 0-16,-5-2-2 16,0-3 5-1,-4 4-3-15,-2-4 0 0,-1 2 2 16,-1 1-10-16,-1-1 6 16,-5 5-5-16,-2 2 3 15,-6 1-10-15,-3 1 14 16,-2 1 0-16,-1 0 5 15,-5-1-7-15,-2-3 2 16,-5-1 0-16,-7 0-6 16,1-1 6-16,-5-3-10 15,0-2 6-15,0 0-10 16,2-1 8-16,0 2 3 0,0 1-8 16,4 0 7-16,-2 4-9 15,-2 0 4-15,0 0 5 16,-2 0-17-16,2-3 13 15,3 2-13-15,2-4-12 16,3 0 14-16,2-3-3 16,-1-1 22-16,3 0 2 15,3-1 1-15,6-1 5 16,6 2-8-16,7 0 2 16,6 4 5-16,7 0 2 15,3 3 4-15,4 0-6 16,2 2-2-16,0 0-7 15,0 0 2-15,2 0 0 0,-2 0-5 16,2 0 4-16,-2 0 1 16,0 2-2-16,-2 0 0 15,2-2-4 1,0 0 6-16,-2 5 0 0,2-2-3 16,-4 8 7-16,-2 6-4 15,2 8 3-15,-5 4-1 16,-1 7 6-16,2 5-8 15,1-2 0-15,1 6 0 16,4-3 4-16,2 1-4 16,2-6 0-16,2-3 6 15,0-1-8-15,1-5 2 16,-3-5 0-16,0 0-2 16,-4 0 6-16,0 0-4 0,0-3 0 15,-1 2 3-15,1-2-4 16,0-6 1-16,2 1 0 15,0-6-4-15,-2-1 4 16,4-4-4-16,0 0 2 16,0-2-17-16,-2-2-5 15,3 0-51-15,-3 0-20 16,2 2-38-16</inkml:trace>
  <inkml:trace contextRef="#ctx0" brushRef="#br0" timeOffset="330109.1535">23956 8855 110 0,'-13'-6'99'16,"-5"-3"-44"0,18 8-3-16,0 1-2 0,0-2 8 15,0 2-4-15,0-2-21 16,0 2 2-16,0 0-20 16,0 0-10-16,2 0-4 15,0 0-1-15,-2 2-8 16,5-2 4-16,6 3 4 15,16 0 5-15,17 3-5 16,19-2 1-16,15-2 2 16,5-2 3-16,3-4-5 15,1-4-1-15,4-4 7 16,-4-3-8-16,-6 1 1 0,-14 1 0 16,-21 1 9-16,-19 5-8 15,-13 2 11-15,-12-2 8 16,-2 5-6-16,-2-1 9 15,-3-3-23-15,-4-2-16 16,-4-2 7-16,-5 0-12 16,-2-1 2-16,0 1 12 15,5 2 0-15,1 0 7 16,5 2 2-16,5 3-1 16,2 1 5-16,2-1-5 15,2 3-1-15,0 0 0 16,0 0-15-16,3 3 4 15,5-1 6-15,6 1 5 0,11 3-5 16,2 5 4 0,5 1 1-16,-3 2-3 0,-4 3-3 15,-8 3 5-15,-1-1-2 16,-7-3-1-16,-1 0 1 16,-8-2 6-16,-2 0 0 15,-12 0 12-15,-9 4-11 16,-16-2-4-16,-16 2-6 15,-14 0-103-15,-9 0-121 16</inkml:trace>
  <inkml:trace contextRef="#ctx0" brushRef="#br0" timeOffset="333534.6482">26118 8337 232 0,'10'-7'78'0,"-6"-1"-20"16,-2 0-36-16,-2 4 15 0,-2 4-26 16,0 0-2-16,-8 8-9 15,-11 10 26-15,-18 11 8 16,-14 20-10-16,-16 15-23 15,-7 13 10-15,5 3-11 16,9-3 0-16,15-8-5 16,13-13 7-16,18-12-2 15,8-10 0-15,8-8 2 16,6-6 1-16,1-5 6 16,9-6 12-16,8-6 22 15,10-12-42-15,10-6 11 0,3-10 6 16,-5-7-17-16,-9-3 12 15,-17-4-13-15,-16-1-5 16,-16 0-1-16,-15-1 2 16,-9 4 4-16,-2 0-1 15,-1 3 8-15,8 6-6 16,6 4 3-16,12 6 0 16,7 4 12-16,8 0-16 15,11-2-7-15,17-4 3 16,19-4 3-16,16-2-5 15,3 4 6-15,3 5-1 16,-11 5-8-16,-14 8-18 16,-13 8-33-16,-9 3-4 15,-4 5-19-15,-5 10 0 16,-5 4-47-16</inkml:trace>
  <inkml:trace contextRef="#ctx0" brushRef="#br0" timeOffset="333978.6549">26703 8424 324 0,'-10'-14'128'0,"2"4"-80"0,3 2-29 15,3 2-19 1,-2 8-16-16,-8 12 16 0,-9 11 33 16,-18 20-31-16,-16 21 20 15,-13 18-22-15,-3 11 2 16,7-1-4-16,14-10-14 16,24-15 16-16,15-20 3 15,19-14-3-15,19-19 45 16,21-12-10-16,14-15-17 15,15-10 2-15,10-12-16 16,-2-6-4-16,-16-6 1 16,-19 3 6-16,-21 2-9 15,-16 5 2-15,-13 3-7 0,-9 5 0 16,-7 1 5-16,-4 4 2 16,-2 0-1-16,-7 1-7 15,2 5 0-15,0 0-9 16,3 6-45-16,6 4-98 15,0 6-27-15</inkml:trace>
  <inkml:trace contextRef="#ctx0" brushRef="#br0" timeOffset="334474.6462">25296 8490 327 0,'11'-20'138'15,"-4"3"-68"-15,-3 4-28 16,-4 6-1-16,0 6-41 16,0 2-3-16,-2 6-9 15,-2 6 12-15,-5 19 11 16,-5 11 1-16,-11 18-5 16,-4 4-6-16,0 3-1 0,-2-5-12 15,2-13-16 1,6-11-44-16,0-6-53 0,3-8-38 15</inkml:trace>
  <inkml:trace contextRef="#ctx0" brushRef="#br0" timeOffset="334696.6496">25193 8482 249 0,'0'-14'75'0,"0"2"-26"16,3 4-6-16,-1 1-3 16,-2 5 16-16,2-1-21 15,-2 3-22-15,0 0-13 0,0 3-19 16,0-2-44-16,-2 7-63 16,2-3 30-16,-2 4-4 15</inkml:trace>
  <inkml:trace contextRef="#ctx0" brushRef="#br0" timeOffset="336152.646">25492 8891 384 0,'7'-8'114'16,"-3"-1"-43"-16,-2 2-22 15,-2 3-3-15,2 6-4 16,-2 0-39-16,0 0-3 16,-2 1 0-16,2-1-24 15,-2 3 23-15,-2 9 1 16,-5 8 0-16,-7 7 4 15,-6 8-1-15,-4 6-6 16,-1-6-12-16,4-1-43 16,5-2-6-16,7-5-55 15,5-3-74-15</inkml:trace>
  <inkml:trace contextRef="#ctx0" brushRef="#br0" timeOffset="336627.1466">25181 9090 306 0,'-4'2'75'0,"4"-2"-75"15,0-2 2-15,-2 2 9 16,4 0 5-16,-2 0-11 16,0 0 21-16,0 2-14 15,0 0-2-15,0-2 6 16,4 2-8-16,-4-2 8 15,2 1-8-15,0-1-7 16,4 0 0-16,5-1 1 16,5 1-2-16,4 0 1 0,0 1 0 15,-4 1-2 1,-7 5 1-16,-3-2 0 0,-4 3 0 16,-4 4 0-16,-2-1 1 15,-3 1 1-15,-7 0 0 16,-5-1-4-16,-8-2-40 15,-4-4-33-15,2-5 53 16,2-2-21-16,13-7-70 16</inkml:trace>
  <inkml:trace contextRef="#ctx0" brushRef="#br0" timeOffset="337366.1488">25212 8903 439 0,'-6'-2'57'16,"0"0"-52"-16,-1-2-3 15,-1 2-4-15,-4 4-5 16,-1-2-4-16,-3-2 0 16,3 0-2-16,2-3 8 15,4-2-7-15,7-3-20 0,10-6 2 16,5-4 13 0,11-2 17-16,8-4-4 0,1 6 8 15,4 2 2-15,-8 6 12 16,-9 6-16-16,-4 3-4 15,-9 6 2-15,-7 3 0 16,-4 6 22-16,-5 4-9 16,-7 2 3-16,-5 2-9 15,-6-2-5-15,-2-2 5 16,2-6-7-16,4-4 0 16,3-6-2-16,5-6 1 15,1-6-8-15,10-7-1 0,6-13-8 16,10-7 13-16,11-9-5 15,6-2 10-15,4 1 0 16,-1 8 1-16,-7 12 11 16,-10 14-12-16,-5 8-13 15,-6 9 12-15,-2 6-2 16,-4 4 3-16,-2 7 5 16,-9 2 0-16,-7 3-2 15,-6 1-1-15,-8-4-2 16,-1-3 0-16,2-6-13 15,6-7 3-15,6-10 3 16,7-4-6-16,10-10-2 16,8-11 9-16,12-6 4 15,12-8 2-15,7-2 4 16,3 3 15-16,-1 6 25 0,-8 11-21 16,-12 14-23-16,-7 8-6 15,-6 8 0-15,-1 4 2 16,-1 8 4-16,0 2-3 15,-6 8-4-15,-6 6-65 16</inkml:trace>
  <inkml:trace contextRef="#ctx0" brushRef="#br0" timeOffset="339799.6498">24206 8093 286 0,'7'0'48'0,"-3"0"-41"0,3-3-7 15,1 3 8 1,11 0 20-16,7-3-3 0,95-20-4 15,-102 16 8-15,2 3-6 16,-3 0-15-16,1 0 2 16,22-2-9-16,-1-1-2 15,-2 4-9-15,-5-1-40 16,0 2-32-16,-4-1-61 16</inkml:trace>
  <inkml:trace contextRef="#ctx0" brushRef="#br0" timeOffset="340123.6517">24240 7582 150 0,'4'-3'115'0,"3"2"-109"16,3-3 4-16,11 2 6 15,10 0 0-15,9-1-2 0,14 3-5 16,6 0 10-1,6 0-17-15,1-2 1 0,1 2-6 16,-6 2-56-16</inkml:trace>
  <inkml:trace contextRef="#ctx0" brushRef="#br0" timeOffset="340684.6532">23910 9266 117 0,'0'2'17'0,"0"-2"20"16,0 0 29-16,2 0-16 16,2 2 13-16,5 0-7 15,7 0-24-15,6 0-17 16,12 4-15-16,8 0-8 0,2 2-64 16,-1 1-73-16</inkml:trace>
  <inkml:trace contextRef="#ctx0" brushRef="#br0" timeOffset="340980.152">23836 9965 111 0,'11'0'52'0,"5"3"-32"16,2-6 4-16,5 3 6 15,10 0-11-15,4-1 5 16,3 1-24-16,2 0-9 15,1 1-57-15</inkml:trace>
  <inkml:trace contextRef="#ctx0" brushRef="#br0" timeOffset="341267.1507">23927 10640 386 0,'2'2'69'0,"0"-2"-54"0,1 0 12 15,2-2-27 1,6 2 5-16,4-2 14 0,5 0-19 15,7-1 11-15,6 6-11 16,1 1-12-16,-1-1-17 16,6 6-72-16,-6 1-80 15</inkml:trace>
  <inkml:trace contextRef="#ctx0" brushRef="#br0" timeOffset="341538.1483">23896 11101 265 0,'4'0'89'0,"4"-4"-79"15,5-3-9-15,3 2 24 16,5-4 21-16,8 4-43 16,5-2 2-16,1 7-5 15,4 0-35-15,-2 3-36 16,1 6-34-16</inkml:trace>
  <inkml:trace contextRef="#ctx0" brushRef="#br0" timeOffset="341809.1604">23994 11442 286 0,'3'0'5'16,"5"-3"-1"-16,8 1 5 16,6-3 12-16,11 0-20 0,7 0 5 15,8-1-6 1,-1 0 5-16,-1 1-10 0,-4 1 0 16,-8 7-62-16</inkml:trace>
  <inkml:trace contextRef="#ctx0" brushRef="#br0" timeOffset="342388.1484">23802 12235 216 0,'23'3'97'0,"2"-3"-68"0,1-3-15 16,6-4 0-16,3 3-3 15,11 2-11-15,6 1-5 16,2 1-1-16,-4 1-53 16,-7 5-53-16</inkml:trace>
  <inkml:trace contextRef="#ctx0" brushRef="#br0" timeOffset="342666.1449">23898 12673 234 0,'-13'14'64'0,"4"-4"-64"0,6-4 3 16,3-6-1-16,0 2 22 15,3 0 16-15,4 0 22 16,4 1-11-16,7-3-21 16,15-3-18-16,9 1-12 15,8-2-44-15,3 1-51 16,-2 0-39-16</inkml:trace>
  <inkml:trace contextRef="#ctx0" brushRef="#br0" timeOffset="346599.1504">24812 9172 201 0,'2'0'52'0,"1"0"-42"16,-1 0 15-16,-2 0-7 0,0 0-15 15,2 0-6-15,-2 0 0 16,0 0 3-16,0 2-2 16,-2-2 4-16,2 0-2 15,0 0 0-15,2 0 2 16,-2 3-1-16,5 2 0 15,1 2 4-15,3 0 19 16,7 3-5-16,3 2 5 0,10 5 3 16,10 0-17-1,7 3 10-15,12 1-6 0,9 2-7 16,14 1 13-16,12 1-20 16,15-5 16-16,16-3-10 15,18-1 1-15,12-6-12 16,7-6 5-16,2-5 0 15,-7-5 0-15,-9-5 3 16,-13-4-3-16,-13-3 0 16,-17-3 5-16,-17 0 0 15,-16-2-5-15,-13 0-5 16,-11-2 1-16,-7 4-4 16,-9-2 8-16,-4 5 4 15,-4 3 1-15,-10 4 1 16,-7 3 5-16,-2 2-7 0,-1 2-1 15,-3 2-3-15,3 2 0 16,-3 0 0-16,0 0 4 16,0 0-6-16,0 0 2 15,0 0-1-15,0 0-5 16,0 0 1-16,0-3 0 16,0 6-1-16,0-3-15 15,0 0 14-15,0 0-18 16,0 2-57-16,2 0-21 15,0 3-11-15</inkml:trace>
  <inkml:trace contextRef="#ctx0" brushRef="#br0" timeOffset="359989.6496">14081 5289 167 0,'2'0'52'15,"1"-1"-13"-15,-3 1-11 16,0 0 11-16,0 0-5 16,0 1-28-16,0 1-6 15,2-2-4-15,-2 2-35 16,-2 1 10-16,2-3 16 0,-3 2 13 15,3-2 7-15,0 0-3 16,0 2 21-16,0-2-5 16,-2 0-6-16,2 0 1 15,0-2-10-15,0 4-1 16,2-2-4-16,-2-2 2 16,0 2-3-16,0 2 2 15,0-2 5-15,0-2 43 16,-2 2 7-16,2 0 10 15,2-2 14-15,-2-5-62 0,0-3-11 16,0-10-7-16,3-11 0 16,-3-15-2-16,0-15-1 15,0-17 3 1,0-12 0-16,4-5-3 0,2 1-2 16,4 4 1-16,1 12 4 15,2 10-4-15,-4 11 8 16,-2 11-4-16,-3 12 0 15,-2 6 5-15,0 10-8 16,-2 6 3-16,0 7 0 16,0 0-6-16,-2 3 5 15,2 2-4-15,-2 0-8 16,2 0-21-16,-4 2 11 16,-1 3 1-16,-3 2 22 15,-6 3-2-15,-3 4 3 0,-4 4-1 16,1-2 0-1,-3 0 1-15,6-4-4 0,1 1 3 16,1-4 0-16,-1 4-2 16,1-2 3-16,-6 2-1 15,6 3 0-15,-3-3-5 16,5-1 2-16,6-4 0 16,2-3 3-16,3-3 6 15,2-2-3-15,2 0 10 16,0-2 10-16,1 0-9 15,2-5-10-15,-1-2-4 16,7-8 0-16,-2-2-6 0,7-8-4 16,-1 1 6-1,5-1 3-15,1 1-13 0,0-1-1 16,4 3-6 0,-1 2 17-16,1 5-1 0,0 3 7 15,-8 3-2-15,1 2 0 16,-5 4 4-16,-3 1-8 15,-4 4 4-15,-1 0-6 16,1 0 4-16,3 4-6 16,3 4 6-16,7 2 2 15,8 4 0-15,2 2-3 16,0 2 3-16,49 38 0 16,-71-49-2-16,-1-2 5 15,-1 4-3-15,0-4 0 16,6 9-8-16,-1 2-23 0,2-2-53 15,-1 0-1-15,7 1-2 16</inkml:trace>
  <inkml:trace contextRef="#ctx0" brushRef="#br0" timeOffset="361378.1522">13288 3698 182 0,'-2'-7'95'16,"2"1"-38"-16,0 2-6 0,0-1 21 16,-3 2-22-16,3 1 2 15,0 2-9-15,-3 0-27 16,3-1 1-16,0 2-17 15,0-1-22-15,-2 6 13 16,0 5-1-16,-2 9 10 16,-3 7-1-16,1 9 7 15,1 3-7-15,-2-1 1 16,3-4-2-16,4-7-3 16,0-8-1-16,0-5 2 15,2-3 2-15,0-8-5 0,0 1 7 16,1-4 6-16,-1 0-2 15,3-5 16-15,3-4-20 16,5-2 0-16,6 0-2 16,5-4-1-16,3 4 2 15,-4 2 1-15,-4 6-11 16,-1 1 8-16,-7 4-21 16,-2 4 8-16,0 2 14 15,0 4-9-15,-5 2 8 16,3 1 3-16,-2-1 0 15,-3-2-4-15,0-5 4 16,3-1 0-16,-3-4 8 16,0 0-2-16,2-6 40 15,7-4-31-15,9-8-12 0,7-8 14 16,5-8-7-16,1-5 11 16,-4 4 1-16,-9 3-21 15,-5 10 7-15,-7 6-8 16,-4 5-8-16,0 6 2 15,-4 3-39-15,0-2-34 16,0 4-47-16,0-2-115 16</inkml:trace>
  <inkml:trace contextRef="#ctx0" brushRef="#br0" timeOffset="361961.6546">14137 3260 196 0,'22'-20'47'15,"-4"2"-12"-15,-5 4 1 16,-4 4 19-16,-2 4-29 15,-3 5 4-15,-4 1-8 0,0 0-22 16,-2 1 0 0,2-1-7-16,-4 2-22 0,-5 0 26 15,-7 4-14-15,-13 2 5 16,-9 4-10-16,-7-2 6 16,-1 2 16-16,3-2-7 15,12-4-17-15,7 0 14 16,6-2-2-16,9-1 11 15,5-3 1-15,2 2-4 16,4-2 4-16,0 0 0 16,-2 0 0-16,2 0 5 15,0 5-3-15,-2 2 1 16,3 4 9-16,-3 5 2 16,-5 4 7-16,3 5-9 15,-5 3-3-15,0-1 8 0,-1 4-15 16,1-1 5-16,-3-5 2 15,2 0-7-15,4-4 2 16,-1-4-4-16,1-3 2 16,4-2 2-16,0-4-4 15,2 0 0-15,2-1 2 16,1-1 2-16,1 1 2 16,2 1-6-16,5-2-5 15,2 0-1-15,9-3-56 16,8-3-60-16</inkml:trace>
  <inkml:trace contextRef="#ctx0" brushRef="#br0" timeOffset="362231.1511">14241 3280 225 0,'12'-7'51'15,"-5"0"-29"-15,-7 4 0 16,2 0-7-16,-4 6-15 16,2-2-13-16,-2 10 13 15,-1 2 13-15,-2 8-7 16,1 7 8-16,-3 2-14 16,1 1 0-16,-1 1 2 15,2-6-2-15,1-3-1 16,-1-3-13-16,3-5-39 0,0 0-38 15</inkml:trace>
  <inkml:trace contextRef="#ctx0" brushRef="#br0" timeOffset="362688.1506">14370 3217 162 0,'0'0'42'16,"4"-5"-42"-16,-2 5 0 0,0 0 2 16,4 0 1-16,7 0 17 15,6 0 5-15,3-2-11 16,2 0 8-16,3 0-13 15,0 1-6-15,-5 1 18 16,1 0-14-16,-8 0-6 16,1 1-1-16,-8 1-5 15,-1 4 3-15,-3 2 0 16,2 8 2-16,-4 6 25 16,-2 10-12-16,2 7 0 15,-2 4 5-15,-2 6-9 0,2-4 3 16,-2 1-4-1,2-7 1-15,-4-5 1 0,4-6-8 16,0-8-2-16,0-5 0 16,-4-3 5-16,0-4-3 15,-7-2 3-15,-9-1-2 16,-7 2-6-16,-4-2 0 16,-3 0-48-16,7-2-70 15</inkml:trace>
  <inkml:trace contextRef="#ctx0" brushRef="#br0" timeOffset="364384.1486">14547 4023 146 0,'-7'-7'50'15,"3"1"29"-15,0 0-16 16,-4 1-6-16,4-2 7 16,2 3-12-16,0-2 7 15,-1 3-4-15,1 0-35 0,2 1-20 16,0 2-1-1,2-2-10-15,-2 2 2 0,5 0-41 16,-1 0 41-16,10-2-2 16,9-1 10-16,2-2 0 15,8-2 1-15,2-2 0 16,-4 4-2-16,-4-4 3 16,-5 3-1-16,0 1 0 15,-6 2-13-15,-3 1 13 16,-4 2-21-16,-2 2-8 15,-2 4 12-15,-1 4-1 16,0 4 13-16,-2 5 4 16,-4 7-1-16,0 4 1 15,-6 2 1-15,-2 0 0 0,1-5-1 16,1 1 3-16,-4-3-2 16,3-5 0-16,1-4-3 15,1-1 2-15,0-4-28 16,2-2-4-16,3-2 9 15,2-3-23-15,-2 0 0 16,2-2 18-16,0-2-21 16,-2 0-18-16</inkml:trace>
  <inkml:trace contextRef="#ctx0" brushRef="#br0" timeOffset="364662.6696">14603 4087 180 0,'8'-6'70'0,"0"-1"-44"16,-4 1-13-16,3 4 18 16,-1 0 3-16,-2 2-9 15,8 0-5-15,3 2 2 16,6 0-1-16,3 3-20 15,3-2 6-15,4 2-7 0,1-2 1 16,-1 1-4 0,0 0-6-16,-2-1-35 0,-3-3-12 15,-4 0-57-15</inkml:trace>
  <inkml:trace contextRef="#ctx0" brushRef="#br0" timeOffset="365323.1546">15361 3866 203 0,'6'-3'132'16,"-4"3"-116"-16,-2-5-9 15,0 5-5-15,0 0-2 16,-2 2-17-16,0 1 17 16,-2 8 1-16,-9 4 24 15,-6 14 5-15,-12 11-27 16,-11 10 8-16,-7 4-11 15,-92 99-1-15,135-142-4 16,3 1 5-16,3-1 0 16,0-3 6-16,5 8-4 15,3-2 10-15,8-5 7 0,7-2-10 16,8-5 19-16,7-2-17 16,2-6 6-16,3-4-8 15,-6-2-8-15,-8-2 24 16,-6 0-25-16,-10-4-9 15,-9-2-6-15,-10-2-13 16,-13-3 0-16,-7 0 5 16,-8-1 10-16,-6 0 9 15,1-2-4-15,1 1 8 16,1 1 12-16,6 0-8 16,8 2 19-16,6 0-3 15,9 1-14-15,6 9 8 16,2-3-14-16,4 5 4 0,2 0-4 15,1 4 0 1,5-1 0-16,-4 0-2 0,3 3 4 16,1 1-6-16,-4 2 0 15,5 3-15-15,6 2 15 16,3 2-24-16,7 4-2 16,2 6-10-16,1 0-46 15</inkml:trace>
  <inkml:trace contextRef="#ctx0" brushRef="#br0" timeOffset="365637.6586">15441 3802 340 0,'2'-4'15'15,"1"-1"-15"-15,-3 4-1 16,-3 1-13-16,3 4 5 16,-4 5 9-16,-6 8 0 15,0 9 7-15,-4 8-4 16,-1 2-3-16,2 1 0 16,3-5 6-16,6-9-1 15,6-5 12-15,7-5 9 0,4-4 8 16,14-2-26-16,7-7-8 15,10-5-1-15,5-5-23 16,3-7-13 0,-6 0-38-16,-8-3-98 0</inkml:trace>
  <inkml:trace contextRef="#ctx0" brushRef="#br0" timeOffset="365837.1473">15617 3851 197 0,'-9'-1'54'0,"7"-1"-48"16,0 0 25-16,-1 4-28 16,1 4 9-16,0 3 48 0,-4 10-40 15,-2 8 2-15,-3 5-18 16,1 3 1-16,-2 3-7 16,3-4 2-16,1-6-8 15,3-1-17-15,0-3-42 16,5-6-56-16</inkml:trace>
  <inkml:trace contextRef="#ctx0" brushRef="#br0" timeOffset="366387.6656">16048 4066 112 0,'-19'5'5'15,"1"-3"-4"-15,1-2 7 16,6-2 23-16,-1-1-9 16,6-3 3-16,4-1-10 15,2 0-7-15,4-3-8 16,7-3 0-16,5 2 7 15,1 1 4-15,6-1 2 16,-3 6 18-16,0 4-6 16,-4-2-15-16,-6 6-4 15,2 0-4-15,-3 3 12 16,-3 4-6-16,-2 2-2 16,0 4 17-16,-4 5-1 15,-8 0-6-15,-5 6-9 0,-3 1-4 16,-1 0-1-16,-4-5-2 15,3-2-10-15,1-3-22 16,3-4-52-16,1-2-21 16</inkml:trace>
  <inkml:trace contextRef="#ctx0" brushRef="#br0" timeOffset="366876.1515">16343 3843 219 0,'2'-9'82'0,"-2"-1"-22"16,0-2-19-16,0 2-12 15,6 1-10-15,0 1-17 16,5-2-2-16,3 2 0 16,5 0 3-16,6 1-3 15,4 1 0-15,2-1 0 16,-2 3-4-16,0 3 4 16,-2 1 0-16,-6 5-5 15,-6 8-15-15,-1 2 12 16,-10 10-1-16,-8 5 9 15,-10 11 3-15,-9 0 0 16,-6 5-1-16,-9 0-2 0,3-5 1 16,2-7 5-16,6-6-5 15,6-6-1-15,8-6 5 16,5-3-5-16,2 0 0 16,4-5-3-16,2-2 8 15,2-1 4-15,10-2 5 16,5-3-5-16,17-5-9 15,13-4-5-15,11-3-29 16,7-8-57-16,3-5-58 16</inkml:trace>
  <inkml:trace contextRef="#ctx0" brushRef="#br0" timeOffset="367579.6534">17153 3638 348 0,'-2'-7'40'0,"2"3"-36"15,0 1 42-15,0 0-27 16,0 3-19-16,-3 0-4 16,-5 0-1-16,-8 3 1 15,-7 0 1-15,-8 3-5 0,-7-1 6 16,-4 0-5-16,4 0 7 15,10-3 0-15,5-2-4 16,9 0 3-16,10 3-10 16,4-3-12-16,2 0 6 15,-2 2 2-15,2 0 15 16,3 3 3-16,0 3 4 16,6 2 23-16,2 3-17 15,5 6-6-15,0 3 4 16,1 3-10-16,0 9 1 15,-8 4-2-15,-2 3 3 16,-7 1-3-16,-4-1 0 0,-3-6 0 16,-2-7 2-16,3-5 1 15,-5-5-3-15,2-6 0 16,0-2-1-16,3-3 1 16,0-3 3-16,2-4 2 15,2 0 44-15,0-5-49 16,0-6 1-16,4-3-2 15,2-6 1-15,8-2-2 16,6 1 2-16,5 1 0 16,4 1-3-16,0 7 4 15,2 5-1-15,0 0 1 16,2 5 6-16,1 4-4 16,-1 2-3-16,-4 4 0 0,-4 1-7 15,-7 3 5 1,-5 0 0-16,-4 1-1 15,-4 3 3-15,-5 4 0 16,-8 2 6-16,-5 1 3 0,-7 3 7 16,-4-4-13-16,-3-1 1 15,-4 0-3-15,2-4 3 16,-2-5-8-16,4 1-20 16,5-3-29-16,7-4-12 15,3-4 20-15,5-4-9 16</inkml:trace>
  <inkml:trace contextRef="#ctx0" brushRef="#br0" timeOffset="368084.6497">17890 3670 117 0,'23'-22'113'0,"-7"3"-63"15,-5 3 3-15,-7 4 3 16,0 3 30-16,-1 6-41 16,-3-1-28-16,0 4-17 15,0 2-25-15,-5 3 5 16,-1 7 20-16,-12 11 0 16,-6 12 16-16,-11 12-14 15,-6 10 3-15,-4 5 3 0,5-2-2 16,4-6-6-1,5-8 0-15,8-9 0 0,10-5-2 16,5-8 5-16,6-6-3 16,2-4 2-16,2-5 4 15,4-2-1-15,1-4-3 16,1-1 7-16,11-5 3 16,7-6-8-16,6-3-4 15,3-6 1-15,1-1 5 16,-3-6-11-16,-2 0 5 15,-4-2-8-15,0-2 4 16,-5 3 8-16,-1-1-4 16,-8 5 3-16,-7 0 2 15,-6 6 10-15,-4 2-15 0,-3 2-6 16,-6 1-20-16,-9 6-14 16,-7 3 3-16,-8 6-17 15,2 4-41-15,-1 1 4 16</inkml:trace>
  <inkml:trace contextRef="#ctx0" brushRef="#br0" timeOffset="368357.6506">18621 3560 335 0,'6'-3'139'0,"-4"1"-139"0,0 2-20 16,0 0 11-16,0 4-3 16,3 8 11-16,-1 9-3 15,2 8 4-15,0 12 13 16,-4 10-11-16,-10 10-1 16,-4 5-1-16,-15 3 7 15,-13 4-6-15,-16 0-1 16,-20-4-5-16,-24-2-8 15,-21-8-62-15,-12-6-24 0</inkml:trace>
  <inkml:trace contextRef="#ctx0" brushRef="#br0" timeOffset="369064.1525">14683 3895 212 0,'7'-11'86'0,"-1"2"-44"16,-2-3 5-16,-1 3-11 16,-1-2-3-16,-2-1-18 15,-2-2 4-15,-3 2 21 16,1-1-8-16,-2 3 6 16,1 2-33-16,3 1-3 15,-3 6 17-15,5-1-18 0,-2 2 5 16,4 0-2-1,-2 0-1-15,0-2 3 0,0-1-6 16,0 0-8-16,-2-4 7 16,2 0-26-16,0-4 5 15,2 1-18-15,1 2-32 16,3-2 9-16,3 5-9 16,0 0-2-16,0 5-20 15</inkml:trace>
  <inkml:trace contextRef="#ctx0" brushRef="#br0" timeOffset="369535.1478">14449 3701 360 0,'4'-10'91'16,"1"4"-17"-16,-5 1-19 15,0 2-14-15,-3 3-41 16,1 3-5-16,-2 6-1 16,-5 10 6-16,-5 12 0 15,-1 15 17-15,-1 12-14 16,3 3 1-16,5 2 20 16,4-2-9-16,12-2 2 15,1-4-15-15,1 0 5 16,4-2-3-16,1 0-4 15,-3-7-5-15,1-4 4 16,-2-3-24-16,1-6 4 0,-2-3-10 16,6-3-20-16,4-1-1 15,7-2-54-15,10-4-26 16</inkml:trace>
  <inkml:trace contextRef="#ctx0" brushRef="#br0" timeOffset="398017.3059">17826 5809 217 0,'6'2'49'0,"0"0"-43"16,-4-2 25-16,0 0 48 0,-2-2-24 15,0 2-12-15,0-2-3 16,0 0-19-16,0-2 14 16,0 2-13-16,0-3-7 15,0 2 1-15,0-1-14 16,-2-1 8-16,4 2-6 15,-4-3 2-15,4-2-11 16,2-6 5-16,5-8 0 16,7-10-5-16,9-10 1 15,10-11 4-15,7-10 0 16,12-11-10-16,8-5 8 16,9-7-15-16,8-10-1 0,12-6 12 15,13-3-29-15,19 2 15 16,5 5 10-16,3 6-5 15,0 6 14-15,-6 5-3 16,-9 3 4-16,-11 5 3 16,-5 2 0-16,-10 9-3 15,-8 4 0-15,-4 7 1 16,-2 14-5-16,-1 4 4 16,4 12 0-16,-4 3-1 15,-6 4 1-15,-9 4 0 16,-17 3 0-16,-16 3 6 15,-14 2-8-15,-7 2 2 16,-6 0-12-16,-4 0-27 16,0 0-7-16,-7 2 46 0,-9 0 0 15,-14-2-11-15,-11-4-3 16,-12-6 14-16,-11-4 0 16,0-6-4-16,3-2 10 15,5-3-4-15,13 4 10 16,13 3 22-16,17 4-32 15,9 4-3-15,20 2 2 16,15 4 3-16,19 4-2 16,19 0-2-16,18 3 2 15,10 0 2-15,1 3-1 16,-11-1-3-16,-12 4 2 16,-16-1 5-16,-17-1-7 15,-18 2-1-15,-6-1 0 0,-14 2 1 16,-14 4 38-1,-10 11-6-15,-23 6-19 0,-17 10-10 16,-17 3-3-16,-4 4-3 16,6-4-19-16,11-1-99 15</inkml:trace>
  <inkml:trace contextRef="#ctx0" brushRef="#br0" timeOffset="399275.1861">20760 3410 255 0,'-11'-21'111'16,"6"3"-6"-16,0 3-74 0,5 6-13 16,3 7-3-1,-3 2-15-15,0 4-10 0,2 3 9 16,0 11 0-16,1 11 0 16,-1 10 1-1,-2 12 0-15,-2 2-1 0,-5 2 5 16,0-3-4-16,3-7 0 15,-1-12-3-15,3-7 1 16,4-9-18-16,1-7 20 16,-1-5 9-16,0-5-3 15,2-1 12-15,8-7-16 16,3-2 6-16,8-6-8 16,3-3 0-16,8 1 0 15,-5 2-5-15,-2 4 3 16,-4 7 0-16,-4 5-2 15,-6 4-16-15,-4 6 19 0,-4 5-14 16,-5 7 10-16,0 0 2 16,-3 1 6-16,-1-7 0 15,4-5-2-15,2-4 7 16,0-7 43 0,9-9-2-16,20-16-48 0,14-17 27 15,20-20-21-15,15-15-2 16,2-2 26-16,-8 6-23 15,-16 13 9-15,-20 20-17 16,-16 17-7-16,-13 12-16 16,-9 8-111-16,-4 12 26 15,-10 5-59-15</inkml:trace>
  <inkml:trace contextRef="#ctx0" brushRef="#br0" timeOffset="399819.1841">21861 2905 226 0,'37'-12'116'0,"-5"2"-69"16,-8-4-26-16,-8 2 79 15,-7 4-27-15,-3 4-48 16,-6 1-25-16,-2 3-18 0,-2 0 18 16,-11 0-1-16,-12 5-5 15,-14-1 2-15,-12 2-10 16,-9 0-5-16,-3-1 17 16,10-2-13-16,12-3 15 15,14 2-2-15,16-2-28 16,11 0-22-16,6 2 52 15,2 0 1-15,3 4 6 16,3 4-4-16,-1 2-1 16,-1 4-2-16,0 4 3 15,-4 9-1-15,-6 3 3 16,-4 5-3-16,-10 11 24 0,-3-1-26 16,-3 3 7-16,2-4 0 15,-2-1-3-15,6-7-2 16,5-6-2-16,5-8 0 15,2-6-3-15,4-7 7 16,-2-4-2-16,4-5 13 16,8-4-5-16,10-7 6 15,13-6-10-15,10-3-4 16,7-8 0-16,5-2-2 16,-3 1-19-16,-7 1-76 15,-3 0-194-15</inkml:trace>
  <inkml:trace contextRef="#ctx0" brushRef="#br0" timeOffset="400196.1826">22006 2931 332 0,'-7'0'62'0,"0"0"-45"15,3-4 37-15,1 3-8 16,1-2-11-16,4 1-25 15,1 0-4-15,-1 0 14 16,5 1-20-16,6-6-3 16,5 1 1-16,6 1 2 0,5-4 0 15,2 3-9 1,-6 2 9-16,-7 4-16 0,-5 2-3 16,-9 6-11-16,-6 6 22 15,-4 9-4-15,-7 10 12 16,-10 10 19-16,-8 5-18 15,-4 6 5-15,-1-2-3 16,5-3 1-16,6-8-6 16,9-5 2-16,8-8-7 15,3-5 7-15,7-6 2 16,3-4 2-16,8-7 4 16,9-6-8-16,14-9-45 15,11-9-132-15</inkml:trace>
  <inkml:trace contextRef="#ctx0" brushRef="#br0" timeOffset="400570.1832">22405 2909 298 0,'-7'-28'72'0,"7"24"-22"16,0 0-5-16,0 0-7 15,2 3 7-15,1-4-42 16,1 1-1-16,8 2-2 16,3 0 0-16,5 1-3 15,4-4 3-15,1 5 0 16,-5 0-1-16,-5 2-9 0,-3 6 2 16,-1 4-1-16,-7 10-8 15,-2 15 14 1,-11 8 3-16,-1 12 7 0,-9 5 5 15,2 3-9-15,1-2 0 16,5-7-3-16,0-3 4 16,4-13-9-16,1-6-3 15,-3-7 8-15,-3-3 18 16,-7-1-15-16,-16-3 8 16,-13-2-11-16,-12-4-57 15,-5-2-58-15</inkml:trace>
  <inkml:trace contextRef="#ctx0" brushRef="#br0" timeOffset="401050.6876">21348 4091 194 0,'-4'-10'152'16,"4"-3"-101"-16,2 2-34 15,4-5-17-15,8 0 0 16,7 1-1-16,4-2 1 15,10 6 1-15,0 1 4 16,-1 2-7-16,-5 6 2 16,-8 2-8-16,-5 5 5 15,-5 2-12-15,-4 6 7 16,-7 6 7-16,-3 9 1 16,-5 6 5-16,-10 7 8 15,-8 0 3-15,-10 1-1 16,-7 1-12-16,-3-7 0 15,1-2 3-15,5-8-5 16,9-3-2-16,10-10-5 0,11-3-14 16,7-4 18-16,6-1 2 15,10-5 14-15,11-2-14 16,16-7-20-16,16 0-79 16</inkml:trace>
  <inkml:trace contextRef="#ctx0" brushRef="#br0" timeOffset="401589.684">22006 4046 242 0,'6'-5'189'0,"-1"1"-185"16,-5-1-4-1,-5 3 0-15,-1 4 2 0,-10 3 4 16,-8 3-6-16,-15 2-2 15,-3 3-1-15,-5 2-13 16,7-3 16-16,11-4-6 16,14-5-4-16,10 0-14 15,8-2 22-15,6 2 2 16,4-2 8-16,3 3-8 16,1 0 2-16,3 5 1 15,-4 2-1-15,0 4-2 16,-8 1 0-16,0 6 4 0,-8 0 2 15,-6 4-5-15,-4-2 4 16,-3 0 0-16,-6-2-4 16,1-4 1-16,3-2-1 15,-1-4 4-15,7-4 3 16,3-4 6-16,4-1-4 16,6-9-8-16,5-3-2 15,7-5 3-15,8-6-3 16,10 0 2-16,6-1 4 15,2 8-3-15,-6 3 0 16,-5 8-3-16,-11 4-1 16,-4 4 1-16,-8 8 0 15,-6 4 2-15,-6 4 10 16,-7 6 1-16,-11 0 3 0,-5 2-9 16,-6-2-7-16,-3-2-7 15,1-6-33-15,8-4-78 16,9-6-119-16</inkml:trace>
  <inkml:trace contextRef="#ctx0" brushRef="#br0" timeOffset="401904.6816">22286 4328 160 0,'21'0'266'0,"-15"3"-266"16,-10-1 3-16,-5 2 8 15,-7 1 16-15,-4 4-25 16,-6 1 1-16,-5 0-3 15,2-2 0-15,4-1 8 0,9-4-3 16,7-3 23-16,7-3-9 16,7-2-14-16,5-2-10 15,11-6 3-15,8-1 2 16,6 4 9-16,8 1-6 16,-7 2-1-16,-5 5-2 15,-12 6-6-15,-5 6 4 16,-10 2-2-16,-4 8 4 15,-6 6-6-15,-8 4 12 16,-7 2-6-16,-8-2 0 16,-1-2-3-16,1-5-21 15,5-9-55-15,3-5-72 0</inkml:trace>
  <inkml:trace contextRef="#ctx0" brushRef="#br0" timeOffset="402293.6816">22652 4078 263 0,'10'-16'147'15,"-4"0"-124"-15,3 2-16 16,-1 0-2-16,4 0 27 16,5-2-28-16,6-2 1 15,4 1 10-15,4-2-15 16,2 1 5-16,1 4-9 0,1 0 5 15,4 6-1-15,-4 0 0 16,-6 8-14-16,-5 3 5 16,-12 10-12-16,-10 8-2 15,-13 11 23-15,-9 6 11 16,-11 6 12-16,-5 4-2 16,-5-1-19-16,-1-1 13 15,2-3-2-15,7-5-9 16,6-6 8-16,7-6-12 15,9-10 0-15,7-5 0 16,4-4 5-16,6-2 7 16,5-2 4-16,9 1-4 15,12-2-12-15,7 1-7 16,15-6-56-16,4 1-126 0</inkml:trace>
  <inkml:trace contextRef="#ctx0" brushRef="#br0" timeOffset="403362.183">23628 3886 362 0,'0'-2'114'0,"2"-2"-76"16,-4-1-17-16,0 4-14 15,-2 1 4-15,2 0-11 16,-1 0 0-16,3 0 2 15,0 0 3-15,-2 0-7 16,2 0 2-16,0 1-12 16,0-1 11-16,0 3-18 15,-2 1 19-15,0 3-2 16,-8 4 9-16,2 3-8 0,-5 0 1 16,-3 2 0-16,1 0-3 15,1-6 5-15,1 2-2 16,1-2 1-16,3-2 5 15,3 0-7-15,-1 0 1 16,1 1 0-16,3-4-6 16,1 2 6-16,-1-6 0 15,3 2 0-15,0-2 5 16,0-1-3-16,0 0-1 16,0 3 2-16,0-3-4 15,0 0 2-15,-2 0-1 16,2 0 0-16,0 0 1 0,2 0-4 15,-2 0 0 1,3-3 3-16,-1 3 22 0,1-1-9 16,-1-2 2-16,2-1-14 15,5-5 3-15,0 4-1 16,0-2-3-16,-2-2 2 16,-3 5 15-16,-4 0-6 15,0 0-7-15,-4 2 7 16,2 2-11-16,-5-2-10 15,-5 4-2-15,-10 0 5 16,-6 2-2-16,-9 2 8 16,4 0 1-16,4 0-3 15,14-2-4-15,5 1-3 16,10-3-29-16,3-2 33 0,4 3 6 16,1 1 3-16,5 5 4 15,3 2 0-15,5 3-3 16,-2 4-4-16,-3 4 0 15,-5 4-6-15,-7 5 1 16,-12 5 5-16,-13 3 15 16,-10 0-1-16,-9 0-11 15,-4-10 4-15,3-3-7 16,6-8 1-16,8-7 4 16,10-4 6-16,7-7-6 15,10-7 3-15,8-4-8 16,9-10 6-16,8-5-6 15,8-7-4-15,5 8-1 0,0 2 5 16,-7 9 0 0,-7 10-2-16,-3 4-4 0,-5 7 5 15,-1 7-6-15,-1 3 0 16,-4 5 1-16,-5 3-2 16,-5-2-13-16,-11 3 21 15,-7-3 8-15,-9-2 5 16,-6-3-13-16,-5-6-28 15,2-4-17-15,7-8-106 16</inkml:trace>
  <inkml:trace contextRef="#ctx0" brushRef="#br0" timeOffset="403680.6811">23836 4013 383 0,'49'-21'71'15,"-20"11"-69"-15,-18 7-2 16,-9 3-16-16,0 5 16 15,-6 10 0-15,-7 9 24 16,-9 10 20-16,-11 15-27 16,-19 13 14-16,-12 8-18 15,-11 8-13-15,6-5 3 16,11-9-3-16,16-11 0 16,20-20 14-16,16-10-8 15,10-15 47-15,12-8-21 16,16-10-27-16,10-8-3 15,5-7-2-15,3 0 0 16,-10-1 4-16,-15 6 0 16,-12 4-4-16,-11 7 0 15,-4 5 0-15,0 3-3 0,-2 1-11 16,0 1-43-16,2 2-35 16,-3 2-2-16</inkml:trace>
  <inkml:trace contextRef="#ctx0" brushRef="#br0" timeOffset="403914.1806">24282 3896 516 0,'8'-18'151'0,"-8"10"-151"16,0 4-16-16,3 1 6 15,-1 12-3-15,5 7 12 16,4 12 1-16,0 12 0 15,1 17-2-15,-8 8-14 16,-16 11 3-16,-17 8 13 16,-28 6 1-16,-28-1-1 15,-31 1-28-15,-31-4-78 16,-20-8-87-16</inkml:trace>
  <inkml:trace contextRef="#ctx0" brushRef="#br0" timeOffset="404813.684">22512 3884 348 0,'7'0'124'0,"-5"0"-124"0,0 0-17 16,-6 4-5-16,-5 8 22 15,-9 14 47-15,-18 15-38 16,-13 20 3-16,-18 14 14 15,-9 9-14-15,-2 2-1 16,7-4-10-16,11-10-1 16,17-14 14-16,16-14-12 15,14-13-2-15,7-13 10 16,4-9-8-16,2-4 28 16,13-10 39-16,14-8-52 15,17-11-2-15,12-10-11 16,8-8-2-16,-1-5-2 15,-12 6 9-15,-15 2-5 0,-12 9-2 16,-11 6 4-16,-7 6 5 16,-6 4-8-16,-3 3-2 15,-2 6-1-15,1 3-42 16,-3 4-48-16,-9 3 38 16,-7 9-71-16,-7 6-96 15</inkml:trace>
  <inkml:trace contextRef="#ctx0" brushRef="#br0" timeOffset="405121.6839">22444 4453 237 0,'3'13'97'0,"-6"-8"-88"16,-1-2 4-16,2-3 58 16,-7 0-28-16,-5-3-40 15,-3-1 21-15,1 3 22 16,-1-4-35-16,5 0 14 15,8 0-1-15,4 0-10 16,2-2 0-16,8 2-10 16,9-2-4-16,4 1 0 15,1 2 9-15,3 3-14 16,-3 5 5-16,-6 3-8 16,-9 9 3-16,-2 7-6 15,-9 7 3-15,-8 8 4 16,-9 8 4-16,-8 2 0 15,-8-2 0-15,-11-3-8 16,-9-8-32-16,-6-9-187 0</inkml:trace>
  <inkml:trace contextRef="#ctx0" brushRef="#br0" timeOffset="405482.6984">21449 3828 264 0,'8'-4'192'15,"-3"0"-131"-15,-5 0-51 16,-7 5-14-16,1 7 5 16,-15 7-1-16,-8 8 18 15,-4 6-8-15,-29 25-4 16,-17 14 9-16,2 9-14 16,5 0-1-16,19 2 8 15,19-3-8-15,29 1 15 16,28-3-15-16,24-5-7 15,29-11-79-15,21-9-201 0</inkml:trace>
  <inkml:trace contextRef="#ctx0" brushRef="#br0" timeOffset="406132.6839">24629 3810 293 0,'12'0'113'0,"-6"0"-97"15,-4 0 5-15,-2 2 6 16,0 0-27-16,3 1-3 16,-1 10 3-16,4 5 7 0,0 12-5 15,-2 13 3 1,-6 6 12-16,-8 9-8 0,-5 9 16 16,-10 1-6-16,-4 0-18 15,-2 2 20-15,-2-6-20 16,2-6 4-16,4-3-5 15,-4-9 0-15,-1-4 0 16,-10-4 0-16,-21-4-32 16,-28-6-282-16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0:23:00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25225 5722 119 0,'4'2'44'16,"0"-2"-25"-16,-4 0 28 15,0 2-5-15,0-2-16 16,0 3-15-16,2-3 12 0,-2 2 7 16,0-2-5-16,0 0 13 15,0 0-18-15,0 0 0 16,0 0-2-16,0 0-17 15,0 0 1-15,0 2-2 16,-2-2-10-16,2 0 8 16,0 0-13-16,0 2 3 15,-2-2 11-15,2 0-19 16,-4 3 20-16,-7 6 3 16,-9 7-2-16,-16 5 16 15,-18 14-16-15,-17 7-1 16,-18 9 0-16,-14-2-8 0,-6 4 7 15,2-7-1 1,7-5 2-16,15-6 3 0,16-9-3 16,18-8 2-1,15-4-6-15,14-5 7 0,9-6-3 16,6-1 0-16,7 0 3 16,2-4-1-16,0 0 10 15,5-1-6-15,-1-9-6 16,8-5 3-16,6-3-3 15,7-6 0-15,4-5 4 16,0 4-5-16,0 0 2 16,-4 5-1-16,-4 5 11 15,-5 3-10-15,-5 3 11 16,-7 6 15-16,-1 1-25 16,-5 1 2-16,-5 3-4 0,-1 3-5 15,-10 5 2 1,-13 6 3-16,-7 10 0 0,-8 6-1 15,-1 6 4-15,7-5-9 16,9 1 4-16,12-9-1 16,5-5-1-16,8-1 3 15,4-8 1-15,4 1 12 16,6 0-7-16,1 0 12 16,6 2-15-16,10 2-2 15,9 0-25-15,4 2-68 16,2 0-112-16</inkml:trace>
  <inkml:trace contextRef="#ctx0" brushRef="#br0" timeOffset="9600.5296">27059 5666 106 0,'2'2'32'0,"-2"-2"-1"0,0 3 24 16,0-1-11-16,0-2-8 16,0 2-3-16,0-4 6 15,3 2-7-15,-3 0-7 16,0 0-7-16,0 0-4 15,0 0-4-15,0 0-3 16,0 0-7-16,0 2 0 16,0-2-2-16,0 2-4 15,2-1-1-15,-2-1-3 16,2 4 8-16,1 3 2 16,1 3 0-16,2 6 0 15,5 4 0-15,1 6 0 16,3 6 0-16,5 3 2 15,1-2-2-15,0 3 0 0,2 1 1 16,2-4 1-16,-1-1 2 16,5 1 2-16,3-1 4 15,7 1-1-15,11 2 2 16,10 1-6-16,13-1-3 16,10 2-1-16,8-5-1 15,3-2 0-15,-3-2 1 16,-4-2 1-16,0-1 0 15,-5-3 6-15,3-2 1 16,-2-6 15-16,6-6 6 16,5-8-6-16,12-8-11 15,12-8-3-15,10-5 8 0,1-2 5 16,-2 0-10-16,-2 3-11 16,-5 2-2-16,-2 0 0 15,-4 4 0-15,-1-2 1 16,-3 0-1-16,-6-4 0 15,2 0-1-15,-2-6 0 16,-3-1 1-16,-5 0 0 16,-11 1 4-16,-14 2-3 15,-11 2 0-15,-9 1 1 16,-13 6 0-16,-3-2 2 16,-5 2-1-16,1-2-3 15,-2 0 0-15,-2-4 1 16,-1 4 0-16,-1-3 1 0,-8 6 3 15,-1 3 7 1,-7 1-7-16,-2 2-2 0,-3 5 5 16,0-4 1-16,-1 2-6 15,2 2 1-15,1-3-1 16,-2 1-3-16,1-2 0 16,-1 2 3-16,1 0 4 15,-2 1 4-15,-3 2-5 16,2 2-2-16,-2 0-2 15,0 0 3-15,0 0 6 16,0 0 2-16,0 0-2 16,0 0-6-16,0-2-5 0,0 2 0 15,0 0-7-15,0 0-34 16,0-2-54-16,0 4-91 16,2 2-129-16</inkml:trace>
  <inkml:trace contextRef="#ctx0" brushRef="#br0" timeOffset="12840.0992">27817 4475 120 0,'-2'0'41'0,"2"0"3"16,2 0-1-16,-2 0-7 15,-2 0-12-15,2 0-9 16,2-1 3-16,-4 1 2 15,4 0 2-15,-2 0-2 0,0 0-4 16,0 0 2-16,0-3 8 16,0 3 12-16,-2-1 3 15,2-6-41-15,-3-3 1 16,-1-4-2-16,-2-5-3 16,-6-8-9-16,-3-3-21 15,-6 2 32-15,0-2 0 16,-6 2 2-16,-2 0-2 15,-2 2-6-15,-92-44 7 16,99 56-4-16,-1 4-7 16,0-5 10-16,-2 4-11 15,-26-16 7-15,0 1 6 16,1 1 4-16,4 0 0 16,3 5-4-16,3 2 0 15,3 2 1-15,1 4 0 0,-4-1 0 16,-3 6 0-16,-5-3-1 15,-6 2 0-15,-9 1 0 16,1 2 0-16,-6-1 0 16,1 2 0-16,2 2 0 15,3 0 0-15,2 2 0 16,6 0 1-16,2 4-1 16,7 0 7-16,5 2-4 15,2 2 1-15,-3 2 1 16,-1 0-3-16,-10 2-2 15,-6 2 0-15,-9 4 0 0,-3 0-1 16,-3 1 1-16,2 4 0 16,-1 3 0-16,3 3 5 15,2-1 1-15,3 2-1 16,6-5-1-16,5 1-2 16,6-1 1-16,1-5-3 15,11-2 1-15,3-2 0 16,10-5 1-16,4-4 0 15,6 0 2-15,8-7 1 16,4 0 6-16,0 0 16 16,2-3-14-16,0-3-12 15,0-2-2-15,4-6-9 16,5-4-38-16,11-6 35 16,9-5 8-16,6 1-6 0,13-2 3 15,-2 5 1-15,6-1-5 16,-2 1 7-16,-3 2 5 15,-5 4 2-15,-3 1-1 16,-10 2 2-16,-10 0 7 16,-2 4 2-16,-7 2 1 15,-5 4 0-15,-3 2-7 16,-2 1-6-16,-5 3-7 16,-1 3-10-16,-17 7 16 15,-19 11 0-15,-13 4 1 16,-16 9 3-16,-8 4-1 15,6 2-1-15,11-1-1 0,12-6 0 16,15-2-2-16,10-5-3 16,12-2 5-16,8 1 3 15,10-2-3-15,12 3-1 16,19-3-27-16,18-2-105 16</inkml:trace>
  <inkml:trace contextRef="#ctx0" brushRef="#br0" timeOffset="13874.103">25175 4207 318 0,'-6'-10'74'15,"-3"0"-34"-15,-3-2 12 16,6 4 1-16,-3 0 5 16,-1-1-21-16,-2-2-23 15,-3-1 8-15,-4-5-4 16,-3-1-16-16,-12-3-2 0,-10-5-6 15,-16-3-22-15,-23-5-13 16,-19 2-2-16,-16-2 26 16,-13 4-8-16,-8 0 7 15,3 2 13-15,4 2 4 16,10 2 2-16,4 2-2 16,-1 4 2-16,-1 7-2 15,-11 5 1-15,-10 6-1 16,-13 4 0-16,-8 2 1 15,2 5 1-15,4 1 2 16,8 1 4-16,14 2-4 16,16 1-2-16,14 2 0 15,4 3 0-15,6 2 1 16,-1 5 1-16,0 2-3 16,-3 5 1-16,-9 0-1 0,-4 2 6 15,-8 9-5-15,-5-4 1 16,3-1 0-16,7 0-3 15,12-5 2-15,9-4 1 16,12-4-2-16,6-6 1 16,3 0-1-16,5-3 1 15,9-6-1-15,6-1 0 16,8 0-2-16,7-3-1 16,8 0-4-16,4 2 2 15,7-4 4-15,7-2 1 16,4-2 2-16,3-3 3 15,6 0 0-15,0-3-5 0,-2-6-31 16,5-7-2 0,3-5 12-16,4-14-9 0,8-5 5 15,9-7 8-15,4 1 17 16,2-4 0-16,6 3 2 16,-1 0 0-16,-4 5 3 15,-1 0 12-15,-4 7 0 16,-6 6 5-16,-5 9-13 15,-9 6 15-15,-3 8-8 16,-6 4-16-16,-2 2-8 16,-6 2-8-16,4 1 13 15,-11 6 3-15,-9 9 7 16,-18 10 2-16,-18 12-1 16,-13 6-2-16,-10 11 1 15,1-3 0-15,9-3-4 0,13-5-3 16,11-9-1-16,9-7 1 15,16-7-2-15,8-9 1 16,3-1 0-16,7-7-3 16,4-2 1-16,0 2 3 15,0-2 3-15,2 2-2 16,3 1 2-16,-1 0-3 16,0 1 2-16,1 1 0 15,-3 2-2-15,2 5-10 16,8 6-117-16</inkml:trace>
  <inkml:trace contextRef="#ctx0" brushRef="#br0" timeOffset="15848.6053">20309 4463 127 0,'2'-4'73'0,"-2"1"-52"0,3 0-5 15,-3 1 17-15,0 2 5 16,2 0 3-16,-2 0 6 16,0 0 0-16,-2 0-5 15,2 0-5-15,0 0 2 16,-3-2-5-16,1 2-17 15,0-1-5-15,-2-1-12 16,0-5-4-16,-6 2-3 16,-3-6-6-16,-1 1 3 15,-5 0 7-15,-2-2 2 16,-1 4 1-16,-2-1 0 16,-3 0-1-16,-6 1-1 0,-4 2-3 15,-7 0-5 1,-7 0 6-16,0 2 3 0,-7-1 1 15,2-2-1-15,-4 0 0 16,0-4-2-16,-1 2 3 16,3-3 0-16,0 3 0 15,0-2-1-15,0 4 1 16,-2 0 0-16,-2 4-2 16,-1 1 1-16,-1 0-1 15,-3 2-12-15,0 2 1 16,-2 0 5-16,-5 0-1 15,-4-1 7-15,1 2 2 16,-2-3 4-16,4 0 7 16,5 2-8-16,8 0-3 15,-3 4-1-15,1 2 1 0,-3 5 0 16,-6-1-1-16,-10 5-1 16,-2 1-3-16,-2 0 2 15,0 0 3-15,5 1 0 16,2-5 0-16,3 3 0 15,4 1 0-15,2 5-1 16,-3 0-1-16,-1 3-5 16,-4 3-4-16,0-1-2 15,-4 0 11-15,-2-2 0 16,4 1 1-16,4-1 1 16,3 1 0-16,3 1 0 15,4 2 0-15,1 2 0 0,-2-4-1 16,1 2 1-1,0-2 0-15,3-2 0 0,2-1 1 16,4-1-1-16,2-2 0 16,4 0 0-16,6 2 0 15,3-2-2-15,3 5 2 16,5-4 0-16,1-1 1 16,10-4-1-16,1-4 1 15,10-7 1-15,2-2-1 16,4-3 2-16,2-2 0 15,1-4-3-15,2-2-37 16,0-10-15-16,2-6-15 16,4-6 56-16,7-4 5 15,9-6-13-15,7 3 9 16,4 0 9-16,3 1 1 0,-1 1 1 16,-2 5 3-16,-2 3-4 15,-2 4 2-15,-4 3-2 16,-6 4 7-16,-1 2 24 15,-5 6-2-15,-7 2-10 16,-2 1-13-16,-4 3-6 16,0 3-8-16,-2 0 7 15,-5 2 1-15,-5 5 4 16,-7 8 5-16,-6 5-3 16,-7 5-2-16,1 2 0 15,0 3 5-15,6 1-3 16,4-5 5-16,7-3-4 0,8-4-3 15,5-2-3-15,6-4 2 16,5-2 1-16,2-2-2 16,1 0-1-16,1-4-1 15,2-2-4-15,1 0-7 16,6-3-18-16,4 2-24 16,8 3-54-16</inkml:trace>
  <inkml:trace contextRef="#ctx0" brushRef="#br0" timeOffset="17566.6554">20122 4521 115 0,'-4'8'85'0,"-4"-1"-78"15,6-7-6-15,-2 2 12 16,0-1 0-16,-3 3 0 16,1 3 15-16,-6 0-1 15,-1 6 3-15,-5 3-4 16,-4 2-4-16,-5 2-1 15,-4 4-5-15,-2 2-9 16,-4 3-4-16,-2 4 3 16,-3 6-1-16,-6 10-3 15,-3 8 1-15,-6 9-1 0,-9 4 4 16,-3 2-3-16,-4 2-1 16,-5-2 1-16,-5-2 4 15,-3 3 6-15,-1 2-6 16,-7 9-7-16,1-3 0 15,-2 1 7-15,2 0-7 16,1-1 0-16,3-7-4 16,3 3 1-16,-3-4-3 15,-3-1 0-15,-1-7 4 16,4-7 2-16,-1-10 2 16,8-8-2-16,5-7 0 15,11-6 2-15,-1-4-1 0,7-4-1 16,4 2 2-16,2-6-2 15,-3 6 0-15,-3 1-2 16,-3 0 1-16,0 4 0 16,1-1-6-16,7-4 7 15,3-1 1-15,3-6-1 16,3-2 1-16,3-1 1 16,5-5 6-16,3 1 2 15,3-5-7-15,5 2-2 16,5-4-1-16,3 3 5 15,2-3-1-15,5-3-2 16,2 3 0-16,3 0-1 16,-1-1-1-16,1 1 0 15,-2 0-1-15,0 0-1 0,-2 0 2 16,4 0 0-16,3 0 0 16,-1 0 0-16,3 0 1 15,2 0 0-15,0 0-1 16,0 0 0-16,0 0 0 15,2 0 0-15,-4 0-1 16,4 0-1-16,-2 0 0 16,0 0 2-16,0 0 0 15,2 1-1-15,-2 2-7 16,0-3-4-16,0-3-16 16,3 3 5-16,1-8-9 15,10-8-95-15,10-8 103 16,10-4 21-16,3-8 3 0,8 5-3 15,-5-1 0-15,0 6-11 16,-2 3 5-16,0 0-2 16,0 6 5-16,-7 2-12 15,-8 3 18-15,-6 5 4 16,-10 2 12-16,-7 3-3 16,-5 0-6-16,-3 2 0 15,-5 0 3-15,-3 4 5 16,-5 1 2-16,-3 2-1 15,-5 8-1-15,-9 2-2 16,-6 6 3-16,-8 5-4 16,-8 5 1-16,0 6-5 0,-3 1-5 15,5 0-1-15,6-2-1 16,6 1 0-16,9-7 5 16,8-8 3-16,11-5-8 15,5-4 3-15,8-7-4 16,5-1 6-16,5 0 1 15,3 0 1-15,10 2-1 16,12-1-7-16,5-4-10 16,5 2-37-16,0-4-10 15,-2 0-39-15</inkml:trace>
  <inkml:trace contextRef="#ctx0" brushRef="#br0" timeOffset="58964.4202">18353 11223 108 0,'-4'-2'22'16,"0"0"-11"-16,0 0-4 15,2 0 22-15,-1 2-9 16,3 2 5-16,0-2 4 15,0 0 1-15,0 0 9 16,0 0 7-16,0 0-25 16,3 0-5-16,-3 0-15 15,2-2 1-15,-2 2 20 0,0 0-21 16,0 2-1-16,2-4 0 16,0 4-14-16,0-2 11 15,0 0 3-15,2 2 0 16,-2 2-1-16,0 6 2 15,4 12 21-15,9 10-13 16,8 18-9-16,8 17 10 16,14 14-9-16,13 6 0 15,13 3 7-15,10-1-7 16,5-14-1-16,9-10 13 16,0-15-12-16,12-15 26 15,9-10-22-15,11-13-3 0,9-12-4 16,6-8-1-16,3-9 2 15,-8-12-2-15,-10-7 6 16,-11-10-1-16,-10-10-2 16,-10-11 2-16,-7-5 11 15,-13-2 3-15,-11 4-4 16,-13 8 6-16,-13 8-1 16,-5 10-1-16,-3 1-16 15,0 5 0-15,-4 2 2 16,-5 6 2-16,-4 6 1 15,-7 6-5-15,-2 9 7 16,-5 0-7-16,-1 6 0 16,-3-2-3-16,0 3-5 0,0 0 6 15,-3 2 2 1,1-2 0-16,2 2-1 0,0 0-2 16,0 0-4-16,0 0 2 15,0 0-2-15,0 0 1 16,0 0 6-16,0 0-4 15,-2 0 9-15,2 2-6 16,0-2 1-16,0 0-10 16,0 0 9-16,2 0-29 15,-2 0-8-15,-2 0-14 16,2 6-26-16,0 2-68 16</inkml:trace>
  <inkml:trace contextRef="#ctx0" brushRef="#br0" timeOffset="62167.137">15296 9228 232 0,'2'14'19'0,"-2"-7"-19"16,2-2 0-16,1-1-1 15,-1-1 5-15,0 0-4 16,0 1 0-16,-2-2 2 16,2-2-4-16,-2 0 2 15,0 0-2-15,0 0-2 16,0 0 4-16,0-2 0 16,2 0 0-16,1-3-32 0,4-4 29 15,-1-1 1-15,3 0 2 16,-1 0 7-16,-4 0-6 15,0 1 15-15,-2 4-4 16,0-4 21-16,-2 6 20 16,3-1-22-16,-3 2-30 15,0 2-1-15,-3 2-21 16,3 5 21-16,-2 12 0 16,-4 11 2-16,-4 14 15 15,2 18-7-15,-3 10 9 16,1 13 7-16,6 11-16 15,8 14 11-15,4 15-9 0,5 13-11 16,1 16 6 0,-2 21-7-16,1 5 0 0,1 7 1 15,-3 3 1-15,3 1-2 16,-1-9 0-16,1-7 2 16,-1-11-3-16,0-15 1 15,1-15 0-15,1-20-4 16,1-13 5-16,1-12-1 15,6-9 0-15,4-13 2 16,2-9-9-16,2-12 7 16,2-9 0-16,0-8-4 15,6-9 7-15,5-6-3 16,12-2 0-16,11-5-4 16,9 1 0-16,8 0 0 0,5 3 4 15,0 3-7 1,1 3 4-16,-3-1-3 0,2-5 4 15,0 0-9-15,5-5 6 16,6-4 1-16,7-2-3 16,0-4-37-16,4-2-6 15,-1 0 27-15,-3-4-24 16,0 3 20-16,-3-5 27 16,4 1 0-16,-6-1 0 15,-2-1 9-15,-1 2 1 16,-3 3 15-16,-5 0 7 15,-2 5-17-15,-3 1-2 16,3 1-13-16,5-1-1 16,7 0-6-16,-1-5 3 15,2 0-9-15,-5-1 13 0,-8-2 0 16,-9-2 7-16,-14 3 5 16,-14 4 3-16,-12-2 17 15,-11 2-16-15,-11 0-5 16,-7 1-6-16,-4 1-2 15,-2 0 5-15,-3 1-8 16,-2-1-22-16,4-2-147 16</inkml:trace>
  <inkml:trace contextRef="#ctx0" brushRef="#br0" timeOffset="63039.116">15227 9189 254 0,'-7'2'47'0,"2"1"-42"15,5-3 38-15,0 0 17 16,3 0-6-16,-3 0 5 15,7 0-25-15,6-3-3 16,18 1-4-16,16-5-26 16,24-1 8-16,32 0-9 15,29 2 0-15,32 0 1 16,33 2-1-16,28 2-1 0,11 6-2 16,0 1-11-1,-17 4 8-15,-28 1 6 0,-28 0-9 16,-38-2 8-16,-36-2-83 15,-31-3-33-15,-29 0 6 16,-31 3 9-16</inkml:trace>
  <inkml:trace contextRef="#ctx0" brushRef="#br0" timeOffset="65982.7277">11832 13791 320 0,'-6'-5'43'16,"0"1"-39"-16,0 1 11 0,-1 3 23 15,-1-5 0-15,-2 3 8 16,-5 0-1-16,-5-2-14 16,-5 0 23-16,-4 1-36 15,-2 3-16-15,-5-1-2 16,1 2 1-16,-3-1-1 15,0 7 0-15,-2-7 6 16,-4 1-5-16,-2-1-1 16,0 0 2-16,-3-1 4 15,2-6-2-15,0 2-4 16,3-3 0-16,-1-3-5 16,1 2 3-16,-6-12-1 0,-1 3 3 15,-2-6-4-15,-1-3 7 16,-4-8-3-16,2 0 0 15,-4-8 6-15,0-4-4 16,0-6 2-16,2-1-3 16,0-8 14-16,5-1-14 15,1 1 5-15,3-2 0 16,-2 1-2-16,4 2 4 16,3-3-6-16,1-7 4 15,10-7-12-15,6-10 8 16,2-9-2-16,8-12 0 15,3-6 6-15,-1 1-3 16,-3 3-1-16,0 3 3 0,-2 10-3 16,-5 4-2-1,1 0 0-15,0 0-2 0,1-1-1 16,1-1-1-16,3-7 4 16,7 3 0-16,-4 0-6 15,7-1 6-15,2 4 0 16,3 2 0-16,4-3 1 15,6-2-4-15,5-3-6 16,3 1 0-16,9-7 3 16,-2 3-13-16,2-1 19 15,-1 0-5-15,-1 6 11 16,-4 6-6-16,3 8 0 0,-2 10 0 16,6 4-10-16,3 7 10 15,2-1-7-15,7 4 0 16,5-2-13-16,5 1 15 15,5-3-2-15,8 0-10 16,5-6 13-16,3 0-25 16,6-6 3-16,1 1 25 15,3 3-13-15,-2 3 14 16,-4 9-1-16,-5 6 0 16,-6 7-8-16,-4 10 9 15,-4 5 0-15,-1 4-3 16,2 7 1-16,1 4 1 15,4 6 1-15,7 6 0 16,3 10-6-16,6 8 4 16,6 10 0-16,-1 6-1 0,-6 8-4 15,-6 3 5-15,-12 2 0 16,-7-1 2-16,-7 8-3 16,-4 0 3-16,-2 7 0 15,-3 10 0-15,-3 14 4 16,-2 11 1-16,-6 16-3 15,-3 14 1-15,-5 15 6 16,-7 12-8-16,-4 15-1 16,-8 12 1-16,-2 2 5 15,-3 0-5-15,2-2-1 16,-2-15 0-16,2-2-3 16,0 7 3-16,2 3 0 0,3-4-2 15,4 5 6-15,0 3-4 16,-5-15 0-16,1-8 2 15,-5-8-3-15,-5-15 1 16,-3-10 0-16,1-11-1 16,-2-2 3-16,3-3-3 15,-3-9 1-15,2-7 0 16,0-6 0-16,3-7 0 16,-3-5 0-16,-1-5-1 15,-1-5 7-15,1 0-7 16,-2-5 1-16,4-1 0 15,-1-4-3-15,-2 1 3 16,1 2 0-16,-4 0-2 0,-1 0 7 16,-2 2-7-1,1-1 2-15,-1-1 0 0,1-2 1 16,4-2-1-16,1-3 0 16,5-5 0-16,1-3 6 15,3-2-7-15,1-5 1 16,3 1 0-16,3-1-2 15,-3 1 2-15,0-4 0 16,5 2-1-16,-4-3 2 16,2 0-3-16,0-6 2 15,2 1-10-15,-4-8 8 16,4-2-11-16,-3 2 9 0,1-3 3 16,0-1-40-16,2 2-73 15</inkml:trace>
  <inkml:trace contextRef="#ctx0" brushRef="#br0" timeOffset="72666.4331">13988 7660 135 0,'4'-12'46'0,"-2"0"-8"16,-2 0-10-16,2-1 15 15,-2 1 16-15,0 0-6 16,-2-1-47-16,-2 3 36 16,0-1-18-16,1 4-16 15,-2-1 6-15,5 3-13 16,-2 1-2-16,2 4-2 15,0 0-18-15,2 3 16 16,-2 4-1-16,5 7 5 16,0 8-8-16,1 11 14 0,-2 9-5 15,3 11 2-15,-5 5 3 16,3 11-3-16,-2 4-2 16,3 3 0-16,0 3 0 15,1 2 5-15,3-3-5 16,-4-6 0-16,0-14 2 15,-3-10-5-15,1-21 3 16,0-9 0-16,-2-10 1 16,-2-3 4-16,4-5-1 15,-4-3 7-15,4-6-10 16,5-8-2-16,3-12-2 16,9-12 3-16,-1-12-2 15,3-3 4-15,-8 2-2 16,-2 4 0-16,-4 8 5 0,-4 12-3 15,-1 6-2-15,-2 10 0 16,0 8-5-16,1 4 0 16,-3 2-2-16,0 4-2 15,0 4 6-15,-3 4 3 16,-3 12 0-16,-7 12 1 16,-7 10 19-16,-7 8-20 15,-4 2 6-15,-1 1-5 16,5-9 8-16,5-9-9 15,7-7 0-15,1-13 0 16,5-7 11-16,1-6 11 0,-4-4 28 16,-3-8-14-16,-10-6-35 15,-8-9 14-15,-3-11-5 16,-5-3-8-16,6-7 10 16,4 0-7-16,6 3-4 15,6 5-1-15,7 10 9 16,5 6-11-16,3 8 2 15,2 4-17-15,2 5-20 16,0 1-108-16,0 7-75 16</inkml:trace>
  <inkml:trace contextRef="#ctx0" brushRef="#br0" timeOffset="114870.7644">15091 5671 235 0,'-2'-8'82'16,"-1"-2"-27"-16,-1-1-6 16,2 3-9-16,0 3 31 15,2-2-39-15,0 3-27 16,0 3-5-16,2-1-1 15,-2 4-10-15,2-1-8 16,7 5 14-16,7 2 0 0,11 9 5 16,15 2 0-16,14 8 1 15,12 0 2-15,11 4-3 16,5-3 0-16,-1-6 2 16,-1 0-9-1,-6-8-18-15,-9-2-33 0,-12-6-45 16</inkml:trace>
  <inkml:trace contextRef="#ctx0" brushRef="#br0" timeOffset="115577.691">15416 7411 358 0,'5'-5'107'15,"-3"-4"-52"-15,0-2-42 16,-2 6-3-16,0 1-17 15,2 4 7-15,8 4 0 16,3 1 4-16,16-2-2 16,17 3-2-16,16-1 0 0,15 2-51 15,6-3-34-15,0 0-85 16</inkml:trace>
  <inkml:trace contextRef="#ctx0" brushRef="#br0" timeOffset="121923.0611">3337 14752 258 0,'2'-3'102'15,"-2"-6"-64"-15,-5 6 9 16,5-2-20-16,-2 3 0 16,2 2-25-16,0 0 4 15,0 0-9-15,0 0 3 0,0 0 0 16,0 0 12-16,0 2-6 15,0-2 6-15,0 0-12 16,0 0-7-16,2 0 6 16,-2 0-11-16,5 2 12 15,1 3-5-15,12-2 11 16,9 7-5-16,9-1 7 16,10-4 1-16,12-5 8 15,5-5-12-15,4-4-2 16,2-6 10-16,2-2-12 15,-2 1 2-15,-4 3-3 16,-4-2-12-16,-11 7-42 16,-9 2-158-16</inkml:trace>
  <inkml:trace contextRef="#ctx0" brushRef="#br0" timeOffset="122559.4555">3350 16601 323 0,'5'-8'36'0,"-3"4"-32"16,0 4-4-16,0-2 48 15,0 2-13-15,3 0-32 16,8-1 24-16,5-2-16 16,13 3 0-16,9-8 19 15,12-1-23-15,3 0 3 16,6-5-3-16,-3-2-4 0,-8 2 10 15,-9 0-5-15,-10 4-6 16,-13 2-1-16,-9 4-1 16,-7 4-45-16,-6 4-182 15</inkml:trace>
  <inkml:trace contextRef="#ctx0" brushRef="#br0" timeOffset="178599.1759">13963 14133 176 0,'2'-11'124'15,"-2"8"-67"-15,2-6-33 16,-2 4 47-16,0 1 12 15,0-1-21-15,0 2-20 16,0-3-19-16,0 2 1 16,0 0-9-16,0-2 14 0,0-3-12 15,0 2-3-15,2-3-1 16,1-4-10-16,1-4-1 16,1-5 0-16,2-7-2 15,1-10 0-15,1-6 0 16,1-5 0-16,-4-2 6 15,-2-1-4-15,1 6 6 16,-1 2-5-16,0 2-3 16,6 3 0-16,1-1-1 15,3 0-1-15,-1-6-6 16,3-4 0-16,-1-5 4 16,-2 3 4-16,-2 1 0 15,-2 4-2-15,-2 8 2 0,-2 4 0 16,1 2 0-1,-1 3 0-15,-3 6-2 0,0-4 2 16,-2 7 1-16,0 2 13 16,0 10-6-16,-2 3-4 15,2 6-3-15,0 0-1 16,-2 4-3-16,2-2 0 16,0 2-3-16,0-2-5 15,-3 1-6-15,3 1-5 16,-4 7 15-16,-5 5 7 15,-9 12 0-15,-2 6 0 16,-9 10-11-16,0-3-10 0,2 2 3 16,3-7 1-16,2-4-3 15,3-6 15-15,2-2 0 16,-1-4-8-16,3 2 5 16,-1-3 4-16,5-3 1 15,-1-1-2-15,6-5-5 16,1-1-13-16,5-3 1 15,0-2 5-15,0-2 4 16,0-2 5-16,5-2 7 16,3-11-4-16,6-5-4 15,1-10-1-15,8-10-2 16,-1-6-20-16,0-2 10 16,3 2 1-16,-1 0 1 15,1 4 4-15,4 4 8 16,-2 4 8-16,0 6 1 15,0 2 3-15,-8 8 6 16,-3 3 11-16,-5 5 5 0,-4 5-2 16,-1 0 5-16,-1 1-5 15,-3 4-3-15,-2-2-8 16,3 1 3-16,-3 1-3 16,0 0-1-16,0 0 0 15,0 1-2-15,0-1-5 16,0 2-4-16,0-2-1 15,0 2-5-15,2 2 5 16,0 4 19-16,4 4-2 16,3 6 2-16,7 6-1 0,-1 5-5 15,3-1-11-15,3-1 1 16,-4 2 1-16,1-5 5 16,3 2-5-16,-4-3-4 15,-1 3 1-15,-3-6 0 16,-2-6-1-16,-2-2 0 15,-2-5 0-15,-3-1 0 16,1-2 1-16,-3 0 0 16,0-4 0-16,0 2 1 15,-2-2 2-15,0 0 2 16,0 0 0-16,0 0 2 16,0 0-4-16,0-2 0 15,0 2-3-15,0 0 1 0,0 2-2 16,0-4 1-1,-2 4-1-15,2-2 0 0,0 0 0 16,0-2 0-16,0 4-1 16,0-2 1-16,0 0-3 15,0 0 0-15,0 2 3 16,0-2-1-16,0-2-2 16,0 2-1-16,-2 0 1 15,2-2-3-15,0 2-2 16,0 0-4-16,-2 0 5 15,4 0 0-15,-2 0 4 16,0 0 3-16,0 0 0 0,2 0 1 16,-2 0 2-1,-2 0-2-15,2 0 0 0,0 0-1 16,0-1 0-16,0 1-3 16,0 0-5-16,0 0 0 15,0 0 0-15,0 0 2 16,0 1 0-16,0-1 6 15,0 0 0-15,0 0 0 16,0 0 1-16,0 0-1 16,0 0 0-16,0-1 0 15,0 1 0-15,0 0 0 16,0 0-1-16,0 0 1 16,0 1 0-16,0-1-2 15,0 0-3-15,2 0-1 16,-2 0 3-16,0 0 3 15,0 0 1-15,0 0 0 0,-2 0 2 16,2 0 4-16,0 0-5 16,0-1-1-16,0 1-2 15,0 0 1-15,0 0-1 16,0 0 0-16,0 0 0 16,0-3-1-16,0 3 2 15,0 3 1-15,0-6 0 16,0 6 0-16,0-3-1 15,0 1 0-15,0-2 0 16,-2 2 1-16,4-2-1 16,-2 1 0-16,-2-3 1 0,4 3-1 15,-2 0 1-15,0 0 0 16,-2 3-1-16,4-3 0 16,-4 0 0-16,2 0 0 15,0 0 0-15,0-3 0 16,0 3 0-16,0 0 0 15,0 3 0-15,0-3 0 16,0 0 1-16,0 0 0 16,0 0 0-16,0 0-1 15,0 0 0-15,0 0 0 16,-3 0-2-16,6 0 0 16,-3 0 1-16,0 1-2 15,0-1-2-15,0 0 1 16,0 0 0-16,0-1 0 0,0 1 0 15,0 0 3-15,0 0 0 16,0 0 0-16,0 1 1 16,0-1 0-16,2 0 0 15,-4 0 1-15,2 0-1 16,0 0 0-16,0 0-1 16,0 0 1-16,0 0-2 15,0 0-3-15,0 0 0 16,2 0-3-16,-2 0-1 15,0 0-1-15,0-1-3 16,0 1-11-16,0-3 1 0,0 3 8 16,0 0 4-16,0 0-3 15,-2 0-9-15,2 3-20 16,0-3-24-16,0 0-3 16,0 1-20-16</inkml:trace>
  <inkml:trace contextRef="#ctx0" brushRef="#br0" timeOffset="183360.7144">13508 16772 194 0,'-6'4'106'16,"-1"-4"-106"-16,2 0-9 16,3 0 5-16,2 0 4 15,0 0 25-15,0 0-6 16,0 0 4-16,0 0 19 16,0 0 5-16,0 0-8 15,2 0-19-15,0 0-20 16,-2 0-11-16,5 3 1 15,4 2 10-15,6 1 2 16,10 6 2-16,12-3 4 0,13 0 4 16,12-4-4-1,12 4 6-15,10-9 15 0,8 3 2 16,4-3-22-16,4 0-8 16,5 0-1-16,2-3-5 15,7-1-1-15,-3-1-14 16,-6-4 17-16,-11 1 3 15,-11-6 7-15,-19-1 13 16,-13-1 4-16,-8 6-4 16,-12-3-6-16,-10 4-11 15,-2 1-3-15,-3 3 1 16,-3 1 0-16,3-1-1 16,-6 1 0-16,1 3 1 15,-1-4 0-15,-4 5 1 16,-3 0-1-16,-1 0 1 0,-2 0-1 15,0 0 2-15,0 0 2 16,0 0 6-16,0-4-5 16,0 4-5-16,0 0-1 15,0 0-2-15,2 0-1 16,-2 0-8-16,0 0-11 16,0 0-22-16,0 0-39 15,-2 4-75-15</inkml:trace>
  <inkml:trace contextRef="#ctx0" brushRef="#br0" timeOffset="184614.5114">13651 17566 302 0,'2'0'100'16,"-2"4"-91"-16,0-4-5 15,2 0 19-15,1 2 26 16,5 6-7-16,4-1-12 15,1 4 4-15,5 3-9 16,2 2-7-16,4 1 1 16,5 8-11-16,5 1-2 15,11 4-1-15,8 10-3 16,11 6 0-16,12 3 2 16,7 1-4-16,1-2-6 15,-1-16 5-15,-3-10 1 0,-6-15 3 16,-5-14 1-1,-4-7 6-15,-3-8 6 0,1 0-10 16,-3-6-4-16,4-2-2 16,-1 3-4-16,1-4-6 15,1 0 5-15,-7-1 1 16,-11 0 4-16,-7 6 5 16,-13-1 10-16,-10 10 7 15,-7 3-4-15,-6 6-4 16,0 1-14-16,-4 7-1 15,0 0-1-15,0 0 2 16,0 0 0-16,0 0-2 16,0 0 2-16,0 0 0 15,0 0-1-15,0 0-6 0,0 0-12 16,0 0-10-16,0 0-13 16,0 0-28-16,-6 0-50 15,1 0-75-15</inkml:trace>
  <inkml:trace contextRef="#ctx0" brushRef="#br0" timeOffset="190359.2923">17300 13874 148 0,'4'2'49'15,"1"-2"1"-15,-3 0-2 0,-2 2-14 16,0-2-15 0,0 2-4-16,0-2-8 0,0 3-5 15,0-3 4-15,0 0 1 16,0 3-1-16,0-1 10 16,0 0 21-16,0-2 12 15,0 0 7-15,0 0 3 16,0-4-4-16,-4-6-52 15,-1-8-3-15,-6-12-14 16,-7-16 3-16,-4-18 7 16,-3-18 1-16,1-15 3 15,2-15 0-15,9-17 7 16,5-5 1-16,13 4-3 16,6 8-2-16,4 11-3 0,4 22-1 15,-2 11-6-15,-1 15 2 16,-5 7-4-16,-4 8 0 15,-5 3-9-15,-4 3 16 16,-3 4-4-16,1 1 5 16,-5 5 1-16,3 1 0 15,-4 3 3-15,1 0-1 16,3 4-1-16,4-2 0 16,0 4-1-16,2 0-4 15,0 1 3-15,2-3-2 16,0 2-4-16,-2-2 1 15,2-1 6-15,0 2 0 16,-2 0 0-16,-2 6-3 0,0-1 2 16,-2 4 1-1,-3 0 0-15,0-2 0 0,-2-1 3 16,3-1 9-16,1-1-10 16,1-5 11-16,2-2-11 15,-1 1 9-15,3-3-8 16,0 5-2-16,3-1 1 15,-6 3-2-15,3 1 0 16,0 4-4-16,-3-2 1 16,-1 4-2-16,2-1 4 15,0 4 1-15,-3 1 5 16,3 6-5-16,0 3-2 0,2 1-5 16,-2 0-8-1,2 1-17-15,-2 7 14 0,-6 6 18 16,0 8 0-16,-5 10 0 15,-5 9 0-15,-7 4 0 16,0 4 0-16,1-2 0 16,0-2-1-16,5-6-1 15,7-4 1-15,5-9 0 16,2-6-1-16,3-6-2 16,-1-5 3-16,3-6 1 15,0-1 4-15,0-2 5 16,0-2 22-16,3-3-30 15,-3-10-1-15,2-7-9 16,7-6-7-16,9-14-3 16,11-6-2-16,11-5 0 0,9-1-11 15,2-4 20-15,3 2 6 16,-5 2 6-16,-6 7 5 16,-8 6 10-16,-6 11-6 15,-9 9-9-15,-9 11-1 16,-4 6 0-16,-3 3-1 15,0 4 2-15,2 6 2 16,4 8 14-16,6 13 9 16,8 9-1-16,7 8-11 15,7 8-3-15,7 0 1 16,5-4-3-16,5 0-8 16,0-3-6-16,1-6-47 0,-4-4-70 15</inkml:trace>
  <inkml:trace contextRef="#ctx0" brushRef="#br0" timeOffset="197937.5326">21624 14904 255 0,'0'-3'117'0,"0"-1"-76"16,0-1-22-16,0 4 4 15,2-2-3-15,0 3-8 16,6-1 6-16,7 1 25 15,10 0 14-15,15-6-14 16,13 6-11-16,12-2-14 16,7 2-13-16,7 2 1 15,6 0-4-15,5 2-2 16,-1-4 0-16,-2 4 0 16,-12 0 0-16,-12 0 2 15,-12 1-1-15,-13-5-1 16,-11 5-2-16,-9-3 2 0,-10-2-7 15,-3 0-15-15,-1 0-8 16,-2 0-21-16,4 0-20 16,-4 2-16-16,2-2-60 15</inkml:trace>
  <inkml:trace contextRef="#ctx0" brushRef="#br0" timeOffset="201308.5799">25925 14913 171 0,'0'0'63'0,"-3"0"-19"16,3-2-6-16,-2 2-5 15,0-2 14-15,0-3 5 16,0 5-13-16,0-3-17 16,2 3-17-16,0 0-5 15,0 0-9-15,0 3-5 16,2-3 2-16,0 5 9 16,4 1 3-16,5 8 5 15,10 2 3-15,5 6-2 16,12-1 12-16,4 6-4 15,10 1-2-15,10 0-1 16,12 6-4-16,8-6-4 16,7 2 0-16,3-7 7 0,-3-5-3 15,-2-9 2-15,-2-4 8 16,-2-10-4-16,0-3 11 16,0-3-7-16,-2-1-4 15,-8-5 0-15,-9 6-3 16,-3 2-2-16,-10-4-7 15,-1 5 2-15,-2-4-2 16,-1 1-1-16,0-1 0 16,2 1 0-16,-3-1-2 15,-3 0 2-15,-7 5 0 16,-9-3 4-16,-12 6-3 0,-8 4 2 16,-5 0 10-1,-4 0 5-15,2 0-11 0,-2 0-6 16,2 0 2-16,0 0 0 15,0-2-3-15,0 2-1 16,2 0-5-16,-2 0-22 16,2 0-54-16,-6 0-94 15</inkml:trace>
  <inkml:trace contextRef="#ctx0" brushRef="#br0" timeOffset="203674.5028">31714 15450 359 0,'11'-4'26'15,"-5"2"-24"-15,-4-1 32 0,1 3 21 16,-3-5-25 0,0 5-21-16,0 0-7 0,-3 0 2 15,3 0 0-15,-6 0-4 16,-7 0 2-16,-10 0-2 15,-10 0 2-15,-7 5-2 16,-7-5 2-16,-7 5-2 16,-2-1 1-16,1 4 0 15,-10-4-1-15,-4 0 2 16,0 3-2-16,-2-7 0 16,-1 3 1-16,6 1 0 15,-1-8 0-15,-5 4 0 16,-1-3 0-16,-10-2-1 15,-6 1 0-15,-2 4-1 16,1-2 2-16,6 2-1 16,4 0 3-16,7 0 13 15,1-4 6-15,5-6 4 0,0 3 6 16,1-2-22-16,-2-1-9 16,-1 3 0-16,0-4-2 15,-5 7-2-15,-1-1-9 16,4 5-1-16,-1 0 11 15,3-5-5-15,2-2 6 16,5 2 1-16,-2-10 0 16,3 2 0-16,3 0 3 15,0-4-3-15,4 1 0 16,3 2 0-16,0 0 0 0,0 1 0 16,-1 0 1-1,2 3-1-15,-4-9 0 0,2 6 1 16,1-4-2-16,-2-1 1 15,-1 0-1-15,3 0 1 16,0 0 0-16,2 0 1 16,7 0-1-16,1 1 0 15,5-2 1-15,3-3 0 16,0 5 4-16,4-6-2 16,-3 0-2-16,3-2-1 15,-2-3-4-15,-2-11-17 16,-10-1-3-16,-1-6 8 0,-8-4-6 15,2-5 14 1,2-6 8-16,9-2 5 16,5 2 23-16,12-10-9 0,8 10-8 15,7-2-11-15,12 3-16 16,13-2-17-16,11-2-3 16,11-2 26-16,7 1 7 15,1-1 2-15,4 1-4 16,2 10 5-16,-1 1 4 15,0 1 3-15,3 5-3 16,4 3-4-16,7-5-7 16,7 0 3-16,11-5-10 15,3 1-24-15,7 1 10 16,-4 3 21-16,3 6 6 16,-7 11-3-16,-1 2-2 15,1 7 0-15,0 5 2 0,-2 7-1 16,4 4-1-16,5 1 3 15,1 2 6-15,5 5-7 16,6 0 6-16,2 5-2 16,8 3 4-16,7 4-4 15,4 4 8-15,7 4 3 16,2 4-7-16,-2 2 2 16,-3 4 3-16,-4 4-3 15,-4 4 0-15,-7 3-1 16,-2 3 3-16,-8 4 2 15,-3 1-3-15,-7 2 0 0,-7 2 5 16,-8-2-10 0,-12 2 3-16,-3 5-4 0,-3 0-1 15,-3 5-2-15,-8 2-7 16,-4 3 2-16,-7-1 2 16,-10-3 0-16,-6-4-3 15,-6-4 0-15,-7 0 8 16,-6-1-3-16,-4 3 3 15,-8 4 1-15,-6-1-1 16,-5 4-1-16,-6 1 1 16,-1 0 0-16,-5-7 1 15,0-9 1-15,0-7 7 16,0-2 8-16,-3-4 0 0,1-6-8 16,-4 3 3-16,-3-2-6 15,-3 4-2-15,-3 3-1 16,2-3 4-16,-1 2-5 15,6-4 1-15,3-8 2 16,5-2 0-16,5-6 0 16,1-4 10-16,-1-1 11 15,-5-7-16-15,-7 5-10 16,-6-2 1-16,-4 3-1 16,-4-1 0-16,1 5-1 15,2-2-2-15,0-2 3 16,7 2-1-16,5-3 1 0,4-4-3 15,2 0-11 1,4 0-27-16,2 3-38 0,1 2-73 16</inkml:trace>
  <inkml:trace contextRef="#ctx0" brushRef="#br0" timeOffset="236288.7379">19813 14939 123 0,'0'-2'34'0,"0"2"16"16,0-1-4-16,0 1-2 15,0 0-8-15,-3 0-20 16,3 0 4-16,0 0-13 15,0 0-4-15,0 0-1 16,0 0 2-16,0-3-3 16,0 3-1-16,-2 0 2 15,2 0-1-15,0 0 3 16,0 0 1-16,0 0 1 16,2 0-4-16,-2 3-2 15,3-3 0-15,1 1 3 0,0 3-7 16,5 0 4-16,3 1 0 15,3 4-2-15,1-1 7 16,-1 1-5-16,1 3 0 16,-1-3 3-16,1 2-1 15,-1-6 0-15,3 2 9 16,2 0 1-16,0-1-6 16,3 1 5-16,-3-4-1 15,0 1-6-15,0-4 1 16,-1 2-5-16,2 3 0 15,1-4-1-15,-1 1 7 16,0 2-6-16,0-4 2 16,1 0 1-16,0 0 6 15,0-4-9-15,-1 2 1 16,-4 1 3-16,-1-2 0 0,-1 1-4 16,-1 0 0-16,3-2 5 15,2-5-5-15,1 6 0 16,2-3 0-16,5 1 3 15,-3-4 2-15,-1 1-5 16,-1 0 12-16,-7-2 1 16,2 1 7-16,-2 2-20 15,-4 0 0-15,-2 0 4 16,0 2-1-16,-1 0-3 16,2-4 0-16,3 0 5 15,1-3-6-15,1 1 1 16,-1-2 0-16,1-1-3 0,-2 2 5 15,1 0-2-15,-3 0 0 16,0 1 3-16,0 2-6 16,-2 0 3-16,0 4 0 15,-2-2 0-15,-5 4 4 16,0 3-4-16,0-4 0 16,-2 4 6-16,0 0-2 15,0 0-4-15,0 0 1 16,0-3 13-16,0 3-10 15,0 0 1-15,0 0 9 16,0 0-12-16,0 0 19 16,0 0-20-16,0 0 0 15,0 0 3-15,0 0-1 0,0 0-3 16,0-2 0 0,0 2 5-16,0 0-8 0,0 0 3 15,0 2 0-15,0-2-7 16,0 0 8-16,0 3-1 15,0-3 0-15,0 0 3 16,0 0-6-16,0 0 3 16,0 0 0-16,0 0-4 15,0 0 8-15,0 0-4 16,0 0 0-16,0 0 6 16,0 0-8-16,0 0 2 15,0 0 0-15,0 0-6 0,0 0 9 16,0 0-3-16,0 0 0 15,-2 0 0-15,2 0-3 16,0 0 3-16,0-3 0 16,0 3-4-16,2 0 4 15,-2 0 0-15,0 0 0 16,0 0-3-16,0 0 0 16,0 0 0-16,0 0-8 15,0 0 9-15,0 3-13 16,0-3 3-16,0 0-1 15,0 0-14-15,0 0 23 16,-2 0-2-16,2 0 6 16,0 0-6-16,0 0 7 15,0 0-1-15,0 0 0 16,0 0-6-16,0 0-15 0,0 0-30 16,0 0 12-16,0 0 38 15,-2 0-6-15,2 0 2 16,2 0-5-16,-4-3-3 15,2 3 13-15,-2-2 0 16,2 2 2-16,-2 0-6 16,2 0 5-16,0 0-1 15,0-4 0-15,0 4 5 16,0-1-5-16,0 1 0 16,0 0 0-16,0 1-2 15,0-1 4-15,0 0-2 16,0 0 0-16,0 0 2 0,0 0-3 15,0 0 1-15,0 4 0 16,0-4 2-16,0 0-1 16,0 0-1-16,0 0 0 15,0 0 4-15,0 0-7 16,0 0 3-16,0 0 0 16,0 0-1-16,0 0 3 15,0 0-2-15,0 0 9 16,0 0-2-16,0 0 12 15,0 0-10-15,0 0-5 16,0 0 0-16,0 0-3 16,0 0-1-16,0 0 0 15,0 0 4-15,0 0-4 0,2 0 0 16,-2 0 2 0,0 0 22-16,-2-4-15 0,2 4 8 15,0 0-7-15,0 0-8 16,0 0 3-16,0 4-5 15,0-4 0-15,0 0 1 16,0 0 0-16,0 0-1 16,0 0 6-16,0 0-2 15,0 0 7-15,0 0-11 16,0 0 2-16,0 0-1 16,0 0 0-16,0 0-1 15,0 0 0-15,0 0 5 16,0 0-7-16,0 0 2 15,0 0 0-15,0 0-2 0,0 0 4 16,2 0-2-16,-2 0 0 16,0 0 3-16,-2 0-5 15,2 0 2-15,0 0 0 16,0 0-4-16,0 0 5 16,0 0-1-16,0 0 0 15,0 0 7-15,-3 0-9 16,6 0 2-16,-3 0 0 15,0 0-2-15,0 0 2 16,0 0 0-16,0 0 0 16,0 0 3-16,0 0-5 15,0 0 2-15,0 0 0 16,-3 0-4-16,3 0 5 0,0 0-1 16,0 0 0-16,0 0 3 15,0 0-4-15,0 0 1 16,0 0 0-16,3 0-2 15,-6 0 3-15,6 0-1 16,-6 0 0-16,3 0 3 16,0 0-4-16,0 0 1 15,0 0 0-15,0 0-8 16,0 0 8-16,0 2 0 16,0-2 0-16,0 0 3 0,0 0-6 15,0 0 3 1,0-2 0-16,0 2-2 0,0 0 2 15,0 0 0-15,0 0 0 16,0 0 3-16,0 0-3 16,-2 0 0-16,2 0 0 15,0 0-1-15,0 0 1 16,0 0 0-16,0 0 0 16,2 0 4-16,-2 0-4 15,0 0 0-15,0 0 1 16,0 0-5-16,0 0 4 15,0 0 0-15,0 0-1 16,0 0 6-16,0 0-6 16,0 0 1-16,0 0 0 15,0 0-1-15,0 0 1 0,0 0 0 16,0 0-1 0,0 0 5-16,3 0-5 0,-3 0 1 15,0 0 0-15,0 0-3 16,0 0 3-16,0 0 0 15,0 0 0-15,0 0 4 16,-3 0-5-16,3 0 1 16,0 0 0-16,0 0-2 15,0 0 2-15,0 0 0 16,0 0 0-16,0 0 3 16,0 0-3-16,0 0 0 15,0 0 1-15,0 0-5 0,0 0 4 16,0 0 0-1,0 0-2-15,0 0 3 0,0 0-1 16,0 0 0-16,0 0 2 16,0 0-2-16,0 0 0 15,0 0 0-15,-2 0-1 16,2 0 4-16,0 0-4 16,0 0 1-16,2 0 0 15,-2 0-3-15,0 0 3 16,0 0 0-16,0 0-2 15,0 0-9-15,0 0-17 16,0 0-52-16,0 2-132 16</inkml:trace>
  <inkml:trace contextRef="#ctx0" brushRef="#br0" timeOffset="237925.5744">19939 14967 136 0,'-2'0'40'0,"-2"0"-15"16,-1-5-6-16,0 5 7 16,-1-3-18-16,2 3 2 0,1-2 2 15,1 2-5 1,0-2 10-16,0 2-11 0,0-2 3 16,0 2 9-16,-2-3-12 15,2 3-2-15,0 0-4 16,0 0 2-16,0-5-1 15,-2 5 2-15,-1-6 9 16,1 4 14-16,0-2-14 16,0 1-3-16,0 0-9 15,0 3 6-15,-3-4-8 16,3-1 2-16,0 2 0 16,-1 1 9-16,2-2-9 0,-1-1 7 15,0 0-7 1,-1-2 6-16,-1-2-6 0,-1-2 0 15,0 0 0-15,0 3 2 16,3-2 0-16,-2 1-2 16,-1 4 0-16,0-3 2 15,0-1-4-15,1 4 2 16,-3-4 0-16,2 4-5 16,-2-4 8-16,3 4-3 15,-1-2 0-15,3 5-2 16,1-2 0-16,1 0-6 15,2 4-6-15,0-1 12 16,0 1-9-16,0 0 9 16,0 0 2-16,0-3-5 15,0 6 2-15,2-6 0 0,-2 3-2 16,0 3 5-16,0-3-12 16,3 0 10-16,-3 1 2 15,2 3-2-15,2 0-1 16,1 5 3-16,-1 0 0 15,5 5 0-15,2 0 1 16,0 0-1-16,5 2 0 16,-1-1 4-16,4-1-7 15,-6-1 3-15,0 0 0 16,-2-1-2-16,-2 2 4 16,-1-8-2-16,0 2 0 15,-2 1 3-15,1 0-4 0,-1-1 1 16,4 0 0-16,-4 2 3 15,3-1 0-15,0-4-1 16,2 4 3-16,-2-4-4 16,3 2 13-16,-1-2-11 15,2 1-3-15,0 0 11 16,0 0-8-16,4-2 9 16,-5-2-4-16,2 3-8 15,-1-2 12-15,-2 1-12 16,1-4 3-16,3 5 3 15,-1-5-4-15,1 3 0 16,1-3 0-16,-1 2-2 16,-1 0 17-16,-3-4-11 15,3 2-4-15,-1-2 4 16,0-1-3-16,3 3-2 16,-3 0-1-16,-2-5 3 0,-2 1-2 15,-5 2-1-15,1 1 0 16,-3 1 0-16,0-3 3 15,1 3-3-15,-6 0 0 16,3 0-21-16,-2 0-52 16,-2-4-195-16</inkml:trace>
  <inkml:trace contextRef="#ctx0" brushRef="#br0" timeOffset="244273.5694">8263 14883 153 0,'0'-2'43'0,"2"0"-41"16,-2 0 4-16,2 0 8 15,0 2 14-15,-2-3 7 16,0 1-17-16,2 1 3 16,-4 1-5-16,2-4-5 15,0 4 12-15,-2 0-4 0,2 0-14 16,2 0 10-16,-2 0-15 15,0 0 5-15,2 0-5 16,-4 0-3-16,4 4 1 16,-2-4 1-16,0 1 1 15,6 6 8-15,0-1-8 16,3 3 15-16,7 3 16 16,5 2-12-16,11 1 1 15,4-3-8-15,6 2-4 16,5-4 8-16,0-3-15 15,-2 5 14-15,-5-6-3 16,-7-3-10-16,-2 3 11 16,-4-1 5-16,-2-5-4 15,-4-5 11-15,4 1-24 0,-5-1 7 16,5-4-7-16,0-1 8 16,1-3-11-16,5 1 2 15,-2-1 0-15,-4 3-1 16,-7-2 7-16,-3 6-5 15,-9 1 15-15,0 0-13 16,-2 1 14-16,2-4-16 16,1-2 3-16,-1 2 0 15,2-6 0-15,-4 5-4 16,3 2 4-16,-5 1 4 16,2-2-5-16,-2 2-1 15,0 2 6-15,2 0 15 16,-4 0-20-16,2 4 0 0,-2-5-1 15,0 5 6-15,0 0-8 16,0 0 0-16,0 0 0 16,0 0 3-16,0 5 1 15,0-10 2-15,0 5 8 16,2 0-13-16,-4 0 13 16,2-2-14-16,0 2 1 15,0 0-6-15,0 0 7 16,0 0-2-16,0 0 0 15,0 0 5-15,0 0-8 16,0 2 3-16,0-2 0 16,0 0-4-16,0 0 5 0,0 0-1 15,0 0 0-15,-2 0 4 16,4 0-5 0,-4 0 1-16,2 0 0 0,0 0-2 15,0-2 2-15,0 2 0 16,0 0 0-16,0 0 5 15,0 0-11-15,0 0 6 16,2 0 0-16,-2 0-5 16,0 2 8-16,0-2-3 15,0 0 0-15,0 0 5 16,0 0-7-16,0-2 2 16,0 2 0-16,0 0-3 15,0 0 5-15,0 0-2 0,0 0 0 16,-2 2 5-16,2-4-8 15,0 2 3-15,0-2 0 16,0 2-7-16,0 0 8 16,0 0-1-16,0 0 0 15,0 0-3-15,0 0 0 16,0 2 3-16,0-2 0 16,0 0-4-16,0 0 6 15,0 0-2-15,0 0 0 16,0 0 5-16,0 0-6 15,0 0 1-15,0 0 0 16,0 0-3-16,0-2 3 16,0 2 0-16,0 0 0 15,0 0 6-15,0 0-8 16,0 0 2-16,0 0 0 0,0 0-3 16,0 0 4-16,0 0-1 15,2 0 0-15,-2 0 3 16,-2 0-6-16,2 0 3 15,0 0 0-15,0 0-5 16,0 0 6-16,0 0-1 16,2 0 0-16,-2 0 7 15,0 0-8-15,0 0 1 16,0 0 0-16,0 0-2 16,0 0 2-16,0 0 0 15,0 0-2-15,0 0 8 16,0 0-6-16,0 0 0 0,0 0 0 15,0 0-5-15,0 0 5 16,0 0 0-16,0 0 0 16,0 0 5-16,2 0-7 15,-2-1 2-15,0 1 0 16,0 0-2-16,0 0 3 16,-2 0-1-16,2 0 0 15,0 0 3-15,0 0-4 16,0 0 1-16,0 0 0 15,0 0-3-15,0 0 3 16,0 0 0-16,0 0 0 16,0 0 6-16,0 0-7 15,0 0 1-15,-2 0 0 0,4 0-5 16,-2 0 5 0,0 0-5-16,0 0 3 0,0 0-32 15,0 0 4-15,0-2-30 16,2-3-89-16,2-5-11 15,5 0-92-15</inkml:trace>
  <inkml:trace contextRef="#ctx0" brushRef="#br0" timeOffset="250022.6952">20452 5620 189 0,'-2'2'67'0,"0"0"-64"16,2-2 28-16,0 0 17 0,-2 0-33 16,2 0 2-16,0 0-15 15,-3-2 8-15,3 2 18 16,0 0-23-16,-3 0 0 16,3 0-5-16,0 2 5 15,0-2 0-15,0 0-2 16,0 0 4-16,0 0 17 15,0 0-11-15,0 3-11 16,0-3-2-16,3 2-13 16,0 0 13-16,8 1 8 15,9 2 2-15,9 1 10 16,11-1-20-16,6 2 9 16,1-1-6-16,0-3 2 15,-7-1-5-15,-6 1 0 16,-7-1-7-16,-10-2 0 0,-3 0-68 15,-8 0-123 1</inkml:trace>
  <inkml:trace contextRef="#ctx0" brushRef="#br0" timeOffset="250451.0049">19707 5719 239 0,'2'7'91'0,"6"-2"-89"15,7-3 5-15,8-2 44 16,8 2-23-16,13-2-14 15,7 0-1-15,3 3-11 0,2-3 2 16,-8 3-4-16,-5-1-15 16,-7 2-18-16,-9 2-32 15,-6-1 9-15,0 7-89 16</inkml:trace>
  <inkml:trace contextRef="#ctx0" brushRef="#br0" timeOffset="470152.5517">5151 7325 105 0,'3'10'196'0,"-3"-5"-188"16,0 2-4-16,0-5 9 16,0 0 42-16,0 0-12 15,0-1-36-15,0 2 9 16,0 1-13-16,0-2-2 15,0 0 18-15,0 0-13 16,0 5 11-16,0 0 24 16,0 9-15-16,0 8 6 15,0 10-15-15,-5 13-4 16,3 3 1-16,-1 4-9 16,3-4-5-16,3-3 0 15,1-6 5-15,5-7-6 16,0-8 1-16,0-8 0 15,-2-7-2-15,-3-2 7 0,-2-7-5 16,0 0 10-16,-4-2-9 16,2-2 17-16,-2 0-9 15,2-1 2-15,0-6 1 16,4-5-12-16,3-6-2 16,11-8-2-16,11-4 8 15,15-4-2-15,12 2-2 16,9 0 0-16,-3 8 10 15,-8 7-9-15,-15 7-1 16,-12 11 0-16,-13 6-3 16,-5 10 3-16,-7 11 1 15,-6 11 0-15,-12 9 5 0,-10 9-6 16,-13-1-11-16,-5-1 1 16,-3-10-30-16,-4-6 22 15,0-10-20-15,1-6 11 16,6-8 25-16,9-11-5 15,8-10-80-15,13-9-118 16</inkml:trace>
  <inkml:trace contextRef="#ctx0" brushRef="#br0" timeOffset="470362.5572">5967 7594 303 0,'29'0'20'0,"5"-2"26"15,-3 0-6-15,7-1-14 16,6-1-24-16,1-1-2 16,1-6-10-16,3 1-68 15,-7-6-124-15</inkml:trace>
  <inkml:trace contextRef="#ctx0" brushRef="#br0" timeOffset="470496.5526">6070 7403 357 0,'0'-3'103'0,"15"-2"-100"16,16-4-3-16,12-6-8 15,17-2-42-15,13-2-93 16</inkml:trace>
  <inkml:trace contextRef="#ctx0" brushRef="#br0" timeOffset="470669.5546">6794 7020 403 0,'0'2'50'0,"0"4"-34"16,2 4-7-1,-2 12 44-15,2 13-10 0,-4 16-43 16,0 14 0-16,2 5-118 16</inkml:trace>
  <inkml:trace contextRef="#ctx0" brushRef="#br0" timeOffset="471554.5398">8281 5958 246 0,'-38'44'35'16,"-5"2"-5"-16,-5-4 25 16,-15-4-8-16,-11 2 3 15,-15-5 18-15,-17-12-48 16,-22-13 3-16,-16-17-22 16,-10-19 2-16,-11-20 13 0,4-19 10 15,20-30 18 1,33-27-30-16,42-32-10 0,51-37-8 15,53-29-8-15,45-17-9 16,41-2 15-16,34 13-43 16,19 25 22-16,10 37 9 15,10 35-15-15,-4 40 16 16,-4 40-1-16,-4 43 10 16,-11 42 3-16,-22 41 2 15,-27 37 3-15,-40 38-2 16,-59 37 0-16,-61 39-5 15,-59 19 4-15,-49 10-6 16,-39-14 3-16,-17-23-12 0,5-44-98 16,18-39 52-1</inkml:trace>
  <inkml:trace contextRef="#ctx0" brushRef="#br0" timeOffset="481232.3343">8354 2875 343 0,'7'-2'185'15,"-2"0"-153"-15,-3 0-32 16,0 2-1-16,-4 0-6 16,2 8 7-16,-7 6 29 15,-2 11-3-15,-4 7-7 16,-3 9 1-16,-1 5-4 15,1 0 0-15,3-2-16 16,3-1 5-16,6-3-8 16,2-4 3-16,4-5-5 15,0-4-12-15,4-3-14 0,2-8 24 16,0-6 7 0,5-10 4-16,12-10 10 0,8-11-8 15,8-8-4-15,6-7 12 16,-2-3-8-16,-8 7 12 15,-10 11 7-15,-10 7-16 16,-5 6 6-16,-7 5-15 16,-3 3-8-16,-2 5-5 15,2 1 4-15,2 6 6 16,0 4 3-16,2 2-18 16,0 3 15-16,-1-8-15 15,-1-1 18-15,-2-8 8 16,0-2 23-16,2-10 30 15,10-12-61-15,8-16 1 16,12-18 1-16,8-9 1 0,0 2-3 16,-7 8 16-16,-12 17-15 15,-9 19-1-15,-9 12-31 16,-8 8-50-16,1 2 24 16,-4 9-14-16,0 8-94 15</inkml:trace>
  <inkml:trace contextRef="#ctx0" brushRef="#br0" timeOffset="481425.8356">9108 3159 120 0,'-9'19'254'0,"0"-3"-248"16,0-2 65-16,5-2 17 15,-3 5-29-15,1 6-14 16,-2 8-22-16,2 2-22 15,-1 7 3-15,5 1-4 16,0-1-42-16,2-2-67 16,-2-8-130-16</inkml:trace>
  <inkml:trace contextRef="#ctx0" brushRef="#br0" timeOffset="481965.336">9396 3118 353 0,'2'-12'28'0,"-4"-4"-28"15,2-5-39-15,-5-5 39 16,5-3 8-16,5-5 7 16,3-2-13-16,5 1 1 15,8 7 1-15,1 6-3 16,2 5-1-16,-1 6 39 15,-3 7-33-15,-3 7-3 16,2 4 9-16,-7 5-11 16,-2 10 38-16,-3 7 35 15,-10 9-16-15,-7 5-6 0,-11 8-52 16,-3 4 0 0,-5-6 0-16,-1-1 5 0,4-6-10 15,6-4 3-15,4-10-21 16,5-6-2-16,7-5-35 15,4-10 45-15,6-7 15 16,70-51 3-16,-43 20-3 16,6-1-1-16,-4 4 1 15,-4 0 5-15,34-24-5 16,-11 5 0-16,-14 16 45 16,-16 7-19-16,-9 12 28 15,-13 6-8-15,2 6-37 16,-4 0-2-16,0 0-7 15,0 1-14-15,0 6 14 16,0 9 5-16,0 10 13 0,0 9-9 16,-4 11-5-16,4 7-8 15,4 1-32-15,4-1-44 16,13-9-39-16,14-11-141 16</inkml:trace>
  <inkml:trace contextRef="#ctx0" brushRef="#br0" timeOffset="482169.8426">10271 3152 527 0,'0'7'42'16,"8"-4"-25"-16,2-1 37 0,1 0 11 16,7 0-17-16,11 1-26 15,5-6 4-15,8 3-26 16,7-2-1-16,3-2-1 15,-4-4-37-15,-1 0-21 16,-3-4-100-16,-5-4-180 16</inkml:trace>
  <inkml:trace contextRef="#ctx0" brushRef="#br0" timeOffset="482379.8374">10528 2985 158 0,'-9'0'381'15,"2"0"-283"-15,3 0-29 0,4-1 13 16,0 1-65-16,0 1-17 16,2 3-18-16,0 6 18 15,0 9 2-15,3 9 3 16,0 10-4-16,-1 10-1 16,-4 2 1-16,-2 0-6 15,-5 0-37-15,2 1-75 16,1-3-90-16</inkml:trace>
  <inkml:trace contextRef="#ctx0" brushRef="#br0" timeOffset="482733.6956">9906 3523 626 0,'0'-6'110'0,"0"0"-109"16,0 4-1-16,0 0-2 16,0 6-1-16,0 10 2 15,0 7 1-15,2 13 0 16,-2 7-35-16,-2 5-23 16,-3-4-90-16,1-4-130 15</inkml:trace>
  <inkml:trace contextRef="#ctx0" brushRef="#br0" timeOffset="483434.1757">11168 2781 545 0,'-2'0'152'0,"-1"0"-149"16,1-2-3-16,2 7 3 15,-4 7 2-15,-1 15 5 16,-2 9-4-16,-4 12-5 15,-3 7-1-15,4-1-12 16,-1-4 6-16,3-8-34 16,6-11 13-16,2-6-4 15,0-9-18-15,5-5 26 0,4-8 17 16,8-5 6-16,8-10 4 16,8-6-1-16,8-10-3 15,6-5 0-15,-6 4 2 16,-8 3 1-16,-10 10-3 15,-7 9-6-15,-13 9 0 16,-3 8 6-16,-3 7 16 16,-1 5 18-16,0 4-27 15,-1-1 8-15,0 2-15 16,3-8 0-16,4-5 8 16,0-5 3-16,4-7 61 15,9-13-21-15,12-6-31 16,17-15 56-16,14-14-63 15,20-16-11-15,7-8-4 16,4 0-16-16,-13 12 17 0,-18 15-47 16,-23 20-188-16,-21 26 19 15</inkml:trace>
  <inkml:trace contextRef="#ctx0" brushRef="#br0" timeOffset="483790.6774">11952 3250 453 0,'5'16'154'0,"-1"-7"-111"16,-6-6-5-16,-2-6 35 15,1-4-66-15,1-3-5 16,-2 0 21-16,4-6-23 0,2-4-1 16,2 2-6-16,9-5-33 15,6 2 39-15,2 3-11 16,6 6 12-16,0 2-10 15,-7 8 4-15,-1 4-4 16,-6 8 8-16,-5 6-3 16,-8 7 5-16,-6 9 14 15,-19 9 2-15,-17 9 12 16,-12 6-22-16,-4 1-2 16,2-5-4-16,12-6 8 15,15-8-12-15,11-9 4 16,11-6-10-16,10-5-1 0,13-6 8 15,15-7-8-15,17-10-45 16,26-16-122-16</inkml:trace>
  <inkml:trace contextRef="#ctx0" brushRef="#br0" timeOffset="484357.1737">12545 3081 424 0,'12'-3'99'16,"-8"1"-56"-16,-4 0 41 15,0 2 2-15,-2 0-48 0,-2 0 6 16,-2-2-10-16,2-1-24 16,-5 0-7-16,3 1-3 15,2-2 4-15,-2-1-14 16,9-4 1-16,2-2-10 15,5-4 2-15,11-3-24 16,4 0 36-16,0 4-10 16,2 3-8-16,0 8 12 15,-6 9-30-15,-2 6 16 16,-5 8 6-16,-3 7-1 16,-11 14 20-16,-11 5 8 15,-12 2-5-15,-6 4 16 16,-6 0-19-16,1-7 6 15,3-9-4-15,9-6 5 0,5-9-14 16,7-8-2-16,6-9 9 16,6-3 4-16,10-11-3 15,9-11 0-15,18-9 0 16,11-17-1-16,22-11-2 16,6-2-7-16,-6 3 9 15,-15 14 32-15,-14 14-4 16,-21 12 4-16,-13 9 9 15,-9 6-38-15,0 4-3 16,0 0-22-16,-2 5 22 16,-5 9 8-16,-2 9-4 15,-2 8 9-15,-5 8-13 16,5 5-12-16,0 4 2 0,4 1-67 16,10-3-114-16,8-8-144 15</inkml:trace>
  <inkml:trace contextRef="#ctx0" brushRef="#br0" timeOffset="484725.1744">13263 3400 559 0,'-11'10'0'16,"2"-6"10"-16,4-4 39 0,-1-1-4 15,-1-3-13 1,0-2-9-16,-2-2-16 0,7-5-7 15,4-5 0-15,10-1-34 16,10-5 15-16,11-3-2 16,10 3 21-16,1 6-2 15,-1 6 7-15,-10 9-10 16,-6 4-9-16,-10 9-12 16,-10 8 26-16,-11 12 9 15,-14 12 30-15,-17 11 6 16,-19 5-27-16,-6 2 9 15,-2-2-12-15,8-8-13 16,16-8 19-16,13-5-16 16,17-9-5-16,8-3 0 15,6-3-1-15,17-4-1 0,12-7-7 16,26-9-24-16,20-15-59 16,18-12-172-16</inkml:trace>
  <inkml:trace contextRef="#ctx0" brushRef="#br0" timeOffset="488330.231">13978 3256 395 0,'-6'-6'213'0,"1"-2"-140"16,1 4-50-16,4-2 20 15,0 4 39-15,2 2-65 16,2 2-11-16,1-2-11 15,9 2 10-15,13 2 12 16,19-2-13-16,16 0 6 16,17 0-20-16,0 0-8 15,-5 0-40-15,-16-2-31 16,-18 2-143-16</inkml:trace>
  <inkml:trace contextRef="#ctx0" brushRef="#br0" timeOffset="488534.1498">14284 2956 252 0,'-3'2'410'15,"1"-1"-337"-15,0-1-73 16,2-1 39-16,0 1-39 16,2 7 19-16,0 12-19 15,4 13 3-15,-4 16-1 16,-2 12-4-16,-5 7-26 15,-4 0-39-15,-2-2-57 0,-3-9-63 16</inkml:trace>
  <inkml:trace contextRef="#ctx0" brushRef="#br0" timeOffset="489034.6666">14723 2629 493 0,'-2'-12'144'16,"2"5"-120"-16,2 3-3 15,-2 3-16-15,4 5 5 16,8 6 12-16,3 10-20 0,6 12 6 16,6 18-8-1,-6 13 0-15,-5 12-5 0,-9 4-1 16,-10-3-6-16,-3-10-7 15,-6-12-18-15,-1-12 17 16,3-12-13-16,-2-12 0 16,5-5 25-16,3-10 8 15,4-5 29-15,4-10-29 16,9-9-12-16,10-13 8 16,14-10 4-16,15-2 0 15,6 7 6-15,2 9 1 16,0 7 19-16,-8 15-3 15,-12 8-17-15,-7 7 1 16,-4 7-6-16,-8 5 4 0,-8 10 25 16,-5 1-15-16,-8 6 4 15,-11 2 0-15,-11-1-17 16,-9 1 19-16,-18-7-18 16,-13-3-1-16,-10-7-4 15,-6-9-10-15,0-5-2 16,7-4-6-16,11-10-5 15,10-1-23-15,15-6-70 16,20-8-183-16</inkml:trace>
  <inkml:trace contextRef="#ctx0" brushRef="#br0" timeOffset="489598.504">14487 3689 380 0,'-5'-5'30'0,"10"-3"-27"16,4-1 3-16,6 1 58 15,10-1-19-15,13 2-30 0,13-1 24 16,12 2-13-16,16-6-1 15,14 0 3-15,9-6-26 16,10-2-2-16,-4-4 0 16,-10 4 5-16,-20 2-15 15,-26 8 8-15,-23 3-27 16,-18 2-29-16,-9 7-113 16,-8 1 8-16</inkml:trace>
  <inkml:trace contextRef="#ctx0" brushRef="#br0" timeOffset="884265.3826">13544 14936 161 0,'4'-6'59'15,"-2"5"-38"-15,0-1 16 16,-2 2 4-16,0-4-15 16,-2 4 24-16,2-7-7 15,-2 6 6-15,2 1-2 0,0 0-30 16,0 0 8-1,0 0-17-15,0 0-1 0,0 0-2 16,0 0-4-16,0 0 7 16,0 1 25-16,0-2-20 15,0 1 9-15,0 0-18 16,0 0 2-16,0 0-6 16,2 1 0-16,-2-1-10 15,5 2 7-15,0 3 6 16,6 5-2-16,5 2 1 15,5 2 7-15,6 2-2 16,6 3-5-16,8-2 14 16,8-3 15-16,13-2-27 15,10-2 8-15,1-10-4 16,0-4-8-16,-9-8 29 0,-18 1-25 16,-8-1 12-1,-14-1 12-15,-6 3-21 0,-7 1 8 16,-2 4-12-16,1 1 2 15,-6-4 12-15,0 6-17 16,-2-2 1-16,-2 4 3 16,0 0 8-16,0 0-12 15,0 0 0-15,0-3 6 16,0 3-15-16,0 0 9 16,-2 0-24-16,2 0-12 15,0 0-32-15,0 0 18 16,0 0 7-16,0 0-39 0,2 0-73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0:27:43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9130 6021 129 0,'5'-5'89'0,"-3"0"-54"15,0 1-9-15,-6 1 20 16,1 1 12-16,1 2-11 16,0-3-3-16,2 3-21 15,0-2-3-15,0 2 3 16,0 0-19-16,2-2 5 16,-2 2 0-16,2 0-7 15,3-2 0-15,11-6-2 16,10 1 0-16,15-8-4 15,17-1 8-15,21-2-4 0,24 1 0 16,26-6 4-16,23 3-10 16,22-2 6-16,13 0 0 15,2 2-1-15,-8 2 4 16,-9 4-3-16,-14 6 0 16,-13 0 4-16,-9 4 3 15,-9 1-7-15,-7 2 0 16,-4 2-1-16,-6 2 3 15,-12 2-2-15,-13 0 0 16,-14 2 3-16,-16-4-5 16,-13 1 2-16,-10-4 0 15,-12 0 2-15,-7 0 3 16,-6 0-5-16,-4-2 0 0,-1 0 3 16,-2 2-8-1,2 0 5-15,0-3 0 0,4 3-6 16,8 3-31-16,8-3-203 15</inkml:trace>
  <inkml:trace contextRef="#ctx0" brushRef="#br0" timeOffset="975.7934">8934 4932 515 0,'-3'-2'107'15,"1"2"-107"-15,0 0-22 16,0 0-13-16,0 7 35 16,0 10 19-16,2 14-9 0,0 11 2 15,2 9-11-15,2 0-1 16,5 2 0-16,-2-10-1 16,0-4 1-16,-3-5-34 15,-6-4-115-15</inkml:trace>
  <inkml:trace contextRef="#ctx0" brushRef="#br0" timeOffset="1183.0581">8952 4574 578 0,'0'-19'87'0,"-2"3"-83"0,2 6 12 16,-2 5-16-16,-1 5-5 16,3 0-21-16,0 4-86 15,5 6-4-15</inkml:trace>
  <inkml:trace contextRef="#ctx0" brushRef="#br0" timeOffset="1623.0442">9045 5051 651 0,'5'6'4'0,"-1"-6"-4"15,-4 0-18-15,2 0 16 16,0 2-5-16,2 10-2 15,0 9 9-15,2 8 3 16,1 7-2-16,-3 6 1 16,0-1-2-16,-4-6-17 15,3-6-13-15,-3-9-13 16,3-7 20-16,-1-8 16 16,2-10-7-16,7-12-8 15,5-14 19-15,8-13 3 16,5-12 8-16,4 0 6 0,-4 4 7 15,-2 12 0-15,-9 14-5 16,-5 11-9-16,-5 10-7 16,-4 7-26-16,0 9 21 15,3 12 5-15,1 12 16 16,2 12-3-16,-1 10-2 16,-1 1 3-16,-1 0-14 15,0-7-12-15,0-8-9 16,-1-11-92-16,3-10-89 15</inkml:trace>
  <inkml:trace contextRef="#ctx0" brushRef="#br0" timeOffset="2071.542">9605 4907 325 0,'-5'-4'237'15,"3"5"-237"-15,0-1-14 16,2 5 14-16,6 2 36 15,8 14-13-15,1 9 13 16,6 14-36-16,1 16 0 16,-2 8 13-16,-6 4-13 15,-6 3 0-15,-6-7-19 16,-4-13-24-16,-20 61 21 16,13-116-14-16,5 0 36 15,2 0 10-15,-3-7-10 0,1-9-18 16,4-12 11-16,4-18 7 15,5-22 16-15,14-25-14 16,6-17 4-16,6-6 28 16,7-2-29-16,-1 9 15 15,-6 24-6-15,-6 15-8 16,-9 17 4-16,-4 13-5 16,-5 13-2-16,-2 9-6 15,-2 6-2-15,-3 9-10 16,5 4-1-16,-3 9-9 15,8 12 13-15,-1 13 9 16,-3 13 3-16,-8 12 34 16,-14 8-32-16,-15 5 7 15,-11 0-9-15,-8-4-6 0,-8-7-22 16,1-10-125-16</inkml:trace>
  <inkml:trace contextRef="#ctx0" brushRef="#br0" timeOffset="2462.5557">10049 4950 237 0,'10'7'223'0,"-2"-2"-223"16,-6 0 4-16,-2-3 6 15,-4 8 36-15,-4 10-17 16,-5 8-20-16,-5 12-1 0,-7 8-8 15,4 3-24-15,5-8-3 16,7-5-66-16,13-14 35 16,15-11 58-16,14-18 2 15,9-15 9-15,12-14 2 16,4-14-2-16,2-8 2 16,-2 1-10-16,-8 4 7 15,-11 11 40-15,-15 14-13 16,-8 12-37-16,-14 9 0 15,-2 2-8-15,-4 11 8 16,-5 7 12-16,-7 14-1 16,-1 12-11-16,-6 8-1 0,3-1 0 15,5-3-17-15,7-11-40 16,10-10-15-16,10-15 57 16,13-14-121-16</inkml:trace>
  <inkml:trace contextRef="#ctx0" brushRef="#br0" timeOffset="2671.5513">10925 4504 403 0,'24'-33'147'15,"-13"20"-126"-15,-13 8-21 16,-2 5-6-16,2 8 6 16,-1 11 25-16,-4 12 2 15,-2 13-21-15,-1 21 10 0,1 11-16 16,-5 6 0-16,3 8-6 15,2 1 0-15,0-9 1 16,2-8-14-16,3-14-30 16,2-15-13-16,-2-18-110 15</inkml:trace>
  <inkml:trace contextRef="#ctx0" brushRef="#br0" timeOffset="2836.552">10838 4884 514 0,'0'-21'100'16,"0"7"-64"-16,4 6-29 16,8 1 11-16,9 4-9 0,20-2-1 15,12 0-8-15,14-2-3 16,4 2-41-16,3-4-106 16,-10-3-176-16</inkml:trace>
  <inkml:trace contextRef="#ctx0" brushRef="#br0" timeOffset="7676.9919">21121 6559 344 0,'11'-10'62'0,"-7"2"-55"15,-2-1 14-15,-2 6 14 16,0 1 1-16,0 0-31 16,-2 2-4-16,4-2 7 0,-2 2-8 15,-2-3-3-15,2 6-11 16,0 3-16-16,-4 10 30 16,-5 17 6-16,-5 18 11 15,-10 22 16-15,-12 14-32 16,-4 16 5-16,-2 1-6 15,4-5 3-15,10-9-6 16,7-17 3-16,9-15-9 16,8-13 7-16,4-11-25 15,2-9 17-15,4-10 6 16,2-3 8-16,1-10 11 16,7-6-15-16,3-8 3 0,6-10 8 15,2-8-8 1,2-6-3-16,2-1 0 0,0-1 5 15,0 6-3-15,-4 5 1 16,-4 5-1-16,-6 6 7 16,-7 7-6-16,-6 4-3 15,-4 5 0-15,-2 0-32 16,-6 4 32-16,-2 8 17 16,-11 5-8-16,-6 10 8 15,-1 3-15-15,-6 0 5 16,1-4 2-16,4-8-8 15,5-4 23-15,-3-11-9 16,0-1-2-16,-4-5 5 0,-4-8-14 16,-11-2-1-1,2-7 10-15,-1-5-3 0,5-7 27 16,9-2-26-16,11-6-11 16,7-2 37-16,6-2-26 15,4 3 6-15,1 4 6 16,2 9-22-16,-2 9 3 15,-2 6-4-15,1 7-15 16,1 2 9-16,0 2-47 16,2 2 3-16,0 0-35 15,0 2-88-15</inkml:trace>
  <inkml:trace contextRef="#ctx0" brushRef="#br0" timeOffset="9108.6926">20855 5967 277 0,'0'4'213'0,"0"-1"-180"0,-2-2-17 15,-2-2 21-15,2 1 29 16,-2 0-34-16,1 0-30 15,-4-3 5-15,-2 2-7 16,-4-6 4-16,-5-1-10 16,-4-3-5-16,-3-6 4 15,3-1 4-15,2-5-35 16,7-2 9-16,5 3 27 16,8-1-3-16,6 3 2 15,7 3-23-15,7 1 26 16,7 6-1-16,6 0 2 15,7 5-7-15,-2 5 6 16,3 5-6-16,-8 2 0 16,-9 4 1-16,-6 5-2 15,-10 3-10-15,-8 2 17 0,-8 4 12 16,-13-2-4 0,-2 3-7-16,-4-1-1 0,0-4-45 15,4-3-90-15,13-6-108 16</inkml:trace>
  <inkml:trace contextRef="#ctx0" brushRef="#br0" timeOffset="9431.7053">21192 5851 322 0,'-4'3'61'0,"-5"-3"-57"0,-3 7 32 15,-1 1 10-15,-7 6-40 16,1 3-3-16,-2 6-3 15,5 0-18-15,7-2-8 16,12 0-12-16,8-7 31 16,13-9-17-16,13-8-50 15,7-11 54-15,7-10 15 16,0-8-2-16,-2-5 7 16,-13 1 58-16,-12 8 32 15,-8 11-19-15,-11 4-57 16,-7 11 13-16,-4 4-27 15,0 4 0-15,-3 8 8 16,1 5-5-16,-4 8-6 16,5 4 2-16,5 1-28 0,7-3-51 15,5-9 1-15</inkml:trace>
  <inkml:trace contextRef="#ctx0" brushRef="#br0" timeOffset="9767.6989">21919 5368 484 0,'4'-32'143'0,"-8"16"-143"16,-1 8-7-16,1 12-9 15,-2 12 16-15,-2 15 13 16,0 20 13-16,-5 17-25 16,-3 19-1-16,-3 5 0 0,-2 2-18 15,-2-10 3-15,-2-7-26 16,1-19-50-16,4-18-37 15,4-16 21-15,3-16 40 16,7-16 48-16,1-14 19 16,8-13 66-16,1-5 10 15,5-8 10-15,4 0 39 16,0 4-70-16,5 4 22 16,4 5-37-16,5 12-37 15,11 5 5-15,9 8-8 16,15 6 0-16,5 4-7 15,2 6 4-15,-5-1-52 16,-8 4-112-16</inkml:trace>
  <inkml:trace contextRef="#ctx0" brushRef="#br0" timeOffset="10225.6921">22429 5267 497 0,'-2'7'21'0,"-2"5"-21"16,0 7 0-16,-2 8 27 16,0 16-4-16,-1 14-4 15,-7 11-5-15,-1 8-13 16,-5 5 2-16,-7-5-3 0,-6-6-10 16,-3-10 2-1,1-14-32-15,1-14 27 0,10-14 13 16,3-11 0-16,13-15-12 15,12-16-29-15,16-17 41 16,16-21 12-16,22-22-12 16,13-22 0-16,18-10 4 15,3-3 2-15,-8 9 30 16,-7 17-15-16,-17 23-14 16,-18 20 32-16,-11 13-31 15,-8 14-5-15,-6 8-6 16,-1 10-4-16,-3 5 6 15,5 10 0-15,-1 4-6 16,-1 10 4-16,-5 12-13 16,-11 10 16-16,-17 10 29 0,-22 11-29 15,-16 1 9-15,-12-4-9 16,-6-6 0-16,0-10-2 16,3-10-46-16,3-11-36 15,-2-10-142-15</inkml:trace>
  <inkml:trace contextRef="#ctx0" brushRef="#br0" timeOffset="13479.3892">14812 3650 225 0,'7'-23'41'15,"-1"-5"-8"-15,4 0 20 16,-2-2 25-16,5 0-21 15,-3 2 6-15,-4 4-2 16,3 6-10-16,-5 7-38 16,2 2-13-16,-4 5 0 0,2 1-11 15,-2 10-2-15,7 11 11 16,0 16 3-16,7 20-1 16,2 11 0-16,3 10 0 15,2 1 1-15,2-9-1 16,-8-9 0-16,1-10 0 15,-3-6-7-15,-3-4-8 16,-8-4-36-16,1-5-5 16,-3-12 53-16,-2-5 3 15,0-9 35-15,0-13-35 16,2-14-6-16,6-10 6 16,7-9 0-16,9-7 0 0,10 4-3 15,8 4 8 1,3 7 0-16,-3 12 7 0,-1 6-6 15,-8 9 5-15,-7 6-11 16,-4 4 0-16,-1 9 7 16,-6 4-7-16,-1 12 12 15,-6 11-12-15,-3 10 6 16,-8 4-9-16,-1 2 3 16,2-1-41-16,2-14-15 15,6-6-57-15,17-20-64 16</inkml:trace>
  <inkml:trace contextRef="#ctx0" brushRef="#br0" timeOffset="13650.3946">15882 3764 546 0,'-6'0'0'0,"3"3"4"16,6 1-4-16,5 7 6 15,4 5 11-15,5 6-14 16,4 1 5-16,-1 4-16 15,-3-5-1-15,-5-2-92 16,-15-4-59-16</inkml:trace>
  <inkml:trace contextRef="#ctx0" brushRef="#br0" timeOffset="13807.3892">15617 3319 510 0,'5'-18'63'0,"1"5"-63"16,-1 3-43-16,-3 7-9 16,-2 3-44-16,-2 9 13 15,-1 5 19-15</inkml:trace>
  <inkml:trace contextRef="#ctx0" brushRef="#br0" timeOffset="14177.8867">16141 3171 495 0,'-2'-7'149'15,"-2"2"-103"-15,0-4-46 16,0 3-7-16,4 12-16 16,4 15 23-16,6 20 16 15,9 25-13-15,15 27 15 16,15 15-13-16,9 12-4 15,5-3 2-15,-7-11-3 16,-10-16 0-16,-15-15-3 16,-15-17-34-16,-14-16 37 15,-13-15 8-15,-13-7-7 16,-14-12 13-16,-7-8-13 16,-3-13 6-16,0-17-7 15,9-12 8-15,12-11-8 0,8-3 1 16,17 3 5-16,11 4-12 15,18 8-11-15,16 10 2 16,5 9 4-16,8 5-26 16,-4 12-50-16,-10 5-66 15,-13 8-113-15</inkml:trace>
  <inkml:trace contextRef="#ctx0" brushRef="#br0" timeOffset="14568.3903">16685 3212 528 0,'7'-14'126'0,"-3"7"-126"0,0 1 0 16,-2 3-8-16,0 13 6 16,8 8 4-16,3 18 21 15,5 23-18-15,6 18-5 16,1 24 16-16,-3 11-16 15,1 9 6-15,-6-6-6 16,-3-8-1-16,-8-15-2 16,1-17-5-16,-9-21 8 15,0-16-7-15,-5-12-1 16,3-11 8-16,0-6 26 0,-2-9 8 16,-2-14-23-1,-5-16-11-15,-3-20-9 0,-5-19 4 16,0-13 10-16,0 1-4 15,3 3-1-15,3 17 5 16,4 18-13-16,4 16 7 16,2 8-40-16,15 11-36 15,14 8 56-15,21 4-43 16,19 5-141-16</inkml:trace>
  <inkml:trace contextRef="#ctx0" brushRef="#br0" timeOffset="14911.8907">17323 3749 460 0,'-12'10'0'0,"5"2"-8"16,3 1 1-16,6 5 5 16,5 2 2-16,9 1 2 15,8-1 14-15,16-8-12 16,9-7-4-16,7-13-13 15,2-10-31-15,-7-12-24 16,-13-5 35-16,-18 0 26 16,-18 2 7-16,-15 10 34 15,-21 6 8-15,-10 13 9 16,-14 11-25-16,-9 12 24 16,-2 12-40-16,4 9 3 0,14 10 0 15,15 4-10-15,19 2 14 16,21 0-7-16,16 0-7 15,20-7 14-15,16-10-17 16,15-16-17-16,12-21-36 16,8-19-182-16</inkml:trace>
  <inkml:trace contextRef="#ctx0" brushRef="#br0" timeOffset="15235.888">17890 3764 472 0,'-8'3'0'0,"1"5"14"15,7 1-14-15,5 3 12 16,1 8-2-16,6 10 14 16,-1 6-23-16,2 3 5 15,-2-2-6-15,-4-3 1 0,-5-6-2 16,-2-7 2-16,-2-7-1 16,2-9 35-16,0-5-3 15,4-10-4-15,8-8-28 16,5-10 4-16,8-6 34 15,8-4-31-15,-2 6-4 16,-4 7 8-16,-6 13-11 16,-6 9-1-16,-1 11-2 15,1 8 6-15,3 6 4 16,4 7-7-16,-2 8 0 16,0-1-2-16,-5-3 2 15,-3-8-15-15,-3-7-70 0,-3-11-95 16</inkml:trace>
  <inkml:trace contextRef="#ctx0" brushRef="#br0" timeOffset="15460.89">18621 3413 509 0,'10'-24'188'16,"-10"12"-172"-16,0 6-12 15,0 4-4-15,0 4-12 16,2 6 11-16,7 11-1 15,2 13 2-15,9 19-1 16,9 19 5-16,0 12-4 16,0 10 0-16,-6 3 3 0,-6-6-11 15,-3-6-1-15,-6-13-36 16,1-14-37-16,1-15-72 16,5-20-88-16</inkml:trace>
  <inkml:trace contextRef="#ctx0" brushRef="#br0" timeOffset="15880.8905">19327 3860 255 0,'19'-22'291'0,"-9"0"-288"16,-4-5-6-16,-2-5 0 16,1-4 3-16,1 0 10 0,-4 1-8 15,2 3 24-15,-8 9-26 16,0 9 1-16,-2 6-3 15,-1 4-5-15,-7 8 7 16,-10 6 2-16,-5 11 2 16,-11 8 5-16,-2 9-9 15,6 4 1-15,9 4-1 16,11 0 1-16,12-8 9 16,14-1 1-16,7-8-4 15,12-8 23-15,11-9-30 16,16-12-3-16,8-12-14 15,8-12-40-15,-5-12 36 16,-9-3 20-16,-16 6 1 16,-15 6 24-16,-15 10-24 0,-8 10-35 15,-8 7 17-15,-2 10 18 16,-3 7 12-16,-1 7-6 16,-4 8 0-16,3 4-12 15,2 0 2-15,4-6-43 16,5-9-48-16,7-14 29 15,13-14-154-15</inkml:trace>
  <inkml:trace contextRef="#ctx0" brushRef="#br0" timeOffset="16239.392">20004 3421 330 0,'56'-76'175'0,"-18"23"-73"0,-22 19-41 16,-10 16-7-16,-4 8-54 15,-2 9-19-15,-2 6-10 16,0 17 13-16,-10 23 16 15,-5 23 0-15,-14 25 5 16,-12 16-5-16,-6 9 0 16,0-5 1-16,5-11 4 15,7-18-5-15,14-15 0 16,9-23 0-16,7-17-8 16,3-11 8-16,4-9 4 15,2-8 16-15,4-11-7 16,11-11-13-16,6-17 0 15,6-21-4-15,10-17-8 16,-1-8 12-16,-9 1 1 16,-9 7 3-16,-14 13-4 0,-10 14-1 15,-12 11 1-15,-9 9 16 16,1 4-10-16,2 9 2 16,2 6-8-16,11 6-46 15,5 4-68-15,8 9-26 16,11 8 9-16</inkml:trace>
  <inkml:trace contextRef="#ctx0" brushRef="#br0" timeOffset="16586.3894">20428 3577 471 0,'-9'3'20'0,"-7"0"-20"15,1 1-10 1,1 4 3-16,5 9-8 0,3 2 3 15,6 3 10-15,13 2 2 16,11-2-4-16,14-5 4 16,11-12-40-16,7-9-6 15,-1-14-38-15,-5-8-10 16,-13-6 55-16,-16-4 39 16,-19 4 39-16,-17 8 47 15,-10 6-12-15,-14 12 4 0,-5 12-21 16,-12 9-11-1,-4 10-10-15,2 9-22 16,2 6-3-16,12 4-11 16,13 5 5-16,15 1-5 15,9-4 12-15,14-5-10 0,15-4 4 16,24-11-6-16,22-16-151 16,19-16-174-16</inkml:trace>
  <inkml:trace contextRef="#ctx0" brushRef="#br0" timeOffset="16893.3897">21063 3517 644 0,'-4'3'15'15,"-1"0"-15"-15,2 1-17 16,8 3 13-16,4 8 4 16,0 7 6-16,5 11-1 15,1 4-5-15,1 3 0 0,-5 0-10 16,-5-4 0-16,-2-5-15 15,-4-12 25-15,0-9 22 16,4-7 12-16,2-11-30 16,9-11-4-16,14-10-1 15,14-15 1-15,12-14 0 16,17-15 1-16,3-14 3 16,4 3 2-16,-6 8 17 15,-9 14-19-15,-14 20-3 16,-15 21-2-16,-6 10-15 15,-2 11-30-15,0 8-48 16,6 7-129-16</inkml:trace>
  <inkml:trace contextRef="#ctx0" brushRef="#br0" timeOffset="18398.8624">14607 4238 304 0,'12'0'41'16,"-4"0"-39"-16,-1 0-2 16,1 0 0-16,4 3 14 15,5 1 14-15,10 0-5 16,7 2 23-16,6 0-15 16,13 3-10-16,15 0 5 15,11 1-20-15,23 4 2 16,13 0-8-16,15 4 2 15,9 2-3-15,9 2 1 16,3 1 0-16,3 2-4 16,4 1 10-16,3 1-6 0,2-6 0 15,1 0 1-15,8-5-5 16,-2-2 4-16,-5-7 0 16,0-2-4-16,-7-3 7 15,-13-2-3-15,-7-7 0 16,-7 2 2-16,-10-5-5 15,-10 0 4-15,-9-2-1 16,-12-2 1-16,-12 1 5 16,-15 1-5-16,-16-2 3 15,-10 3-2-15,-8-2 19 16,-7 2-13-16,-6 0 4 0,-5 3-10 16,-2 2 4-1,-4 2-7-15,1 1 1 0,1 3 0 16,2-2-7-16,0-1 7 15,2 1 0-15,1-2 0 16,0 3 4-16,1-1-4 16,-1-1 5-16,-5 1 0 15,-1 2 38-15,-4-2-23 16,-2 2 3-16,-2 0 9 16,2 0-31-16,0 0 2 15,0 0-3-15,0 0-6 16,2 0-1-16,-2 0-12 15,-2 0-24-15,4 0-40 16,-2 2-52-16,2 5-23 0</inkml:trace>
  <inkml:trace contextRef="#ctx0" brushRef="#br0" timeOffset="31308.3494">23158 5557 284 0,'-6'3'54'0,"-10"6"-45"15,-7-2-6 1,-6 8 32-16,-6 2-3 0,-1 7-5 15,5-2-13-15,8-1 26 16,11-5-30-16,5-3 12 16,3 0-5-16,4-6-11 15,0 2-6-15,0-4 0 16,4 0 2-16,-4-3-6 16,2-2 11-16,0 2-7 15,3-2 19-15,1-4-3 16,12-1 6-16,14-12-22 15,14-5 4-15,12-9-3 16,6-6-1-16,-1-3 0 16,-5 3 9-16,-11 3-7 0,-11 8 32 15,-14 11-11-15,-11 6-20 16,-7 6-6-16,-6 3-23 16,-2 9 7-1,-5 9 17-15,-5 13 4 0,-3 17 19 16,-6 11-21-16,-1 6 5 15,9-4-12-15,5-6 7 16,13-11-2-16,8-10-3 16,11-8-33-16,12-11 2 15,12-12-74-15,14-13-155 16</inkml:trace>
  <inkml:trace contextRef="#ctx0" brushRef="#br0" timeOffset="31556.3449">23974 5081 377 0,'25'-64'67'16,"-1"8"13"-16,-6 18-22 15,-9 14-18-15,-3 14-40 16,-3 10-3-16,-1 15 3 16,-4 22 4-16,-5 22 12 15,-8 30 13-15,-17 30-21 16,-8 15-4-16,-4 0-6 15,2-10 2-15,7-17-18 16,16-25 11-16,12-24-32 0,5-22 19 16,2-14-15-1,5-14 24-15,5-21-133 0</inkml:trace>
  <inkml:trace contextRef="#ctx0" brushRef="#br0" timeOffset="31721.3452">23912 5291 336 0,'-14'-32'134'0,"5"13"-35"16,5 7-61-16,6 4-12 16,0 5-26-16,7 3 2 15,20 4 1-15,23 3-3 16,21 3-15-16,18-3-25 16,10 4-40-16,-5-1 6 15,-11-2-107-15</inkml:trace>
  <inkml:trace contextRef="#ctx0" brushRef="#br0" timeOffset="32478.4772">23080 5390 255 0,'2'-4'122'0,"0"1"-72"16,3 0-24-16,-2 1 32 15,-3 2-9-15,0 2-39 16,-3 0-3-16,1-1-7 16,-1 2-9-16,-1 1 4 15,-3 6 10-15,-6 6 6 16,-7 9 10-16,-5 6-20 15,-2 5 8-15,4 2-8 16,2-1 3-16,7-5-1 16,8-5 0-16,6-5-3 15,2-1 2-15,5-6 5 0,4-3-7 16,10-2 0-16,2-6 0 16,18-6-1-16,10-13-10 15,11-9-10-15,8-11 13 16,1-5 3-16,-11 4 3 15,-10 4 2-15,-15 8 0 16,-12 8 18-16,-13 8-6 16,-3 4-6-16,-5 2-6 15,-4 4-14-15,2 2-12 16,0 4 4-16,0 4-7 16,0 8-4-16,0 8-13 15,-2 6-30-15,-5 9-20 0</inkml:trace>
  <inkml:trace contextRef="#ctx0" brushRef="#br0" timeOffset="70661.1014">14293 4284 223 0,'-6'15'0'16</inkml:trace>
  <inkml:trace contextRef="#ctx0" brushRef="#br0" timeOffset="86608.5426">12773 5310 197 0,'4'-14'58'0,"0"0"-30"15,1-1-11-15,-3 2 44 16,2-1 9-16,2-2-29 16,2-2 3-16,1-3-27 15,3 2 63-15,-4-2-27 16,1 5-38-16,-5 6-2 15,0 2-13-15,-4 4-6 0,3 1 3 16,-3 6-22 0,0-1-43-16,0 10 43 15,3 12 20-15,1 15 5 0,2 15 3 16,5 13 4 0,5 10-3-16,-1 3-4 0,2 0 0 15,-2-2 2-15,3-1-2 16,-5-9 0-16,1-5-1 15,-3-10-17-15,-3-11 15 16,0-10-4-16,-2-9 7 16,-4-11 5-16,3-9 1 15,-5-1 30-15,2-4 10 16,0-3-36-16,-2-5-1 16,2-5-9-16,2-2 0 15,4-4 0-15,-2-1 0 16,5 5 0-16,-1 0-2 0,-2 5 4 15,-1 4-7-15,-5 4 3 16,-2 1-20-16,0 6-2 16,-2 1-23-16,0 6 44 15,-1 6-1-15,-1 6 7 16,-2 2-3-16,-2-1 0 16,4-6 5-16,-3-7 7 15,5-3 21-15,-2-7 36 16,-3-8-46-16,-9-7-22 15,-6-8 16-15,-9-9 9 16,-7-5-2-16,0-3 8 16,1 1-32-16,2 5 11 15,4 6 9-15,7 5-19 0,6 2 7 16,7 9-8-16,4 5-27 16,7 2-6-16,0 4-60 15,0 1-52-15,3 4-78 16</inkml:trace>
  <inkml:trace contextRef="#ctx0" brushRef="#br0" timeOffset="98497.4359">12372 4261 428 0,'-3'-8'53'15,"-2"2"-47"-15,3 0 13 16,2 3 0-16,2 3 23 16,0 0-27-16,1 0-10 15,-3 0 34-15,3 0-22 16,-3 0-2-16,0 0-15 15,0 3-2-15,0 6 2 16,2 11 11-16,0 11-4 16,0 10 6-16,5 12-8 15,-1 0-5-15,1-5 0 16,0-8-4-16,4-9 3 0,-5-6-15 16,4-11 16-1,-4-7 5-15,3-7 6 0,4-7 17 16,12-13-22-16,6-11 3 15,8-8-8-15,0-2-1 16,-3 7 3-16,-11 9-12 16,-10 9 7-16,-6 11-5 15,-4 3-9-15,-5 7-25 16,4-3 39-16,-2 10-7 16,5 3-2-16,2 6 10 15,0 1-26-15,-3 0 14 16,1-5 6-16,-3-5 7 15,-1-5 10-15,-1-3 11 16,0-7 11-16,3-5 29 0,12-9-57 16,12-16 12-16,14-13 6 15,5-12-18-15,6-2 43 16,-7 3-22-16,-11 14-22 16,-11 16 14-16,-15 10-17 15,-5 8-46-15,-7 8-88 16,-7 7-112-16,-7 6 8 15</inkml:trace>
  <inkml:trace contextRef="#ctx0" brushRef="#br0" timeOffset="99039.511">13504 3738 420 0,'25'-29'79'0,"-6"4"-74"15,-3-2 34-15,-7 3 27 16,-1 8 4-16,0 4-3 16,-4 4-55-16,-4 3 1 15,0 5-13-15,0 0 1 16,0 0-4-16,-4 0-2 15,2 0-13-15,-14 3-10 0,-9 3-18 16,-9 2 24-16,-10 4-2 16,-3 2-24-16,5 1 40 15,7 1-9-15,6-2 1 16,8-3 13-16,7 1-6 16,4-2 4-16,3 2 0 15,5 2 10-15,2 1-2 16,2 2 8-16,2 4 5 15,-1 4 17-15,1 9-18 16,-6 10 8-16,-9 7-15 16,-7 9 0-16,-4 0-5 15,-5-4 0-15,3-5-2 16,3-9 8-16,10-10-9 16,0-4 0-16,8-7-2 15,6 0 3-15,2-1-2 0,3-6 1 16,8-2-6-16,4 0 1 15,11-6-9-15,11-6-15 16,12-6-13-16,10-6-84 16,6-9-100-16</inkml:trace>
  <inkml:trace contextRef="#ctx0" brushRef="#br0" timeOffset="99832.4445">13838 3643 448 0,'7'-22'160'0,"-3"5"-114"16,-2 5-40-16,0 5 40 15,-2 3-33-15,2 4-13 16,-2 8 0-16,-2 10 1 15,0 16 41-15,-2 14-24 16,-3 15-14-16,-3 1 0 16,-4 0-4-16,-1-3-2 15,-2-6 1-15,5-6-63 16,-2-3-36-16,3-8-59 16,2-8-83-16</inkml:trace>
  <inkml:trace contextRef="#ctx0" brushRef="#br0" timeOffset="100231.4666">14073 3471 481 0,'4'-30'86'0,"2"3"-83"16,3 5-1-16,1 4 6 15,7 3-8-15,8 1-8 16,6 3 3-16,4 1 5 16,1 7-3-16,-5 3 0 15,-4 3-9-15,-9 4 12 16,-5 4 4-16,-7 7 5 0,-2 13 45 16,-12 13-14-16,-3 14-8 15,-5 15 7 1,-3 11-33-16,-2 4 4 0,4 4-10 15,5-6 5-15,4-9-4 16,3-6-1-16,5-14 0 16,-2-15-1-16,-3-10 9 15,1-6-7-15,-7-6 13 16,-5 0-9-16,-10 0 12 16,-11 4-17-16,-7-1-49 15,-7 3-64-15,0-3-141 16</inkml:trace>
  <inkml:trace contextRef="#ctx0" brushRef="#br0" timeOffset="112549.7209">12989 4918 190 0,'0'-5'53'0,"0"-1"22"16,0-2-31-16,0 1-10 15,0 1-2-15,0 1-7 16,2-4-11-16,0 4-1 0,-2-2-12 15,2 0-2-15,1 0 1 16,-3 2 0-16,2-2-5 16,0 1 12-16,2 1-7 15,-1 1 3-15,-1-1-2 16,1 1 4-16,-3 1-3 16,2-2-2-16,2-1 0 15,-2 1 3-15,3-2-3 16,-1 1 0-16,2-2 3 15,4-1-7-15,3 0 4 16,5-1 0-16,7 0-4 16,4 0 7-16,2 2-5 15,-2 4 2-15,0 0 0 16,-10 3-8-16,-2 2 2 16,-7 1 1-16,-1 4 0 0,1 2 7 15,-4 4-4-15,-2 6 3 16,-1 5-1-16,-8 7 0 15,-6-1-12-15,-7 4 12 16,-7-4 11-16,1 0-7 16,-5-7 2-16,5-2-6 15,-1-4-12-15,5-4 9 16,7-4-6-16,6-4 9 16,4-4 2-16,6 0-2 15,2-7 0-15,3 0-33 16,5-5 26-16,8-2 5 15,6-3 4-15,6 4 7 0,5-1 11 16,-1 4-19-16,0 1 15 16,-2 5 1-16,-6 3-14 15,-9-2-3-15,-2 3 0 16,-7 3 0-16,-4 5 6 16,-2 3 14-16,-5 12 22 15,-5 9-1-15,-9 8-25 16,-1 6-1-16,-7 2-15 15,-1-5-9-15,2-6-14 16,0-8-23-16,3-5 23 16,3-7-22-16,-1-3-39 15,3-3-22-15</inkml:trace>
  <inkml:trace contextRef="#ctx0" brushRef="#br0" timeOffset="112939.2229">13689 5017 336 0,'15'-2'49'16,"-8"0"-40"-16,-7 0 21 16,-2 2 24-16,2 2-54 15,-5 0 3-15,-2 3-18 16,-3 2 15-16,-9 0-31 0,0-2-26 15,-6 2 9-15,5-10 40 16,3-3 0-16,5-4-3 16,8-6 5-16,8-4 1 15,4 0 5-15,11 2 9 16,8 0-2-16,2 1 17 16,2 6 0-16,-4 3-15 15,-5 4 3-15,-5 1-10 16,-5 7 7-16,-3 4 37 15,-3 9-19-15,-4 3 22 16,-4 10-33-16,-6 6-13 16,-6 6-6-16,-3 1-19 15,-42 61-37-15,57-99-7 0,-2 0-65 16</inkml:trace>
  <inkml:trace contextRef="#ctx0" brushRef="#br0" timeOffset="113242.723">14112 4714 242 0,'23'-20'83'0,"-8"2"-8"16,-6 6 0-16,-4 2 3 15,-3 6-29-15,-2 2-40 0,0 2-9 16,-2 4-18-16,-8 8 18 15,0 6 15-15,-9 12-13 16,-2 7 11-16,-2 2-13 16,7-3 0-16,7-2-4 15,9-8 9-15,9-1-5 16,9-9 5-16,9 0-4 16,13-8-2-16,7-7-30 15,14-9-47-15,5-4-15 16,-1-9-67-16</inkml:trace>
  <inkml:trace contextRef="#ctx0" brushRef="#br0" timeOffset="113495.7298">14312 4740 446 0,'0'-2'86'0,"4"0"-47"15,-4 0 4-15,0 2 11 16,0 0-54-16,-4 2-4 16,4 2-1-16,-2 6 5 15,-2 8 15-15,-3 9-3 16,-3 9-10-16,-2 4-4 16,1 2-13-16,3-2-7 0,3-2-34 15,5-4-62 1,0-6-9-16,2-3-57 0</inkml:trace>
  <inkml:trace contextRef="#ctx0" brushRef="#br0" timeOffset="113787.733">14681 4557 254 0,'11'-11'144'0,"-3"3"-79"15,0-1-58-15,-6 5-2 0,0 4-10 16,-2 7 8 0,2 3-3-16,3 12 44 0,-1 10-24 15,0 8-4-15,3 6-13 16,-5 4 5-16,1 0-8 15,-6-1 0-15,-3-1-35 16,-10 0-6-16,-10 1-26 16,-12 0-62-16</inkml:trace>
  <inkml:trace contextRef="#ctx0" brushRef="#br0" timeOffset="114409.7613">13002 4572 303 0,'4'-6'166'15,"-1"0"-153"-15,-1 1-13 16,-2 5-1-16,-2 0-3 16,-1 5 4-16,-1 7 44 15,-7 9-7-15,-5 16 21 16,-8 11-53-16,-3 10 17 16,-2 8 9-16,0 3-26 15,7 2 8-15,9 2-13 16,13-3 3-16,13-5 3 15,16-4-3-15,11-11-6 16,18-6 0-16,8-7-101 16,6-11-71-16</inkml:trace>
  <inkml:trace contextRef="#ctx0" brushRef="#br0" timeOffset="119699.7159">8214 14047 310 0,'-5'8'147'16,"1"1"-123"-16,-1 0-20 0,-3-3 34 16,1 4 14-16,0 2 13 15,-4-3-36-15,2 3-12 16,-2 7 14-16,-4-1-31 15,-4 12 8-15,-2 10-8 16,-6 15 2-16,-6 12-8 16,-4 9 6-16,-1 9-22 15,-1 1 0-15,3 0-51 16,5-4-49-16,6-11-109 16</inkml:trace>
  <inkml:trace contextRef="#ctx0" brushRef="#br0" timeOffset="120006.2696">7810 14316 600 0,'-11'-15'109'0,"1"3"-57"16,0 2-43-16,6-2 5 15,4 10-14-15,0 2-15 16,4-2 11-16,-2 2-25 16,0 2-4-16,6 3 33 15,5 6-6-15,9 12 6 0,9 10 1 16,9 9 6 0,3 9-7-16,-1 1 0 0,0 0 0 15,1-4-2-15,-5-2-18 16,2-2-39-16,-2-8-77 15,0-5-167-15</inkml:trace>
  <inkml:trace contextRef="#ctx0" brushRef="#br0" timeOffset="120584.3319">8709 14342 524 0,'-11'-17'75'16,"2"3"-52"-16,0 4 11 15,0 0-17-15,4 3-11 16,1 2 18-16,1-4-21 16,1 4-3-16,2 1 0 15,0 1-10-15,0 3-10 16,2 3-19-16,1 6 36 15,4 12 3-15,0 9 2 16,3 11 10-16,4 10-4 16,-1-2-4-16,-2 1-4 15,1-8 0-15,-6-9-12 16,1-6 11-16,-1-13-18 0,-1-6-8 16,2-6 17-16,8-7 10 15,10-18 5-15,10-12-5 16,10-4 4-16,-1-3 4 15,-1 7-8-15,-14 12-6 16,-11 9 4-16,-2 12-30 16,-8 7 32-16,1 6 3 15,-1 7-3-15,-4 4 18 16,-2-1-18-16,-2 4 2 16,0-1-4-16,2-4-1 15,2-4-8-15,1-6-15 16,3-6 26-16,11-8 20 0,7-18-14 15,10-12 10-15,13-17 18 16,6-14-5-16,3-4 6 16,-4 2-13-16,-9 9-20 15,-14 19-4-15,-11 17-1 16,-11 11-94-16,-6 18-25 16,1 9-40-16</inkml:trace>
  <inkml:trace contextRef="#ctx0" brushRef="#br0" timeOffset="120805.3437">10238 14476 378 0,'31'-8'159'0,"-6"-1"-119"16,-3 0-37-16,-1-2 11 15,2 2 10-15,6-3-23 16,7-1 6-16,-2 3-7 16,4-6-19-16,-3 2-35 15,-4-1-159-15</inkml:trace>
  <inkml:trace contextRef="#ctx0" brushRef="#br0" timeOffset="120944.3352">10341 14219 479 0,'-25'-16'155'16,"9"2"-98"-16,10 2-46 16,1-2-1-16,16 2-10 15,18 2-21-15,21-6-16 16,18-1-165-16</inkml:trace>
  <inkml:trace contextRef="#ctx0" brushRef="#br0" timeOffset="122004.1718">11921 14364 568 0,'-2'-9'76'0,"-3"-1"-67"15,3 2-9-15,-3-1 9 16,5-3-13-16,-2-7 5 16,-4-8-1-16,-5-2 26 15,-3 0-11-15,-5 2 2 16,-6 3 14-16,-2 8-28 15,0 2 27-15,-2 8-25 16,-2 6 0-16,-5 9-10 16,-4 16 7-16,0 7-2 0,-2 10 0 15,9 9 1 1,8-2-11-16,13-3 5 0,12-3-11 16,14-11 15-16,9-6-48 15,8-12 40-15,15-8 5 16,14-12-2-16,5-12 3 15,7-12-18-15,-1-8 12 16,-9-3 6-16,-17 11 6 16,-14 2-4-16,-13 16 1 15,-14 8-34-15,-6 8 33 16,0 4 2-16,-1 12 15 16,3 10 14-16,3 6-30 15,3 9 8-15,4-5-8 16,3-4-15-16,9-8-27 0,7-6-114 15</inkml:trace>
  <inkml:trace contextRef="#ctx0" brushRef="#br0" timeOffset="122638.7555">12684 13499 466 0,'6'-3'159'0,"-2"-2"-123"0,-1 3-34 16,-1 2-1-1,-4 0 30-15,2 2-26 0,-3-2-2 16,1 0 10-16,-4 0-13 16,-10-2-14-16,-8 2-10 15,-15 0 6-15,-7 2 11 16,-8 4 2-16,3 2 5 16,9 0-2-16,8 1-13 15,14-4 7-15,9 2-10 16,7 0 18-16,10 6 1 15,3 2 3-15,7 5 3 16,3 6 4-16,2 6-6 16,1 1 32-16,-6 3-14 15,-3 6-12-15,-10 5 23 16,-8 12-32-16,-11 1 5 0,-6 5-7 16,0-6-26-16,2-6 7 15,9-20-21-15,11-8-37 16,15-19 73-16,21-17-53 15,11-10-101-15,13-19-23 16</inkml:trace>
  <inkml:trace contextRef="#ctx0" brushRef="#br0" timeOffset="122834.7572">12956 13614 503 0,'0'-2'142'0,"0"-3"-124"0,-3 5 12 15,3-2-7-15,0 4-22 16,0 6-1-16,3 6 14 16,-1 11-8-16,0 10 3 15,2 8-9-15,-2-1-13 16,3-2-22-16,2-3-70 16,4-12-82-16</inkml:trace>
  <inkml:trace contextRef="#ctx0" brushRef="#br0" timeOffset="123220.7744">13192 13522 269 0,'2'-21'178'0,"0"3"-87"0,3 2-74 15,5-4-12-15,9 3 0 16,5 0-5-16,12-4 0 15,6 6 4-15,5 1-4 16,82-8 1-16,-118 27-1 16,-1 0 14-16,-4 2-9 15,1 6 15-15,9 11 7 16,-6 11-12-16,-1 11 31 16,-5 12-10-16,-4 13-22 15,-4 10 11-15,-2 3-21 0,-1-3-4 16,7-10 0-16,2-6 10 15,9-15-13-15,3-11 3 16,-1-7 0-16,-1-7-7 16,-4-9 7-16,-3-4 0 15,-5-5 0-15,-11 4 0 16,-16 5-9-16,-20 6-102 16,-16 0-44-16,-8 6-110 15</inkml:trace>
  <inkml:trace contextRef="#ctx0" brushRef="#br0" timeOffset="125145.1122">9237 15073 552 0,'-9'-2'155'0,"3"2"-129"16,4-2-15-16,-1-1-10 0,3 3 34 15,0-9-35 1,5-1-8-16,1-6 8 0,5-7 0 16,3 0 8-16,8-5-8 15,4 0 0-15,9 3-2 16,2 8 8-16,3-1-11 15,-4 6 5-15,-7 10-29 16,-5 8 23-16,-3 8 6 16,-10 10 5-16,-9 13 17 15,-9 6-18-15,-11 9 9 16,-11 4-13-16,-2-6-7 16,2-1 1-16,5-14-12 15,8-12 1-15,7-9 10 16,5-9 4-16,4-5-5 0,2-1-37 15,7-7 45-15,9-2 4 16,8-1-2-16,10-1 1 16,4 0 12-16,0 7-9 15,-1 6 3-15,-6 6-9 16,-6 9 4-16,-6 4 29 16,-7 8-16-16,-12 8 18 15,-13 9-17-15,-13 4-14 16,-10 3-8-16,-10-3-31 15,2-8-68-15,1-5-67 16,14-9-139-16</inkml:trace>
  <inkml:trace contextRef="#ctx0" brushRef="#br0" timeOffset="125461.1094">9890 15422 579 0,'16'0'143'0,"-12"0"-136"15,-4-4 40-15,-7 4-9 16,1-3-37-16,-5-3-1 16,-3 1 8-16,1-4-14 15,1 2 6-15,8 2-37 16,4-9 34-16,10-4-14 16,7 1 17-16,10-1 0 15,8 4 1-15,3-2-3 0,1 9 2 16,-8 4-8-1,-6 6 0-15,-8 9 8 16,-9 9 17-16,-4 11 39 0,-12 10-41 16,-9 8 2-16,-6 4-17 15,1-4-23-15,2-6-20 16,6-9-52-16,12-13-86 16,15-12-53-16</inkml:trace>
  <inkml:trace contextRef="#ctx0" brushRef="#br0" timeOffset="125706.6072">10479 15054 420 0,'4'-14'211'0,"-4"5"-116"16,0 3-76-16,-2 6 36 0,2 0 5 16,2 0-57-16,-2 0-3 15,0 6-11-15,0 10 11 16,0 3 22-16,0 12-22 15,2 5 0-15,8-1-1 16,3-3-11-16,9-11 12 16,7-10 2-16,11-7-2 15,7-12-15-15,4-8-81 16,3-9-84-16,-3-3-124 16</inkml:trace>
  <inkml:trace contextRef="#ctx0" brushRef="#br0" timeOffset="125881.6059">10784 15034 355 0,'-20'-3'230'16,"4"1"-110"-16,8 0-79 16,3 0-4-16,3 2-7 15,2 2-30-15,2 4 0 16,-2 8 18-16,0 12-14 16,0 13 11-16,0 14-15 15,-5 14 0-15,-3 5-6 16,-1 7-29-16,-2-4-109 15,2-4-221-15</inkml:trace>
  <inkml:trace contextRef="#ctx0" brushRef="#br0" timeOffset="126381.621">11132 15033 557 0,'4'-13'170'0,"-1"1"-139"15,-3 3-12-15,0 5-1 16,2 3-13-16,0 1-5 16,0 1-6-16,2 7 6 0,6 0 11 15,3 12-6 1,3 10 19-16,-1 14-5 0,1 16-8 16,-5 15 7-16,-9 13-12 15,-10 8-5-15,-15 0-1 16,-12-1-20-16,-15-10-49 15,-17-10-162-15</inkml:trace>
  <inkml:trace contextRef="#ctx0" brushRef="#br0" timeOffset="126787.8347">8958 15124 409 0,'16'-37'154'0,"-9"11"-43"15,-9 8-46-15,-10 2-30 16,-1 9 4-16,-3 7 6 16,-8 13-41-16,-7 11 6 0,-8 24 4 15,6 19-11-15,8 19 4 16,19 13-7-16,22-2-2 15,22-8-6-15,15-13-12 16,12-16-34-16,-1-18-112 16,-1-18-176-16</inkml:trace>
  <inkml:trace contextRef="#ctx0" brushRef="#br0" timeOffset="128227.1576">7033 15954 215 0,'-5'3'88'15,"2"-1"-43"-15,3-4 37 16,0 0 21-16,3 2-31 15,0-1-10-15,-1-8-38 16,0 1-12-16,0-2 6 16,0-2-14-16,0 3-4 0,1-6 18 15,-1 5-16 1,-2 3 23-16,0 2-10 0,-2 1-13 16,2 4 4-16,0 0-6 15,0 0 0-15,-3 0-2 16,3 0-18-16,-2 0 13 15,2 4 4-15,-2-4-3 16,0 0-3-16,2 0 7 16,0 0 2-16,0 5-3 15,-2-5-1-15,2 0-1 16,0 0 5-16,2 5 0 16,0 3-5-16,2 2 7 15,1 8-2-15,1 4 1 16,2 4 4-16,-4 5-3 0,-2-3-2 15,0 2 3 1,-4-7-4-16,-2-2 1 0,2-7-5 16,-1-4-10-16,0-10-9 15,3 0 22-15,6-8-66 16,29-75 12-16,-22 57 56 16,1-4 1-16,-3 7 12 15,0 5 10-15,11-19-14 16,-1 7 17-16,-4 13-7 15,-1 5-15-15,-3 5 16 16,-1 7-17-16,1 7 7 16,-3 5 21-16,4 5-13 15,-1 9 8-15,1 6-19 16,-3 0-6-16,-2 3-2 16,-4-3-20-16,-3-6-42 0,-2-4-74 15,0-5-74-15</inkml:trace>
  <inkml:trace contextRef="#ctx0" brushRef="#br0" timeOffset="128541.6286">7517 16008 219 0,'29'-14'140'0,"-14"6"-43"15,-7 3-12-15,-6 4-12 16,-2 2 1-16,-2-1-47 16,0 5-14-16,2-5-4 15,-2 0-5-15,0 0 11 0,0 0-1 16,2 0-7-16,0 0-7 15,0-10-32-15,2-7 21 16,10-5 5-16,3-6 12 16,12-4-6-16,4 3 6 15,4 6-3-15,-1 9 12 16,-8 5-15-16,-5 9-14 16,-8 9 14-16,-1 5 12 15,-8 9 21-15,-6 12 0 16,-8 9-29-16,-5 5 0 15,-8 4-4-15,1-4-16 16,5-3-39-16,7-10-69 0,6-14-24 16,11-10-62-1</inkml:trace>
  <inkml:trace contextRef="#ctx0" brushRef="#br0" timeOffset="128826.1336">8067 15659 446 0,'2'-14'144'16,"-2"6"-93"-16,-2 0-5 15,0 4 22-15,2 2-63 16,2 2-5-16,-2 4-21 16,2 6 21-16,3 12 15 15,3 6 6-15,4 12-19 16,1 8 3-16,3-4-5 0,-1-6-4 15,1-8-3-15,4-16-13 16,4-6 10-16,7-11 10 16,9-12-33-16,10-11 20 15,1-6-64-15,0-2-15 16,-6 2-26-16,-14 2-76 16</inkml:trace>
  <inkml:trace contextRef="#ctx0" brushRef="#br0" timeOffset="128925.1443">8294 15661 186 0,'-7'0'0'0,"10"0"-75"15</inkml:trace>
  <inkml:trace contextRef="#ctx0" brushRef="#br0" timeOffset="129697.1303">8105 15781 472 0,'-11'-6'118'0,"3"6"-51"15,4-5 7-15,2 2-35 0,2 3-9 16,4-4-30-16,-2 2 5 16,1-1-4-16,6 3-1 15,6-13 0-15,10 3 2 16,8-4 6-16,10-2-8 15,6-2 0-15,-2 4-2 16,-3 2-7-16,-3 5 4 16,-10 0-6-16,-11 5 2 15,-9 4-40-15,-4 5 49 16,-7 12 9-16,-7 3-1 16,-4 14 18-16,-9 3-24 15,-7 7 1-15,-4 0-3 16,2-9 4-16,2-4-4 0,5-11 0 15,9-5 1-15,1-10-7 16,8-4 2-16,4-3-19 16,2 0-21-16,4 0 32 15,8-1 12-15,7 1 16 16,4 0-15-16,10 0 16 16,0 1-8-16,3 4 2 15,-3 3-6-15,-3-2 1 16,-6 6-6-16,-7 5 23 15,-6 2 0-15,-11 8 19 16,-9 8-29-16,-13 5-4 16,-18 10-9-16,-9 0-26 15,-4-2-20-15,2-7-42 0,9-11-86 16,15-12-71 0</inkml:trace>
  <inkml:trace contextRef="#ctx0" brushRef="#br0" timeOffset="129941.1321">8734 15709 325 0,'10'-9'368'0,"-1"9"-288"16,-5-5-52-16,-1 5 5 16,-3 0 1-16,5 0-34 15,-3 5-15-15,2 4 15 16,5 13 11-16,1 14-8 15,-4 16 7-15,0 12-10 0,-3 8-1 16,-3 7 0-16,-7-7-29 16,1-1 6-16,-4-8-46 15,-5-5-90-15,-8-8-103 16</inkml:trace>
  <inkml:trace contextRef="#ctx0" brushRef="#br0" timeOffset="130401.4857">6566 16003 299 0,'-2'-9'171'0,"0"1"-90"0,0 8-73 16,2 0-7-16,0 9 32 15,2 13 39-15,2 15-15 16,6 19-23-16,5 20-10 16,8 10 0-16,8 3-18 15,6-5-2-15,8-9-7 16,4-12 3-16,5-13-13 15,4-10 7-15,8-18-34 16,11-13-117-16,9-14-200 16</inkml:trace>
  <inkml:trace contextRef="#ctx0" brushRef="#br0" timeOffset="131496.4712">12538 14869 500 0,'9'-11'156'0,"-5"6"-156"16,0 5-32-16,-2 5 32 15,0 7 14-15,0 10 16 16,2 9-6-16,-2 8 3 16,-4 7-22-16,-4 3 4 15,-2-5-9-15,0-4-2 16,-3-9 1-16,5-12-24 16,0-5 8-16,4-10 12 15,2-1 5-15,5-10-3 0,4-7 2 16,4-12 2-1,7-7 5-15,7-10-1 0,0 1 1 16,2 8 13-16,-10 12-19 16,-5 10 0-16,-3 9 0 15,-4 9 0-15,4 6 11 16,0 2-4-16,5 9 2 16,-1 7 9-16,-1 2-16 15,-7 7-4-15,-1-1-10 16,-4 4-137-16,1-2-274 15</inkml:trace>
  <inkml:trace contextRef="#ctx0" brushRef="#br0" timeOffset="131814.4713">13060 15254 563 0,'0'4'65'15,"0"-4"-65"-15,-2-4 0 16,2 4 26-16,-2 0-24 15,-5-2-2-15,-9 2-27 16,1-4 27-16,-1 0-7 16,1 0 7-16,8-8-61 15,12-3 61-15,10-3 0 16,9-2 8-16,10-1 26 16,3 4-15-16,2 7 3 15,-3 10-13-15,-5 6-6 16,-11 6 12-16,-3 8 12 0,-6 10 4 15,-8 7 21-15,-6 7-41 16,-6 5 6-16,-1 0-17 16,-9-5-14-16,9-4-41 15,-2-8-84-15,10-10-112 16</inkml:trace>
  <inkml:trace contextRef="#ctx0" brushRef="#br0" timeOffset="132091.4809">13639 14872 539 0,'-6'-7'167'15,"-3"-1"-106"-15,5 2-44 16,2 6-4-16,4-5 13 16,-2 10-26-16,0-1-6 15,0 10 6-15,-2 8 2 16,-6 14-2-16,2 6 0 15,4 2 0-15,2-3-1 16,6-8-13-16,12-8 14 16,14-10 21-16,14-9-21 15,17-10-22-15,6-6 11 16,4-14-24-16,-6-2-14 16,-16 0-68-16,-15 0-123 15</inkml:trace>
  <inkml:trace contextRef="#ctx0" brushRef="#br0" timeOffset="132284.9731">13911 14891 513 0,'-6'-4'171'15,"4"0"-90"-15,0 0-44 16,2 2-5-16,0 4-32 16,0 2-1-16,0 10 1 15,0 12 8-15,-3 13-8 16,-3 12 10-16,-6 11-10 15,-3 8-2-15,-1-3-3 16,-1-3-62-16,3-6-62 0,10-9-192 16</inkml:trace>
  <inkml:trace contextRef="#ctx0" brushRef="#br0" timeOffset="132525.4717">14640 14691 725 0,'2'-29'26'16,"1"12"-6"-16,-3 5-17 15,0 12 11-15,3 5-11 16,3 15 7-16,1 13-4 16,-1 20 14-16,-2 14-15 15,-4 13-5-15,-6 2 10 16,-7 6-8-16,-12 1-2 0,-8 1 0 15,-14-5-43-15,-18-10-91 16,-20-2-248-16</inkml:trace>
  <inkml:trace contextRef="#ctx0" brushRef="#br0" timeOffset="132854.9705">12432 15069 184 0,'4'-26'411'16,"1"8"-272"-16,-1 1-132 15,-2 6 20-15,0 8-3 16,-4 4-24-16,0 7 0 16,-5 14 12-16,-6 14 17 15,-9 22-15-15,-7 23-8 16,-2 7-11-16,6 2 5 16,11-6-26-16,26-12-6 15,28-13-49-15,33-15-87 0</inkml:trace>
  <inkml:trace contextRef="#ctx0" brushRef="#br0" timeOffset="134041.8077">15936 13316 449 0,'11'0'33'16,"-7"0"-33"-16,-1-2-13 15,-6 4 13-15,3 3 21 16,-2 8 19-16,-5 13 23 16,-1 21-10-16,-6 22-26 15,-6 24 4-15,-7 15-19 0,-4 20-12 16,-6 8 11-16,-6 7-6 15,-11 2-2-15,-3 0-3 16,-1-11 9-16,2-16-13 16,9-18 4-16,11-28 0 15,7-19 24-15,4-25-2 16,-4-10 6-16,-6-4-19 16,-11-7-3-16,-10 2 2 15,-2-9-8-15,4 0 0 16,8-9-6-16,5 2-5 15,8-3 9-15,10-4 0 16,8-3-17-16,11-2-22 0,8-7-13 16,11-16 33-1,16-9 21-15,14-2-13 0,9-2 13 16,-3 9 0-16,-4 9 7 16,-14 18 1-16,-15 9-1 15,-11 6-6-15,-5 2 1 16,-4 4 5-16,-2 2-7 15,-1-4 0-15,-4 10 6 16,-11 11 15-16,-9 16-3 16,-9 16-7-16,-2 5 5 15,2 0-9-15,11-7-1 16,9-10-6-16,12-13 12 16,3-5-15-16,8-4 3 15,4-3 0-15,4-4-1 16,6 2 2-16,4 0-1 0,11 4 0 15,6 0-42-15,9-1 7 16,7 6-33-16,6 0-73 16,0-6-87-16</inkml:trace>
  <inkml:trace contextRef="#ctx0" brushRef="#br0" timeOffset="137944.6792">9801 12687 523 0,'7'6'23'15,"-3"-2"-23"-15,-4-4-13 16,-2 3 1-16,0 4 12 16,0 7 59-16,2 8-35 0,4 12 8 15,0 8-4-15,4 6-18 16,-4 8 16-16,0 3-18 15,-2 2-8-15,-2 0 5 16,3-1-2-16,-1-6-3 16,2-6 0-16,2-5-16 15,2-11 10-15,1-8-23 16,-3-10 17-16,1-6 9 16,-5-11 3-16,5-6-13 15,2-13-39-15,4-10 46 16,5-13 6-16,7-10 0 15,4-7-2-15,6 7-4 16,3 1 11-16,7 6-5 16,3 10 1-16,0 10 2 15,-4 8 10-15,-3 9-13 0,-8 10 0 16,-4 5 11-16,-8 10-5 16,-2 8 9-16,-11 12 34 15,-8 10-30-15,-6 9 8 16,-12 0-20-16,-6 3-4 15,-9-3 18-15,-6-7-19 16,-5-4 5-16,-6-7-7 16,-6-3-24-16,-4-11-4 15,2-7-26-15,5-11-49 16,8-10-113-16</inkml:trace>
  <inkml:trace contextRef="#ctx0" brushRef="#br0" timeOffset="138554.6705">10831 12254 376 0,'-2'0'136'0,"2"-2"-116"16,2 2 15-16,-4 0 30 16,2 0-29-16,-2 0-19 15,-2 0-11-15,-6 0-6 16,-1 2 0-16,-11 2-6 15,-12 4 5-15,-8 5-1 16,-9 4-4-16,-3 1 0 16,0-2 6-16,8 0-7 15,8-4-1-15,11-6 7 16,9 1-5-16,12-6-6 16,4-1-23-16,6 0 15 0,0 0 1 15,1 2 19 1,2 0 17-16,2 5-12 0,-3 0 9 15,5 5 2-15,-2 7-14 16,0 3 22-16,-2 6-17 16,-5 12 8-16,-7 8 18 15,-5 10-31-15,-9 5 2 16,0 3-4-16,1-7 4 16,4-6-9-16,7-11 5 15,9-8-17-15,3-10 15 16,7-4-11-16,1-6 13 15,5-9 12-15,9-6-8 16,10-10-8-16,7-3-8 0,8-11-16 16,4-1-26-1,-7 2-62-15,-9 0-74 0</inkml:trace>
  <inkml:trace contextRef="#ctx0" brushRef="#br0" timeOffset="138820.6722">10923 12320 418 0,'8'-12'77'0,"1"2"-62"16,-7 2 10-1,1 6 13-15,-3 2-38 0,-3 5 0 16,-1 10 12-16,-1 11 32 15,-3 11-18-15,-1 8-21 16,-1 7-1-16,4-2-3 16,2-6-1-16,2-5-6 15,4-7-12-15,0-4-66 16,4-6-122-16</inkml:trace>
  <inkml:trace contextRef="#ctx0" brushRef="#br0" timeOffset="139322.6734">11134 12201 265 0,'-4'-10'66'16,"2"5"-54"-16,0-1 33 15,2 3 1-15,2 3-28 16,-2 3-17-16,4-1 8 16,7-2-5-16,9 2 19 15,7 0-22-15,9-1 13 16,6 1-11-16,-3 3-3 16,2-1 21-16,-5 2-20 15,-5 2 7-15,-2 2-8 0,-6 3 6 16,-11 4 3-16,-3 4 4 15,-4 8-3-15,-10 8 37 16,-4 7-41-16,-3 9 6 16,-7 5-10-16,2 0 11 15,3 3-13-15,8-9 4 16,6-5 1-16,4-6 19 16,7-5-23-16,-2-6 10 15,0-3-11-15,0-6 8 16,-2-7-7-16,-5-2-1 15,-2-5 0-15,-2-2-1 16,-1-1 3-16,-8 3 14 16,-14 2-16-16,-10 2-2 15,-14 3-6-15,-6 0-40 0,-1-4-60 16,6 0-101-16</inkml:trace>
  <inkml:trace contextRef="#ctx0" brushRef="#br0" timeOffset="218742.9093">10726 13184 347 0,'-2'7'43'0,"2"-4"-12"0,0-1 72 16,0 0-35-16,0 0-39 16,0 1-2-16,0-1-1 15,0-2 11-15,0 2-20 16,0-1-10-16,-2 1 22 16,2 0-27-16,0 0 13 15,0-2 1-15,-3 0-14 16,3 3 4-16,0 1-5 15,-6 5-1-15,-8 14 31 16,-3 11-28-16,-8 8 6 16,-2 10-9-16,5 0 5 15,6-4-10-15,8-4 5 0,8-3 0 16,6-6-8 0,7 0 8-16,10-3 0 0,12-2-4 15,13-2-35-15,10-14-45 16,10-7-160-16</inkml:trace>
  <inkml:trace contextRef="#ctx0" brushRef="#br0" timeOffset="219222.9108">11041 13186 594 0,'-2'-4'69'0,"-1"2"-37"15,0 2 25-15,-1 2-30 16,-2 7-27-16,-1 5 0 16,-4 3-3-16,-16 87-5 15,32-84 4-15,1-8-8 16,5 2 9-16,1-5-3 15,12 11 6-15,10-10-4 16,8-10-16-16,7-10-40 16,2-12-10-16,0-11-26 15,-7-6 10-15,-11-3-8 16,-16 2-2-16,-11 6 96 0,-10 5 3 16,-2 7 80-16,-5 6 58 15,3 5-12-15,4 4-45 16,2 5-18-16,4-1-36 15,-2 6-11-15,2-1-13 16,-2 5 0-16,2 6 37 16,-2 13-15-16,3 8-21 15,-3 9 7-15,-3 3-14 16,1 4-4-16,-6-3-13 16,-5 4-51-16,1-3-69 15,-1-4-159-15</inkml:trace>
  <inkml:trace contextRef="#ctx0" brushRef="#br0" timeOffset="219572.9079">11754 13457 262 0,'6'2'194'15,"-4"1"-188"-15,1-3 12 16,-6 0 4-16,-5 7-1 15,-7-3-8-15,-4-1-13 16,-3 4 8-16,4-2 0 16,2-8 11-16,10 1-8 15,4-8-10-15,8-4-1 16,10-4 0-16,11-5 7 0,4 0 5 16,3 5 32-16,-5 4-25 15,-8 6 15-15,-7 4-22 16,-5 6-9-16,-3 2 18 15,-4 6 0-15,2 7 22 16,-8 8-7-16,0 5-26 16,-7 7-5-16,-5 4-5 15,-5 1-51-15,-2-1-42 16,1-5-113-16,4-9-101 16</inkml:trace>
  <inkml:trace contextRef="#ctx0" brushRef="#br0" timeOffset="219912.9115">12318 12832 470 0,'17'-33'109'16,"-5"9"-6"-16,-5 4 9 16,-5 6-31-16,-2 6-38 0,0 6-34 15,0 0-9 1,0 2-11-16,0 9-11 16,2 6 22-16,0 16 2 15,0 15-2-15,0 14-1 0,-2 9-4 16,-4 6-9-16,-2-5 2 15,-3-3-10-15,-5-6-18 16,-1-9-5-16,-3-5-73 16,-7-6-143-16</inkml:trace>
  <inkml:trace contextRef="#ctx0" brushRef="#br0" timeOffset="220963.6899">12445 12521 129 0,'0'16'33'0,"-2"4"35"0,4-1-19 16,-2 4-15-16,2 7 0 16,0 4-2-16,3 0 19 15,-3 0-8-15,2-2-15 16,-1 1 11-16,-6-1-25 16,-1 2 13-16,-5 1-9 15,-4 5-16-15,-3 1 14 16,-4 3-16-16,2 0 0 15,0-2 0-15,3-5 1 16,-1-6-2-16,3-2-2 16,1-9-38-16,6-5 15 15,-1-6 2-15,5-5 7 16,2-3-8-16,-2-1-35 16,2 2-24-16,0-2-61 0</inkml:trace>
  <inkml:trace contextRef="#ctx0" brushRef="#br0" timeOffset="221505.4626">12285 12516 370 0,'-10'-15'157'15,"4"3"-55"-15,1-1-14 16,3 4 11-16,0 4-36 15,2 1-30-15,0 3-33 16,2 1-10-16,-2 0 3 16,4 7-2-16,3 9 9 15,3 12 11-15,2 12-5 16,1 15-6-16,1 5 2 0,-3 3 6 16,-7 7-3-16,0-1-5 15,-10 5 0-15,-2 1 1 16,-5 0-1-16,-6-5 0 15,-1-3 0-15,1-5 2 16,-2-7-3-16,3-6 1 16,5-8-9-16,0-9 8 15,-5-4-14-15,-5-4 5 16,-1-2 9-16,-8 0-16 16,-3 2 13-16,2 0-17 15,-1-2-21-15,5-3-3 16,7-1-42-16,9-9-38 15,2-4-41-15</inkml:trace>
  <inkml:trace contextRef="#ctx0" brushRef="#br0" timeOffset="233305.6282">18372 11560 562 0,'-11'-20'114'0,"5"2"-98"15,-2 2 38-15,8 7 27 0,-2 4-40 16,4 3-6-16,0 2-35 15,-2 2 7-15,0-2-13 16,0 0 6-16,-2 5-8 16,2 12 5-16,-4 12 6 15,0 20 11-15,-3 15-14 16,1 15-1-16,-2 5-8 16,4-2-14-16,4-7-5 15,4-8 13-15,6-17-21 16,-2-12 26-16,1-14-1 15,1-9 11-15,-4-9 16 16,7-9-15-16,3-8 1 16,9-10 9-16,2-8-8 15,4-5 12-15,0-3-10 0,-2 6-3 16,-7 9 9-16,-4 3-11 16,-7 12 0-16,-5 4-3 15,-6 6-17-15,0-1 12 16,6 3 5-16,-2 7 3 15,2 4 2-15,3 6-2 16,3 2-4-16,-1 1-5 16,-3-8-20-16,-4-2 24 15,2-7 5-15,-2-4 7 16,-2-8 60-16,9-11-52 16,14-14-9-16,8-16 38 15,9-17-43-15,7-10 30 16,-1 1-9-16,-13 10-14 15,-6 11 11-15,-14 15-19 16,-3 14-5-16,-10 10-4 0,0 8-72 16,-2 3-62-16,0 5-158 15,3 5-24-15</inkml:trace>
  <inkml:trace contextRef="#ctx0" brushRef="#br0" timeOffset="233806.6231">19614 11047 358 0,'35'-34'190'0,"-6"4"-103"15,-8 5-33-15,-11 3 21 16,-2 11 17-16,-4 4-67 15,-2 3-25-15,-4 2 0 16,0 0-20-16,-3 2-9 16,-10 4 17-16,-17 7-9 15,-17 0 20-15,-13 8-24 16,-14 1 5-16,4-1 19 16,14 0-39-16,19-7 15 15,14-5 4-15,14 0-1 16,9-5 22-16,6 0 4 15,5-1 15-15,5 6 16 0,-1-1-20 16,3 1 10-16,-3 4-1 16,-2 1-19-16,0 4 27 15,-4 6-24-15,-5 10-2 16,-6 12 7-16,-7 6-6 16,-7 9-7-16,-5 3 0 15,1-4 4-15,6-3-13 16,8-6 9-16,3-8 0 15,8-8-8-15,7-5-1 16,6-5-1-16,11-9-3 0,11-1-39 16,10-9 8-1,8-4-72-15,9-8-53 0</inkml:trace>
  <inkml:trace contextRef="#ctx0" brushRef="#br0" timeOffset="234221.6256">19915 11129 585 0,'-2'-4'152'0,"-1"1"-113"16,3 3-5-16,0-3 1 15,0 1 15-15,0 2-37 16,3-2-9-16,1-3-4 0,2 0-6 15,10-4-17 1,7-2-2-16,8 1-2 0,9-1 26 16,6 4-7-16,2 1 8 15,-1 2-10-15,-12 0 10 16,-6 4-4-16,-14 0-8 16,-6 4 0-16,-11 6 12 15,-11 14 12-15,-12 10 7 16,-110 136 14-16,101-134-33 15,5-2 5-15,9-3-5 16,4-3 3-16,-17 26-13 16,13-5 10-16,11-11 0 0,6-9-10 15,13-5 3-15,12-6 2 16,18-8-32-16,18-11-71 16,16-13-32-16,6-15-60 15</inkml:trace>
  <inkml:trace contextRef="#ctx0" brushRef="#br0" timeOffset="234646.6242">20775 10928 496 0,'-9'-11'124'0,"1"-2"-36"16,1 6-12-1,5 2-47-15,2 1-29 0,2 2 0 16,0 2-35-16,5 0 25 16,4 0 5-16,7 0 5 15,6 2-1-15,8 0-2 16,5-2 4-16,7-2-7 16,4 2 6-16,-2 0 0 15,-3 2-9-15,-5 0 10 16,-7 6-1-16,-11 6 6 15,-7 11-4-15,-11 8 35 16,-8 13-36-16,-11 14 5 16,-4 13 1-16,-1 7-5 15,4 0-1-15,7-5-1 0,8-11 8 16,8-14-3-16,-3-16-5 16,2-10 0-16,-4-7 14 15,-2-6-9-15,-7 4 11 16,-13-2-5-16,-14 6-11 15,-17 0-14-15,-10 2-57 16,-3 2-122-16</inkml:trace>
  <inkml:trace contextRef="#ctx0" brushRef="#br0" timeOffset="236306.0371">21177 12126 509 0,'-8'10'100'0,"4"-3"-94"16,-5 0-4-16,-3-2 7 15,-5 0 8-15,1-2-13 16,-1 2 8-16,3-5 19 16,6-5-21-16,5-4 21 15,1-5-26-15,4-3 2 16,5-2 25-16,2 2-25 0,-2 3 16 15,2 7-23-15,-5 7-26 16,2 5 21-16,4 7-12 16,-1 10-35-16,1 6-60 15,4 5-127-15</inkml:trace>
  <inkml:trace contextRef="#ctx0" brushRef="#br0" timeOffset="236698.3593">21707 11798 594 0,'6'0'106'16,"-1"0"-102"-16,0 0 46 16,-7 3 3-16,-1-2-47 15,3 2-6-15,-7 3-55 16,-10 4 55-16,-12 6-1 15,-10 4-40-15,-3 4 29 16,3 2-14-16,10-3-12 16,12-6 27-16,13 1-12 15,8 0 23-15,13 0 10 16,7 0-8-16,10 0 26 16,3-1-16-16,1 0-3 15,-3 4 16-15,-8-1-18 16,-6-1 15-16,-11 5 9 15,-5 3-27-15,-12 0 21 0,-8 4-25 16,-7-4-9-16,-10 2 6 16,-1-7-44-16,-2-6 1 15,3-6-29-15,6-6-49 16,12-10-62-16</inkml:trace>
  <inkml:trace contextRef="#ctx0" brushRef="#br0" timeOffset="237157.3559">21817 11979 271 0,'37'-36'115'16,"-8"11"-22"-16,-8 8-1 0,-6 5-2 16,-7 4-7-1,0 6-37-15,-6 2-43 0,2 4-3 16,1 6 9-16,3 10-2 16,-1 10 19-16,2 15-21 15,-4 8-2-15,-5 3-3 16,-3-2 4-16,-1-5-13 15,0-14 9-15,1-8-25 16,1-10 6-16,2-8 10 16,0-4 9-16,0-5 24 15,2-7-21-15,-2-6-6 16,5-10-7-16,4-11-5 16,6-14 10-16,7-6-12 15,5-3 17-15,9 5-1 16,1 9-6-16,2 6 7 0,3 10 0 15,7 8 0-15,-7 7 5 16,0 8-1-16,-5 4-4 16,-8 9 10-16,-10 4-4 15,-3 9 15-15,-9 8-6 16,-3 9-14-16,-8 2 8 16,-3 1-6-16,-9-1-3 15,1-5 0-15,-5-4-2 16,2-9 2-16,0-2-22 15,4-3-28-15,3-4-3 16,3-4-89-16,4-2-44 16,6-4 24-16</inkml:trace>
  <inkml:trace contextRef="#ctx0" brushRef="#br0" timeOffset="237721.8559">22737 11967 577 0,'6'-2'20'16,"-3"1"-9"-16,-1 1-11 16,-4 0 10-16,-1 3-10 15,1 1-1-15,0 1 1 16,-2 7-2-16,2-3 1 16,4 4 1-16,4-4 6 15,12-3 7-15,9-9-12 0,11-8-1 16,6-9-23-16,5-6 2 15,-1-6 2-15,-13 4 19 16,-13 6 6-16,-8 6-3 16,-12 6 10-16,-11 4-13 15,-9 6 1-15,-7 0 18 16,-8 9-8-16,-7 3 4 16,-5 7 19-16,3 5-25 15,4 2 11-15,9 2-6 16,7 0-9-16,9 0 21 15,8 1-22-15,8-1 11 16,5-2 20-16,10-5-29 16,9 0 18-16,8-9-21 0,10-6 4 15,7-6-14-15,0-10-13 16,4-7 6-16,-4-5-7 16,-6-1-20-16,-7-2 41 15,-10 8 2-15,-5 0 0 16,-10 9 22-16,-8 6-19 15,-4 0-2-15,-2 4-3 16,-2-2-22-16,2 2 9 16,-2 3 7-16,0 0 6 15,0 4-11-15,2 7 7 16,0-2-15-16,2 1-13 16,6 2-62-16,6-4-3 15,6 2-23-15</inkml:trace>
  <inkml:trace contextRef="#ctx0" brushRef="#br0" timeOffset="238246.3539">23628 11823 355 0,'-4'-9'132'15,"0"2"-54"-15,4 2 35 16,2 4-33-16,-2 2-50 15,2 2-30-15,-2 1 16 16,4 6-16-16,-2 8 26 16,4 10-18-16,-2 11 7 0,-4 8-15 15,-2 5 0-15,-3-1-3 16,-2-5-2-16,1-5 5 16,1-6-24-16,1-10-20 15,2-8 19-15,-3-5 16 16,5-7 9-16,0-8 0 15,3-8-1-15,-1-10-11 16,9-11 7-16,2-19-21 16,9-12 7-16,5-12-14 15,11-7 20-15,5-1 12 16,1 8-15-16,5 7-15 16,-1 12 30-16,-2 13 2 15,-7 11 15-15,-5 10-4 0,-7 8-7 16,-3 4 3-1,-3 8-3-15,-2 7 5 0,2 8 4 16,-5 7-10-16,-6 10 27 16,-7 11-1-16,-12 6-19 15,-14 5 17-15,-12 4-28 16,-12-1 16-16,-9-6-13 16,-1-11-1-16,1-3-4 15,0-9-42-15,4-9-47 16,6-4-49-16,1-3-156 15</inkml:trace>
  <inkml:trace contextRef="#ctx0" brushRef="#br0" timeOffset="238668.0178">23007 11857 573 0,'-5'3'120'0,"5"0"-109"16,0-3 56-16,3 2-34 15,1 0-18-15,-2 3-9 16,7 0 3-16,2 7 22 16,7 4-29-16,2 6-1 15,5 4 12-15,0 4-5 16,-2 0-8-16,-2 0 0 15,-1 0 9-15,-3-3-19 16,-1-5 5-16,-3-3-43 16,-3-2-45-16,-6-3-174 0</inkml:trace>
  <inkml:trace contextRef="#ctx0" brushRef="#br0" timeOffset="239506.226">22014 12182 324 0,'5'0'73'16,"-3"0"11"-16,-2-2 28 15,0 2-19-15,3 0-15 16,-6 0-38-16,3 0 17 16,0 0 2-16,-2-7-23 15,4 2 2-15,-4-5-38 16,2-2 0-16,0-3-5 16,-2-15 5-16,-5-5-5 15,3-12 3-15,-3-7-18 16,3-7 15-16,1-4-7 15,6 1 12-15,-3 6 9 0,2 12-4 16,0 10-3-16,3 9 15 16,-5 11-13-16,4 6 16 15,-4 6-11-15,2 1-5 16,-2 3-6-16,0 0 2 16,-2 0-8-16,2 0-5 15,0 3-45-15,-2 8 47 16,2 6 11-16,4 13 0 15,-2 10-3-15,5 10 3 16,0 7 0-16,0 0 0 16,1 0 4-16,-1-1-10 0,-3-1 6 15,-1-6-24 1,-6-1 24-16,-6-2-34 0,1-3 0 16,-3-2 12-16,-1-9-12 15,4-1-9-15,3-7-15 16,5-6-60-16,2-4-35 15,5-5-35-15</inkml:trace>
  <inkml:trace contextRef="#ctx0" brushRef="#br0" timeOffset="240464.1168">24460 11869 567 0,'-12'8'60'15,"6"0"-60"-15,0 0 0 16,3 0 5-16,-1 2-5 16,4 2 5-16,-2-5-5 15,4 2 18-15,0-5-15 16,5 0 33-16,1-4-11 15,11-3-15-15,7-6-10 16,10-8-17-16,-1-8 12 16,-1-3-2-16,-7 2 14 15,-11 3-14-15,-10 9 3 0,-6 5-1 16,-6 5 3-16,-10 4 4 16,-11 5 5-16,-9 10 28 15,-13 5-16-15,-2 8 24 16,2 6-28-16,5 5-2 15,8 7 18-15,12-3-25 16,12 2 17-16,12-1-2 16,14-2-17-16,15-5 14 15,17-6-18-15,18-9-35 16,19-10-17-16,9-12-53 16,-1-8-63-16,-6-8-198 15</inkml:trace>
  <inkml:trace contextRef="#ctx0" brushRef="#br0" timeOffset="241475.6271">18254 13791 735 0,'2'-3'171'0,"0"1"-148"15,-4-2-16-15,2 1-13 16,-2 3 6-16,2 5-17 16,2 11 17-16,3 12 0 15,2 18 5-15,-1 12-5 16,1 12 4-16,-3 3-10 16,-4-7 3-16,0-7-16 15,-4-16 17-15,1-7-29 0,1-16 5 16,0-8 10-16,4-7 16 15,0-5 11-15,1-9-11 16,6-14-17-16,8-12 10 16,8-11 8-16,9-8-1 15,13 1 0-15,6 5 5 16,7 11 1-16,0 8-6 16,0 11 0-16,-4 9 8 15,-11 7-4-15,-12 7-4 16,-9 8 10-16,-6 5-6 15,-11 8 20-15,-9 7-6 16,-11 8-16-16,-12 1 12 16,-13 4-9-16,-13-6-5 0,-7-4 0 15,-7-5-5 1,-4-10 4-16,9-7-9 0,11-5-2 16,11-9-1-16,16-12-134 15,22-17-165-15</inkml:trace>
  <inkml:trace contextRef="#ctx0" brushRef="#br0" timeOffset="241975.6347">19529 13133 577 0,'20'-5'127'15,"-7"-1"-116"-15,-8 5 8 16,-5 1 15-16,-2 1-6 16,-5-1-28-16,-13 0-33 15,-13 2 22-15,-10 2 5 16,-8 1 4-16,0 7-8 15,4-1 10-15,16-1 0 16,8-2 0-16,12-6-1 16,7 1-2-16,6-3-33 15,2 1 32-15,5 8 4 0,5 0 5 16,3 10 19-16,4 3-7 16,-1 5 14-16,-3 5 1 15,-7 11-17-15,-12 7 5 16,-12 12-17-16,-13 8 2 15,-6 3-10-15,1-7-8 16,5-12 11-16,15-16-4 16,9-13 5-16,12-14 1 15,14-5 27-15,12-9-23 16,14-4-4-16,10-7-2 16,3-2-44-16,0-5-73 15,-9 7-173-15</inkml:trace>
  <inkml:trace contextRef="#ctx0" brushRef="#br0" timeOffset="242385.1367">19975 13222 567 0,'9'-12'90'16,"-5"2"-78"-16,1-1-5 15,-3-4 8-15,3 3 17 16,-3-2 1-16,0-1-30 16,2 3 10-16,3-1-13 0,7 3-5 15,3 1-5-15,8 0 9 16,6 4 1-16,2 5-3 16,6 3 11-16,-4 6-16 15,1 2 4-15,-9 5-11 16,-8 3 15-16,-11 4 9 15,-16 10 37-15,-11 10 13 16,-17 9-44-16,-7 7 12 16,-3-3-27-16,3-5 12 15,10-12-19-15,15-13 7 16,9-7-12-16,7-10 8 16,8-5-7-16,17-5 7 0,8-8-23 15,16-5-30-15,11-8 22 16,9-3-50-1,-3 6-17-15,1-1-73 0</inkml:trace>
  <inkml:trace contextRef="#ctx0" brushRef="#br0" timeOffset="242825.6325">20862 12891 473 0,'0'-12'117'0,"0"2"-88"16,2 3 9-1,-2 0 43-15,4 6-47 0,2-2-34 16,7 2-1-16,9-2 1 16,9 2 0-16,16-6-6 15,9 3 0-15,10 1-3 16,0-4 7-16,-6 3-5 15,-14 4-10-15,-10 4 10 16,-16 10 6-16,-11 11 2 16,-9 11 28-16,-9 10-3 15,-7 14-9-15,-6 4-3 16,2 2-7-16,2-2 3 16,9-6 11-16,9-11-15 15,9-6 6-15,3-10-4 16,3-4-5-16,1-4 6 0,-1-3-6 15,-1-2-3-15,-6-2 0 16,-5-4 1-16,-12 3 6 16,-18-3-7-16,-18 2-13 15,-10-2 5-15,-7-3-70 16,1 0-120-16,16-9-284 16</inkml:trace>
  <inkml:trace contextRef="#ctx0" brushRef="#br0" timeOffset="243345.2653">21742 14101 484 0,'-8'2'172'15,"-1"2"-169"-15,2-4-3 16,0-2 0-16,1 2 15 16,-1 0-7-16,1-2-5 15,1 0 17-15,0-3-19 16,5-2 20-16,0-3-21 15,2 0 7-15,6 2 0 16,3-6 1-16,4 4-7 16,3 2 0-16,2 4-1 15,0 1-6-15,-4 6 3 0,-3 5-16 16,-6 2 17-16,-5 8-50 16,-7 0-113-16,1 4-176 15</inkml:trace>
  <inkml:trace contextRef="#ctx0" brushRef="#br0" timeOffset="243748.2669">22672 13592 645 0,'11'-3'129'16,"-4"-1"-115"-16,-2 2-14 15,-3-1 43-15,-2 3 5 16,-2-2-48-16,-8 2-1 16,-13 2-15-16,-14 3 14 15,-11 3-10-15,-6 4 8 16,2 2-30-16,15-2-15 16,16 0 37-16,13 0-16 15,12 1 28-15,14 3 12 16,11 1-11-16,9 8 21 15,4-5 5-15,5 1-6 16,-5 0 26-16,-5-1-35 16,-12 0 17-16,-2 3 12 15,-11-3-24-15,-6 4 10 16,-8 3-26-16,-12 4 5 0,-8 3-12 16,-14-5-25-16,-6 2-8 15,-7-7-16-15,2-6-43 16,7-6-14-16,11-12-143 15</inkml:trace>
  <inkml:trace contextRef="#ctx0" brushRef="#br0" timeOffset="244184.2559">23031 13375 732 0,'16'-12'79'16,"-7"6"-79"-16,-5 2 0 15,-4 6 15-15,3 3 1 16,-1 12-9-16,0 13 21 16,-2 18-28-16,0 19 12 15,-2 11-12-15,0 6 0 16,-5-2 1-16,0-8-1 16,2-10 0-16,1-11 0 15,-2-13 0-15,1-12-8 16,3-10-6-16,-1-6-32 15,1-6 42-15,4-6 3 16,3-11-4-16,6-2-13 16,9-16 7-16,9-7 11 15,9-10 6-15,4 3-2 0,-6 4 51 16,-7 11-27-16,-7 14-5 16,-11 8-23-16,-1 8 5 15,-4 5-5-15,3 4 6 16,0 10-4-16,2 6 2 15,-2 1-4-15,0 4-1 16,-2 1-10-16,-1-6-60 16,1 2 5-16,4-8-54 15,7-5-63-15,11-4-88 16</inkml:trace>
  <inkml:trace contextRef="#ctx0" brushRef="#br0" timeOffset="244595.7624">23713 13953 350 0,'7'-12'204'16,"0"3"-61"-16,6-11-106 15,-2-2 8-15,3 4 11 16,-6-3-33-16,-1 7 15 16,-2 2-22-16,-5 1-10 15,-3 2-12-15,-6 6-7 16,-4 1-2-16,-5 2 11 16,-9 2-2-16,-2 6 2 15,0 2 3-15,0 4-11 16,8 3 5-16,2 0 1 15,11 1 6-15,1 2-6 16,4 3 14-16,6-2-11 16,4 0 3-16,4-2-2 15,-1-1-5-15,9-4 7 16,1-6 0-16,7-4-3 0,6-8-3 16,3-4 6-16,6-10 0 15,3-7-8-15,-3-4 7 16,-7 1 0-16,-6 6 1 15,-11 8 0-15,-9 8-31 16,-9 9 25-16,-2 12 6 16,-7 5 1-16,3 8 20 15,-2 6-20-15,0 7 2 16,6-1-3-16,6 0-19 16,8-12-42-16,7-6-88 0,14-14-183 15</inkml:trace>
  <inkml:trace contextRef="#ctx0" brushRef="#br0" timeOffset="245053.7572">24353 13754 739 0,'0'-10'130'0,"-5"8"-130"16,3 0-29-16,0 2 27 16,4 6-1-16,0 10 3 15,-2 8 32-15,5 15-26 16,-3 8 6-16,-4 13 23 15,-7 10-31-15,-4 1 8 16,-9 1-12-16,-3-5 5 0,0-9-16 16,3-12 4-1,4-17-40-15,10-9 2 0,3-8 8 16,2-10 33-16,6-7-72 16,6-18-24-16,6-12 90 15,8-23-48-15,12-23-13 16,13-20 45-16,10-17 26 15,6-3 97-15,3 5 29 16,-3 21-85-16,-8 20-6 16,-10 25-20-16,-9 20-9 15,-4 12 2-15,1 8-2 16,-5 4-6-16,-5 8 0 16,-2 2 3-16,-6 3-6 15,-7 2 9-15,-12 11 1 0,-13 12 28 16,-15 12-28-16,-22 13 3 15,-16 6-10-15,-9-3-2 16,4-7-1-16,14-9-30 16,20-16-38-16,17-8-53 15,17-10-74-15</inkml:trace>
  <inkml:trace contextRef="#ctx0" brushRef="#br0" timeOffset="245443.7586">24930 13837 615 0,'0'9'152'0,"0"-4"-136"15,-2-5-10 1,0 3-6-16,2 3-3 0,-5 5-10 16,3 4 11-16,0 3-26 15,0 2 10-15,4-5-20 16,9-6 38-16,12-7-4 15,12-11-42-15,12-6-15 16,8-7 5-16,3-8 12 16,-6 2 44-16,-17 2 50 15,-10 6 43-15,-19 8-39 16,-12 3-32-16,-21 6 20 16,-11 6-13-16,-15 6 3 0,-14 8 16 15,-4 8-26-15,-1 5 1 16,10 2 21-16,11 5-29 15,15-4 8-15,14-3-23 16,13-1 0-16,13-3 14 16,18-2-14-16,21-4-29 15,22-4-80-15,20-4-102 16,17-16-172-16</inkml:trace>
  <inkml:trace contextRef="#ctx0" brushRef="#br0" timeOffset="245654.2559">25769 14033 499 0,'-2'0'324'16,"6"-4"-324"-16,9-3-43 15,11 0 43-15,12-2 0 16,11 2 3-16,11-2-8 15,-2 3-39-15,-7 1-20 16,-9-2-38-16,-16-1-120 16</inkml:trace>
  <inkml:trace contextRef="#ctx0" brushRef="#br0" timeOffset="245814.7621">25864 13832 491 0,'-13'-2'195'16,"13"-3"-143"-16,11-6-13 15,14-1 56-15,8 0-12 16,14 1-78-16,4-2-5 16,7 3-14-16,2 0-47 15,-6-1-47-15,-10 4-143 16</inkml:trace>
  <inkml:trace contextRef="#ctx0" brushRef="#br0" timeOffset="246261.6328">25091 12247 378 0,'2'15'78'0,"14"-4"-66"16,8-4-7-16,12-7 26 16,4 2 13-16,9 0-22 15,-2-2 0-15,0 0-16 16,-2 0-1-16,-1-2-10 15,-9 0-64-15,-6-5-66 16</inkml:trace>
  <inkml:trace contextRef="#ctx0" brushRef="#br0" timeOffset="246440.6426">25140 12117 509 0,'12'-2'74'0,"9"1"-12"16,10-3-2-16,12 2 4 16,8 2-64-16,5 6-1 15,4-1-14-15,-4 5-149 16,-9 2-233-16</inkml:trace>
  <inkml:trace contextRef="#ctx0" brushRef="#br0" timeOffset="286830.6863">26575 11726 246 0,'10'-30'59'0,"-2"-4"-29"15,-1-2 26-15,2 4-15 16,2 0 6-16,-2 4-24 15,0 5-6-15,-2 4 8 16,-1 5-12-16,-1 7 20 16,-3 0-15-16,0 5-18 15,-2 0 23-15,0 2-10 0,-2 0-2 16,2 0 11-16,0 2-19 16,-2-2-6-16,2 2 3 15,-3 2-21-15,-1 8 21 16,-2 10 18-16,-4 8-13 15,-3 13 11-15,-1 4-10 16,1 2 1-16,5-3-3 16,8 0 4-16,8-4 5 15,13 0-12-15,14 0 0 16,9-6-2-16,10-6-6 16,0-9 0-16,0-18 1 15,-6-13-39-15,-3-9 21 16,-7-13-11-16,-7-5-30 15,-6 2 45-15,-8-2 8 16,-3 4 12-16,-3 4 9 0,-3 3-7 16,2 3 36-16,-2 5 9 15,-1 6 10-15,-5 3-5 16,0 4-41-16,-2 3-4 16,-2 0-7-16,0 2-32 15,2 6 28-15,-4 9 4 16,-1 10 1-16,-6 18 8 15,2 11-6-15,2 8-6 16,5 4 1-16,11-2-18 16,13-6 17-16,10-5-16 15,3-9-23-15,4-8-6 16,-4-8-35-16,-6-10-6 16,-9-2-33-16</inkml:trace>
  <inkml:trace contextRef="#ctx0" brushRef="#br0" timeOffset="287542.4937">27632 12122 380 0,'16'6'134'16,"-7"-3"-132"-16,-5-1 8 15,-4-2 15-15,2 0 21 16,0 0-43-16,-2 0 16 16,2-2-3-16,-4 2 8 15,-4-3-10-15,-5-3-13 16,-3-2-2-16,1-5 0 0,-3 1-24 15,5-2 20 1,5 5-9-16,10-3-25 0,7 4 39 16,11-3-1-16,10 5 1 15,-1 4 12-15,2 6-5 16,-4 8-1-16,-6 6 16 16,-8 10 3-16,-8 6 15 15,-7 9-22-15,-12 3-9 16,-3 4-9-16,-7 0-4 15,-3-2-7-15,-2-8-33 16,8-6-38-16,-2-8 3 16,8-7-64-16,4-8-1 15</inkml:trace>
  <inkml:trace contextRef="#ctx0" brushRef="#br0" timeOffset="287806.9956">28122 11801 394 0,'12'-33'129'0,"-6"9"-75"16,-1 6-28-16,-5 9-11 16,0 9 9-16,0 8-16 15,2 10 66-15,0 15-16 16,2 14-45-16,-1 13 4 15,0 8-17-15,-1-2 1 16,-2-3-8-16,2-7-20 0,2-12-34 16,-2-6-28-16,5-9-77 15,1-6-53-15</inkml:trace>
  <inkml:trace contextRef="#ctx0" brushRef="#br0" timeOffset="288059.4911">28682 11622 526 0,'17'-36'129'0,"0"5"-75"15,-7 5-6-15,-2 1-21 0,0 13-7 16,7 5-8 0,10 10-6-16,4 13-1 0,7 18 18 15,5 17-21-15,-8 16 24 16,-6 10-6-16,-14 9-10 15,-15 2 4-15,-11 1-14 16,-14-5-8-16,-10-6-19 16,-11-6-47-16,-12-9-21 15,-9-5-97-15,-16-9-153 16</inkml:trace>
  <inkml:trace contextRef="#ctx0" brushRef="#br0" timeOffset="288482.5351">26184 11538 497 0,'8'-27'154'16,"1"8"-154"-16,-7 7-4 15,-11 14 4-15,-5 26 43 16,-9 22-8-16,-8 25 8 16,-6 20 3-16,-1 18-29 15,12 6 16-15,17-6-29 16,22-1 10-16,23-11-11 16,29-11-3-16,26-6-71 15,18-9-132-15,13-11-191 16</inkml:trace>
  <inkml:trace contextRef="#ctx0" brushRef="#br0" timeOffset="291689.8031">27108 13258 381 0,'7'-7'109'0,"-5"3"-67"15,-2-1 7-15,-2 2 39 0,0 3-35 16,2 0-27-16,0 0 2 16,0 0-27-16,0 1 19 15,0 3-20-15,0-1-14 16,-5 3 14-16,-6 17 20 16,-22 22 22-16,-16 25-22 15,-14 22-12-15,-8 18-8 16,8-2 0-16,23-9 2 15,25-16 3-15,26-9-5 16,24-10 2-16,23-12-5 16,21-6-25-16,12-18-44 15,5-12-1-15,0-16-104 16,-9-14-134-16</inkml:trace>
  <inkml:trace contextRef="#ctx0" brushRef="#br0" timeOffset="291923.3015">27702 13401 714 0,'-3'-24'79'0,"-4"10"-72"16,5 2 5-16,0 10-9 15,2 13 32-15,2 13 18 16,-2 17-43-16,0 17 2 15,0 13-12-15,4 2-15 16,4 0-5-16,2-7-48 0,1-7-36 16,3-10-47-16,-1-5-86 15</inkml:trace>
  <inkml:trace contextRef="#ctx0" brushRef="#br0" timeOffset="292244.8003">28074 13999 404 0,'13'3'228'16,"-4"-3"-185"-16,-4-3 8 16,-5-6-16-16,-5 1-21 15,0-6 7-15,-2-4-21 16,-1-3 0-16,-1-4-6 0,2-3-8 16,5 3 10-16,6-1-9 15,12-1 5-15,4 8 6 16,9 2 2-16,7 11 0 15,-1 4 9-15,-3 10-2 16,-3 9-4-16,-7 4 26 16,-9 7-15-16,-4 8 52 15,-11 6-36-15,-5 7-22 16,-10 2 4-16,-8 4-12 16,-4-3-6-16,0-4-27 15,-2-2-30-15,4-8-11 16,4-8-102-16,8-6-56 15</inkml:trace>
  <inkml:trace contextRef="#ctx0" brushRef="#br0" timeOffset="292510.8011">28940 13275 529 0,'2'-21'137'15,"-2"9"-85"-15,4 7 1 16,-4 0 15-16,0 7-52 16,4 8 3-16,5 11 9 15,1 16 3-15,4 24 19 0,-3 26-29 16,-9 17 2-16,-6 10-9 16,-9 0-5-16,-7-6-13 15,1-16 4-15,2-12-65 16,3-11-30-1,3-7-132-15,1-10-248 0</inkml:trace>
  <inkml:trace contextRef="#ctx0" brushRef="#br0" timeOffset="293687.5046">21663 9946 367 0,'11'5'89'0,"-5"0"-89"16,1-1-33-16,-7 0 33 16,3 4 16-16,-3 5 2 15,0 4 17-15,-3 7-5 16,-4 6-1-16,-2 6 12 0,1 0-40 16,-2-2 1-16,4-3-2 15,4-9 7-15,2-11 0 16,8-8 48-16,23-17-13 15,30-25-26-15,26-20-16 16,31-32 0-16,18-17 0 16,-2-7 5-16,-14 13-14 15,-20 14-7-15,-24 27-157 16</inkml:trace>
  <inkml:trace contextRef="#ctx0" brushRef="#br0" timeOffset="306245.4502">25748 9150 179 0,'-4'-5'79'16,"2"2"-23"-16,0-3-4 15,2 1-9-15,-3 2-6 16,3 1-12-16,0 0-11 16,0 2-3-16,0 0 3 15,0-2 8-15,0 2 4 0,0 0-3 16,0 0-3-16,0 0-1 15,0 0 1-15,3-3-2 16,-1 3-15-16,2-4-3 16,17-1-4-16,18-8 4 15,22-1-1-15,19-1-5 16,16-2 0-16,8 4-1 16,6 0-8-16,-1 5-4 15,0 1-9-15,3 0-41 16,-8-1-3-16,-8 1 29 15,-16-5 22-15,-19-3 16 16,-26-5-10-16,-28-3-28 16,-29-4 21-16,-23-1 22 15,-13-2 22-15,-4 4 28 16,9 4-2-16,12 7-16 0,18 1 13 16,10 9-15-16,11 3-27 15,4 2 2-15,11 0-3 16,16 7 13-16,17 0 10 15,16 7-16-15,13 8 3 16,10 4-5-16,-6 2-6 16,-11 5-1-16,-14 0-2 15,-18 1-4-15,-20 5 6 16,-22-2 7-16,-23 5 11 16,-28 2-7-16,-30 1-11 15,-25-2-9-15,-6-6-25 16,10-3-27-16,21-1-74 0</inkml:trace>
  <inkml:trace contextRef="#ctx0" brushRef="#br0" timeOffset="308929.7264">27702 9150 281 0,'-8'4'136'0,"4"-1"-116"16,2-3 91-16,4-1 59 16,0-3-113-16,2-4-44 15,8-8-2-15,8-6-11 0,9-13 8 16,16-14-5-16,19-18 10 16,25-16-13-16,30-16-32 15,18-13-34-15,17-6-55 16,-2 1 89-16,-24 11 32 15,-37 17 2-15,-36 23-2 16,-33 25-4-16,-24 18-3 16,-20 17 0-16,-16 15 14 15,-10 16-4-15,-20 16 2 16,-7 17-2-16,-8 14 12 16,-4 16-7-16,-7 12-7 15,1 6 4-15,8 5 0 16,18-7-5-16,27-7 19 15,26-15-17-15,35-17 22 0,35-8-16 16,33-13-8-16,29-16-1 16,18-12-52-16,7-11-11 15,-12-14-85-15</inkml:trace>
  <inkml:trace contextRef="#ctx0" brushRef="#br0" timeOffset="309296.2253">29758 8078 532 0,'-4'-17'126'15,"0"7"-121"-15,-3 2 12 16,-7 8-8-16,-19 15 38 16,-15 22 11-16,-24 25-58 15,-22 24 14-15,-6 27-3 16,7 19-8-16,14 4 11 0,21-4-14 15,27-5 0-15,27-17-6 16,24-16-11-16,20-15-31 16,26-15-86-16,19-16-119 15</inkml:trace>
  <inkml:trace contextRef="#ctx0" brushRef="#br0" timeOffset="310993.9207">30738 9029 275 0,'-12'3'292'16,"1"-3"-279"-16,3 0-4 16,0-3 68-16,2 3-68 15,-3-2 0-15,-3 2-9 16,1-3 1-16,-1 1 6 16,4-3-7-16,4-1-17 15,4-3 10-15,6-3-30 16,10-5 35-16,9 1 2 15,6 0 0-15,-2 5-10 16,0 6 4-16,-9 7-17 16,-6 10 20-16,-8 8 3 15,-6 13 3-15,-6 9 9 0,-10 7-7 16,-6 8 28-16,-5-3-32 16,-4-1-1-1,0-7 0-15,2-7-55 0,2-6-51 16,2-12-141-16</inkml:trace>
  <inkml:trace contextRef="#ctx0" brushRef="#br0" timeOffset="311425.9186">31897 8700 624 0,'19'-19'33'16,"-9"2"-19"-16,-6 10-12 16,-4 2-2-16,-4 12-1 15,-10 10 1-15,-13 19 20 16,-15 19-20-16,-20 23 0 16,-21 18-2-16,-8 6-4 15,-1-1-11-15,7-10 7 16,14-19-11-16,17-11 20 15,19-18-16-15,18-15-8 16,3-10 22-16,12-6 3 0,10-12 30 16,17-12-16-1,10-13-13-15,19-13 23 16,11-16-19-16,1-12 19 0,-5-2 42 16,-16-5-46-1,-18 5 3-15,-21 6 14 0,-12 8-14 16,-13 6-14-16,-8 7-9 15,-2 14-1-15,3 5-4 16,4 8-54-16,6 6-18 16,9 4-58-16,5 8-106 15,9 8 47-15</inkml:trace>
  <inkml:trace contextRef="#ctx0" brushRef="#br0" timeOffset="311883.6237">32757 8103 315 0,'2'-20'286'0,"0"3"-237"16,2 6-29-16,2 3 33 15,-4 6-53-15,-2 4 0 16,2 6-23-16,-4 12 23 16,0 20 1-16,-6 20 3 15,-2 18-3-15,-1 16 27 16,-5 7-27-16,-5 1 10 16,4 2-11-16,-6-2 8 15,-3 2-18-15,-3-5 5 16,-9-5-28-16,-9-11 0 15,-10-13-51-15,-15-8-82 16</inkml:trace>
  <inkml:trace contextRef="#ctx0" brushRef="#br0" timeOffset="314801.4853">30392 8564 584 0,'8'-18'137'0,"2"6"-132"16,-6 2-4-16,-2 6-2 0,-6 4-33 15,0 12 34-15,-12 14 8 16,-13 26 3-16,-13 23 14 16,-19 19-23-16,-15 10 4 15,-1-4-6-15,-4-14 5 16,6-13-13-16,5-17 8 16,12-12-20-16,5-8 17 15,12-9-31-15,12-6-22 16,14-5-38-16,7-2 22 15,12-5 60-15,15-7-13 16,20-4-31-16,5-9 51 16,12-9 5-16,4-4 18 15,-6-8 32-15,-14-4-5 16,-13-3-4-16,-7 2 14 0,-11-7-27 16,-7-3 34-16,2 1-29 15,-4 0 0-15,4 0 4 16,-1 8-16-16,1 4 10 15,-4 8-31-15,0 8 6 16,-2 4-17-16,0 4-13 16,-5 4-65-16,1 4-96 15,-13 6-18-15</inkml:trace>
  <inkml:trace contextRef="#ctx0" brushRef="#br0" timeOffset="315157.4872">29951 8388 402 0,'-8'-10'67'16,"6"1"-19"-16,4-6-1 15,6-3-34-15,0-3 38 16,5-5-39-16,8-6 3 0,6-4 3 16,4-3-9-16,6-2-7 15,-1 3-2-15,-5 6 1 16,-6 8-5-16,-9 9 4 16,-7 10-29-16,-7 7 5 15,0 12 21-15,2 7 3 16,6 12 17-16,5 13-16 15,10 8 4-15,6 5-5 16,6 0-111-16,9-5-309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0:33:37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22545 9837 357 0,'-11'0'109'0,"6"0"-106"16,3-2 5-16,2 2 64 16,0 0-2-16,0 0-32 15,0-2-3-15,0 2-7 16,0 0-15-16,0 0-9 15,0 0-4-15,0 2-1 16,0-4 0-16,0 4-1 16,0-2 0-16,0 0-3 15,2 0-1-15,-2 2-5 16,3 3 5-16,6 7 6 16,8 8 8-16,17 8 4 15,19 11-3-15,21 5 0 16,17 2-6-16,16-1 1 15,5-1-3-15,-3 0 0 16,-6-3 1-16,-12-7 0 0,-13-5-2 16,-14-6 0-16,-10-9-6 15,-9-5 2-15,-14-7 4 16,-7-2 5-16,-10-7 1 16,-7-5-6-16,-10-8-5 15,-7-4 1-15,-9-7 4 16,-5-2 3-16,-8-6 0 15,1 4-2-15,2 0 3 16,5 5 10-16,6 2 3 16,4 10 12-16,6 2-10 15,6 8-9-15,-1 2-10 16,6 4-7-16,-1 2-5 0,4 0 3 16,8 6 9-16,11 4-2 15,10 10 1-15,5 4 1 16,4 8-2-16,-1 2 1 15,-9 0-1-15,-8-2 1 16,-5-3 0-16,-8-1 0 16,-5-5-4-16,-5 0 5 15,-8 3 0-15,-12 2 0 16,-16 4-33-16,-21 0-91 16,-20 1-129-16</inkml:trace>
  <inkml:trace contextRef="#ctx0" brushRef="#br0" timeOffset="4079.4882">24244 10043 367 0,'13'-9'156'0,"-4"-1"-118"0,-2 2-2 15,-7 3 70-15,0 0-29 16,0 3 0-16,0 2-28 16,0-2-23-16,0-1 22 15,-2 6-37-15,-1-3 3 16,-1-5-14-16,-12 5-47 16,-15-5 12-16,-18 5 12 15,-16 5-7-15,-3 4 14 16,3 3-28-16,16 2 8 15,17-3 19-15,16 2 6 16,16 0 11-16,10 0 0 16,5 9 1-16,10 2 32 15,10 4-26-15,4 1 15 16,3-4 9-16,-5 1-29 16,-3 1 15-16,-9 1-17 0,-3 4 6 15,-9 2-6-15,-3 4 1 16,-8 4-1-16,-12-3 0 15,-7 0-27-15,-16-3 5 16,-17-4-51-16,-4-5-98 16,-1-8-8-16</inkml:trace>
  <inkml:trace contextRef="#ctx0" brushRef="#br0" timeOffset="4276.4874">24431 10285 588 0,'9'-4'166'16,"-3"2"-164"-16,-4 2 19 16,1 0-21-16,0 6 4 15,-1 10 28-15,2 14-16 16,1 11-16-16,-5 14-2 16,0 6-61-16,-7-3-50 15,0-10-95-15,0-11-56 16</inkml:trace>
  <inkml:trace contextRef="#ctx0" brushRef="#br0" timeOffset="4439.9873">24467 10062 500 0,'2'-24'167'0,"-2"4"-122"0,0 8-36 16,-2 5-9-16,2 5-9 15,0 7-118-15,2 4 18 16,-2 11-133-16</inkml:trace>
  <inkml:trace contextRef="#ctx0" brushRef="#br0" timeOffset="4864.9856">24886 10321 499 0,'2'18'220'0,"0"-4"-220"0,-4-2 1 16,0-5-6-16,-2 2 10 15,-4 1 2-15,2-2-5 16,-5-2 3-16,-1-2-10 16,-1-8-5-16,0-4-25 15,-1-8 27-15,4-8 2 16,7-8 6-16,12 0 0 15,7-3 0-15,4 8-5 16,2 4 5-16,-1 11-10 16,-4 10 6-16,-1 15 4 15,1 13 3-15,-3 14 12 0,-3 13-5 16,-3 14 31 0,-8 9-17-16,-6 5 5 0,-7 2-6 15,-10 2-22-15,-3-3 7 16,-6-4-8-16,-3-8 4 15,-5-10-12-15,2-9 8 16,-2-13 0-16,4-10-3 16,1-11 4-16,4-12-2 15,6-9-14-15,2-10-48 16,10-14-30-16,13-21-77 16</inkml:trace>
  <inkml:trace contextRef="#ctx0" brushRef="#br0" timeOffset="5428.4862">25352 10089 526 0,'16'-5'186'0,"-10"3"-186"16,-2 2-3-16,-6 7 3 15,0 10 36-15,-4 15-3 16,-6 20-29-16,-5 14 0 15,-4 11-4-15,-1-3-14 16,2-8 3-16,0-14-17 16,4-16 0-16,3-10-10 0,6-12 33 15,3-7 5 1,4-9 0-16,4-14-19 0,11-10 19 16,8-19 1-16,12-13 13 15,15-10 4-15,-4 3 6 16,-1 12 28-16,-11 14-25 15,-12 20-27-15,-13 12-4 16,-5 12 1-16,3 4 3 16,4 11 24-16,2 9-23 15,3 7 17-15,-3 4-18 16,-6-3-3-16,-3-5-2 16,-4-3-22-16,-6-9-9 15,-3-6 7-15,-4-6-18 16,-3-7 30-16,3-6 8 0,3-7-16 15,13-14-18 1,17-14-9-16,15-16 52 0,15-1 23 16,4 3-1-16,-8 10 60 15,-8 21-72-15,-12 14-1 16,-7 11 4-16,-9 13-3 16,4 11 16-16,-3 7 12 15,-2 6-27-15,-5 5-11 16,1 2-3-16,-7-4-86 15,-3-4-85-15,3-4-130 16</inkml:trace>
  <inkml:trace contextRef="#ctx0" brushRef="#br0" timeOffset="5745.4875">26248 10529 647 0,'7'8'31'15,"-10"-2"-25"1,-3-1 70-16,-4 0-16 0,-7 2-41 15,-8 1-14-15,-6-3-3 16,-2 0-2-16,4-5-21 16,4-7 11-16,7-7-35 15,11-8-1-15,12-11 30 16,13-12-20-16,11-7 32 16,7 2-2-16,1 9 12 15,-6 8-4-15,-8 15-2 0,-12 13 0 16,0 12 11-16,-4 10-7 15,-3 12 24-15,1 9 5 16,-1 6-24-16,-6 0 4 16,2-5-13-16,-2-4-21 15,2-11-29-15,2-9-75 16,3-10 40-16,8-12-122 16</inkml:trace>
  <inkml:trace contextRef="#ctx0" brushRef="#br0" timeOffset="5886.4902">26411 10418 108 0,'31'-37'256'0,"-9"7"-77"15,-11 10-32-15,-5 10-77 16,-3 8-70-16,0 8 0 16,-3 8 20-16,0 12 1 0,2 8 3 15,0 8-20 1,2 2-8-16,1-4-1 16,-1-4-59-16,3-10-83 0,4-14-110 15</inkml:trace>
  <inkml:trace contextRef="#ctx0" brushRef="#br0" timeOffset="6046.4866">26724 9941 684 0,'-25'-11'70'16,"4"0"-4"-16,7 4 23 15,12 2-89-15,0 8-4 16,2-1-109-16,2 5 37 0,-2 8-112 15</inkml:trace>
  <inkml:trace contextRef="#ctx0" brushRef="#br0" timeOffset="6442.4861">27129 9581 747 0,'15'-22'163'16,"-3"4"-161"-16,-6 6 14 16,-2 6-21-16,-4 6 5 15,2 9-16-15,3 20 4 0,-1 23 16 16,0 26-12 0,0 29 7-16,-10 13-4 0,0 5-5 15,-1-6 16-15,3-11-6 16,4-11 0-16,6-11 7 15,-1-14-9-15,-1-17 2 16,-2-17 0-16,-2-14 29 16,-4-14 20-16,-7-12-3 15,-9-12-32-15,-7-8 6 16,-2-9 40-16,-2-9-60 16,9-4 4-16,15-4-16 15,14 4 6-15,10 4-16 0,97-38-20 16,-83 78-24-1,1 5 23-15,-1 2-28 0,-4 3-57 16,22 7-98-16</inkml:trace>
  <inkml:trace contextRef="#ctx0" brushRef="#br0" timeOffset="10109.9048">5254 10902 325 0,'-27'15'130'0,"4"-6"-112"16,8-5-16-16,6-6-1 15,7 2 17-15,2 0 45 16,2 0 1-16,1-2-17 0,-1 2-4 16,0 0-11-16,-2 0-14 15,2 0-10-15,-2 0-2 16,2 0 0-16,-2-1-6 15,11-14-13-15,16-23-48 16,20-24 13-16,15-26 38 16,12-19 10-16,2-3 4 15,-14 12 3-15,-15 14-5 16,-14 17-1-16,-8 18 0 16,-7 6 1-16,-3 10-2 15,1 3 0-15,-1 3 2 16,-1 8 11-16,-5 2 5 0,-5 10-5 15,-4 4-12 1,-2 6-1-16,-7 6-2 0,-16 15 2 16,-14 16-6-16,-17 15-26 15,-13 10-29-15,-3-2-13 16,5-13 32-16,11-20 42 16,14-20 1-16,11-20 1 15,13-20-2-15,16-14 1 16,16-10-2-16,19-9 2 15,21-7-1-15,17 2 4 16,16 2 9-16,6 4 10 16,3 12-2-16,-13 13-17 15,-19 14-4-15,-22 10 8 16,-17 7 22-16,-16 6-1 16,-9 0-22-16,-5 3-7 0,3 2 7 15,-2 7 13-15,2 5-10 16,0 9-2-16,2 11 4 15,2 6 6-15,2 9 10 16,0 12-21-16,1 9-7 16,-1 3-9-16,-1 0-38 15,2-6-30-15,5-8-52 16,13-15-206-16</inkml:trace>
  <inkml:trace contextRef="#ctx0" brushRef="#br0" timeOffset="27533.9298">22367 6691 125 0,'-2'-6'52'15,"0"0"-21"-15,2 2-5 16,-2-1 7-16,2 0-17 16,-3 2 4-16,0-2-9 15,3 3-2-15,-2 0 21 16,2-1-17-16,0 2 4 16,0-1 7-16,2 0-20 15,-2 2 9-15,3 0-2 16,-3 0-9-16,3 0 10 15,-3 0-12-15,2 0 0 0,-2 0-4 16,8 0 10-16,5 2-6 16,10 0 0-16,8 2 1 15,12 0 5-15,1 2-4 16,6 2-2-16,-2-2 2 16,4 1 4-16,-5-6-3 15,-3-2 2-15,-4-1-4 16,-9-7 19-16,-4 1-16 15,-5 2-1-15,-3 0 5 16,-4-2-2-16,1 4-6 16,-3-1 0-16,5-2 0 15,-3 2-3-15,1 0 3 16,-1 1 0-16,-4 2-2 16,-4 0-1-16,-4 2 1 15,-1 0-9-15,-2 0-32 0,-2 0-50 16,-3 4-117-16</inkml:trace>
  <inkml:trace contextRef="#ctx0" brushRef="#br0" timeOffset="37215.6635">25659 6208 285 0,'-2'-5'58'0,"0"2"-33"0,2-1 51 15,0-1 12-15,0 5-36 16,0 0 13-16,0-3-28 16,0 1 0-16,0 0 14 15,-2 2-30-15,2-2 6 16,0 2-21-16,2 0 4 16,0 0-20-16,0 0 6 15,14 2 4-15,20 0-7 16,22 3 7-16,22 0 0 15,16 2 0-15,4-4-10 16,-13-1 6-16,-10-2-27 16,-11 2-43-16,-13-4-58 0,-8 2-99 15</inkml:trace>
  <inkml:trace contextRef="#ctx0" brushRef="#br0" timeOffset="37471.3731">25782 5886 341 0,'4'-7'103'15,"3"3"-77"-15,2-2-25 0,0 2 19 16,7 4 0-1,8 0-14-15,10 2-4 0,6 5-2 16,9-2 0-16,6 5-4 16,5 1-10-16,2 5-64 15,10-5-110-15</inkml:trace>
  <inkml:trace contextRef="#ctx0" brushRef="#br0" timeOffset="37764.3777">26678 5886 346 0,'-14'0'169'16,"6"0"-78"-1,5 0-42-15,1-3-42 16,4 3-7-16,3 3-12 0,9 6 12 16,7 8 1-16,13 6 6 15,11 9-7-15,8 5 0 16,8-2 5-16,1 0-7 15,-6-8 2-15,-5-3 0 16,-14-4-4-16,-12-8 4 16,-11 2-3-16,-14-1 3 15,-21 9 14-15,-25 6 24 16,-30 10-38-16,-24 6-2 16,-21 7-31-16,-1 0-100 15,17 0-113-15</inkml:trace>
  <inkml:trace contextRef="#ctx0" brushRef="#br0" timeOffset="40999.8175">22753 6342 265 0,'11'7'246'16,"-5"-6"-233"-16,-1-1-13 15,-5-1-4-15,-5 2 4 16,-3 2 26-16,-11 0-18 16,-5 6-6-16,-10 0 17 15,-3 1-14-15,-3-2 14 16,-1-5 8-16,3-7-23 16,3-10 8-16,-1-7-12 15,7-11 1-15,3-8 2 16,3-8 0-16,10-2 5 15,4 0 11-15,12 4-19 16,7 8 0-16,11 6-1 0,12 5-14 16,9 8 9-16,14 3 2 15,6 5 4-15,7 10-7 16,-1 2 0-16,-9 11 6 16,-10 7-7-16,-13 9 8 15,-16 14 12-15,-15 14 0 16,-14 16-5-16,-14 13-6 15,-3 14 8-15,-6 2-9 16,3-7 0-16,3-10 1 16,2-12 9-16,-1-12-9 15,-2-7 9-15,-6-9 12 16,-6-5-20-16,-5-5 17 0,-12-3-7 16,-6-3-2-16,-5-6 26 15,1-6-23-15,5-9 9 16,5-7-1-16,13-11-19 15,8-7 14-15,8-8-16 16,8-8 1-16,9-8-16 16,8-2 1-16,12 2-32 15,5 0-8-15,12 5-28 16,2 9 2-16,2 10-39 16,-2 9-56-16</inkml:trace>
  <inkml:trace contextRef="#ctx0" brushRef="#br0" timeOffset="45343.4096">28205 6078 419 0,'-4'0'50'16,"-3"-6"-41"-16,-3-4 17 0,0 1 37 15,-1 2-25-15,-1-3-31 16,1 2 29-16,-2-3-18 16,-1 0 4-16,-1-3-18 15,-1 0 2-15,1-5-6 16,-3-1 0-16,5 1 0 15,1-1-7-15,4 1 9 16,5 3-4-16,6 5 1 16,7-4-23-16,9 1 23 15,10 2 1-15,4 0 0 16,5 4-1-16,-1 4 1 16,-2 8-6-16,-7 8 0 0,-4 11-5 15,-10 16 11-15,-9 19 7 16,-10 24 2-16,-13 21 2 15,-7 13-9-15,-2 11-2 16,6-4 0-16,3-12 7 16,5-19-7-16,-1-15 1 15,-3-26 2-15,-10-11 33 16,-11-12-31-16,-16-8 1 16,-18-11-6-16,-7-7 8 15,0-13-3-15,6-2 9 16,13-11-10-16,19-6 9 15,17-9-12-15,15-5-1 16,21-7 0-16,23-10-62 16,17 1-27-16,14 7-51 15,5 12-115-15</inkml:trace>
  <inkml:trace contextRef="#ctx0" brushRef="#br0" timeOffset="47628.9749">30448 5631 446 0,'-21'-25'122'0,"8"18"-90"16,5 0-30-16,8 3 14 15,4 11-6-15,9 6 4 16,7 15 8-16,9 13-18 15,5 15 1-15,1 7-5 16,-6 10-1-16,-13 4-7 16,-18 1 8-16,-18 2-6 15,-18-2 1-15,-7-8-23 0,-7-6 4 16,6-10-44-16,6-11-42 16,11-7-62-16</inkml:trace>
  <inkml:trace contextRef="#ctx0" brushRef="#br0" timeOffset="47830.9718">30875 6292 409 0,'29'-1'197'0,"-4"-2"-144"15,-4-1-24-15,-6-2 15 0,5 3-40 16,9-2 6-16,9 1-10 15,8 2-36-15,3-1 4 16,-1 0-81-16,-8-3 1 16,-14-4-150-16</inkml:trace>
  <inkml:trace contextRef="#ctx0" brushRef="#br0" timeOffset="47965.4823">31045 6097 374 0,'-33'-15'217'0,"13"3"-96"16,11 2-45-16,9 3-50 15,9 2-20-15,17 0-6 16,16 1-8-16,16 1-14 16,13-1-22-16,1 4-84 15,-16 2-128-15</inkml:trace>
  <inkml:trace contextRef="#ctx0" brushRef="#br0" timeOffset="57875.156">28425 6747 155 0,'2'0'116'0,"2"-2"-86"15,-4 0 6-15,2 1 21 16,-2 1-5-16,2-2-45 15,-2 2-7-15,0-2 4 16,2 2-3-16,2-3-1 16,7 3 0-16,5-2 5 15,7-2-4-15,10 3-1 16,7 2 0-16,16 3 8 16,11 1-8-16,15-1 6 15,14 1-6-15,8 2 5 16,10-4-8-16,13 6 3 15,12-1 0-15,1 2-3 16,11-1 3-16,6 5-1 16,1 1-1-16,2-3-13 0,8 0 14 15,1 0-13-15,-1-2-1 16,0-3 10-16,9 0-32 16,-5-1 14-16,-8-4 11 15,-6-2-16-15,-8 0 21 16,-23 2-1-16,-18-2 8 15,-15 3 0-15,-20 0 3 16,-14-1 3-16,-14 2 9 16,-8-2-1-16,-7-1-1 15,-2-1-12-15,0 0-1 0,2 0 5 16,5 0-4 0,-2-1-1-16,2-3 0 15,-5 2 4-15,-6 0-7 0,-6-1 3 16,-3 3 0-16,-5 0-2 15,1 0 2-15,-4 0 0 16,3 0 0-16,-2 3 4 16,2-3-4-16,-4 2 0 15,-3-4 0-15,1 4-3 16,-5-4-8-16,-3 2-44 16,-1 0-73-16</inkml:trace>
  <inkml:trace contextRef="#ctx0" brushRef="#br0" timeOffset="70314.5276">2066 12318 169 0,'-9'-4'30'0,"0"-2"48"16,0 3-31-16,0-2 11 15,3 3 19-15,2 0-24 16,-2 2 8-16,4-3 1 16,2 3-25-16,0 0 15 15,0 0-37-15,0 0-13 16,0 0-3-16,0 0 1 0,0 0 0 16,0 0 0-16,2-3-16 15,0 1 11-15,8 0-8 16,9-5 13-16,13-6-3 15,11-3 7-15,10-4-4 16,8-2 0-16,-1 3 6 16,-3 3-19-16,1 3 12 15,-4 3-26-15,-7 3 7 16,-12 5-25-16,-10 7 16 16,-10 4 12-16,-15 13 17 15,-15 17 28-15,-18 17-21 16,-21 20 5-16,-20 17-2 15,-10 11-6-15,-11 6-4 0,4-4 0 16,11-12-4 0,12-17-2-16,18-21 6 0,19-22-11 15,15-13 11-15,9-9-22 16,10-7 14-16,6-5 8 16,13-2 6-16,11-4 21 15,14-3-26-15,11-5 2 16,7 2-6-16,-3-1 2 15</inkml:trace>
  <inkml:trace contextRef="#ctx0" brushRef="#br0" timeOffset="72093.6875">2057 12603 316 0,'-9'0'89'16,"2"0"-49"-16,3-2-12 16,2 0 26-16,0 2-19 15,2-3 0-15,0 3 16 16,0 0-16-16,0 0 9 15,2 0-5-15,-2 0-23 16,0 0 21-16,0 0-31 16,0 0-1-16,2 0-10 0,0 0-9 15,2 0 14-15,17-5 0 16,16-2 7-16,19-1-6 16,17-2-1-16,17-1 0 15,4-1-2-15,2 2 6 16,-9-1-8-16,-14 5 0 15,-13 3-33-15,13 1 5 16,-70-1-46-16,-8 6-5 16,5-3 17-16,-2 0-66 15,-2 4 31-15</inkml:trace>
  <inkml:trace contextRef="#ctx0" brushRef="#br0" timeOffset="73031.3401">3167 11805 264 0,'-7'4'39'0,"1"-4"-1"16,2-2 5-16,-1 0 3 16,0-1 1-16,3-2-2 0,-3 1-10 15,5-6-32-15,3 0 0 16,4-5-6-16,2-3-12 16,8-1 14-16,8-4-9 15,4 1-13-15,4 2 18 16,6 2 0-16,-2 2 5 15,1 4 1-15,-5 3 6 16,-4 2-7-16,-6 5 0 16,-6 4-1-16,-5 5-1 15,-3 6 2-15,-3 8 0 16,-6 8 19-16,0 10-19 16,-11 9 15-16,-5 3-8 0,-5 7 2 15,-6-5-7 1,-4-1-2-16,-3-2 0 0,5-6-1 15,2-3 2-15,7-12-1 16,5-7 0-16,7-10-1 16,8-3-5-16,0-5 10 15,8-4-4-15,7 0 52 16,10-4-43-16,10-5 4 16,19-3-13-16,8-1-26 15,13-8-2-15,10-3-34 16,0 2-106-16</inkml:trace>
  <inkml:trace contextRef="#ctx0" brushRef="#br0" timeOffset="73586.3427">4003 11621 139 0,'-2'-3'26'16,"-4"0"-22"-16,-2 1 48 16,2-5 1-16,1 5 7 15,1-1-3-15,2-2-23 0,2 3 5 16,2 2-21-16,0-4 2 15,0-2-5-15,3 0-14 16,-1-3-2-16,10-2 1 16,3-1 0-16,12 2 0 15,2 3 0-15,8-2 0 16,-1 6 0-16,-3 3 4 16,-2 3-5-16,-6 6 1 15,-2 5 0-15,-8 5-10 16,-5 8 20-16,-10 10-10 15,-8 13 21-15,-13 11-18 16,-7 9 34-16,-6 4-28 16,1 2-5-16,7-4 16 15,6-5-19-15,11-9 5 16,7-11-6-16,5-8 9 0,2-9-9 16,6-7 0-16,3-8 1 15,-6-3 13-15,1-4-7 16,-1-4-7-16,-8-2 0 15,-2 1 9-15,-6-3-18 16,-15 3-8-16,-17 5-57 16,-13 0-26-16,-9 2-57 15</inkml:trace>
  <inkml:trace contextRef="#ctx0" brushRef="#br0" timeOffset="74261.8397">3015 11654 339 0,'41'-14'108'15,"-8"-2"-44"-15,-6 0-46 16,-14 2 28-16,-4 6-1 16,-4 6-11-16,-8 0-15 15,1 0-14-15,-7 2-10 16,-2 4 2-16,-13 2-24 16,-8 5 23-16,-5 10-29 0,-8 5 7 15,1-1-5-15,5 5-22 16,8-7 32-16,9-2 14 15,8-7-17-15,8-2 20 16,4-2-5-16,6 0 9 16,2-2 1-16,4 2 4 15,-1-2 7-15,4 2 9 16,1 0-5-16,1 4 12 16,-1 0-18-16,1 6-6 15,-4 8 7-15,-4 10-5 16,-5 8 29-16,-6 10-22 15,-3 8-9-15,0 1 5 16,2-5-9-16,8-6 0 16,3-6 0-16,8-9-20 15,6-6-8-15,4-7-3 16,7-8-3-16,8-1 6 0,3-7-50 16,5 0 1-16,2-5-44 15</inkml:trace>
  <inkml:trace contextRef="#ctx0" brushRef="#br0" timeOffset="74740.3367">4166 13148 360 0,'0'-6'72'0,"4"2"-65"15,3-1-7-15,6 5 55 16,6-3-2-16,4 1-8 16,6-2-13-16,6 1-24 15,0 0-8-15,-2-2-3 16,3 0-83-16,-5-2-89 16</inkml:trace>
  <inkml:trace contextRef="#ctx0" brushRef="#br0" timeOffset="74911.3377">4179 12937 425 0,'9'-15'71'0,"12"-2"-35"16,4-5 39-16,14 3-36 16,7 2-21-16,10 3-18 15,0 6-35-15,2 2-7 16,-6 6-94-16,-8 4-172 15</inkml:trace>
  <inkml:trace contextRef="#ctx0" brushRef="#br0" timeOffset="78686.6632">5557 12562 122 0,'4'-5'355'0,"0"0"-306"15,2 3-48-15,-4-1 16 16,-4 3 5-16,4 0 20 16,-2 1-27-16,4 3-8 15,5 8 21-15,4 8-23 16,1 11 10-16,1 13 0 16,-4 6-11-16,-4 4 7 15,-3 4-11-15,-4-5 0 16,2-7 0-16,1-4 0 15,4-7 0-15,0-3-5 16,-1-9-13-16,3-5 13 16,-3-4-5-16,2-6 8 15,-4-2 2-15,0-8 0 0,5-5 17 16,11-14-4-16,7-11-7 16,11-12 0-16,1-7 5 15,2 6-11-15,-12 7 30 16,-5 10-16-16,-8 12-9 15,-9 6-3-15,-3 5 1 16,-2 5-6-16,-2 0-1 16,-2 2-28-16,4 4 30 15,3 8-8-15,4 8 5 16,-3 11 2-16,5 4-26 0,-3 4-1 16,-4-7 9-1,-2-8 20-15,2-11 1 0,-1-8 15 16,1-9 46-1,10-15-25-15,7-12-35 0,14-20 45 16,11-16-15-16,14-18-11 16,3-5 31-16,-5 2-42 15,-5 7 18-15,-15 16-16 16,-11 17 1-16,-14 15-5 16,-4 13-7-16,-4 9-14 15,-3 2 13-15,0 3-44 16,0 2-16-16,0 0-9 15,1 2-73-15,-3 0-57 16,0 8 63-16</inkml:trace>
  <inkml:trace contextRef="#ctx0" brushRef="#br0" timeOffset="79396.5464">7268 11717 410 0,'19'0'125'0,"-11"0"-109"15,-6 0 12-15,-4-3 61 16,0 3-40-16,0-2-15 15,0 2-28-15,0-2 4 16,2 2-20-16,-3 2 8 16,-1-2-26-16,-5 2 1 15,-7 1-22-15,-10 1 4 0,-14 4-5 16,-10 6-36-16,-8-1 50 16,0 4 8-16,5-3 28 15,13-7 6-15,13-3-1 16,14-1 38-16,9-3 3 15,4 0-29-15,2-3 5 16,0 3-22-16,0 0 0 16,2 4 0-16,3 3 2 15,0 5 5-15,0 13 14 16,-3 8-13-16,-6 13 31 16,-5 12-35-16,-9 2 5 15,1 2 5-15,-3-5-11 16,5-7-3-16,1-10 0 15,8-4 4-15,0-10-9 0,4-1 5 16,-3-8-1-16,6-1-5 16,-3-5-5-16,2-2 0 15,2-3 6-15,6 0 5 16,5-4 7-16,14-4-7 16,13-4-13-16,12-6-40 15,6-6-78-15,0-4-137 16</inkml:trace>
  <inkml:trace contextRef="#ctx0" brushRef="#br0" timeOffset="79831.5447">7355 11875 235 0,'5'-6'196'0,"-5"-3"-149"15,-2 6-40-15,-1 1-3 16,3 2 1-16,0 0-1 16,0 0-4-16,0 0 0 15,5-2-16-15,0-5-18 16,6-2 11-16,2-5 23 16,7 2-2-16,5-2 2 0,2 2 0 15,2 3 11-15,-5 6-10 16,0 1 7-16,-6 7-8 15,-5 8 0-15,-5 9 21 16,-8 13 6-16,-21 12-2 16,-14 13-17-16,-15 6 2 15,-5 0-2-15,2-5 11 16,8-9-14-16,14-12 1 16,10-11-4-16,13-8-2 15,3-7 0-15,5-6 5 16,5-4 1-16,5-4 20 15,11 2-19-15,8 0 9 16,6-4-16-16,8 0-23 16,1-4-45-16,4-2-65 15</inkml:trace>
  <inkml:trace contextRef="#ctx0" brushRef="#br0" timeOffset="80259.0459">7866 11744 524 0,'-6'-11'109'15,"1"3"-63"-15,3 0-5 16,-2 5-8-16,1 3-33 0,6 0-3 16,-3 3-11-1,0 1-46-15,2 1 54 0,4 4-26 16,5 3-20-16,7 2 45 15,14-4-13-15,14-5 18 16,12-2-1-16,2-7 6 16,0-4 0-16,-8 2-1 15,-14 1 1-15,-14 3-1 16,-11 2-2-16,-7 4 0 16,-10 11 48-16,-6 10-17 15,-8 16 10-15,-9 17-10 16,-6 14-22-16,-1 7 0 15,6 6-2-15,3-6-7 16,13-9 0-16,8-12 9 16,4-12-13-16,2-10 4 0,0-12 0 15,-6-6-13-15,-9-2-9 16,-18-2-47-16,-14 0-30 16,-9 3-37-16,1-4-121 15</inkml:trace>
  <inkml:trace contextRef="#ctx0" brushRef="#br0" timeOffset="96331.3032">8776 12222 136 0,'6'-13'44'15,"-2"4"2"-15,-4-2-17 16,4 6-2-16,-4-2 2 15,0 3-14-15,0 1 12 16,2 1-7-16,-2 0-6 16,0-2 13-16,2 2-27 15,-2 0 5-15,2-2 6 16,0 0-4-16,0 0 28 0,-2 1-16 16,2 0-5-16,1 1 18 15,-6 0-21-15,3 2 4 16,-2 0-15-16,0 0-20 15,-4 2 4-15,-6 6 16 16,-13 9 3-16,-15 18 30 16,-18 19-14-16,-17 24 4 15,-10 21 2-15,0 15-22 16,10 11 7-16,13 6-10 16,19 0 0-16,23-6-3 15,17-14 3-15,17-11 0 16,11-20-2-16,6-22-14 15,0-12-4-15,-2-15-25 16,-4-13-14-16,-8-9 0 0,1-4-40 16,-5-3-74-16</inkml:trace>
  <inkml:trace contextRef="#ctx0" brushRef="#br0" timeOffset="103899.2319">23484 6493 117 0,'0'-3'53'15,"0"1"-14"-15,0 0 2 16,0 2-3-16,2-1-32 15,0-1 21-15,1-2 9 16,1-1-14-16,-2 0 12 16,2 1-25-16,-4 0 19 15,0 2 9-15,2 0-37 16,-2-1 5-16,0 3-5 16,0 3-13-16,0-1 11 15,0 6-7-15,3 1 9 0,-1 10 0 16,0 3 5-1,8 4-5-15,-2 4 0 0,6 1 0 16,3 8 1-16,10 2 5 16,9 0-6-16,7 8 4 15,9-3 2-15,11-5 4 16,4-2-10-16,7-7 2 16,-1-11 7-16,1-7-9 15,3-9 0-15,4-7-1 16,0-6 7-16,-2-6-9 15,2-2 3-15,-10-2 0 16,-9-1 3-16,-8 4 2 16,-9-2-5-16,-16 1 21 15,-5 3-19-15,-4 1 9 0,-7 2-8 16,-3-2-1-16,-2 3 2 16,-3 4-2-16,-1-2-2 15,-2 3 0-15,3 0 7 16,0 0-10-16,-1-2 4 15,0 2-1-15,1 1 23 16,-5-4-22-16,2 5 5 16,0-1-6-16,-2 1 11 15,2-3-10-15,-2 3-1 16,0 0 2-16,0-1 7 16,0 0-5-16,-2-1-4 15,2-2 0-15,-2 0 7 16,2 2-10-16,0 1 3 0,0-2 0 15,0 3-6 1,0 2 6-16,-2 0 0 0,2 0-2 16,0 0-6-16,0 0 4 15,0 0 4-15,0 0 0 16,0 0-9-16,0 2-7 16,0-2-1-16,2 0-10 15,-2 0-65-15,0 2-101 16</inkml:trace>
  <inkml:trace contextRef="#ctx0" brushRef="#br0" timeOffset="106081.6722">10412 11562 129 0,'-25'-33'0'0,"-4"6"-5"16,0 10-1-16</inkml:trace>
  <inkml:trace contextRef="#ctx0" brushRef="#br0" timeOffset="109336.869">9262 12559 360 0,'18'12'0'15,"-5"1"-9"-15,-11 6 9 16,-4 9 12-16,-5 6 29 16,-1 10-36-16,-6 2 35 15,1 4-19-15,-1-4-19 16,5 0 26-16,3-4-28 16,4-5 0-16,2-5 2 15,2-2 5-15,4-6-14 16,1-4 4-16,-1-4 3 0,4-10 8 15,1-6-5-15,7-10 4 16,3-14 1-16,11-8-1 16,4-9-3-16,-1-5 0 15,-1 3 9-15,-5 7 18 16,-4 7-17-16,-10 9 15 16,-7 13-29-16,0 2-2 15,-8 8-18-15,2 4 17 16,0 7 3-16,0 9-3 15,3 5 3-15,-1 4 0 16,0-4-1-16,-2-3-18 16,4-8 19-16,-6-9 3 15,2-7 20-15,4-8 43 16,11-17-61-16,8-17 33 0,11-15-2 16,13-14-6-16,5-6 12 15,-6 2-12-15,-3 12-10 16,-9 13 10-16,-16 17-30 15,-9 15-11-15,-7 7-13 16,-1 6-80-16,-6 4-62 16,6 5-82-16,1 4 12 15</inkml:trace>
  <inkml:trace contextRef="#ctx0" brushRef="#br0" timeOffset="109814.8646">10586 11981 395 0,'27'-30'71'15,"-6"2"-23"-15,-4 2 19 16,-7 8-22-16,-3 8 15 15,-4 4-20-15,-3 3-40 16,-3 3-5-16,-2 3-57 0,-12 3 31 16,-16 6 24-1,-14 0-25-15,-14 4 12 0,-3-2 12 16,2-2 7-16,10-6 1 16,14-4 0-16,14-2 4 15,11 0-9-15,8 0 5 16,8 0-1-16,-1 0-3 15,-2 0-8-15,2 1 12 16,2 5 11-16,0 1-11 16,3 9 31-16,0 10-24 15,-7 9 8-15,-11 11 20 16,-4 7-21-16,-8 8 0 16,-2-3-14-16,5-2 7 15,5-6-5-15,8-6-2 16,7-2 0-16,9-3 0 0,4-6-9 15,5-1-47 1,5-5-39-16,6-6-85 0</inkml:trace>
  <inkml:trace contextRef="#ctx0" brushRef="#br0" timeOffset="110056.3718">10764 12080 431 0,'16'-21'111'16,"-8"8"-46"-16,0 1-40 0,-6 7-14 15,-2 5-11-15,0 8-4 16,0 10-4-16,-8 12 16 16,-2 16-4-16,-6 9-4 15,-2 6 0-15,0-3-5 16,1-3-28-16,8-9-7 15,6-4-35-15,6-5-68 16</inkml:trace>
  <inkml:trace contextRef="#ctx0" brushRef="#br0" timeOffset="110455.8667">11027 11976 362 0,'-9'-9'54'0,"7"-1"-14"16,2 0-6-16,0 0-22 15,4 3 38-15,3 7-50 16,5-3 1-16,3 3-6 16,9 3 8-16,8-3-3 15,5 5 23-15,4-1-16 16,3 1 9-16,0 4-4 15,-5 0-8-15,-4 0 4 16,-3 3-8-16,-8 4 0 0,-6 2 0 16,-4 8 3-1,-8 6 12-15,-10 10 12 0,-8 11-11 16,-3 7 16-16,-8 6-28 16,2 2-1-16,-2-3-1 15,5-7 8-15,1-7-10 16,1-6 0-16,-3-7-13 15,0-4-6-15,-10-2-29 16,-2-5-32-16,-5-2-19 16,9-1-156-16</inkml:trace>
  <inkml:trace contextRef="#ctx0" brushRef="#br0" timeOffset="111254.9811">11614 13261 278 0,'-2'-3'101'15,"-4"-1"-60"-15,2-1-2 16,0 0-15-16,2 0 20 16,-3-5 2-16,1-5-32 15,8-1 3-15,3-6-17 16,11-6 0-16,6-2 1 16,12-6 1-16,2-3-2 15,-1 2 0-15,-1 2 9 16,-3 3-4-16,-4 6 0 0,-8 9 3 15,-5 7-2-15,-8 3-6 16,-3 11-13-16,-7 14 9 16,-5 15 8-16,-7 13 15 15,-7 14-12-15,-6 10-7 16,-7 4 10-16,2-4-8 16,9-5-2-16,2-13 0 15,13-10 6-15,5-12-17 16,6-11 11-16,1-8 0 15,4-8 19-15,11-14-13 16,14-13 1-16,9-13-7 16,12-16-4-16,6-14-1 15,0-3 5-15,-8 1 0 0,-8 8 2 16,-13 11 6-16,-11 13 3 16,-9 11 38-16,-4 9-28 15,-7 4 10-15,0 9-31 16,0 4-24-16,-2 7 22 15,-5 8-9-15,1 14 11 16,-8 12 0-16,-1 8 11 16,-2 9-17-16,9-3 6 15,4-4 0-15,10-6-6 16,17-9 3-16,23-4-27 16,21-6-89-16,21-10-121 15</inkml:trace>
  <inkml:trace contextRef="#ctx0" brushRef="#br0" timeOffset="111588.7399">12944 13062 420 0,'-7'13'184'0,"3"1"-123"16,2-7-25-16,2-2-6 16,2-2 23-16,2 1-38 15,15-2-3-15,10-2-6 16,10-2-6-16,15-5-1 15,6 4-6-15,1-3-48 16,-3 3 14-16,-6-4-52 16,-7 5-72-16,-9-3-81 15</inkml:trace>
  <inkml:trace contextRef="#ctx0" brushRef="#br0" timeOffset="111784.2444">13223 12916 395 0,'-16'-15'155'0,"8"4"-66"0,1-1 9 16,4 6-36-16,3 6-39 16,0 0-23-16,0 6-12 15,-2 9 12-15,0 15 0 16,-5 15 11-16,-1 13-27 16,-1 6-8-16,1 0-52 15,4-8 2-15,4-5-47 16,9-15-78-16</inkml:trace>
  <inkml:trace contextRef="#ctx0" brushRef="#br0" timeOffset="112440.7431">14090 12334 412 0,'0'-9'103'0,"2"-4"-49"0,2-1-2 15,2 6 3-15,-4 6-25 16,0 0-30-16,0 4-17 16,-2 8 17-16,0 12-4 15,0 16 19-15,-2 18-9 16,-8 17-6-16,0 11 1 16,-7 13 4-16,0 7 0 15,-1-4-5-15,7-8 0 16,5-13 0-16,1-14-7 15,5-17-2-15,0-13-30 16,3-14 23-16,-3-8 16 16,2-8 3-16,0-6 5 0,2-11-4 15,5-12-8 1,9-13 4-16,7-13 0 0,8-4-8 16,5-2 9-16,4 1-1 15,3 14 0-15,-1 5 8 16,3 9-3-16,-5 9 5 15,1 8-8-15,-3 6 12 16,-5 8-11-16,-1 6-3 16,-7 4 0-16,-3 11 3 15,-11 8 5-15,-11 12 2 16,-12 9 1-16,-17 6 26 16,-20 3-36-16,-13-8 6 0,-14-5-7 15,-3-7-8 1,-2-13 4-16,8-9-28 0,9-7-27 15,12-6-13-15,15-5-41 16,12-9-161-16</inkml:trace>
  <inkml:trace contextRef="#ctx0" brushRef="#br0" timeOffset="118133.7361">29123 5532 272 0,'-2'-2'90'0,"0"0"-28"15,2-1 13-15,0 3-8 16,-2 3-47-16,2-1 4 16,0-2-15-16,0 2-4 15,-3-2-1-15,3 0-4 16,-2 2-2-16,-4 6 2 16,-12 12 1-16,-14 13 37 15,-21 17-8-15,-14 14-21 16,-11 14 13-16,-2 9-17 15,9 0-4-15,15-2-1 16,18-11 2-16,14-10-3 16,17-12 1-16,12-10 0 0,12-4 15 15,12-1-15-15,16-4-18 16,5-3-43-16,11 1-36 16,-3-7-22-16,-11-2-106 15</inkml:trace>
  <inkml:trace contextRef="#ctx0" brushRef="#br0" timeOffset="119484.7326">29787 5847 345 0,'5'-5'109'0,"-5"-2"-21"16,0 0-5-16,0 4 10 15,-2 1-53-15,-1 0-15 16,-1-2-25-16,-9 4 4 16,-14 0-5-16,-18 8 1 15,-17 6 0-15,-16 6 3 16,-7 10-1-16,5 4-2 0,11 2 0 16,13 0 8-16,16 1-14 15,13-5 6-15,11 0 0 16,6 0-7-16,7-3 19 15,10 2-12-15,11-2 3 16,18-2 1-16,17-5-8 16,16-6 0-16,14-2-47 15,2-6 1-15,-5-2-66 16,-14 0-104-16</inkml:trace>
  <inkml:trace contextRef="#ctx0" brushRef="#br0" timeOffset="120201.2239">32128 6032 128 0,'10'-16'79'0,"-4"4"3"16,3 1 12-16,-5 3-11 15,3 2-14-15,-4 2-45 16,-1 0 28-16,-2 3-18 16,2 1-13-16,-4-3 21 15,2 3-34-15,-2 0-8 16,-6 0-5-16,-11 4 5 15,-19 4 7-15,-16 5 0 16,-12 4-7-16,-13 8 21 16,1 3-21-16,5 4 17 15,8 2-11-15,11-3 4 16,10 4-11-16,11-3 1 16,13-2 0-16,13 2 11 0,9 4 4 15,20 0 30-15,21 4-25 16,19-5-19-16,16-8-2 15,11-6-25-15,2-9-43 16,-15-8-48-16,-15-3-137 16</inkml:trace>
  <inkml:trace contextRef="#ctx0" brushRef="#br0" timeOffset="131168.0171">24261 11997 227 0,'-17'16'44'0,"-1"0"-43"16,0 1 44-16,3-2 3 15,-6 6-15-15,-4 5 34 16,2-3-31-16,0 0 10 16,5-1-8-16,3-4-7 15,3-3 6-15,3 2-32 16,-1-1 1-16,-4 2-6 15,-4 6 8-15,-6 10-7 16,-10 11 0-16,-11 13 1 16,-3 10 4-16,-6 7-6 15,3 3 0-15,9-1-1 16,13-7-2-16,14-9 1 16,9-11-11-16,20-13 3 15,11-10 4-15,15-15 3 0,16-17 1 16,12-20-1-16,9-13-18 15,0-16 14-15,-3-11 7 16,-19-1 0-16,-14 4 10 16,-19 6-9-16,-20 10 0 15,-13 12 7-15,-12 6-3 16,-6 7 26-16,-6 3-4 16,-3 6-3-16,3 2-11 15,1 4-13-15,7 2-4 0,9 2-41 16,10 4-174-1,8 6-21-15</inkml:trace>
  <inkml:trace contextRef="#ctx0" brushRef="#br0" timeOffset="131475.52">25011 12061 479 0,'2'-14'86'0,"-11"4"-85"0,-11 10 44 16,-13 14 27-16,-15 15-11 15,-12 19-8-15,-15 15-43 16,-8 18 6-16,6 13-16 15,7 7-6-15,19-4 4 16,24-4-37-16,27-12 11 16,29-15 19-16,29-20-88 15,22-15-54-15,19-19-34 16</inkml:trace>
  <inkml:trace contextRef="#ctx0" brushRef="#br0" timeOffset="131805.5562">25519 12279 374 0,'15'-12'208'0,"-3"7"-113"16,-8 1-33-16,-6-2-16 15,-7 1-22-15,-9 2-24 16,-6-1 13-16,-16 6-2 16,-14 6-4-16,-10 9-3 15,-13 14-4-15,-4 11 3 0,6 10-13 16,15 4 10 0,16 2-9-16,24 2 1 15,24-7-11-15,23-4 15 16,22-12-13-16,18-9-14 0,18-14-14 15,8-12-85-15,5-10-66 16</inkml:trace>
  <inkml:trace contextRef="#ctx0" brushRef="#br0" timeOffset="132197.1365">26330 11898 637 0,'-4'-17'120'15,"-3"8"-101"-15,5 2 8 16,4 5-18-16,-2 6-5 16,7 12 8-16,7 19 5 15,1 16 5-15,3 21-19 16,-1 16-3-16,-7 11 0 0,-15 3-4 16,-11-3 4-16,-13-6-13 15,-10-5-6-15,-9-9 8 16,-2-10-28-16,-8-9-6 15,2-13-15-15,0-8-47 16,6-11-67-16,11-12-119 16</inkml:trace>
  <inkml:trace contextRef="#ctx0" brushRef="#br0" timeOffset="132385.6315">26751 12661 469 0,'16'-7'194'0,"2"0"-180"16,4-1-10-16,5 2-4 15,13-2-3-15,9 2-4 16,7 0-31-16,0 0 6 16,-7-2-44-16,-12-2-108 15</inkml:trace>
  <inkml:trace contextRef="#ctx0" brushRef="#br0" timeOffset="132512.1307">26984 12402 367 0,'-9'-14'200'0,"9"4"-120"15,11 3-62-15,5 0 5 0,10 6-22 16,7 1 10 0,14 1-11-16,5 6-53 0,1 0-250 15</inkml:trace>
  <inkml:trace contextRef="#ctx0" brushRef="#br0" timeOffset="133216.6106">29779 11180 522 0,'0'0'119'16,"0"0"-99"-16,-2 0-20 16,2 0 1-16,2 7-1 15,-2 13 16-15,4 20 17 16,3 20 12-16,2 25-33 15,4 13 4-15,-2 13-16 0,1 5-6 16,-2-4 0-16,2-4-83 16,-1-4-93-16,-9-9-110 15</inkml:trace>
  <inkml:trace contextRef="#ctx0" brushRef="#br0" timeOffset="133467.8846">28481 12398 379 0,'2'2'102'0,"32"-2"-71"15,33 0 22-15,31 0-16 16,36 2 3-16,29 5-8 15,28-2-24-15,19 3 2 16,17 2-10-16,16 2-27 16,0 4-17-16,-15 3-54 15,-30 5-90-15</inkml:trace>
  <inkml:trace contextRef="#ctx0" brushRef="#br0" timeOffset="133829.9452">28421 13249 599 0,'10'0'60'0,"-6"2"-60"16,-2 0-7-16,-2 8 7 0,0 10 23 15,0 9 16-15,0 19-14 16,2 13-20-16,-2 9 11 15,0 5-16-15,0-3-8 16,0-5-33-16,5-5-93 16,3-9-93-16</inkml:trace>
  <inkml:trace contextRef="#ctx0" brushRef="#br0" timeOffset="134094.0464">28867 13670 346 0,'2'2'148'0,"5"-2"-122"16,5 0 14-16,3 1 35 15,5-1-14-15,11 0-35 16,7 2 26-16,7 0-33 15,8 3-8-15,13-1-6 16,13-1-5-16,8 2-10 16,0-1-45-16,-12-1-117 15,-17 0-146-15</inkml:trace>
  <inkml:trace contextRef="#ctx0" brushRef="#br0" timeOffset="134327.051">29246 13483 252 0,'-7'2'438'0,"3"-2"-412"16,4 0-22-16,-2 0 3 15,2 4-6-15,-5 8 29 16,-3 14-8-16,-8 16-21 0,-7 6-1 15,2 12-9-15,-4 3-35 16,9-7-62-16,11-8-91 16</inkml:trace>
  <inkml:trace contextRef="#ctx0" brushRef="#br0" timeOffset="134758.0496">30167 13473 565 0,'2'-8'24'0,"-2"5"-23"16,-2 3-1-16,-2 5 17 0,-4 7 7 15,2 8-24-15,1 3-1 16,5 2-2-16,11-3 6 15,16-8 13-15,18-10-9 16,11-9-2-16,6-11-6 16,5-13 1-16,-13-3-15 15,-14-2 14-15,-16 4-8 16,-17 4 5-16,-20 10 3 16,-22 8 1-16,-13 12 22 15,-19 10-4-15,-13 10 9 0,-5 10 16 16,-2 10-28-1,9 4 14-15,14 5-22 0,12-2-5 16,19 2 9-16,19-7-11 16,19-6 0-16,23-5 17 15,24-12-17-15,28-9-6 16,23-12-21-16,17-12-45 16,5-14-36-16,-5-10-134 15</inkml:trace>
  <inkml:trace contextRef="#ctx0" brushRef="#br0" timeOffset="135018.0508">30913 12959 528 0,'-11'-1'183'0,"3"2"-136"16,3-1-16-16,8 0 26 16,-1 0-17-16,2 5-32 15,11-1-8-15,12 6 0 16,18 2-18-16,8 0-20 16,10 0-45-16,0-2-75 15,-5-5-124-15</inkml:trace>
  <inkml:trace contextRef="#ctx0" brushRef="#br0" timeOffset="135537.227">32246 12609 496 0,'10'-2'81'16,"-10"-4"-28"-16,-10 1 1 15,-5-4 12-15,-12 5-30 16,-13 2-33-16,-18 10 29 15,-11 8-22-15,-9 12-3 0,2 10 9 16,9 3-13-16,16 0 3 16,15-1-6-16,19 0 9 15,13 3-9-15,12-3 0 16,17 2-10-16,19-4 10 16,16-5-25-16,21-7 7 15,8-6-7-15,5-8-52 16,-3-5-50-16,-11 0-100 15</inkml:trace>
  <inkml:trace contextRef="#ctx0" brushRef="#br0" timeOffset="143064.8247">15015 11789 410 0,'24'-4'224'16,"7"-6"-169"-16,-31 10-43 0,-2 0-8 15,0 0 22 1,-4 0-25-16,-7 0-1 0,-14 0-6 15,-16 4-17-15,-10 4-24 16,-5 2 22-16,4 2 3 16,9 0 13-16,12-2 7 15,16-1-9-15,5-2 9 16,5 1-10-16,5 0 4 16,2 1 5-16,2 0 6 15,5 5 6-15,0 2 15 16,4 6-5-16,0 4 15 15,1 6-13-15,-4 8 3 16,-3 11 4-16,-10 8-27 16,-10 12 12-16,-16 7-12 0,-8 4 6 15,0-4-14 1,3-10 7-16,11-10-11 0,17-15 10 16,14-15 0-16,21-12 1 15,17-16 0-15,18-14-15 16,15-14-3-16,8-9-42 15,1-6-46-15,-6 1 4 16,-9 1-62-16</inkml:trace>
  <inkml:trace contextRef="#ctx0" brushRef="#br0" timeOffset="143311.3241">15323 11937 551 0,'2'0'115'0,"0"0"-91"15,-2 2-13-15,-2 0 1 16,2 7 10-16,-2 8 36 16,-5 12-15-16,-2 10-36 15,-2 13 0-15,-3 8-14 16,6-1-15-16,1-7-32 15,5-8-35-15,8-9-76 16,5-12-74-16</inkml:trace>
  <inkml:trace contextRef="#ctx0" brushRef="#br0" timeOffset="143707.3246">15617 11765 394 0,'0'-26'141'0,"-3"4"-97"15,6-1-27-15,0 5 37 16,1 6-22-16,2 2-23 16,7 4-9-16,12 5-1 15,13 4-1-15,15 3 2 16,12 6 0-16,-1 4-4 0,-3 3 4 15,-14 0 0-15,-18 2 4 16,-12 3-3-16,-14 6 49 16,-14 10-14-16,-14 10-5 15,-4 10 6-15,-2 6-36 16,2 3 8-16,5 0-9 16,8 2 8-16,7-7-10 15,5-4 2-15,2-8 0 16,4-7-3-16,-4-12-4 15,0-5 7-15,-4-6 0 16,0-1-22-16,-5-6-7 16,-3 2-55-16,3-3-114 0</inkml:trace>
  <inkml:trace contextRef="#ctx0" brushRef="#br0" timeOffset="144316.4435">16384 11846 679 0,'2'-7'72'0,"-2"2"-56"16,0 2-16-16,0 3 0 16,2 3-11-16,1 3 2 15,1 11 9-15,7 13 24 16,0 20-1-16,2 24-17 15,-1 23 18-15,-10 19-24 16,-6 18 3-16,-6 12 7 16,0 11-6-16,-1 10-4 15,8-7 0-15,3-8 7 16,0-16-7-16,0-17 3 16,-9-21 0-16,-6-13 7 15,-16-13-3-15,-10-13-6 16,-10-6-1-16,-7-10-11 0,0-11 0 15,9-11-26-15,11-5-57 16,16-10-91-16</inkml:trace>
  <inkml:trace contextRef="#ctx0" brushRef="#br0" timeOffset="144767.9463">17265 13116 625 0,'-7'2'74'15,"4"-2"-71"-15,1 3 68 0,4-2 6 16,-2 1-32-16,3 0-34 16,1-2 1-16,7 2-3 15,12-2-9-15,14-4-6 16,17-2 1-16,11-4-40 16,8-6-34-16,3-1-46 15,-1-6-124-15</inkml:trace>
  <inkml:trace contextRef="#ctx0" brushRef="#br0" timeOffset="144999.9439">17532 12758 411 0,'-18'0'276'15,"7"0"-276"-15,4 0-24 16,5 3 24-16,-1 9 42 15,-1 14-5-15,-4 17-13 16,-4 19-6-16,-5 18-17 16,-4 8 8-16,2-1-9 15,0-6-12-15,9-10-14 16,2-17-49-16,6-12-68 16,6-10-78-16</inkml:trace>
  <inkml:trace contextRef="#ctx0" brushRef="#br0" timeOffset="146815.0406">17953 12444 228 0,'14'-34'97'0,"-4"-4"30"16,4 3-43-16,-5 3 14 16,-3 7-6-16,1 3-25 15,-2 6 7-15,-3 2-22 16,3 7-19-16,-3 2 11 15,-2 5-43-15,0 0-1 16,0 5 0-16,0-4-34 16,0 12 32-16,2 14-1 15,2 19 6-15,1 20-12 16,1 22 9-16,2 11-7 16,-6 8 5-16,-4-3-27 15,-1-9 28-15,0-8-9 16,-1-19-10-16,0-15 16 0,1-18-20 15,-1-15 21-15,2-12-1 16,2-4 8-16,0-6 18 16,2-5-13-16,2-4 0 15,3-10-16-15,9-12 7 16,7-11 0-16,6-9-2 16,8 0 2-16,5-1-7 15,5 4 6-15,4 6-7 16,7 3-1-16,0 7 0 15,2 7 9-15,-4 4-3 16,-2 9 1-16,-14 5-4 16,-7 8 1-16,-10 7-22 0,-10 8 24 15,-13 10-4 1,-11 11 7-16,-16 12 24 0,-11 10-21 16,-18 6 15-16,-8 0-18 15,-9-8-11-15,-1-11 5 16,0-9-22-16,3-17 0 15,2-10-36-15,8-9-39 16,8-10-32-16</inkml:trace>
  <inkml:trace contextRef="#ctx0" brushRef="#br0" timeOffset="147364.5419">18961 11550 379 0,'19'-18'104'0,"-2"3"9"15,-2-2-53-15,-1 2-2 16,-8 6 4-16,1 4-38 16,-5 2-7-16,0 3-17 0,-4 0-9 15,0 0 6-15,-5 4-36 16,-13 4 39-16,-16 4 0 16,-12 7-13-16,-16 4 10 15,-2-2-21-15,10-7 2 16,16 1 10-16,17-9-39 15,13 0 16-15,10-1 8 16,2 2 27-16,6 3 0 16,4 8 8-16,5 5-8 15,4 2 26-15,-1 8-17 16,-5 6 12-16,-1 7-4 16,-12 12-2-16,-15 7 27 15,-7 7-37-15,-14 2 10 16,-4 5-15-16,1-5 13 0,3-8-12 15,9-10-1-15,10-14-1 16,6-16-9-16,4-10 10 16,8-10-25-16,1-6-19 15,18-4-62-15,14-7-43 16,20-8-81-16</inkml:trace>
  <inkml:trace contextRef="#ctx0" brushRef="#br0" timeOffset="147803.5486">19132 11823 103 0,'4'-25'327'16,"4"2"-270"-16,-2 1-24 16,1 2-25-16,-3 5 51 15,3 4 11-15,0 0-42 16,-5 5 5-16,0 2-33 15,3 2 7-15,-1 0-1 16,5 0-6-16,9-5 0 16,11 2-7-16,9-1 13 15,11-2-11-15,7 2 5 16,-3 5 0-16,-6 1-9 16,-10 1 7-16,-10 3-6 15,-8 4 7-15,-13 3-12 16,-2 7 13-16,-10 3 11 0,-12 12-6 15,-11 9 20-15,-11 4-23 16,-10 6-2-16,0 0 6 16,3-2 3-16,5-4-8 15,8-6-1-15,10-7 1 16,10-9-7-16,9-5 7 16,7-3-1-16,10-3 30 15,12-5-26-15,17-5 12 16,12-1-16-16,12-7-47 15,4-6-26-15,120-43-140 16</inkml:trace>
  <inkml:trace contextRef="#ctx0" brushRef="#br0" timeOffset="148262.5433">19881 11552 430 0,'-2'-20'131'0,"0"5"-67"16,2 0 16-16,0 1-33 15,-2 8-17-15,2 2 0 16,2 0-30-16,-2 4-13 16,9 2 11-16,9-2-2 15,15 2 4-15,16 0 0 16,16-4 1-16,8 0-10 0,8 0 9 15,-1 0 0-15,-12 2-4 16,-12 2-3-16,-15 4 5 16,-19 2-6-16,-17 6 8 15,-17 10 8-15,-10 10 8 16,-12 10-11-16,-10 14 13 16,-12 10-11-16,-2 11-2 15,-2 7-5-15,2 0 7 16,14-3-6-16,11-11-1 15,10-14 0-15,14-14-1 16,7-12 8-16,4-9-7 16,-2-11 0-16,3-5 6 0,-3-3-2 15,-3-4-4 1,-2 0-11-16,-10 0-15 0,-18 2-72 16,-17 2-25-16,-12 2-97 15</inkml:trace>
  <inkml:trace contextRef="#ctx0" brushRef="#br0" timeOffset="148741.2591">18633 12314 331 0,'-2'6'174'16,"0"0"-136"-16,4-4-5 15,2-2 8-15,14 0 17 16,11 0 7-16,9-2-34 15,9 2-2-15,4-1-23 16,-1-2 7-16,-6 1-26 16,-5 4 10-16,-7-2-23 15,-3 3 19-15,-9 0-55 16,0 1-39-16,-2 4-169 16</inkml:trace>
  <inkml:trace contextRef="#ctx0" brushRef="#br0" timeOffset="164208.227">27380 7870 123 0,'2'-24'31'0,"1"2"2"15,-1 2 28-15,0-2-14 16,-2 1-4-16,-2 0 2 16,-5 3-14-16,-4-1-14 15,-2 7-17-15,0 4-5 16,-3 5-9-16,0 3-14 16,2 6 18-16,2-1 10 15,0 2-18-15,3-2 18 16,7-2-2-16,2-1 2 15,2 2 0-15,2 2 0 16,4 2 10-16,3 2 14 16,9 3-17-16,9 6 12 0,17 6-1 15,23 1-18 1,25 9 7-16,20 6-7 0,15 4 0 16,9 0 0-16,1-5 7 15,-12-12-7-15,-16-8 0 16,-20-12 3-16,-25-6 4 15,-24-4 5-15,-20-4 19 16,-9 0-7-16,-9 2-19 16,1-3 1-16,-3 4-6 15,1-1 1-15,-1 2-3 16,0 0 2-16,-2 0 0 16,2 0-1-16,-2 0 6 15,3 0-5-15,-1-2 0 16,0 0-4-16,0 0-3 0,0-3-12 15,0 4-9-15,1-1-3 16,3 2-55-16,4-2 16 16,3 0-33-16</inkml:trace>
  <inkml:trace contextRef="#ctx0" brushRef="#br0" timeOffset="167415.973">3983 15101 587 0,'8'-4'77'16,"-2"4"-77"-16,-4-2-18 15,-2 2 18-15,0 0 2 16,0 0 1-16,0 0-3 0,2 0 0 16,0 0 2-16,2 0 10 15,7 0 28-15,14-4-13 16,18-4-5-16,17-4-22 16,15 2-7-16,10-8-28 15,-2 4-39-15,-14 2-15 16,-15 3-47-16,-23-4-154 15</inkml:trace>
  <inkml:trace contextRef="#ctx0" brushRef="#br0" timeOffset="167610.9246">4018 14807 544 0,'-13'-19'67'0,"13"-7"-63"0,15 3-4 16,22-2 18-16,13 5 2 16,22 0 8-16,16 2-28 15,5 7-12-15,-4 8-93 16,-13 11-160-16</inkml:trace>
  <inkml:trace contextRef="#ctx0" brushRef="#br0" timeOffset="168279.4293">1676 14904 492 0,'-34'-5'154'0,"34"5"-154"15,5-2-26-15,15-3 26 16,9 0 10-16,29-10 10 15,24-4-5-15,23-4-12 16,7 4 5-16,-6-4-8 16,-12 7 0-16,-24 6-3 15,-28 2-4-15,-18 6 7 0,-15 4-1 16,-9 2-6-16,-11 13 7 16,-16 19 6-16,-18 18-2 15,-17 26 20-15,-20 22-24 16,-12 10 18-16,-4 8-14 15,2-4 5-15,11-12-18 16,18-15 7-16,20-16-11 16,19-17 9-16,14-15-18 15,12-18 2-15,6-7 9 16,15-9 11-16,16-14-11 16,23-11-6-16,22-12-42 15,17-10-3-15,3-10-34 0,-9 2-86 16</inkml:trace>
  <inkml:trace contextRef="#ctx0" brushRef="#br0" timeOffset="168481.4222">1779 15298 676 0,'4'0'30'15,"9"-10"-26"-15,14 1 0 16,11-4 6-16,20-3 0 16,16-4-5-16,7-6-10 0,7-3-12 15,1-1-111-15,-4-10-101 16</inkml:trace>
  <inkml:trace contextRef="#ctx0" brushRef="#br0" timeOffset="168942.6967">2967 14026 521 0,'27'-32'64'15,"-14"10"-32"-15,-5 3-27 16,-10 5-5-16,-4 5-9 15,-10 5-8-15,-8 4 11 16,-19 8-13-16,-10 11 19 16,-9 8-5-16,-8 9 12 15,3 5-10-15,9-5 3 16,12-4-10-16,15-8 2 16,17-10-21-16,12 0 29 15,10-11 22-15,13 4 3 16,6-3 25-16,4 5-20 15,0-9-24-15,-4 5-6 16,-10-1 3-16,-10 6-3 16,-12 14 43-16,-16 17-18 15,-15 20 1-15,-11 26-22 0,-3 10-1 16,4-2 1-16,19-7 6 16,14-17-10-16,20-21 3 15,10-13 6-15,12-10-18 16,7-9-2-16,4-6-40 15,11-12-15-15,5-16-79 16,4-12-72-16</inkml:trace>
  <inkml:trace contextRef="#ctx0" brushRef="#br0" timeOffset="169335.6935">2962 14369 417 0,'-5'-10'129'15,"3"-2"-121"-15,9-3-8 16,6-6-9-16,10-3 9 16,10-2 1-16,7-2-1 15,5-5 0-15,1 4 1 16,2 3 8-16,-8 6-4 16,-7 5 15-16,-6 10-19 15,-9 5-1-15,-7 5 0 16,-5 12 25-16,-6 10 37 0,-8 19-25 15,-11 12-10 1,-10 16-18-16,-6 14-1 16,-3 4-7-16,5-3-1 15,8-8 0-15,10-14-5 16,5-23 11-16,10-8-6 0,5-14 0 16,4-4 8-16,0-4-6 15,6-6 6-15,5-7-3 16,10-5 4-16,7-3-9 15,4-5-11-15,-1-6-21 16,-3-4-63-16,-8 4-3 16,-4-5-3-16,0 1-53 15</inkml:trace>
  <inkml:trace contextRef="#ctx0" brushRef="#br0" timeOffset="169778.2025">3569 14066 426 0,'-14'-23'93'0,"1"1"-35"16,-1-5 13-16,3 9-26 16,5 4 6-16,0 7-51 15,10 0-1-15,6 0-9 16,13 2 15-16,8-1-5 15,9 0 13-15,7-2-11 0,-1 1 15 16,-6 4-17 0,-5 1-5-16,-12 4-7 15,-9 1 3-15,-5 10 9 0,-7 11 15 16,-6 12-11-16,-9 25 33 16,-8 9-15-16,-10 17-8 15,0 12 4-15,2 2-9 16,9-7-9-16,9-10 16 15,9-10-13-15,8-12 7 16,3-10-10-16,0-11 0 16,-4-2-6-16,-1-6 12 15,-4-3-6-15,-2-2 0 16,0 2-14-16,-3-6 3 0,0 5-43 16,-4-2-16-1,-3-3-14-15,-5 0-94 0,4 0-140 16</inkml:trace>
  <inkml:trace contextRef="#ctx0" brushRef="#br0" timeOffset="170798.4309">6085 14680 651 0,'-9'-24'123'16,"3"6"-110"-16,-1 4-5 15,3 6-16-15,4 10 1 16,2 8 7-16,4 14 7 16,5 18-2-16,5 16 16 15,4 15-21-15,2 11 1 16,-1-2-5-16,-4-7 4 0,-1-12-1 16,1-10-3-1,-3-17-24-15,1-10 26 0,-3-12-16 16,-3-9 18-16,-1-2 5 15,6-11 11-15,13-14-14 16,13-10-2-16,9-9 11 16,2 2-10-16,-6 2-1 15,-12 11-14-15,-18 14 13 16,-5 10-24-16,-4 2 25 16,-3 14-5-16,1 3 16 15,2 6-10-15,2 5-1 16,-4 6 0-16,1-7 1 15,-3 1 0-15,2-13-1 16,-2-3 0-16,2-5 7 0,2-9 32 16,9-12-12-1,16-22-27-15,16-19 45 16,20-21-24-16,8-14 19 0,-1 6 6 16,-11 14-42-16,-19 20-2 15,-19 24-2-15,-17 16-78 16,-6 10-50-16,-12 13-64 15,-9 11-106-15</inkml:trace>
  <inkml:trace contextRef="#ctx0" brushRef="#br0" timeOffset="171353.4203">7735 14091 319 0,'13'-8'134'0,"-1"1"-71"0,-6 4 43 16,-4-1 0-16,0 4-48 16,-2 2-27-16,-2-2-31 15,0 2 0-15,-2-2-1 16,-6 3-13-16,-14 10 4 16,-19 1-11-16,-17 5-21 15,-13 4 23-15,-8-3 6 16,11-6 13-16,14-4-1 15,18-6 12-15,18-2-22 16,11 3 9-16,11-5-21 16,5 3 23-16,5 11 5 15,9-2 16-15,4 8 6 16,1 6-18-16,1 0 30 16,-7 6-26-16,-8 9 3 15,-10 7 21-15,-16 24-34 16,-10 9 1-16,-7-2-4 0,2-1-7 15,6-13 1-15,15-16-9 16,12-16-14-16,18-8 29 16,12-14-41-16,12-8-18 15,12-8-46-15,2-13-95 16</inkml:trace>
  <inkml:trace contextRef="#ctx0" brushRef="#br0" timeOffset="171734.9244">7824 14386 422 0,'2'-12'118'0,"0"-5"-85"16,1 7-33-16,-1 0 0 16,4 1 23-16,6 0-20 15,3 1 3-15,8 1-6 16,8 0 5-16,6-1 2 15,9 3 2-15,-2 0 1 16,1 5 8-16,-5 0-12 16,-11 2-6-16,-10 4 0 15,-7 4 1-15,-12 0 10 16,-21 15 10-16,-14 8-7 16,-21 15 11-16,-13 15-20 0,-5 1 1 15,12 0-6-15,13-4 5 16,18-12 11-16,17-8-10 15,12-13-5-15,8-4 28 16,15 0-25-16,10-7 6 16,14-6-10-16,8-6-35 15,9-8-35-15,-2-8-105 16,-2-6-135-16</inkml:trace>
  <inkml:trace contextRef="#ctx0" brushRef="#br0" timeOffset="172237.4329">8441 14200 296 0,'-11'0'92'16,"9"-5"-89"-16,11-1-1 0,13-3 2 16,12 0 4-1,14-3-1-15,12-2-6 0,10 2 1 16,1-2 16-16,-2 3 34 15,-11 4-18-15,-8 7 9 16,-17 0-25-16,-11 0-12 16,-11 6 4-16,-6 6 26 15,-8 11 9-15,-7 12 26 16,-11 17-61-16,-6 16 3 16,-8 12-13-16,4 7 9 15,6-3-15-15,10-8 6 16,15-9 0-16,8-16 3 15,8-10-1-15,-2-9-2 16,-4-10 0-16,-5-6-4 16,-14-4-1-16,-18 2 5 15,-17 2-50-15,-16 0-20 0,-12 0-72 16,5 2-205-16</inkml:trace>
  <inkml:trace contextRef="#ctx0" brushRef="#br0" timeOffset="172888.9209">9309 14985 554 0,'4'-12'159'0,"-2"1"-123"15,3 6-36-15,-5 5-28 16,2 10 28-16,2 11 0 0,3 11 3 16,2 17 4-1,0 7-1-15,-5 5-6 0,0-3 0 16,-1-11-12-16,-1-8 10 16,-2-9-12-16,5-12-13 15,-3-13 26-15,2-2 1 16,3-6 0-16,11-6 17 15,6-8-13-15,10-8 5 16,4 1-9-16,-5 2 6 16,-8 6-13-16,-10 9-8 15,-9 11 15-15,-2 5 0 16,-2 6 0-16,0 6 23 16,-2 1-15-16,2 4-6 15,0-8-2-15,0-1 3 0,3-6-3 16,3-8 23-16,8-6 28 15,13-11-9-15,16-12-11 16,13-15-7-16,10-21 18 16,7-10-42-16,-11 0 25 15,-10 7 21-15,-16 14-46 16,-14 21 0-16,-17 16-59 16,-7 12-52-16,-9 12-10 15,-11 8-85-15</inkml:trace>
  <inkml:trace contextRef="#ctx0" brushRef="#br0" timeOffset="173338.9217">10715 14374 481 0,'20'-29'169'15,"31"-37"-90"-15,-43 62-43 16,-4-1 19-16,0 2-29 16,-4 3 7-16,4-2-30 15,-1 0 5-15,-6 2-16 16,-1 2 6-16,-16 0-35 16,-18 6 34-16,-13-2-31 0,-14 6 23 15,-2 2-5-15,7 0-31 16,18 2 24-16,15-6-33 15,13 5 16 1,8 0 35-16,12 5-1 0,6 5 6 16,8 3 22-16,2 2-8 15,3 2 29-15,0-6-22 16,-4 6-9-16,-5-6 23 16,-3 4-33-16,-9 3 2 15,-8 8 2-15,-11 3 3 16,-8 5-18-16,1-5 1 15,2-6-15-15,7-9 21 0,10-10-36 16,19-6 4-16,16-12 4 16,16-11-78-16,14-8-13 15</inkml:trace>
  <inkml:trace contextRef="#ctx0" brushRef="#br0" timeOffset="173551.4275">11045 14448 307 0,'9'-28'170'16,"-1"8"-67"-16,-2 6-21 16,-4 5-29-16,0 6 12 15,-2 3-65-15,-2 3 13 16,0 11-6-16,-4 15 4 0,-4 15 5 16,-1 12-16-16,-3 11-3 15,1-4-1-15,1-10-48 16,8-14-42-16,2-9-44 15,6-12-61-15</inkml:trace>
  <inkml:trace contextRef="#ctx0" brushRef="#br0" timeOffset="173930.9257">11274 14275 272 0,'-4'-10'272'0,"0"3"-211"16,1-2-60-16,3 3-1 0,5 4-5 16,9 2-10-16,5 4-3 15,14 0 0-15,12-2-7 16,11 0 25-16,9-4-8 16,-3-2 18-16,-4 0-7 15,-14 0-3-15,-15 4 0 16,-12 0 3-16,-15 8-2 15,-4 8 56-15,-10 12-10 16,-1 18-25-16,-5 12 38 16,0 11-38-16,4 5-8 15,8 2 18-15,10-4-28 16,8-9 13-16,5-10-13 16,1-9 8-16,-5-15-24 0,-3-12 12 15,-8-5-8-15,-18-7-6 16,-17-1-19-16,-19 1-12 15,-10 4-50 1,-7-3-210-16</inkml:trace>
  <inkml:trace contextRef="#ctx0" brushRef="#br0" timeOffset="174705.1431">12129 15383 580 0,'8'-5'118'0,"-3"1"-99"0,-5-4 32 16,-2 5 5-16,-1 3-41 15,1 0-6-15,2 0-9 16,-2 0-19-16,-5-1 14 16,2-1-15-16,-3-1 13 15,3-8-16-15,3-1-42 16,7-6 24-16,7-7 4 16,9-3 20-16,10-2 12 15,5 5 0-15,-1 3 5 16,2 8 4-16,-6 12 7 15,-4 5-9-15,-10 14-2 16,-3 5 20-16,-10 10 37 0,-6 3-31 16,-12 11-2-16,-9-1-16 15,-2 3 3-15,-2-4-15 16,4-12 4-16,5-4 0 16,11-10-9-16,5-10 4 15,4-4 5-15,5-4 11 16,11-5 12-16,11-8-3 15,13-13-20-15,14-9-1 16,11-8-8-16,-5-1 18 16,-6 2-9-16,-18 14 24 15,-14 6-13-15,-14 12 16 16,-8 10-27-16,-2 0 0 16,-4 6 0-16,-6 8 4 0,2 7 20 15,-6 5-12 1,5 9-1-16,2 1-9 0,10 0-2 15,13-4-12-15,15 2 0 16,15-1-69-16,21-11-58 16,11-5-133-16</inkml:trace>
  <inkml:trace contextRef="#ctx0" brushRef="#br0" timeOffset="174915.6424">13319 15502 486 0,'13'2'80'0,"5"1"-8"15,5-3 6-15,8 0-51 16,7 0 1-16,6 0-24 16,1-3-2-16,1-1-2 15,-3-2-50-15,-5-4-23 16,-7-1-86-16,-11-8-111 15</inkml:trace>
  <inkml:trace contextRef="#ctx0" brushRef="#br0" timeOffset="175087.6429">13558 15325 471 0,'-23'0'163'0,"5"-5"-125"16,11 1 4-16,5 4-25 15,2 4-6-15,0 1-11 0,0 7 11 16,0 13-8-16,-2 3 11 15,2 11-11-15,0 0-3 16,2 5 0-16,0-8-57 16,7 0-71-16,-2-5-178 15</inkml:trace>
  <inkml:trace contextRef="#ctx0" brushRef="#br0" timeOffset="175948.755">14520 15240 518 0,'-2'-19'200'0,"2"3"-82"16,0 5-87-16,0 3-11 16,0 4-20-16,2 8-1 15,0 10 1-15,3 12 0 16,2 11 11-16,-3 20-11 15,-2 11-3-15,-4 6 2 16,-6-2-24-16,-2-13 4 16,-1-11 11-16,5-16 2 15,1-10-15-15,7-17 19 16,3-2 4-16,10-11 30 16,16-10-25-16,14-14-1 15,9-6 11-15,4 1-15 0,-14 7 3 16,-11 10-3-16,-14 12-31 15,-11 12 26-15,-6 6 3 16,3 7 2-16,-3 6 8 16,0 4-6-16,-4-1-2 15,2-4 0-15,2-4-2 16,-2-8 2-16,10-6 12 16,7-14 11-16,14-11 7 15,14-6-21-15,13-23 7 16,13-16-15-16,5-7 15 15,-4-2-22-15,-14 14 6 16,-14 16-66-16,-22 18-63 0,-24 18-229 16</inkml:trace>
  <inkml:trace contextRef="#ctx0" brushRef="#br0" timeOffset="176371.2547">16056 14819 647 0,'25'-29'121'0,"-10"5"-17"16,-1 0-67-16,-8 2-33 16,-1 10 43-16,-3 4-32 15,-2 2-8-15,-2 3-7 16,-5 3-59-16,-13 0 6 0,-16 9 26 15,-11 3-7-15,-4 2 25 16,-7 2-24-16,7-1 17 16,18-2 7-16,6-3-35 15,9-2 22-15,11 2 7 16,7 7 15-16,7 2-3 16,4 5 11-16,4 5-8 15,4 2 13-15,-3 1-5 16,-3 3 26-16,-7 5-8 15,-8 1 2-15,-9 12-10 16,-7-2-15-16,-2 0-3 16,2-9 0-16,7-3-18 0,11-13-1 15,13-6-37-15,12-6-28 16,15-7-7-16,11-13-86 16</inkml:trace>
  <inkml:trace contextRef="#ctx0" brushRef="#br0" timeOffset="176789.2561">16295 14971 277 0,'-10'-4'106'0,"4"-6"-39"0,1 3-1 16,1 7-13-16,4-5 44 15,0 5-70-15,0-6-4 16,7 3-23-16,9-6 6 16,5-3-9-16,6 1 3 15,2-1 0-15,-2 7-3 16,0 1 5-16,-5 8-2 16,-2-3 0-16,-2 3 1 15,-2 5-9-15,-7 1 8 16,-5 6 0-16,-8 7 27 15,-8 6-13-15,-12 7-1 16,-12 10-7-16,-8 5 3 0,-8-4-8 16,6-2-1-16,5-5 0 15,15-12-10-15,12-9 22 16,14-5-9-16,16 1 44 16,18-10-42-16,16 2-5 15,18-5-19-15,7-4-44 16,2 0-51-16,-9 0-132 15</inkml:trace>
  <inkml:trace contextRef="#ctx0" brushRef="#br0" timeOffset="177481.4515">17037 14927 520 0,'-9'-23'138'0,"3"6"-74"15,1-1-49-15,3 10 35 16,2 4-17-16,0 0-31 16,0 4 3-16,-3 0-5 15,6 0-7-15,-1 0-33 16,7 2-11-16,11 0 40 16,14-1 8-16,8 2-25 15,7 1 22-15,-1 0-2 0,-7-3 8 16,-10 4 0-16,-9 1-6 15,-8 0 0-15,-8 2 4 16,-1 6 2-16,-7 6 3 16,-5 10 2-16,-7 14 6 15,-3 7 19-15,-1 8-17 16,3 3 10-16,3-1-9 16,7 1-5-16,8-10 12 15,4-2-17-15,2-9-4 16,-1-9 0-16,1-6 12 15,-4-13-22-15,-3-5 10 16,-11-2 0-16,-13-2-6 0,-21 4-19 16,-17-1-13-1,-17 0-17-15,-10 2-130 0,2 0-171 16</inkml:trace>
  <inkml:trace contextRef="#ctx0" brushRef="#br0" timeOffset="178041.957">17817 15254 483 0,'0'-10'157'16,"-2"6"-130"-16,0-4-27 16,0 6-2-16,-3 12 2 15,-4 8 21-15,-2 14-11 16,-5 12-4-16,3 14 28 16,4 8-15-16,5 2 13 15,6 2 0-15,5-1-28 16,3-7 15-16,-1-6-19 15,1-10 0-15,-4-10-6 0,-4-10-8 16,-4-11-11-16,2-12 22 16,-2 1 3-16,-2-8 11 15,-1-4-11-15,3-2 2 16,4-12-2-16,9-10-25 16,18-8 19-16,13-4-4 15,10 0 18-15,8 8-8 16,-4 8 12-16,-10 16 0 15,-5 6 10-15,-12 6-19 16,-8 10 0-16,-2 0-2 16,-11 8 7-16,0 4 15 15,-11 3-14-15,-8 4-6 16,-12 0 28-16,-8-2-27 16,-13-5 5-16,-8-2-9 15,-8-4-8-15,-4-9-13 0,-3-4-59 16,5-3-44-16,6-10-79 15</inkml:trace>
  <inkml:trace contextRef="#ctx0" brushRef="#br0" timeOffset="178522.9582">19001 14819 348 0,'18'-12'188'16,"-7"3"-104"-16,-7 6-11 16,-4-2 0-16,-2 5-19 15,2 0-54-15,-4 0 7 16,2-2 1-16,-8 2-3 15,-7 0-5-15,-12 0 0 16,-7 0-20-16,-13 0 18 16,3 2-9-16,5 3-9 15,10-3 16-15,11-1-34 16,8 1 7-16,10 5 5 16,0-3 21-16,4 4 1 15,0 6 8-15,1 4-1 16,-1 0 45-16,2 5-36 0,1 3 8 15,-5 6 12-15,-5 6-31 16,-4 1 22-16,-6 5-23 16,-3-3 0-16,1-3 0 15,-1-6 1-15,7-10-2 16,1-5-4-16,6-5-49 16,10-5 14-16,13-3 5 15,16-8-142-15,19-8-134 16</inkml:trace>
  <inkml:trace contextRef="#ctx0" brushRef="#br0" timeOffset="178740.4533">19113 14883 310 0,'4'-30'186'0,"-2"2"-66"16,2 5-47-16,3 5 12 16,-3 9-44-16,2 4-36 15,-4 1-5-15,-2 4-10 16,-2 6 10-16,-4 10 3 15,0 11 2-15,-3 13 11 16,-3 9-16-16,2 4 0 16,1-2-4-16,-3-5 4 15,6-9-24-15,-3-9-48 16,5-6-93-16,2-8-42 16</inkml:trace>
  <inkml:trace contextRef="#ctx0" brushRef="#br0" timeOffset="179159.9551">19447 14679 378 0,'0'-11'170'16,"0"2"-134"-16,0 4 37 15,2 1-26-15,3 4-47 16,1 2-3-16,10 4 1 15,8 4-1-15,12-6 0 16,11 4 3-16,6-6-2 0,5-5 2 16,0-8 0-16,-7-1-2 15,-10 1 4-15,-18 2 21 16,-9 6-23-16,-9 3-8 16,-7 0 8-16,-7 17 4 15,-5 5 36-15,-3 14-4 16,-6 8-20-16,-4 15 34 15,3-1-26-15,6 2-18 16,4 2 20-16,8-4-21 16,4-6 2-16,2-12-7 15,0-9 9-15,0-12-9 16,-5-6 1-16,-11-5-1 16,-13-2 8-16,-15-3-8 15,-16 2-17-15,-11 1-48 16,-3 2-97-16,7 0-129 0</inkml:trace>
  <inkml:trace contextRef="#ctx0" brushRef="#br0" timeOffset="179566.7188">20068 15829 729 0,'-12'0'137'0,"4"0"-114"16,11-8 52-16,4 3-74 16,6 5 0-16,11-5-2 15,10 1-4-15,9-1 5 0,7 2-34 16,4 1-18-16,0 2 3 15,-4 0-70-15,-5-4-52 16,-5-5-91-16</inkml:trace>
  <inkml:trace contextRef="#ctx0" brushRef="#br0" timeOffset="179761.2199">20388 15654 221 0,'-12'0'312'0,"1"-3"-267"15,5 3-31-15,6 0-10 16,0 0 12-16,-2 8-4 0,-4 2 61 16,0 8-33-16,-3 7-22 15,-5 7 9-15,3 3-27 16,3 2 0-16,1-2-10 16,2 1-101-16,5-8-169 15</inkml:trace>
  <inkml:trace contextRef="#ctx0" brushRef="#br0" timeOffset="180817.3009">21027 15013 508 0,'-7'-18'159'16,"3"5"-81"-16,4 0-14 0,0 6-63 16,2 7-1-16,0 5-7 15,1 10 7-15,-1 11 22 16,3 13-8-16,-3 11-1 16,-2 16 17-16,-2 4-28 15,-5 5 11-15,0-5-13 16,2-2 11-16,-1-6-15 15,4-8 4-15,-3-9-14 16,3-14 11-16,2-6-21 16,0-11 24-16,0-8-8 15,2-3 17-15,7-12-18 16,7-5-2-16,12-12 11 16,15-10 0-16,11-4 4 15,4 3-4-15,4 7 0 16,-2 9 2-16,1 10-7 0,-3 11 5 15,-1 4 0-15,-8 10 1 16,-5 5-1-16,-7 4 0 16,-13 3 0-16,-11 5 9 15,-10-3 4-15,-14 2-4 16,-18 2-2-16,-16-6 13 16,-18-4-14-16,-10-2-6 15,-12-4 0-15,3-11-10 16,6-2 5-16,10-3-56 15,12-3-22-15,15-11-41 0,20-7-236 16</inkml:trace>
  <inkml:trace contextRef="#ctx0" brushRef="#br0" timeOffset="181417.9508">22384 14345 197 0,'29'-13'94'16,"-6"2"-56"-16,-5 6 24 15,-9 0-19-15,-7 3-16 16,-4 0-13-16,-3 2-7 16,-6 4 30-16,-13 1-6 15,-9 7-29-15,-13-3 8 16,-7-4-10-16,-5 0-3 16,9-5-3-16,6 0 1 15,12-2 3-15,14 2 2 16,5-2-3-16,10 4-6 0,2-2 4 15,2 2 5 1,3 6 11-16,-2 4 3 16,1 9 24-16,0 9-7 0,-4 10 6 15,-2 8 9-15,-7 10-19 16,-9 2-6-16,-7 7-15 16,-4-6 6-16,0-6-10 15,3-4-2-15,4-5 0 16,4-11-3-16,9-12 3 15,3-3 0-15,2-14 6 16,8 0-2-16,9-6 80 16,13-6-45-16,12 3-36 15,7 0 20-15,6-3-20 16,-2 5-3-16,-11 1 0 16,-9 4-14-16,-9-1 4 0,-9 0-33 15,-4-3-21-15,-5 0-19 16,-2 0-98-16,5 3 22 15</inkml:trace>
  <inkml:trace contextRef="#ctx0" brushRef="#br0" timeOffset="181928.4559">22608 14564 380 0,'-12'-12'91'15,"3"3"-34"-15,7 0 39 16,2 1-46-16,5-1-11 16,-1 4-39-16,6-5 0 15,5-2-5-15,5 2 6 16,7-2-1-16,6 3 0 15,5 4 7-15,2-1-7 16,-7 4 0-16,-4 2 0 16,-9 0-4-16,-7 4-7 15,-7 0 6-15,-4 6 3 16,-6 6 4-16,-8 10 5 16,-5 4 5-16,-13 9-1 15,-6 4 15-15,-4-2-24 0,-2 3 5 16,-3-3-2-16,3-5 6 15,7-5-10-15,6-9-1 16,10-4 0-16,9-11-9 16,7 0 12-16,6-3-3 15,3-4 43-15,7 0-10 16,12-4-11-16,8-3-22 16,12 4-2-16,1-1-5 15,4-1-26-15,-1 5 1 16,0 0-30-16,-2 5-43 15,-3-1-52-15,-1-2-204 16</inkml:trace>
  <inkml:trace contextRef="#ctx0" brushRef="#br0" timeOffset="182504.456">23455 14243 429 0,'-12'-2'91'0,"8"0"-70"16,2-2 50-16,4 2 12 16,7 0-74-16,7 2-8 15,4-2 13-15,11 2-11 16,7 0 17-16,4 4-18 15,5 2-1-15,2-2 4 0,-4 4-3 16,-8-1-2-16,-6 2 0 16,-10-1-14-16,-10 1 12 15,-7-2-4-15,-6 9 6 16,-7 6 20-16,-9 11-16 16,-8 14 19-16,-8 15 12 15,-8 5-22-15,-2 9 15 16,1 1-7-16,7-7 3 15,7-2 15-15,11-9-37 16,7-8 3-16,7-11-5 16,2-11 10-16,-3-12-24 15,3-8-3-15,-12 0-18 16,-15-5-3-16,-21 0-57 16,-20 0-86-16,-24 2-82 15</inkml:trace>
  <inkml:trace contextRef="#ctx0" brushRef="#br0" timeOffset="186081.7573">5845 15557 125 0,'11'-5'260'16,"-3"1"-192"-16,-3 3-26 15,-5-1 1-15,0 2-6 0,0 0 22 16,0 0-33 0,-3 0-9-16,3 0-8 15,0 0-8-15,0 2 7 0,0-2-8 16,3 0 0-16,-3 0-9 15,2 0 8-15,-2 0 1 16,5 1-5-16,1 3 12 16,10 5-2-16,8 0-1 15,14 4-3-15,16 5 10 16,14 6-4-16,13 2-3 16,13 0 5-16,6 2-1 15,5-2-5-15,4 1-2 16,5-8 0-16,8 1 18 15,10-6-19-15,10 0 0 16,3-2 0-16,5 2 11 0,-3-6-14 16,-2 2 3-1,1-4 0-15,4 0-3 0,-1 0 6 16,5-6-3-16,2 4 0 16,-9-4 4-16,1-4-7 15,-5 0 3-15,-4-2-10 16,0-2 10-16,-6-6-23 15,-1-2 17-15,-5 2 0 16,-2-4 7-16,-15 4-1 16,-15 0 0-16,-19 5 4 15,-18 0 17-15,-23 1-18 16,-10 4 4-16,-7-1-7 0,-1-1 7 16,0 3-11-1,1-1 4-15,1-4 0 0,2 4 4 16,-4 2 1-16,-3-3-2 15,-3 5 10-15,-5-3-10 16,-3 3 11-16,-1 0-3 16,0-4-10-16,1 4 6 15,-3 0-7-15,6-2 0 16,3 2 4-16,3-3 4 16,-2 3 6-16,1 0 7 15,-6 0-10-15,-2-5 14 16,-6 5-25-16,3 0 0 15,-3 0-3-15,3 0-59 0,0 0-2 16,0 5-55 0,3-5-94-16,0 3 79 0</inkml:trace>
  <inkml:trace contextRef="#ctx0" brushRef="#br0" timeOffset="188780.6741">7559 16598 330 0,'-5'-12'132'0,"1"5"-86"16,0-1-6-16,-2 3 29 15,2 5-10-15,2 0-3 16,4-5-15-16,-4 5-16 0,2 0 11 16,2-4-35-16,-2 4 1 15,2 0 2-15,0 4 2 16,-2-4-3-16,2 0-3 15,-2 0 2-15,0 0-11 16,0 0 2-16,10 18 5 16,-6-4-5-16,1 5 14 15,1 2-5-15,2 2-2 16,0 20 1-16,3 2 2 16,-2 1-3-16,0-6 0 15,0-1 0-15,0-6-6 16,-2-6 6-16,2-6-20 15,-5-7-15-15,0-5 25 16,-2-6-11-16,1 1 11 16,-3-4 8-16,2-4 4 0,3 1 3 15,2-9 1-15,8-3-6 16,9-13 2-16,12-7-2 16,11-11 0-16,4-1 8 15,-2 1-5-15,-7 11 10 16,-8 9-2-16,-14 13-6 15,-8 6 2-15,-8 3-7 16,-2 4-7-16,-2 4 6 16,4 3 1-16,5 0 11 15,3 3-3-15,3 7-7 0,5 2 7 16,-3 2-8-16,0-2 0 16,-7 2-3-16,2-3 10 15,-5 0-7-15,-1-1 0 16,-2-2 1-16,3-1-8 15,-2-11 7-15,-1 2 0 16,3-1 23-16,4-13 24 16,13-4-10-16,14-18-19 15,9-10-3-15,7-20 23 16,2-3-29-16,-3-6 6 16,-6 6-10-16,-5 6 3 15,-4 6-8-15,-2 7 0 16,-7 14 1-16,-7 4-2 15,-6 10 1-15,-5 10 0 16,-7 0-1-16,-4 7 7 0,2-5-12 16,-2 5 6-16,0 0-20 15,-2 0 18-15,2 0-22 16,0 5 6-16,-2-5-2 16,2 0-34-16,0 0-14 15,0 0-79-15,0 7-33 16,2 0-65-16</inkml:trace>
  <inkml:trace contextRef="#ctx0" brushRef="#br0" timeOffset="191280.405">9114 16612 273 0,'10'-14'64'0,"5"-5"-64"15,5 1-10-15,5 0 10 16,3-5 22-16,9 6 12 15,-6 1 14-15,-4 2-5 16,-8 8-18-16,-3-2 28 16,-9 8-2-16,-3-4-6 15,-2 4-28-15,-2 4-17 16,2-1 0-16,3 8 20 16,-3 11-5-16,1 10 20 15,-6 12-21-15,-6 9-14 16,-8 5 10-16,-6 0-8 15,-4-8 0-15,-2-6-2 16,0-9-5-16,2-4 2 0,8-13-6 16,5-4 9-16,6-10 13 15,5-4-6-15,6-7-5 16,3-7-2-16,10-9 0 16,3-7 7-16,13-2-7 15,3 0 1-15,6 1-1 16,1 4 5-16,-2 5-4 15,1-5-1-15,-2 6 6 16,-5-4 0-16,1 4-6 16,2-2 2-16,-4 1 9 15,0 0-8-15,-2 5 11 16,-1-3 4-16,-13 8-3 0,-3 7 9 16,-8 1-23-1,-6 4-1-15,-2 0 0 0,0 4-9 16,-7 10 9-16,-3 9 9 15,-5 8-7-15,-5 10 17 16,-3 3-19-16,0 4 1 16,1-8 6-16,8-5-1 15,6-6-5-15,6 0-1 16,10-6 6-16,7-5-2 16,11-1-4-16,14-6-5 15,18-2-29-15,11-9-88 16,7-9-123-16</inkml:trace>
  <inkml:trace contextRef="#ctx0" brushRef="#br0" timeOffset="191695.9859">10788 16874 558 0,'2'-5'160'0,"-2"5"-127"16,0 0 5-16,0 0 13 16,6 0-19-16,4 0-28 15,11 0 3-15,12 0-6 16,13-3 0-16,10-3-2 15,0-2-46-15,-4 0-48 16,-8-2-56-16,-13-2-123 0</inkml:trace>
  <inkml:trace contextRef="#ctx0" brushRef="#br0" timeOffset="191895.9894">10840 16709 535 0,'-9'-4'203'0,"5"3"-165"15,4 1 3-15,2 0 18 16,0 0-47-16,2 5-1 16,5 12 32-16,1 6-22 15,-2 12 7-15,-1 11-28 16,-3 2 3-16,-6 3-6 16,0-4-24-16,0 3-25 15,2-6-45-15,6-3-140 0</inkml:trace>
  <inkml:trace contextRef="#ctx0" brushRef="#br0" timeOffset="195862.3978">10927 16910 185 0,'2'0'100'0,"0"0"-56"0,-2 0 13 16,0 0 15-16,2 0-14 15,-2 0 6-15,0 0-12 16,0-4-4-16,0 4 6 15,0 4-21-15,0-4 6 16,-2 0-16-16,2 0-12 16,-2 0 8-16,0-4-19 15,-9 4 0-15,-9 0-2 16,-7-4 9-16,-13 2-7 16,-7-3 0-16,-2 2 1 15,-2-1-5-15,3-1 4 16,9 5 0-16,5 0 0 15,10 0 5-15,9 0-5 16,7 0 0-16,6 0-14 16,2 0-1-16,2 0-33 0,0-5-10 15,4 5-3-15,6 0-26 16,9 0-105-16</inkml:trace>
  <inkml:trace contextRef="#ctx0" brushRef="#br0" timeOffset="197520.3847">11643 16423 346 0,'0'-14'163'15,"2"2"-91"-15,-2 3-20 16,0 4-10-16,2 0 31 15,0 5-10-15,-2 0-47 16,0 0 5-16,0 5-6 16,0-5-15-16,0 4 10 15,0 1-6-15,5 18 15 16,-1 7 10-16,2 20-27 0,-1 12 5 16,0 5-7-1,-5 8 6-15,0-7-7 0,-3-1 1 16,-1-13 0-16,1-10 0 15,1-8-5-15,0-5 4 16,2-14-4-16,0-7 3 16,0-5-6-16,0-5 15 15,0 0-7-15,0 0 5 16,2-9-5-16,5-5-3 16,2-4-2-16,9-4-3 15,8-10 5-15,10 2-14 16,9-2 17-16,7 0-5 15,0 1 11-15,0 10-6 16,-3 3 0-16,-5 4 0 16,-8 5-4-16,-3 5 4 0,-10 4 0 15,-3 8-2-15,-5 1 7 16,-5 8 4-16,-6 8 3 16,-2 5-8-16,-6-2 19 15,-8 2-20-15,-1-2 0 16,0-7 6-16,0-4-9 15,-8-2 17-15,-8-6-13 16,-9-1 2-16,-11 1-7 16,-8-4 1-16,-6-1 0 15,6 0-5-15,3 0 5 16,11-4-2-16,12 0-6 16,9 0-25-16,10-4-18 0,8 0-112 15,8-5-225-15</inkml:trace>
  <inkml:trace contextRef="#ctx0" brushRef="#br0" timeOffset="200248.7766">14496 15887 234 0,'-3'-4'27'16,"1"-2"-21"-16,0 3 47 15,0-2 8-15,2 1-20 16,-3 4-17-16,3 0-21 16,3 0-2-16,-3 0 5 15,2 0-6-15,-2 0 0 16,0 0-6-16,0 0-16 15,0 0 22-15,2 0-6 0,0 4 6 16,3 1 6 0,4 0 2-16,6 7 11 0,5-2 16 15,7 4-3-15,9 7 7 16,11 6-31-16,11 4 8 16,13 4-3-16,14 6-10 15,13-1-1-15,16 0 17 16,19-4-3-16,17 1-2 15,14-2-14-15,10-3 1 16,7 3 1-16,6-7 0 16,-2-3-2-16,5-2 4 15,6-1-2-15,3-9 10 16,-4-4-12-16,4 1 0 16,-5-3 2-16,-11-2 1 0,-9 5-3 15,-10-2 3-15,-10 2 2 16,-9-6-5-16,-2 0 0 15,-1 1-6-15,5-5 2 16,3-5-36-16,8 1 23 16,5 0 16-16,0-2 0 15,0 2-5-15,6 0 6 16,-2 0-9-16,-4-4 5 16,1 1-18-16,-2 4 10 15,-7-7 1-15,-7 2 10 0,-4 0-1 16,-6-2 2-1,-2 2 0-15,-4 2 3 0,-5-2-3 16,-7 4 0-16,-10-5 0 16,-10 4-1-16,-11 0-5 15,-6-4 1-15,-12 5-1 16,-9-8 4-16,-12 5 4 16,-15 0 1-16,-10-2 12 15,-8 4-12-15,-3-4 15 16,-5 5-7-16,-1 3 2 15,-1-3 11-15,5-1-22 16,-4 1 21-16,5-4 4 16,1 2-25-16,1-2 18 15,-3 2-13-15,1-2-6 16,-1 0 13-16,-4 3-13 0,1 0 10 16,0 5-3-16,-2-4-3 15,0 1 7-15,-1 1-5 16,-2-1-2-16,1 1 9 15,-3 2-8-15,1 0-6 16,-3-4 0-16,0 4-8 16,0 0 5-16,0 0-19 15,0 0-19-15,-3 0-13 16,3 0-67-16,-2 4-49 16,-5 1 83-16</inkml:trace>
  <inkml:trace contextRef="#ctx0" brushRef="#br0" timeOffset="233071.3036">10651 8805 193 0,'0'0'122'15,"2"0"-81"-15,-2 2 30 16,0-2 17-16,2 0-19 15,-2 0 0-15,2 2-46 0,-2-2 6 16,2 0 3-16,0-4-28 16,3-2 1-16,4-2-5 15,2-2 0-15,9-1-8 16,14-3-4-16,6 5 5 16,9 2 7-16,9 6-18 15,2 1 14-15,-5 5-3 16,-10 4-14-16,-9 1 19 15,-12 6-17-15,-15 14 19 16,-20 16 28-16,-28 24-25 16,-36 22 11-16,-31 22-14 15,-24 9-9-15,-10 4 6 16,8-9-17-16,21-14 12 0,33-18-7 16,28-19-8-1,33-20 23-15,28-20 6 0,32-17 1 16,23-15 9-16,21-12-14 15,13-14-4-15,5-7-2 16,-6-2-95-16,-10-4-121 16</inkml:trace>
  <inkml:trace contextRef="#ctx0" brushRef="#br0" timeOffset="233274.8072">10316 9363 473 0,'27'-5'76'0,"17"1"-45"16,21 1-19-16,13-6-5 16,22 3-14-16,16-4-31 15,0 0-30-15,-9-4-105 16</inkml:trace>
  <inkml:trace contextRef="#ctx0" brushRef="#br0" timeOffset="233472.3017">11629 9388 602 0,'16'4'127'0,"-7"3"-127"16,6-7 0-16,9-7-18 16,17 0-47-16,16-6-112 15,22-5-57-15</inkml:trace>
  <inkml:trace contextRef="#ctx0" brushRef="#br0" timeOffset="233635.8032">11693 9162 311 0,'-24'2'254'0,"19"0"-221"0,17-4-20 15,17-2 17-15,15-2-29 16,23-4-2-16,18-3 0 16,6 0-29-16,7-4-99 15</inkml:trace>
  <inkml:trace contextRef="#ctx0" brushRef="#br0" timeOffset="234152.8038">12638 8739 626 0,'3'-6'202'16,"0"4"-174"-16,-1 2-28 15,-4 0-23-15,4 8 21 16,0 14 1-16,2 11 2 16,-1 20 7-16,1 11-8 15,-4 15 9-15,-4-4-19 16,-3-2 10-16,0-8-15 16,-2-14 12-16,5-12-37 15,2-13 14-15,2-6 10 16,2-11 16-16,2-9 67 15,12-12-53-15,11-14-14 16,13-10 19-16,8-8-17 0,4-2 11 16,-9 10 19-1,-12 10-31-15,-14 12-2 0,-10 12-53 16,-2 7 20-16,1 8 21 16,-1 7 17-16,3 8-4 15,1 3 0-15,-2 4-8 16,-2-5 8-16,-1-5-28 15,0-11 24-15,1-7 4 16,4-7 33-16,6-9-6 16,10-15 8-16,11-15-15 15,17-17-3-15,18-16-15 16,14-3-2-16,-4 3 22 0,-12 16-19 16,-20 19-6-16,-23 18-46 15,-19 13-124-15,-12 17-53 16</inkml:trace>
  <inkml:trace contextRef="#ctx0" brushRef="#br0" timeOffset="234828.8007">13660 9068 537 0,'0'7'129'0,"-2"-2"-92"16,-1-5-37-16,-1-2 0 15,2-3 14-15,2-3-12 0,2-6 2 16,7-3-4-16,9-7-7 16,6-5 5-16,9-1 2 15,10 2 0-15,3 0 3 16,-3 7-3-16,-7 7-3 16,-7 9 3-16,-7 10-7 15,-15 16 7-15,-9 9 0 16,-12 14 0-16,-10 12 10 15,-15 8-4-15,-5 1-6 16,1-5 0-16,8-8-2 16,10-14-5-16,12-12-13 15,7-12 20-15,6-8 1 0,8-10 20 16,17-14-15-16,10-12 1 16,17-19-5-16,15-12 15 15,6-7-9-15,-5 8 5 16,-16 11 45-16,-13 17-52 15,-20 18-6-15,-11 7-14 16,-13 14-1-16,-4 7 15 16,-2 11 0-16,-5 9 1 15,1 7 6-15,-3 2-3 16,7-1-4-16,3-8 0 16,12-4-30-16,6-6 14 15,13-8-10-15,12-9-17 16,14-12-29-16,16-11-29 15,11-12 21-15,6-7 14 16,-2-4-3-16,-10 2 69 0,-16 5 7 16,-21 11 47-16,-14 7 52 15,-9 7-18-15,-8 7-8 16,0 0-18-16,0 0-37 16,3 2 31-16,8 1-2 15,7-1-33-15,7 0-11 16,17-4-10-16,8 0-25 15,8-3-26-15,0 0-35 16,-2-2-9-16,-14-1-41 16,-17-2-150-16</inkml:trace>
  <inkml:trace contextRef="#ctx0" brushRef="#br0" timeOffset="235015.301">14899 8828 355 0,'-6'-3'225'0,"1"1"-107"15,2 0-51-15,3 2 5 16,0 0-72-16,3 2-21 16,-6 8 21-16,1 8 5 15,-4 10 17-15,-5 14-22 16,-7 10-5-16,-7 2-13 16,-2 1-94-16,6-11-32 15,5-13-38-15</inkml:trace>
  <inkml:trace contextRef="#ctx0" brushRef="#br0" timeOffset="235464.3008">15597 8369 616 0,'49'-55'181'0,"-23"24"-178"16,-18 15 2-16,-6 9 18 15,-2 7-23-15,0 3 0 16,0 13 14-16,2 15-5 15,0 15 10-15,-4 14-19 16,-5 16 0-16,-6 10-10 16,-16 7 1-16,-7-3-1 15,-4 0 4-15,2-9-14 0,2-11 18 16,12-15-12-16,6-16 12 16,7-16-1-16,4-6 6 15,5-13 14-15,11-13-17 16,11-8-26-16,13-14 15 15,19-14 5-15,10-10-7 16,5 4 4-16,-7 5 9 16,-6 15-2-16,-12 13-5 15,-11 16-13-15,-4 10 16 16,-2 9 4-16,-7 9 0 16,-7 7 27-16,-7 1-15 15,-6 5 4-15,-9-4-3 16,-9-2-13-16,-12-1 50 15,-15-5-24-15,-11-4-22 16,-11-5 10-16,-4-4-14 0,-1-4-15 16,7-5-55-16,9-5-146 15</inkml:trace>
  <inkml:trace contextRef="#ctx0" brushRef="#br0" timeOffset="264092.0826">8246 2981 109 0,'12'-9'25'15,"-5"-1"15"-15,-3 1 5 16,-4 2-7-16,2 0-4 15,-4 2 0-15,4-2-23 0,-2 1 35 16,4 1-6 0,-4 1-24-16,2-1-6 0,0 1-10 15,0 1 0-15,-2 3 0 16,0 0 4-16,0 0-6 16,0 0 2-16,0 0-3 15,0 0-4-15,-2 3-13 16,0 1 16-16,-10 8 4 15,-13 13 21-15,-15 12 5 16,-22 14-26-16,-19 9 3 16,-16 4 2-16,-6 4-3 15,0 0-2-15,3 0 0 16,9-3 1-16,16-7-1 16,14-12 0-16,16-8 2 0,16-13-10 15,14-12 0-15,6-5-1 16,4-3 5-16,5-5 2 15,2 0 2-15,1-1 0 16,2-9-14-16,1-10-29 16,5-8 1-16,7-6 34 15,2-8 4-15,4 1-2 16,1 6 6-16,0 0-2 16,0 5 2-16,-4 4 4 15,-5 8-3-15,-5 7 36 16,-5 2-7-16,-2 6-14 15,-8 3-15-15,2 3-1 16,-4 3 0-16,-9 11 30 16,-99 87-22-16,83-74 11 0,2 0-19 15,2 0 10-15,6-4-8 16,-21 26 2-16,11-12 8 16,11-10-3-16,9-7-3 15,9-8-6-15,6 0 7 16,9 1-4-16,10-3 32 15,10 1-20-15,12-1-8 16,1-3-7-16,4-5-1 16,-8 3-41-16,-7 1-56 15,-12 5-70-15</inkml:trace>
  <inkml:trace contextRef="#ctx0" brushRef="#br0" timeOffset="270223.6744">9993 10224 162 0,'-3'-9'237'0,"-3"-1"-154"0,0 1-49 16,1 2 25-16,-2 0-18 15,5 6 1-15,-1 1 1 16,3 0-29-16,0-3 17 15,0 3-22-15,0 0-7 16,0-2 1-16,3 2-3 16,-3-1-5-16,2 1 1 15,0 0-18-15,-2 0 20 16,2 0-6-16,-2 0 1 16,3 0 1-16,-3 1 0 0,2-1 6 15,3 5-4-15,1 0 10 16,7 5-6-16,7 4 0 15,12 5 2-15,13 3-3 16,10 2 3-16,14 0-2 16,9 0 0-16,9-2 8 15,11-2-5-15,11-2 1 16,14-8-4-16,16-6 15 16,19-12-12-16,18-9-3 15,18-12 0-15,17-9 5 16,16-11-5-16,12-4 0 15,8-12 3-15,8-7-1 16,17-2-2-16,9-4 0 0,9-3-2 16,-1 1 7-1,-8 4-5-15,-20 0 3 0,-20 2-3 16,-23 2 16-16,-15 2-16 16,-18 7 0-16,-16 5-1 15,-20 9 11-15,-21 8-10 16,-28 9 1-16,-24 5 0 15,-25 9 34-15,-22 6-16 16,-14 5 5-16,-9 0 2 16,-4 5-24-16,0 1 8 15,0-2-10-15,0 2 0 16,0 1-6-16,1-3 6 16,-3 3 0-16,0-1-1 15,2 1 6-15,-4-3-5 16,2 3 0-16,0 0 1 0,0 0-6 15,0 0 5-15,0 0 0 16,0 0-2-16,0 0 5 16,0 0-3-16,0 0 0 15,0 0 0-15,0 0-2 16,0 0 2-16,0 0 0 16,-3 0-2-16,3 0 1 15,3 0-3-15,-3 0 1 16,0 0-8-16,0 0 6 15,0 0-14-15,0 0 3 16,0 0 7-16,0 0-30 16,0 0 3-16,2 3-42 0,-2-3-83 15,4 4-8-15</inkml:trace>
  <inkml:trace contextRef="#ctx0" brushRef="#br0" timeOffset="318877.3651">10762 5157 139 0,'11'-12'178'0,"-2"3"-116"0,-3 0-16 16,0 3 26-16,-2 2 12 16,-2 2-28-16,0 2-11 15,0 0-28-15,-2 2 18 16,0 0-1-16,0-2-28 16,0 2 6-16,-2 1-12 15,0-2-17-15,0 3 13 16,-10 12-2-16,-12 12 6 15,-14 16 0-15,-20 14 8 16,-18 16-7-16,-15 5-1 0,-7 4 0 16,-5-6-3-1,5-4 3-15,9-8-2 16,16-9 0-16,15-10-15 0,15-11 7 16,9-7-14-16,13-7-3 15,3-8 20-15,9-4-30 16,1-4 24-16,6-3 10 15,2-2 3-15,2-4-9 16,4-1-1-16,5-10-47 16,4-7 32-16,7-6 1 15,7-11-2-15,5-5 8 16,6-2-13-16,0 0 31 16,-4 0 2-16,-5 6-1 0,-6 10 18 15,-10 6 1 1,-4 10 23-16,-6 6-3 0,-3 3-20 15,-2 5 4-15,0 0-24 16,-2 3 3-16,0 1-3 16,-7 9 9-16,-7 8 16 15,-9 12-14-15,-8 10-7 16,-9 7 0-16,-5 3-4 16,0-7 1-16,7-6 11 15,6-6-7-15,5-8 9 16,10-1-14-16,3-6 1 15,7-1-1-15,5 0 0 16,4-1 0-16,13-1-9 0,11-3 10 16,16-2-1-16,12-3 0 15,10-6-11-15,3-4-9 16,-5-5-32-16,-6 6-34 16,-15-3-47-16</inkml:trace>
  <inkml:trace contextRef="#ctx0" brushRef="#br0" timeOffset="324613.1867">11477 4550 130 0,'-33'2'44'0,"-7"1"-1"16,-3 4 9-16,1-2-1 16,5 3-9-16,8-1-5 15,8-3-26-15,8-3-1 16,6 2 10-16,2-1-19 16,3-2 14-16,0 0-15 15,2 0 3-15,0 1-8 16,0-1 5-16,2 0-7 0,-2 3 7 15,0 1 0 1,2 2 0-16,1 4 7 0,4 6-2 16,4 2 16-16,9 3-11 15,6 4 2-15,11-4 6 16,0 2-18-16,5 0 14 16,1-6-9-16,-3 1 0 15,-7 3-1-15,-4 2-2 16,-6 3-2-16,-8 6 12 15,-21 105-10-15,-15-108 29 16,-6-3-19-16,-4 3-10 16,-2-5-4-16,-27 25-16 15,-1-12-47-15,9-4-19 16,11-13-92-16</inkml:trace>
  <inkml:trace contextRef="#ctx0" brushRef="#br0" timeOffset="324818.6852">11834 4712 502 0,'9'2'90'0,"-5"1"-90"16,-2-3-19-16,-2 0 15 15,2 12 6-15,2 8-2 16,0 13 5-16,-2 18-2 15,-4 15-6-15,-8 4-24 0,-3-5-67 16,-3-7-41-16</inkml:trace>
  <inkml:trace contextRef="#ctx0" brushRef="#br0" timeOffset="325012.6831">11772 4425 432 0,'-2'-27'99'0,"0"4"-4"15,2 5-52-15,2 3-24 16,2 8-19-16,-2 5-36 0,2 2-49 16,7 4-36-16,5 8-37 15</inkml:trace>
  <inkml:trace contextRef="#ctx0" brushRef="#br0" timeOffset="325431.689">12061 4959 409 0,'4'14'51'0,"0"-6"-51"16,-4-4-37-16,-6 2 27 0,0 6 10 15,-5 2-11 1,-5 0 9-16,3 1-10 0,-1-8 12 16,5-3 1-1,5-10 5-15,4-6-6 0,4-14 0 16,7-11 2-16,7-4-1 16,7-2 5-16,4 4 6 15,0 10 7-15,-4 12 6 16,-3 6-25-16,0 13-1 15,-2 10 0-15,-2 14 2 16,0 15 9-16,-5 12 24 16,-6 8-14-16,-7 9 16 15,-9 8-18-15,-11 3-17 16,-9 4 4-16,-4 5-5 0,-6-9-3 16,2-9 0-16,5-12-11 15,8-18 7 1,4-12-12-16,4-11-14 0,3-11 22 15,2-12-85-15,0-12-84 16</inkml:trace>
  <inkml:trace contextRef="#ctx0" brushRef="#br0" timeOffset="325987.6856">12634 4752 451 0,'14'-6'118'0,"-5"2"-116"16,-5 2-2 0,-4 2-4-16,2 9-8 0,0 6 12 15,3 13 15-15,-5 18-15 16,-7 16 0-16,-6 11-3 16,-7 0-21-16,-3-8 2 15,4-14-2-15,3-19-3 16,7-17 27-16,5-8 18 15,4-10 4-15,4-11-22 16,5-12-2-16,7-14 2 16,3-12 11-16,8-4 7 15,0 4 16-15,0 9-34 16,-2 12-2-16,-8 13-3 16,-1 14-8-16,1 8 11 15,-1 7-4-15,5 10 6 0,-4 5-9 16,-1 2 9-1,-3 5 0-15,-7 1 0 0,-3-1 0 16,-8-1-6-16,-1-4-20 16,-3-8 0-16,3-4 26 15,4-8 13-15,2-9 39 16,6-10-52-16,7-15 1 16,12-15-1-16,10-17 0 15,10-5 1-15,4 3 12 16,-4 12 11-16,-14 16-12 0,-12 17-12 15,-7 13-35 1,-8 11 34-16,1 6 0 16,-1 12 1-16,3 7-1 15,-2 8 1-15,-1 5-1 0,-2 2-14 16,5 1-135-16</inkml:trace>
  <inkml:trace contextRef="#ctx0" brushRef="#br0" timeOffset="326316.1886">13550 5185 398 0,'0'13'157'16,"-2"-8"-91"-16,-2 1-59 15,4-6 37-15,-2 0 0 16,2-1-41-16,-3 1 2 16,-3-2-5-16,-8 2 1 0,-3-5 6 15,-2 2-7 1,0-8-14-16,1-5 0 0,9-8-7 15,5-6 21-15,6-4 0 16,5-3 0-16,3 4-3 16,6 5 3-16,-1 8-5 15,4 8 3-15,-2 6-26 16,3 8 17-16,3 8 1 16,-2 6-21-16,0 6 29 15,-3 4-7-15,-5 2 9 16,-9 2-2-16,-1 2-7 15,-8 0-13-15,-3-2-27 0,-3-4-45 16,1-6-36 0</inkml:trace>
  <inkml:trace contextRef="#ctx0" brushRef="#br0" timeOffset="326491.1863">13795 5013 127 0,'23'-28'339'15,"-5"10"-244"-15,-11 12-59 16,-7 7-36-16,0 6 0 15,2 5 9-15,-2 10 5 16,0 9 23-16,2 4-27 16,-2 9-1-16,-2 2-9 15,0-2-23-15,2-5-39 16,-3-7-33-16,3-13-78 16</inkml:trace>
  <inkml:trace contextRef="#ctx0" brushRef="#br0" timeOffset="326655.6811">13927 4656 456 0,'-24'-8'107'16,"6"5"-65"-16,9-4-13 16,9 3-29-16,0 4-9 15,0 2-88-15,4 4-24 16,6 4 28-16</inkml:trace>
  <inkml:trace contextRef="#ctx0" brushRef="#br0" timeOffset="327053.6853">14407 4483 596 0,'6'5'150'0,"-1"0"-150"15,-3-2-5-15,-2-2-56 16,2 11 61-16,4 17-3 16,2 13-17-16,-2 20 13 15,5 26-7-15,0 24 4 16,3 13-21-16,-1 5 8 16,3 1 23-16,1-11 3 0,-3-18-2 15,-1-14 16-15,-3-13-16 16,-6-13 1-16,-8-18 15 15,-6-13-15-15,-5-11 12 16,-14-15 0-16,-9-10-9 16,-5-12 1-16,1-5 3 15,3-9-6-15,6-5 14 16,14-4-10-16,13-3-5 16,8-4-2-16,13 3-5 15,12 7 4-15,10 5-7 16,13 6-23-16,6 13 3 15,4 6-70-15,0 14-79 0</inkml:trace>
  <inkml:trace contextRef="#ctx0" brushRef="#br0" timeOffset="328297.2917">27860 13534 323 0,'0'-23'76'15,"-5"3"24"-15,-2 0-51 16,0 4 8-16,3 11 25 16,2 0-53-16,2 3-14 15,-2 2-6-15,2 2-1 16,2-2-16-16,-2 2-2 15,0 4-37-15,0 10 47 16,2 16 5-16,7 21 1 0,7 19 8 16,13 16-6-16,15 12 1 15,21 0-6-15,15-3 0 16,20-7 9-16,12-8-10 16,19-7-2-16,23-8 0 15,22-2-52-15,23-7-28 16,26-4-48-16,18-10-30 15,11-15-18-15</inkml:trace>
  <inkml:trace contextRef="#ctx0" brushRef="#br0" timeOffset="328568.7991">31125 14522 167 0,'91'-32'65'0,"-19"-3"-30"16,-21-2-29-16,-10 1-6 0,-4 4-24 15,-3 3 2-15,-3 9 5 16,-7 3 8-16,-6 3 8 15,-6 7 2-15,-4 2 34 16,-6 0 8-16,3 3-14 16,-3-2 12-16,1 0-8 15,3-4-18-15,3-1 20 16,0 2-31-16,2-3-2 16,0 1-2-16,2-2 5 15,1 1-5-15,-3 2 0 16,1 0 1-16,-6 4-3 15,-2-1 2-15,-1 5-6 0,-3 0-46 16,0 0-110-16</inkml:trace>
  <inkml:trace contextRef="#ctx0" brushRef="#br0" timeOffset="393547.6849">7262 17066 303 0,'2'-8'107'15,"2"7"-83"-15,-6-4-7 16,2 5-7-16,-2 0 0 15,2 0-5-15,0 0-5 16,2 5 0-16,0-5 3 16,6 1 2-16,3 7 17 15,5-4 7-15,10 5-2 16,12 1 18-16,13-3-12 0,13 3 4 16,21 3-14-1,21-4-18-15,23 0 6 0,13-4-11 16,12 0 0-16,-2-5 0 15,-5-5 5-15,-11 0-5 16,-10-4 0-16,-14 0-8 16,-16-4 8-16,-20 3-4 15,-21-2 4-15,-18 7 2 16,-20 5 1-16,-11-5-3 16,0 1 0-16,-2 0-13 15,5-4 1-15,7-5-16 16,3-6-3-16,4-3-32 15,-1 0-120-15</inkml:trace>
  <inkml:trace contextRef="#ctx0" brushRef="#br0" timeOffset="427775.7342">22841 609 332 0,'3'2'43'16,"0"-4"-22"-16,-1-4-1 15,0 2 4-15,0 2 27 16,-2 4-11-16,2-2-18 16,-4 0 20-16,2 0-23 15,-2 0-7-15,2 0-5 0,0 0-2 16,0 0 4-16,0 0-6 15,0 0 1-15,0 0-8 16,0 0 2-16,0 2-6 16,-2 3 7-16,2 4 1 15,-5 17 0-15,-4 18 13 16,-2 29 0-16,-12 25 9 16,-1 29-13-16,-7 23 13 15,1 20-10-15,1 26-7 16,4 15-1-16,2 0-4 15,-2-1 0-15,1-11 1 16,-3-35-1-16,5-24 0 0,2-22-2 16,4-23 4-1,7-21-10-15,5-11 5 0,8-15-28 16,0-13 6-16,6-8-31 16,-1-11 12-16,4-6 18 15,-4-6-20-15,8-4-61 16</inkml:trace>
  <inkml:trace contextRef="#ctx0" brushRef="#br0" timeOffset="428248.236">21439 2307 391 0,'5'0'81'16,"2"-2"-81"-16,4 2 7 15,9 0 28-15,14 2 9 16,21 3-11-16,27-1 17 15,36-1-43-15,44 2 7 0,52-5-7 16,58-7 0-16,59-5-6 16,50-5-1-16,39-10-21 15,30-3 5-15,5-5-11 16,-16-2 27-16,-20 5-2 16,-45 4 3-16,-44 9-3 15,-47 4 2-15,-40 7 0 16,-42 0-3-16,-41 2 7 15,-46 4 6-15,-43 0 23 16,-30 2-7-16,-26-2-20 16,-13 2-6-16,-2 0-49 15,0 2 4-15,0-2-37 16,4 7 34-16,8 0-38 16,5 5-89-16</inkml:trace>
  <inkml:trace contextRef="#ctx0" brushRef="#br0" timeOffset="430641.3052">22824 359 257 0,'-7'-3'101'16,"0"2"-49"-16,3-2-37 16,4 2 13-16,-2-1 28 15,2 2-27-15,0 0-7 16,0 0-11-16,0 0-7 15,-3 3 7-15,-7 8 19 0,-11 9 7 16,-12 15-5 0,-17 14-32-16,-14 12 5 0,-5 10-5 15,-7 1-3-15,5-1 2 16,6-7-18-16,12-10-15 16,11-12 6-16,15-12-20 15,11-12 15-15,9-10 26 16,14-10 4-16,15-14-2 15,16-15-26-15,16-18 13 16,18-13 9-16,5-10-30 16,1-5 19-16,-4 0 14 15,-6 4 6-15,-7 5 9 16,-10 6 33-16,-13 7 11 16,-11 14 32-16,-11 8-14 0,-8 17-32 15,-5 7-39-15,-3 9 2 16,0 1-4-16,0 7-14 15,4 12 16-15,8 16 11 16,5 12-7-16,10 13-4 16,8 3 0-16,106 106 9 15,-112-150-11-15,4 1 2 16,3-4-4-16,-1-2 1 16,30 15-15-16,-3-7-39 15,-6-4-91-15</inkml:trace>
  <inkml:trace contextRef="#ctx0" brushRef="#br0" timeOffset="431564.1356">27124 1627 373 0,'-24'-5'105'15,"5"-1"-83"-15,4-2 4 16,8 1 7-16,3 7 9 15,1 0-42-15,3 0-6 16,3 3 2-16,3 6 4 16,8 2 15-16,6 9-1 15,9 9-12-15,7 6 9 16,4 3-5-16,2 0-1 16,-4 1 14-16,-7-3-16 0,-9-4 17 15,-8 2 19-15,-14 6 3 16,-23 4 6-16,-21 7-48 15,-30 4-3-15,-26 1-78 16,-22-1-160-16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0:42:54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7173 3188 131 0,'-3'-10'36'16,"-1"0"-4"-16,2 1-2 16,0 2 0-16,2-1-3 15,-2-2 9-15,2 0-19 16,-2-1 46-16,-1-2-22 15,1 3-10-15,2 4-31 16,-2 2-1-16,2 2-6 16,-3 2-17-16,1 3 14 15,-5 8 9-15,-1 5-8 0,-6 10 9 16,1 14-1-16,0 16 2 16,3 15-3-16,2 9 2 15,3 7 0-15,3 5-3 16,0-2 8-16,0 2-5 15,-3 0 2-15,0 4 0 16,1 8 17-16,0 4-19 16,-1 13 0-16,-1 4 1 15,-2-2 4-15,0 0-5 16,-3 7 0-16,-1-8 0 16,4-11-1-16,-3-4 1 15,1-3 0-15,4-10-2 16,-3-6-3-16,5-2 3 15,-1-3 1-15,1-6 1 16,-3-9-4-16,4-2 4 0,-7 3-11 16,-9 1 4-16,-2-1 4 15,-2-1 2-15,1-4-1 16,4-10 2-16,5-4-6 16,0 0 1-16,1-2 5 15,3-7-4-15,1-5 4 16,2 0 0-16,4-7 0 15,0 3 2-15,-4 7 4 16,-1 5-6-16,-2 4 3 16,0 5 3-16,-2-2-2 15,2-1 0-15,0-6-4 16,0-5 2-16,5-10-4 0,2-5 2 16,4-4 0-16,0-6 6 15,0 1-1-15,5-1-3 16,-3 4-2-16,1 5 2 15,0 4-8-15,-1 5-21 16,-2 2-42-16,5 1-9 16,1-3-73-16</inkml:trace>
  <inkml:trace contextRef="#ctx0" brushRef="#br0" timeOffset="1386.1641">4451 5418 186 0,'5'-9'35'0,"-1"2"7"16,-2 0-38-16,-2 4 7 15,-2 3 5-15,2 3 24 16,0-3 1-16,-2 0-16 15,2 0 3-15,0 3-28 16,0-1-23-16,0 7 23 16,0 12-4-16,0 13 4 15,-4 18 4-15,-1 15 5 0,-6 11-1 16,-2 4-8 0,-3 0 0-16,-4-2 12 0,2-2-9 15,0 1-3-15,5-5 1 16,0-2 4-16,1-5-6 15,1 4 1-15,-1 1 0 16,2 9-3-16,-3 1 7 16,-3 2-4-16,3-2 0 15,-1-5 4-15,1-9-6 16,-1-10 2-16,3-8 0 16,2-4-2-16,2-6 2 15,1-2-5-15,1-1 4 16,3-6-13-16,2-1 13 15,0-2 1-15,2-5 0 16,0-1-2-16,-2-4 3 0,3-3-1 16,-3-1 0-1,0 1 5-15,0-5-8 0,0 2 3 16,0 0 0-16,-3 0-2 16,3 2 4-16,-2 2-2 15,2 3 0-15,-2 0 2 16,2-2-4-16,0-3 2 15,0-5 0-15,0-3-5 16,2-2 1-16,-2-4 3 16,-2 0-28-16,4 3-68 15,0-2 18-15</inkml:trace>
  <inkml:trace contextRef="#ctx0" brushRef="#br0" timeOffset="5006.9941">10238 3848 126 0,'-11'0'0'0,"0"2"5"15,2-2 3-15,0 1-2 16,0 2 13-16,-2 1-2 16,0-2 12-16,0 1 16 15,-3-3-22-15,1 3-12 16,-5-3-8-16,-7 2 2 15,0 0-3-15,-6 2-2 16,-2 2 1-16,4 0-2 0,0 3 1 16,-2-2 0-16,2 0 15 15,1 2 1-15,-9-3 7 16,2-2-14-16,-5-2-9 16,-5 0 7-16,-4 0-7 15,-2 5 0-15,-5-4 0 16,2 6 4-16,-1-2-4 15,4 0 0-15,-1 2 0 16,4-1 10-16,-2-4-10 16,3 1 9-16,-2 2-9 15,0-1 4-15,-2-2-4 16,-4 4 0-16,-6-1 0 0,1-2 1 16,0 2-1-1,2-3 0-15,2-3-1 0,4 2 7 16,2-3-3-16,3 0 2 15,2 0-2-15,5 0 13 16,-2 0-14-16,4 0-2 16,-3 0 0-16,-1 0 4 15,0 1-5-15,-3 1 1 16,1 0 0-16,-3 0-4 16,-5 1 6-16,0-3-2 15,-2 2 0-15,2-2 6 16,4-2-6-16,3-1 0 15,3-1 0-15,1 2 13 16,5 1-12-16,1-2-1 16,-1 6 0-16,3-2-4 0,-2 3 1 15,-4 3-6-15,1-2 8 16,-4 1-7-16,-1 0 12 16,4 1-4-16,-1-5 0 15,3-1 4-15,6-1-5 16,2 0 1-16,5-1 0 15,4-1 0-15,4-1 2 16,1-1-2-16,2-2 0 16,-1 0 2-16,-1-1-9 15,-6-6 6-15,3-1 1 0,-3-1-8 16,2-5 9 0,1 1-1-16,3 0 0 0,1-1-4 15,3 3 2 1,5-3-4-16,2 2 2 0,1-2 3 15,6-3 0-15,1-2-2 16,2 1 1-16,5-2-8 16,3-2 8-16,-1 2 0 15,5-1-11-15,0-4 3 16,4 2-2-16,1-3 6 16,-1-4 4-16,5-3-1 15,-1 0 1-15,1 1-1 16,2-3-19-16,4 5-17 15,-2 2 12-15,4 4 17 16,-2 0 6-16,-2 6-9 0,3 2 10 16,-1 2 1-1,2 2 2-15,5 0 3 0,3 0-1 16,1-1 2-16,3 2-2 16,4-1-2-16,7 2-6 15,4-3 6-15,10 4-15 16,6-4-1-16,3 3-31 15,1 1 30-15,0-2 12 16,3 4 1-16,0 0 4 16,0 2 1-16,0 3-1 15,-1 4-5-15,-2 1 5 16,1 6 0-16,2 1 8 16,1 1-6-16,3 4 8 15,1 0-9-15,-1 3 0 0,0 0 8 16,-2 3-2-16,0-1-6 15,0 0 0-15,0 0-1 16,3-2 0-16,-7 2 2 16,0 0-1-16,-4-1-1 15,-8 0 0-15,-9 0 1 16,-6 4-1-16,-7 1 1 16,-7 2-2-16,-2 3 0 15,-4 3 1-15,-5 3 1 16,-4 0-1-16,-3 5 0 15,-1-1 1-15,-3 4 3 16,2 1-3-16,-4 0 1 16,-1-5-1-16,-1-4 10 0,-3-7-11 15,-3-6 4-15,-1-4-4 16,-1 2 2-16,0 0-2 16,-4 0 0-16,0 4 0 15,-4 0-1-15,-2 3 2 16,-4-2-1-16,-6 2 5 15,-3-3-5-15,-6 0 14 16,-8-1-12-16,-8-1-2 16,-8 1 4-16,-8-4-4 15,-1-1 0-15,5 1-1 16,3-5 3-16,3 0-5 16,5-3 3-16,-2 2 0 15,-5 1-1-15,-1-2 4 0,-8 2-3 16,-2 1 0-16,-4 0-2 15,0-1 1-15,4 2 1 16,7-5 0-16,6 2 8 16,10-1-1-16,8 1-6 15,6-2-1-15,1 2 3 16,5 0-4-16,-1 0 1 16,1 0 0-16,-1-1-2 15,-3 1 4-15,-4-1-2 16,-3 3 0-16,-5-1-2 15,-3 5-1-15,-1-2-8 16,2 5-3-16,0 0 4 0,2 2-15 16,4 1 10-1,3-1-15-15</inkml:trace>
  <inkml:trace contextRef="#ctx0" brushRef="#br0" timeOffset="7498.9376">7191 3270 137 0,'-9'-6'71'0,"2"0"-22"16,5 2-9-16,-1 0-15 16,1 4-5-16,2-2-16 15,0 2 1-15,0 0-10 16,2 0-9-16,-2 0-7 15,0 0-4-15,3 2-8 16,1 2 32-16,3 0 1 16,2 1 12-16,4 0 11 0,5 0-13 15,0-3 7-15,2 1-1 16,7-1-16-16,0-2 9 16,4 2-8-16,0-2 3 15,2 2-2-15,1 1-2 16,-1-2 0-16,0 2-3 15,2-2-2-15,-2 3 3 16,-4 1-7-16,0-1 8 16,-3 0-3-16,1 0 4 15,4-4 0-15,0 1 2 16,10-1 3-16,5 0-7 16,6 0 2-16,4-1-11 15,4-2 10-15,-4 3-7 16,-4 0 8-16,-2-1-2 15,-6 2 2-15,-3-1 0 0,-1 0 0 16,-3 0 2-16,0 3-5 16,3-2 3-16,-1 4-1 15,6-1-5-15,2-1-14 16,2 2 19-16,0-2 1 16,0 0 0-16,-2-3 0 15,-3 0 0-15,-4 0 0 16,1-3 5-16,-5 3-3 15,-5-3 2-15,-2 0-4 16,0 1 0-16,-2 0 1 0,-1 1-1 16,-2 1 0-1,1 0 0-15,-3 1 3 0,1-1-3 16,4 2 0 0,-1 0 2-16,1-2-8 0,0 3 4 15,2-6-1-15,-3 3 2 16,1 0-7-16,-2-2 5 15,2 4-4-15,-3 1 5 16,0-1-5-16,-1-1 5 16,-1 2-43-16</inkml:trace>
  <inkml:trace contextRef="#ctx0" brushRef="#br0" timeOffset="17112.9342">14005 2680 346 0,'-7'9'2'0,"-1"-4"-2"0,-1 0-25 16,2-3 25-16,5 8 23 15,2 4 8-15,2 4 22 16,5 3 13-16,2 6-34 16,-1 5 14-16,6 4-26 15,-3 5-14-15,-4 8 8 16,-5 8-13-16,-2 3 9 16,-11 6-4-16,-7 4 1 15,-7-2-2-15,-8-1-5 16,-5-8 0-16,-6-6 3 15,1-14 0-15,3-10-3 16,5-12 4-16,8-14-1 16,9-13-3-16,5-15-6 15,10-10-20-15,8-15 25 0,6-8-13 16,9-5 10-16,11 7-7 16,7 10 0-16,5 8 6 15,1 12 2-15,1 9-6 16,-5 10 1-16,-3 9-22 15,1 6 1-15,-1 8-22 16,-2 2-23-16,-2 3-50 16</inkml:trace>
  <inkml:trace contextRef="#ctx0" brushRef="#br0" timeOffset="17614.4372">14397 2999 367 0,'-2'7'89'0,"2"1"-89"16,0-4-7-16,2-1 7 16,3 10 6-16,0 3 5 15,-1 8-8-15,1 6 0 16,-3 4-3-16,-2-1 5 16,-2 2-12-16,-3-7 5 15,3-6-7-15,-2-8 8 16,1-4 2-16,3-8 4 15,0-2 12-15,0 0-9 16,3-2 16-16,-1-3-24 0,4 3-4 16,5-8-2-16,7-3 7 15,2 1-1-15,5 3 5 16,-3-3-2-16,-1 12-2 16,-9-3-1-16,-1 6 0 15,-1 6-6-15,-2 3 7 16,1 8-1-16,1 2 0 15,-6 3 3-15,0-4-6 16,-2-5 3-16,1-6 0 16,-1-6 33-16,4-11 11 15,8-14-38-15,13-13-6 16,11-14 6-16,8-14-3 16,3-4 6-16,1 3 13 15,-10 10-1-15,-9 14-11 0,-9 15 8 16,-11 11-18-1,-4 6-12-15,-7 5-18 0,0 4-91 16,0 2 26-16,2 8-49 16</inkml:trace>
  <inkml:trace contextRef="#ctx0" brushRef="#br0" timeOffset="20465.4132">11979 3176 244 0,'24'0'322'16,"-4"-2"-322"-16,-6-1-41 15,-7 0 1-15,-5 3 40 16,0 3 2-16,-2 8-2 15,0 5 21-15,2 6-13 16,0 10 0-16,3 10 10 16,-1 6-15-16,0 8 1 15,4 2-4-15,-2 3 8 16,1-5-13-16,-1-4 5 16,2-10-20-16,-4-10 13 0,3-10-13 15,-3-8 20 1,0-7 17-16,0-11 13 0,10-13-30 15,11-13-11 1,8-13 11-16,9-10 12 0,4-3-9 16,-9 10 3-16,-8 16-6 15,-12 12-7-15,-3 10 5 16,-5 8-8-16,0 5 7 16,2 8-3-16,2 3 10 15,3 8-4-15,2 6 0 16,-2 8-8-16,-5 3-6 15,-2-4-26-15,-5-2 17 16,-4-12 23-16,0-9 40 16,0-7 42-16,5-14-40 0,-1-10-36 15,11-17-7-15,8-19 1 16,8-15 0-16,7-2 46 16,0 6-29-16,-4 12-9 15,-12 21-8-15,-9 16-20 16,-6 8-44-16,-7 6-91 15,2 5-36-15</inkml:trace>
  <inkml:trace contextRef="#ctx0" brushRef="#br0" timeOffset="20983.8134">12933 3468 417 0,'-15'5'97'0,"5"-5"-72"16,6-5-18-16,4 2 45 16,0 3-18-16,2 0-28 0,5-2-6 15,7-2 0 1,12-4 1-16,12-2-3 0,14-1-41 15,6-9-41-15,2 2-34 16,-10 0-58-16</inkml:trace>
  <inkml:trace contextRef="#ctx0" brushRef="#br0" timeOffset="21133.3124">12993 3217 263 0,'2'0'236'15,"3"0"-218"-15,9-3-17 0,3-5 2 16,14 2 2 0,12-3-5-16,15-2-38 0,4 2-88 15</inkml:trace>
  <inkml:trace contextRef="#ctx0" brushRef="#br0" timeOffset="21905.8108">14374 3666 240 0,'0'-3'43'16,"2"2"-43"-16,0-2 0 16,4 3 8-16,3 3 25 15,11 1 5-15,7 6 38 16,15 2-9-16,14 1-43 15,15 6 3-15,14-4-21 16,15-1-5-16,12-1 5 16,4-8-5-16,0 2-1 15,-5-6 0-15,-10-2-13 16,-17-2 11-16,-19 2-24 16,-23-3 26-16,-15 0 5 15,-14-1-4-15,-11 2-1 16,-8-4-20-16,-5-1 3 0,-5-1 16 15,-4-1 2-15,-2-2 0 16,-3 2 16-16,3 1-16 16,4 1 18-16,7 4 21 15,2 0-38-15,7 2-1 16,2 1-1-16,4 2 0 16,10-1-5-16,5 6 12 15,13-2-7-15,13 6 11 16,3 2-7-16,4 2 20 15,-5 0-24-15,-7 2 0 0,-9 1 0 16,-8 1-1 0,-13-2-4-16,-5 2-2 0,-16 4-5 15,-18 3-38-15,-16 4-102 16,-12 0-130-16</inkml:trace>
  <inkml:trace contextRef="#ctx0" brushRef="#br0" timeOffset="23344.57">16500 3090 449 0,'2'-9'108'0,"0"0"-67"0,-4 1 8 15,0 1 10-15,2 7-47 16,0 0-12-16,-3 5-9 15,3 0-2-15,-2 15 11 16,-5 11 4-16,-6 19 4 16,-5 20-7-16,-4 20 8 15,-2 12-10-15,-3 2 1 16,7-3-21-16,7-9 20 16,5-14-26-16,4-13 5 15,8-14 14-15,4-8-33 16,0-11 17-16,-1-12 12 15,5-6 12-15,-2-10 6 16,8-10-5-16,6-12 0 0,8-8 13 16,1-12-12-1,0-6 30-15,-4 2-3 0,-8-1-26 16,-5 8 59-16,-8 2-51 16,1 8 15-16,-5 4 17 15,-2 6-20-15,-2 3 15 16,0 7-38-16,0 1-15 15,0 7-6-15,-4 4-26 16,-5 15 47-16,-3 10 1 16,-11 15 3-16,-8 9-8 15,-3 2-4-15,3-9 4 16,2-8-2-16,5-13 8 16,1-8-2-16,4-4 4 15,-4-3 2-15,-2-6-1 16,1 0 3-16,1-6 3 0,-1-7 21 15,0-7-30-15,-1-10 7 16,0-10 11-16,0-13-17 16,2-9 8-16,0-5-11 15,1 0 4-15,-1 3 16 16,6 9-18-16,-1 8 9 16,3 8-11-16,1 11-6 15,7 7 6-15,1 3-31 16,4 7-31-16,2 2-27 15,0 4-130-15,0 6 17 16</inkml:trace>
  <inkml:trace contextRef="#ctx0" brushRef="#br0" timeOffset="210418.6418">24340 3604 198 0,'-7'-7'38'15,"-2"-1"-9"-15,2 2 27 0,1 0 5 16,-1 0-6-16,2 4-35 16,3-1-11-16,0 3 19 15,4 0-26-15,-2-3-2 16,2 6 0-16,-2-3-11 16,3 1 11-16,-1-1-2 15,5 2 2-15,10 2 26 16,20 3-15-16,17 0-8 15,27 5 10-15,15 1-10 16,7-4 14-16,-1 1-11 16,-11-2-1-16,-10-2-3 15,-16-1-2-15,-19 2-11 0,-15-1-44 16,-11 1-103 0,-13 3-1-16</inkml:trace>
  <inkml:trace contextRef="#ctx0" brushRef="#br0" timeOffset="210790.3897">23192 3447 313 0,'0'0'71'16,"2"-2"-71"-16,0-1 0 15,7 3 3-15,11 3 42 16,15-1-28-16,15 0 14 16,10 2-18-16,9 2-4 15,0-2-9-15,-7 0 0 16,-6 0-24-16,-11 0-67 0,-9-4-164 16</inkml:trace>
  <inkml:trace contextRef="#ctx0" brushRef="#br0" timeOffset="211000.8803">23486 3282 429 0,'2'2'2'0,"1"1"-2"16,-3-2-21-16,-5 9 21 15,-4 16 26-15,-7 13-3 16,-8 15-21-16,-5 10 2 15,0 1-4-15,6-4-4 0,8-5 2 16,11-10-27-16,15-6-27 16,13-7-25-16</inkml:trace>
  <inkml:trace contextRef="#ctx0" brushRef="#br0" timeOffset="211202.8806">23929 3418 279 0,'-4'-36'159'16,"-5"4"-94"-16,3 8 29 0,0 7-3 16,4 6-72-1,2 7-19-15,2 4-5 0,-2 2-35 16,0 11 13 0,-2 9 24-16,0 16 1 0,-4 11-3 15,-1 18-65-15,-1 5-39 16,0 4-139-16</inkml:trace>
  <inkml:trace contextRef="#ctx0" brushRef="#br0" timeOffset="212228.4773">24511 7110 174 0,'-2'-2'162'0,"0"0"-73"0,2 0-27 16,0 1-6-16,0 2-26 15,2-1 10-15,-2 2 14 16,0-2-14-16,0 0 5 16,0-2-18-16,0 2-22 15,0 2-5-15,0-2-7 16,0 2-23-16,2 0-14 16,1 1-25-16,1 2 63 15,14 1 6-15,15 1 0 16,16-2 0-16,16 0-9 15,4-7-14-15,3-3-48 16,-10-1-156-16</inkml:trace>
  <inkml:trace contextRef="#ctx0" brushRef="#br0" timeOffset="212463.6803">25164 7095 436 0,'9'1'155'15,"-1"2"-132"-15,-2-3-23 16,-2-3 0-16,3 3 0 16,9 0-5-16,3-1 4 15,8 2-17-15,4-1 8 0,1 4-32 16,1 2-39-16,0 1-36 15</inkml:trace>
  <inkml:trace contextRef="#ctx0" brushRef="#br0" timeOffset="212745.1656">26139 6715 250 0,'-3'-16'326'0,"-1"4"-266"16,2 2-60 0,0 3 0-16,2 7-16 0,-2 3-18 15,-1 8 30-15,-4 8 8 16,-2 13-1-16,-1 8-3 16,-7 9 2-16,2 1 4 15,-1 3-6-15,3-4 0 16,2 0-7-16,4-2 5 15,5-4-14-15,0-9-8 16,4-2-24-16,0-6-15 16,0-6-66-16</inkml:trace>
  <inkml:trace contextRef="#ctx0" brushRef="#br0" timeOffset="230503.3738">29010 4267 106 0,'11'-4'130'0,"2"0"-121"15,3-2-6-15,-3 0 13 16,1 0 35-16,-1 3-2 16,1-2-19-16,-4-2 10 15,-3 4-9-15,0-2 0 0,-2 4-4 16,-1-1-22-16,-4 0 0 16,0 2-4-16,0-2 3 15,-2 4-2-15,0-2-2 16,-1-2-2-16,3 2-4 15,-2 2 8-15,2-4-2 16,-3 2 0-16,-3 0-3 16,-7 0-2-16,-10-2 2 15,-14 4-4-15,-19 0-10 16,-13 0-8-16,-18 1 16 16,-11 2 6-16,-10-3 3 15,-3-1 6-15,-2-1-4 0,5-1-1 16,8-3 25-16,7-4-25 15,12 0 12-15,6-5-7 16,3 1-3-16,-3-4 4 16,-4 2-7-16,-6 5 0 15,-1 0-5-15,-1 4-1 16,2-1 6-16,-2-2 0 16,0-5 2-16,2 0-1 15,3-6 1-15,0 1 4 16,5-4 5-16,6 0-8 15,5-2-3-15,1 0 0 16,3-2 0-16,1-2-4 16,1-1-1-16,2 2-3 15,-4-5 4-15,0 1-6 16,-5-2 10-16,3-2 0 0,7-1 3 16,4-2 9-16,3 0-11 15,8 0 10-15,5-2 8 16,2 1-7-16,6 2-6 15,8-4-4-15,7 5 1 16,5 3-6-16,5-3 1 16,10 1-5-16,8 3-9 15,6-1 4-15,13-1 12 16,8 2-6-16,9 1-5 16,11-1 7-16,13-1-14 15,13 4 3-15,17-1 6 16,14-1-13-16,16 5-9 0,9 4 10 15,8 6-1 1,3 4 9-16,6 8 0 0,8 8 9 16,10 7 0-16,9 8 5 15,14 9-1-15,8 7 0 16,13 7 4-16,0 6-5 16,-4 5 1-16,-10 0 0 15,-17 5-5-15,-23 5 6 16,-27-3-1-16,-26-2 0 15,-26-1 5-15,-22-5-5 16,-18 0 0-16,-16-3 0 16,-14 2 11-16,-17-4-8 15,-14 4 15-15,-12-1 3 0,-16 2 0 16,-11-2-4-16,-14-4-5 16,-11-2 1-16,-13-4 10 15,-9-5-22-15,-9-3 3 16,-6 0-4-16,-8-4 3 15,3-2-7-15,0 0 0 16,2-1-26-16,4-4-2 16,10-3-31-16,0-4-45 15</inkml:trace>
  <inkml:trace contextRef="#ctx0" brushRef="#br0" timeOffset="231804.4389">23424 7439 134 0,'-8'0'122'0,"-2"-2"-68"16,-3-3-19-16,-8-2 7 15,1 2-13-15,-7-2 6 16,1 3 3-16,-6-2-1 16,-4 2-10-16,-8-2-21 15,-14 2 0-15,-20 4-6 0,-24 2-8 16,-27 2 4-1,-25 4-5-15,-22 0 9 0,-9-2 1 16,-8-2 5-16,0-2-6 16,-3-5 1-16,6-6 9 15,-2-5 20-15,1-9-23 16,1-11-2-16,1-7 2 16,6-8 0-16,16-4 57 15,24-2-17-15,33 3-27 16,35 4-20-16,28 5-41 15,20-3-1-15,18-3 24 16,21-9-16-16,24-10-3 16,33-7 1-16,38-3-3 0,41 4 10 15,38 4-8 1,37 12 13-16,26 7-6 0,19 12-1 16,8 13 23-16,9 10 4 15,-3 12 2-15,-8 9-1 16,-6 10 5-16,-10 8-2 15,-20 7 0-15,-26 10 0 16,-27 9 0-16,-29 7 0 16,-27 12 0-16,-26 6-3 15,-23 3 6-15,-24-1 1 16,-25-4 5-16,-27-3 2 16,-23 1 24-16,-19-4-19 0,-20-1-6 15,-14-3 12-15,-13-1-19 16,-17-7 6-16,-16-6-5 15,-15-4-1 1,-17-3 21-16,-8-8-16 0,-5-1-3 16,7-1-5-16,4-5-1 15,12-4-13-15,8-4 5 16,14-8-22-16,20-6 25 16,21-7-19-16,23-4-151 15</inkml:trace>
  <inkml:trace contextRef="#ctx0" brushRef="#br0" timeOffset="293406.9245">29469 9073 168 0,'7'0'47'0,"-5"0"-11"15,2-2-19-15,-4 2-10 16,2 0 11-16,-2-2-2 15,0 2 3-15,0 2 5 16,2-2-12-16,-4 0 11 16,0 0-5-16,4 2-4 15,-2-4 7-15,0 4-13 16,0-2-6-16,2 0-1 0,1 0-1 16,-3 2 0-1,0-2 0-15,0 3 1 0,5 2 9 16,-3 4-9-16,2 0 3 15,1 1 13-15,-1 3-14 16,-2-4 11-16,2 3 4 16,-1 5-17-16,2-3 14 15,-5 4-6-15,-3 42-6 16,1-50 12-16,-1-2-10 16,3 1-4-16,0-2-1 15,0 7 3-15,3-2-6 16,-3-4 3-16,2 0 0 15,1-4-3-15,-3-2 5 16,2 2-2-16,0-2 0 16,0 2 2-16,-2-2-5 0,3 3 3 15,-1-4-14-15,0 3-34 16,4 1-143-16</inkml:trace>
  <inkml:trace contextRef="#ctx0" brushRef="#br0" timeOffset="294804.4121">29552 9110 113 0,'-3'-9'42'0,"1"4"6"0,-1-4-3 16,-1 4-11-16,4-2 10 15,0 3-11-15,0 1-13 16,-2 0-6-16,2 3-14 16,0 0 0-16,0 0 0 15,0 0 4-15,0 0-7 16,0 0 3-16,0 0 0 16,2 0-4-16,-2 0 7 15,-2 0-3-15,2 0 1 16,-2-1 5-16,2-2-8 15,-2 2 2-15,0-3 0 16,-3-2 14-16,3 2-14 0,0-1 15 16,-1 2 4-16,1-1-10 15,2 2 22-15,-3-1-11 16,3 1-15-16,3 2-3 16,-3 0-1-16,0 2-2 15,0-2-2-15,0 0-15 16,-3 3 13-16,3 1-2 15,0-1 7-15,5 8-1 16,-2 0 5-16,1 6-4 16,1 2 4-16,-3 3-3 15,-2 1 10-15,-2 3-5 16,-1-3-6-16,1 1 5 0,0 1-5 16,2-4 0-1,4-1 1-15,1-5 4 0,1 1-5 16,1-2 0-16,-2-4 0 15,1 0-2-15,-3-2 5 16,-1 1-3-16,-2-4 1 16,2 5 4-16,0-2 1 15,-2 3-6-15,2-4 1 16,0 3-3-16,3-1 2 16,-1-1-29-16,1 0-122 15</inkml:trace>
  <inkml:trace contextRef="#ctx0" brushRef="#br0" timeOffset="330127.3056">26074 3735 122 0,'-2'-10'34'15,"0"5"2"-15,2 1 6 16,-2-3 9-16,2 1-30 16,0 1 5-16,-3-4 11 15,3 1-6-15,-2 3-7 0,2 0-12 16,0 4 0-16,2-2-12 15,-4 3-6-15,2 0 3 16,0 3-8-16,0-3 2 16,0 3 9-16,0 4 3 15,2 1 8-15,1 5 14 16,-1 10-19-16,0 7 11 16,0 9-2-16,-4 16 8 15,-7 13 13-15,-7 16-29 16,-6 12 11-16,-7 8-2 15,5 9-8-15,-1-1 13 16,11 1-21-16,6-6 0 0,5-6 0 16,3-9 6-16,3-7-6 15,-1-11 0-15,0-10 1 16,0-12-9-16,-2-10 4 16,2-8 2-16,-4-10-1 15,2-6-14-15,0-6 8 16,0-3 0-16,0-5-5 15,0-1 6-15,2-3-22 16,-2 2-7-16,0-2 5 16,5 3-33-16,2 0-44 15</inkml:trace>
  <inkml:trace contextRef="#ctx0" brushRef="#br0" timeOffset="330758.2897">25822 5150 127 0,'0'5'91'0,"-2"-1"-70"0,-1-4-10 15,3 3 23-15,3-2 34 16,-3 2-30-16,0-2-19 15,2-1 13-15,3 0-10 16,8 0 11-16,14-1 11 16,14-6-26-16,23 1 13 15,22-2-25-15,24-4-3 16,26 0-3-16,22-5-4 16,21-2-13-16,10-5 11 15,-2-3-8-15,-7 1 10 16,-8 6-8-16,-13-1-10 15,-26 7 19-15,-21 2-10 16,-27 1 12-16,-27 2-11 0,-25 2-61 16,-16 6-42-16,-7 1-20 15</inkml:trace>
  <inkml:trace contextRef="#ctx0" brushRef="#br0" timeOffset="331943.6193">23653 5259 142 0,'10'-19'52'16,"-6"3"29"-16,-4 3-6 16,0 1-15-16,0 4 14 0,-2 2-19 15,-4 0 1 1,4 0 5-16,0 3-18 0,0 0 3 15,2 2-46-15,0 1-22 16,0 4-6-16,0 3-3 16,0 12 31-16,-2 13 10 15,2 11-4-15,-5 14 2 16,1 7-4-16,-8 8 1 16,-3 5 15-16,-5 2-19 15,-2 8 6-15,-5 2-7 16,1 10-25-16,-3 8-64 15,-1-5 89-15,4-3 0 16,5-11 4-16,4-12-3 16,5-15-1-16,4-1 0 0,5-3 1 15,3-3-3-15,3-4 1 16,-1-2-6-16,0-3 0 16,-2-5-16-16,0-2-19 15,0-4-61-15,2-2-62 16</inkml:trace>
  <inkml:trace contextRef="#ctx0" brushRef="#br0" timeOffset="332715.2862">23535 5486 207 0,'4'6'48'16,"1"2"-26"-16,-5-6-1 15,0 4 31-15,0-1-20 16,2 2-19-16,-2-2 9 15,0 4-19-15,0-1 9 16,-2 0 11-16,-16 4-8 16,-17 7 1-16,-28 6-16 15,-28 5 1-15,-34 0-5 16,-29 1-19-16,-26-7-9 16,-17-4 32-16,-10-11 2 15,6-2 50-15,9-6-21 16,17-1-8-16,16 3 1 0,19-1-17 15,8 2 7-15,14-1-7 16,15 2-3-16,16-3-8 16,10 2-1-16,10-3-9 15,11 4 8-15,11-5 7 16,12 2-1-16,12-2 0 16,11 0 6-16,5 0-6 15,5 0 4-15,0-2 0 16,2 2 11-16,1-3-12 15,-1 3 4-15,0 0-7 16,0-2 6-16,0 4-4 16,-2-2 0-16,0 0-1 0,0 0 1 15,-2 0-2-15,0 0 0 16,2 0-3-16,0 0-7 16,0 3-1-16,0-3-36 15,0 0-25-15,0 0 22 16,0 0 3-16,2-3-5 15,-2 3-42-15</inkml:trace>
  <inkml:trace contextRef="#ctx0" brushRef="#br0" timeOffset="343825.7636">10040 12909 105 0,'54'-37'29'0,"104"-86"-29"16,-141 103 0-16,-1-2 3 16,-5 4-1-16,-7 0 31 15,10-14-26-15,-12 3-7 16,-14 12-14-16</inkml:trace>
  <inkml:trace contextRef="#ctx0" brushRef="#br0" timeOffset="350676.6445">5708 14538 134 0,'-4'-9'106'0,"0"4"-64"15,-1-3-22-15,0 4 5 16,3 0-3-16,2 4 10 16,-2-2 12-16,0 0-11 15,-1 2 0-15,3 0-8 16,-2 0-15-16,2 0-8 15,2 0-2-15,1 2-22 16,6 0 20-16,4 2 3 16,5 6-1-16,8 6 0 15,9 8 0-15,0 6-5 16,5 11 5-16,2 2 0 16,1 7-2-16,-3 0 0 15,-3-1 2-15,-2-5 0 16,-7-4 3-16,-4-4-8 0,-1-10 1 15,-7 2 4-15,-3 0-6 16,-4-1 9-16,-5 2-3 16,-4-3 0-16,-2 1-1 15,-3 0-4-15,-1 1 5 16,-5-1 0-16,-3-1-5 16,-6-3 3-16,0 4-3 15,-4-1 2-15,-1-2-19 16,0 2 11-16,-1-4-4 15,-3 1 0-15,-2-2-1 0,-5-3 2 16,-4-4 7-16,-2 5 5 16,-7-6 2-16,-1-1-6 15,0 2-1-15,-2-2-24 16,-2 2 9-16,-2-1 12 16,1 1 3-16,-5 0 2 15,-4 0 3-15,-4-1 2 16,-1 4 1-16,-2-3 0 15,-5 0-1-15,1 1 1 16,-4 5-1-16,6-8 0 16,1 3 3-16,-1-4-3 15,2 4 2-15,-3-1-1 16,-4-4 15-16,-2 3-4 16,1-4 4-16,6-1-4 15,2 1-10-15,9 0 2 0,2 3-4 16,2-1 0-16,-3 0-2 15,-1 4 6-15,-6-6-4 16,2 3 0-16,-3-1 6 16,-5-2-2-16,-2 3-3 15,0-3 4-15,-1 0 10 16,-2-4-15-16,6 0 1 16,0-1 0-16,3 5 3 15,-3-6-5-15,1-1 1 16,-3 3 0-16,-6-2-3 0,-8 2-1 15,3-1-3-15,-3-4 6 16,4 4 2-16,8-4 0 16,13 0-1-16,4 0 1 15,6-4-3-15,1-5-5 16,-1 4-8-16,-2-3 7 16,-4-6-12-16,-6-3 4 15,-3 3-7-15,-8-8 23 16,2 2 6-16,-3-2 5 15,-1 0 3-15,4 1 2 16,2-5 5-16,1-1 1 16,3 1-20-16,0-2-1 15,2-4 3-15,-7 2-3 16,-1 2-1-16,-8-4 15 16,1 6 23-16,6-5-4 15,11 3-14-15,12 6-8 0,14-4 15 16,10 2-17-16,12 0-8 15,3 1-2-15,8-3-7 16,6-3 1-16,6-1-20 16,4-5 9-16,3 2 15 15,7-3-4-15,3 1 6 16,0 0 0-16,9-2 2 16,6-3-4-16,15-4 2 15,7-2 0-15,6 0-6 16,-2 0-3-16,1 6 5 15,-9-2 2-15,-1 8-1 0,3-1 2 16,4 5 1-16,10 0 0 16,8 2 0-16,7-2 3 15,14 0-3-15,7 0 1 16,6-2 3-16,7 4 1 16,1-7-5-16,1 3 3 15,-3 0-3-15,5-2 1 16,0 2-1-16,-3 5 0 15,1 1-3-15,-3 1 1 16,3 4 2-16,-5 2 0 16,2 3-5-16,5 2 3 15,-2 5 2-15,-3 0-2 16,-2 5 4-16,-6-3-3 0,-3 4 1 16,-2 1 0-1,-3 2-6-15,2 2 2 0,-2 0-10 16,1 6-3-16,-2 0 3 15,-10 4 11-15,-10 0-6 16,-8 2 9-16,-7-1 0 16,-6 6 1-16,1-3-1 15,1 0 0-15,1 3 4 16,1 0-8-16,-3 1-3 16,-5 4-1-16,-5 0 3 15,-11 2 9-15,-1 4-4 16,-7-4 0-16,-5 6 4 0,0 3-3 15,2 0-1 1,2-1 0-16,5 1-1 0,6-3 1 16,3-2-8-16,-3-11-9 15,1-2-22-15,-9-7 11 16,-7-2 0-16,-7-4-4 16,-4-2-7-16,-4 5-7 15</inkml:trace>
  <inkml:trace contextRef="#ctx0" brushRef="#br0" timeOffset="398052.907">30221 17293 176 0,'0'0'81'0,"0"0"-16"15,2-3-1-15,-2 3 9 16,2 0-31-16,-2 0-8 16,0 0-5-16,2 0 0 15,-2-5 9-15,0 5-15 16,0 0 0-16,0 0 1 16,0 0-11-16,0 0-9 0,0 0-4 15,0 0-22-15,0 0 8 16,0 5-22-16,-6-2 36 15,-2 6 0-15,0 5 3 16,-5-1-1-16,-3 6-1 16,0-5 1-16,-4-2 10 15,-3 1-8-15,-1-3-2 16,-10-1 9-16,-8-2-9 16,-3-5 1-16,-3-2-3 15,-1-6 0-15,2-2-2 16,6-2 3-16,8 2-1 15,6-1 0-15,6-3 6 16,2 5-6-16,6 0 1 16,4-2 3-16,2 9-2 15,5-3-2-15,2 3-5 0,0 0 5 16,0 0-21-16,2 0-18 16,-2 0-46-16,0 0-74 15</inkml:trace>
  <inkml:trace contextRef="#ctx0" brushRef="#br0" timeOffset="419878.1393">13076 12356 328 0,'15'2'99'0,"-3"-4"-83"0,-8 2 2 16,-4 0 52-16,-2-2-9 15,2-1-4-15,0 3-14 16,0 0-31-16,-2 0 12 15,2 0-5-15,0 0-15 16,0 0 18-16,0 0-22 16,-2 0 1-16,-1 0-3 15,-10 3 2-15,-130 17-17 16,74-11 0-16,-10-2-23 16,-5 0 3-16,-3-2-32 0,-76 5 44 15,3-1 25 1,13-6 0-16,24 2 9 0,27-5-6 15,23 0 4-15,22-3 11 16,17-1-5-16,14 3-9 16,13-4-8-16,9-1-60 15,12-7 13-15,8-6 41 16,17-5-7-16,11-8 7 16,13 3 4-16,1 0 6 15,-4 3 5-15,-6 6-4 16,-16 8 11-16,-16 4 4 15,-10 1 0-15,-12 7 17 16,-5 0-29-16,-6 0 4 16,-16 5-15-16,-8 3 13 15,-13 6-6-15,-7 10 0 0,-3 10 7 16,5 6-9-16,3 8 2 16,10-2-1-16,11 1-1 15,13-10 4-15,14-6-1 16,18-6 17-16,18-4 8 15,21-8 18-15,23-4-27 16,16-3-17-16,6-4-3 16,-8 2-108-16,-21 8-187 15</inkml:trace>
  <inkml:trace contextRef="#ctx0" brushRef="#br0" timeOffset="460227.9705">15888 8306 231 0,'-2'12'38'0,"4"-5"-38"16,-2-9-4-16,0 2 4 15,-2 0 10-15,2 0-8 16,0 0 12-16,0 0 2 15,0-1-9-15,0 1 5 16,0 0-12-16,0 1 0 16,0 1 4-16,2 6 0 15,-2 8 30-15,6 16-2 16,-4 11-23-16,0 23 31 16,-2 20-10-16,0 20-4 0,-4 17 4 15,-8 13-16-15,-3 13 2 16,-3 3 3-16,-3 8-18 15,2 13 13-15,-2 8-14 16,-1 7 1-16,-9 20-6 16,-5 7 7-16,-4-9-2 15,3-7 0-15,0-14 4 16,8-25-9-16,6-5-11 16,2-13 14-16,5-13-5 15,5-10-10-15,3-14 7 16,6-26 3-16,2-14-8 15,4-12-22-15,0-14-33 0,0-8-69 16</inkml:trace>
  <inkml:trace contextRef="#ctx0" brushRef="#br0" timeOffset="460718.9704">13932 11035 424 0,'-5'0'104'0,"8"-3"-101"15,12 1-3-15,21-1 2 16,29 1 0-16,33 0-1 16,42 0-1-16,38-1-7 15,45 2-3-15,43-3 10 16,48-3 2-16,51 0-2 15,39 1 0-15,21 2 4 16,13 1-2-16,-10 6 3 0,-21-2-1 16,-23-1 0-16,-34-1 3 15,-33-3-7-15,-39 0 0 16,-41-2-1-16,-44-2 1 16,-39-1 0-16,-40 4 0 15,-29-2-11-15,-23 5 0 16,-13 1-70-16,-13 4-34 15,-12-1-49-15</inkml:trace>
  <inkml:trace contextRef="#ctx0" brushRef="#br0" timeOffset="462366.1014">18073 9392 103 0,'-13'7'15'0,"-3"-6"3"0,1 3 31 16,1 1-4-16,-5 0-13 15,-2 4-3-15,-3-1-9 16,-3 4 11-16,-5 2-5 15,1 0-24-15,-2 1 6 16,-5 5-5-16,-4-1 0 16,-1-1 7-16,-3 3-5 15,-1-2 6-15,1 1-3 16,-4-1 3-16,1 4 9 16,0 0-13-16,2 3-4 0,3-3-2 15,-1 5 4-15,3 1-3 16,0 3 4-16,-1-1-3 15,-1 6 5-15,-6-1-8 16,-1 2 1-16,0-1 1 16,2-2 3-16,3-3-5 15,5-4 0-15,5-7 6 16,5 0-6-16,2-1 0 16,0 0 1-16,-4 3 4 15,-3 2-3-15,-7 4-2 16,1 2 0-16,0 4 3 15,-3 0-3-15,3 2 0 16,1-1 1-16,4-2-4 16,1-2 5-16,3-4-2 0,6-1 0 15,0-6 4-15,3-1 0 16,0-1-4-16,-1 1 0 16,-6 4 3-16,0-2-3 15,-6 4 0-15,0 0 0 16,-1-3 5-16,2 0-5 15,3-3 0-15,4-2 0 16,2-7-1-16,5 0 1 16,1 1 0-16,2 0-1 15,-4 2 3-15,1 2-5 16,-2 2 3-16,-1 2 0 16,-2-2 3-16,3 2 0 15,-5-1-3-15,0-1 3 0,-2 1 2 16,1 0 1-16,1 1-6 15,0 1 0-15,-2 4 7 16,0 1-4-16,-4 2-2 16,-1 4 0-16,-7 0 3 15,1 0-4-15,-2 1 0 16,-1-4 0-16,-3 2 0 16,-2-2 7-16,3 2-3 15,3-1-1-15,1 2 2 16,3 4 0-16,0 0-5 15,-3 4 0-15,3-2-5 16,-2 0 7-16,-3-1-2 0,-1-2 0 16,1-2 2-1,-1 0-4-15,1 1 2 0,0-1 0 16,2-1-3-16,6 0 4 16,3-2-1-16,-3 0 0 15,6 2 4-15,-3-1-5 16,3-1 1-16,2-2 0 15,4-3-1-15,3-1 4 16,-3 3-3-16,4-1 6 16,-2 1-1-16,3-6-4 15,2-1-1-15,4-6 0 16,6-2 5-16,-1-2-3 16,2 0-2-16,0-2 0 0,3-2 4 15,-5 0-9-15,2 0 5 16,-2 2-12-16,1-2 3 15,1-3-24-15,5-3-8 16,0 3-86-16,6-9-120 16</inkml:trace>
  <inkml:trace contextRef="#ctx0" brushRef="#br0" timeOffset="463338.6083">15865 8412 165 0,'4'-17'30'0,"-2"-2"7"16,-2 1 34-16,-2 2-18 16,0 4-15-16,0 0-5 15,0 4 24-15,2-2-33 16,-4 3 0-16,4 2 3 15,-2 0-15-15,2 4-4 16,0-2-8-16,-2 6-25 16,0-2 10-16,-2 4 7 15,-7 7 8-15,-5 8 3 16,-9 7 2-16,-8 14-1 16,-5 7-3-16,-2 4 10 15,0 0-13-15,0 0 4 0,4-6-2 16,3-6 0-16,6-3 6 15,9-9-12-15,5-8 3 16,6-6 3-16,5-9 0 16,4-6 0-16,7-10-2 15,11-16-27-15,12-13 18 16,12-13 10-16,12-13-33 16,6-7 5-16,0 1 27 15,-1-3-5-15,-8 7 7 16,-6 12 7-16,-11 13 1 15,-12 14 16-15,-8 12-8 16,-8 7-14-16,-3 5-4 0,-3 8-10 16,0 1 12-16,3 9 5 15,0 6-4-15,1 9 17 16,3 11-5-16,3 8-6 16,0 6 4-16,5 0-8 15,0 5-2-15,5-9-1 16,3-1-19-16,2-4-58 15,4-6-147-15</inkml:trace>
  <inkml:trace contextRef="#ctx0" brushRef="#br0" timeOffset="464420.0451">19601 10724 148 0,'0'4'88'0,"2"-2"-72"16,2-2 13-16,1 0 35 16,1-2-19-16,4 2 2 15,-4-2-6-15,3 0-5 16,-3 0 8-16,-1 2-22 15,-2 2 1-15,-1-2-5 16,-2 0-9-16,0 2 15 16,0-2-10-16,0 0-10 15,2 2 13-15,-4-2-16 16,2 2 9-16,0-2 2 0,0 0-10 16,0 0 1-16,-2 0-3 15,2 0-2-15,0 2-4 16,0-2 0-16,0 0 1 15,2 0-1-15,-2 3-9 16,4 4 15-16,5 3 0 16,4 6 0-16,9 6 2 15,5 6-2-15,9 2 0 16,4 0 5-16,5-4-1 16,2-2 2-16,-1-4-5 15,1-4 1-15,-5-4 6 16,-6-2-3-16,-7-3-5 15,-11-1 0-15,-9-4 2 16,-5 1-9-16,-2-1 6 0,-10 9 1 16,-15 4 36-16,-17 12-35 15,-16 7 3-15,-13 6-4 16,-9 0-24-16,1 1-59 16,5-2-179-16</inkml:trace>
  <inkml:trace contextRef="#ctx0" brushRef="#br0" timeOffset="490406.1679">3740 14584 153 0,'-2'-2'52'0,"-1"0"-2"0,1 0-12 16,2-1-3-16,2 3-17 16,-2 0-17-16,3 0 3 15,-3 0-4-15,0 0 0 16,0 0 4-16,0 0-2 16,-3 0-2-16,3 0-6 15,0 0 6-15,0 0-22 16,0 0 15-16,-2 7 4 15,2 3 6-15,-2-2 2 16,2 6-5-16,-2 5 0 16,2-7 11-16,0 2-9 0,2 6 3 15,0 1 11 1,3 9-3-16,-1 2-1 0,0 4-12 16,2-1 2-16,0-3-2 15,1-6 2-15,-3-8-2 16,0-4 5-16,-2-8 1 15,-2-2 39-15,2-4-4 16,-2-3-9-16,4-4-9 16,0-7-23-16,5-16-9 15,1-10 3-15,11-15-8 16,6-9 0-16,6-4 7 16,5-2-10-16,7 0 13 15,1 2-1-15,1 3 5 16,-3 5 13-16,-6 8-10 15,47-61 5-15,-81 101-7 16,-2 3 2-16,4-2 4 0,-4 4-2 16,4-7-3-16,-1-3-2 15,-1 4 7-15,2-1-7 16,2 2 0-16,-2-3 0 16,1 6 7-16,-3-1-2 15,-2 1 10-15,0 4 2 16,-2 0-7-16,-2 3 6 15,2 1-10-15,0-1 1 16,0 2 8-16,0 0-14 16,0 0-2-16,0-3-4 15,0 3-40-15,2 0-14 16,2 0-77-16,-2-2-18 16</inkml:trace>
  <inkml:trace contextRef="#ctx0" brushRef="#br0" timeOffset="536455.8188">10516 11439 278 0,'3'-9'80'0,"-6"-3"-48"16,-3 4 14-16,-1-1-31 0,3 6-5 15,0 1-8-15,4 2 2 16,-3 2 3-16,3-2-5 15,0 2 5-15,-2-2 13 16,2 1-20-16,-7 5 0 16,-2 6-2-16,-6 11 5 15,-10 13-3-15,-10 18 0 16,-10 15 1-16,-5 6-7 16,-7 12 12-16,-5-1-7 15,-4 0 1-15,2 1 0 16,-3-1 0-16,3 0 1 15,-1 4-1-15,3 2 0 0,-5 3-4 16,0-2-2-16,2-2-7 16,3-3-11-16,1-6 16 15,3-6 4-15,5-3 3 16,0-4-1-16,1-4 4 16,-4 1 2-16,-2 2 1 15,-2 4-1-15,-4 3-3 16,1-2-1-16,1-1-5 15,6-1 3-15,2 1-11 16,4 3-32-16,-2-2 43 16,6 8-87-16,-6 0 89 15,3-11 44-15,0-7-44 16,0-3-11-16,-5-9 2 16,4-3 2-16,-4 2 0 15,0 0 3-15,-4 1 1 0,0-1 0 16,-4-1 3-16,-3-3-3 15,1-7 9-15,-3-1-1 16,-1-4-1-16,6-3 1 16,5 4-3-16,-1-3 3 15,2 13-3-15,2-5 0 16,1 7-2-16,-3 4 0 16,3-7 16-16,-3-4-16 15,5-4-4-15,4-8 1 16,6-2 3-16,4-8-3 15,3-4 2-15,1 3 1 0,0-3 12 16,-6 0-12-16,-3 1 6 16,-4 4-10-16,-6 1 4 15,-6 6 0-15,-4 4 13 16,0-1 12-16,1-8-23 16,5 1 12-16,5-7-13 15,7-4 0-15,-1-1 0 16,3-2 15-16,2 2 4 15,1-2-11-15,2-2-9 16,3 2 1-16,1-4 5 16,4 0-6-16,0 0-14 15,0-4-1-15,-2-1 10 16,-3-6 5-16,-1 0 1 16,-3-4 0-16,2-5-1 15,2 0 2-15,1 1 0 16,2-5 5-16,0-1-6 0,2-2-2 15,4-3 1-15,3-13 0 16,4 1 1-16,3-2 0 16,1-5 1-16,5 6 9 15,3-7-11-15,1-1 0 16,5-8 0-16,24-110-4 16,-17 130 3-16,3 8-2 15,0-8 0-15,4 1 2 16,12-36-7-16,5-6 0 15,6-4 0-15,0-5 6 0,1 0 2 16,0 4 0-16,0 5 5 16,0 6-3-16,-3 3-2 15,-1 3 0-15,3 2 1 16,2-9 1-16,-1-1 0 16,6-11-2-16,3-14 1 15,7-11-3-15,1-6-2 16,5 0 4-16,-2 1 0 15,-2 15 3-15,-2 12 0 16,-7 10-3-16,-1 5 0 16,1 5 3-16,2 2-3 15,5-5 2-15,4-3-1 16,2-4 0-16,2-6-1 16,1-8 3-16,-1-5 0 15,-2-1 5-15,-2-4-8 0,-2 0 0 16,0 2 0-16,2-1 0 15,1 3 0-15,5 3 0 16,4 4 1-16,3 2-3 16,1 3 1-16,4 4 1 15,0 7-2-15,1 4 1 16,2 4 1-16,1 5 0 16,0 2 1-16,5 2 0 15,2 1-1-15,4-3 0 16,3 5-3-16,2 0 5 0,2 1-2 15,-3 4 0-15,1 0 0 16,-1 2-1-16,-4 0 1 16,-7 5 0-16,1 4-4 15,-7 3 5-15,-3 8-1 16,2 1 0-16,2 4 0 16,4 0-4-16,2 5 3 15,4 4-2-15,3 3 1 16,-3 9-3-16,-5 3 5 15,-6 3-4-15,-5 6 7 16,-7 4-5-16,-6 2 2 16,-7 4 0-16,-6 5 1 15,-3 4-1-15,-1 3 0 16,-5 5 0-16,-3 1 3 16,1 2-2-16,0 2-1 0,-2 0 1 15,-3 4-4-15,-4 0 1 16,-4 0 2-16,-4 5-2 15,-6-2 2-15,-4 4 5 16,-11-1-5-16,-5 4 2 16,-8 0 2-16,-8-2-3 15,-4 0 3-15,-2-3-4 16,0-5-3-16,-2 0 0 16,0 0-13-16,-3 0-13 15,1-2-14-15,-2-1-16 16,1-9 1-16,3-4-42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0:54:36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5241 10814 596 0,'0'-7'79'0,"2"5"-79"0,-4 2-48 16,2 0 42-16,2 0 6 16,0 7 9-16,0 7 25 15,2 6-15-15,1 8 6 16,-1 7-2-16,-2 6-12 16,-2 10 15-16,-4 5-25 15,-5 6 3-15,-2 8-8 16,-2 1-6-16,2 1-13 15,1-8-10-15,8-10-22 16,4-14 24-16,6-13 11 16,-4-14 20-16,5-11 35 15,1-14-8-15,6-16-8 16,7-8 0-16,4-8 7 16,-3 1 10-16,-2 9-36 15,-6 14-3-15,-7 10-1 0,-3 10-12 16,3 9 16-16,3 9 1 15,1 8 5-15,1 6-4 16,-2 5-2-16,2 4-3 16,-5-3-1-16,0-8-14 15,-3-4-10-15,2-10 27 16,-2-8 1-16,5-12 38 16,9-20-9-16,11-16-11 15,9-20 20-15,12-12-16 16,-1 0-4-16,-7 11-18 15,-10 22-3-15,-14 14-103 16,-13 21-127-16,-12 12-157 0</inkml:trace>
  <inkml:trace contextRef="#ctx0" brushRef="#br0" timeOffset="516.3756">6348 10624 440 0,'11'-6'161'0,"-4"2"-115"16,-5 0-41-16,1 4 37 15,-6 1 31-15,3 2-54 16,0-2-1-16,-2 2-17 16,-5-2-1-16,-10 2-31 15,-15 1-13-15,-13 1 33 16,-10 7-5-16,-5 7-32 16,2 1 19-16,7-1-16 15,13 1 16-15,9-6 20 16,11-7-7-16,9-2 3 0,9-3 5 15,2 3 8 1,7-1 22-16,3 2-5 0,-2 4 1 16,6 0 22-16,-1 2-5 15,-4 2 4-15,1 6 14 16,-5 6-9-16,-7 12-3 16,-5 8-32-16,-7 13-9 15,-1 3 0-15,-5-6-17 16,5-8 3-16,5-12 1 15,8-14-20-15,4-12 6 16,11-8-9-16,14-11-67 16,14-16-56-16,13-8-46 15</inkml:trace>
  <inkml:trace contextRef="#ctx0" brushRef="#br0" timeOffset="713.374">6462 10780 598 0,'-2'-6'113'0,"2"2"-85"16,-2 4-3-16,-1-2 16 15,6 4-41-15,-3 8 9 16,-3 12 2-16,-4 12-11 16,1 18-17-16,-10 10-36 15,3 6-115-15,2-8-41 16,4-7-66-16</inkml:trace>
  <inkml:trace contextRef="#ctx0" brushRef="#br0" timeOffset="1115.8782">6651 10696 559 0,'0'-4'133'16,"0"1"-130"-16,0 3 3 15,2 0-6-15,-2 3-18 16,7-1 13-16,9 2 1 16,11-2 4-16,13-4 0 15,11-2 1-15,3-1-1 16,-6-7 0-16,-5 7 1 16,-12 2-3-16,-9 3 9 15,-10 5-7-15,-6 1 20 0,-4 8 30 16,-6 18 27-16,-8 16-55 15,-7 24-20-15,-6 25 21 16,-4 17-23-16,4 4 0 16,13-1 0-16,9-9-10 15,16-14 8-15,8-19-4 16,6-14-10-16,-3-19 12 16,-9-16-9-16,-4-12 13 15,-9-8 2-15,-8-7-2 16,-11-2-24-16,-15 1-38 15,-11 7-21-15,-9 7-48 16,-6 6-240-16</inkml:trace>
  <inkml:trace contextRef="#ctx0" brushRef="#br0" timeOffset="1386.8921">8214 11610 524 0,'2'-6'123'0,"1"-2"-123"15,3-2-8-15,5 2 7 16,7-2-1-16,5 0-3 15,4-2-17-15,-2 2 1 16,0 0 8-16,-2 1-45 16,-10-8-116-16</inkml:trace>
  <inkml:trace contextRef="#ctx0" brushRef="#br0" timeOffset="1522.3817">8169 11378 354 0,'-15'-10'152'16,"6"2"-84"-16,9-2-17 15,9-1-12-15,8 2-1 0,10-3-9 16,15-2-29-16,8-1-17 16,8 1-101-16,2 4-210 15</inkml:trace>
  <inkml:trace contextRef="#ctx0" brushRef="#br0" timeOffset="2622.0119">10061 10880 365 0,'19'-15'235'0,"-5"8"-174"16,-8 0-50-16,-4 4 41 16,-4 1 0-16,2 4-1 15,0-2-51-15,-2 0-4 16,0 0 1-16,0 3-11 16,-8 0-1-16,-7 3-12 15,-12 8-18-15,-8 2 26 0,-7 6 2 16,-3 2 8-16,1-2 4 15,4 1 7-15,5-7-2 16,10-2 0-16,10-4-6 16,6-1 6-16,11 2 3 15,7 5-3-15,8 3 16 16,10 8-12-16,4 6 4 16,4 6 20-16,0 3-20 15,-4 6 21-15,-6 8-13 16,-10 11 5-16,-6 16-6 15,-10 8-11-15,-8 15-4 16,-9 6 0-16,-4-1 1 16,-5-3-5-16,2-11 3 15,7-11 1-15,3-16-7 0,7-17 3 16,8-14 1-16,2-12 1 16,2-13-13-16,4-4 15 15,6-8 0-15,9-9 3 16,10-5-7-16,15-6-21 15,14-3-59-15,17-6-59 16,9 1-109-16</inkml:trace>
  <inkml:trace contextRef="#ctx0" brushRef="#br0" timeOffset="3431.9369">12376 10816 399 0,'-4'-9'92'0,"1"4"-92"16,0-1-6-16,3 3 6 15,0 0 17-15,6 1 9 16,0 0-15-16,5 0 13 16,7-4-10-16,9-2-9 15,9-4-10-15,12-4-5 0,18-4-17 16,7-4 11-16,9 0-30 15,-2 4 16-15,-6 6 23 16,-9 5 2-16,-14 7 2 16,-15 6 6-16,-7 5 5 15,-14 9 24-15,-6 11-12 16,-9 12 0-16,-9 17 9 16,-8 19-26-16,-8 20 13 15,-11 16-15-15,-6 12 2 16,0 8-3-16,2-2 4 15,5-9-4-15,14-14 21 16,9-17 15-16,12-19-2 0,4-11-6 16</inkml:trace>
  <inkml:trace contextRef="#ctx0" brushRef="#br0" timeOffset="4908.4685">12895 11885 314 0,'9'-6'162'15,"-3"2"-115"-15,-3 1-7 16,-3 3 25-16,0 0 9 16,0 0-20-16,-3 0-39 15,3 0 10-15,0 0-16 0,0 0-8 16,0 3 5-16,3-3-6 15,-3-3 0-15,0 6-1 16,2-3 4-16,-2 0-8 16,0 0 5-16,3 2-7 15,-3 0 3-15,0 4 2 16,0 6 2-16,2 9 0 16,-2 8 8-16,-2 13-8 15,-3 6 0-15,-6 7 2 16,0 0-4-16,-5-1 2 15,-1-3-5-15,1-5 3 16,3-7-4-16,3-10 5 16,6-7 0-16,-3-6 1 15,5-6 6-15,0-6-6 0,-4 2 5 16,-11-1 3-16,-3 2-3 16,-9 1-4-16,-9 5-1 15,-4-3 2-15,-1-1-11 16,-1 0 9-16,2-4-10 15,-1 2-1-15,1-5-15 16,2-4 26-16,4-3-5 16,7 0-59-16,8-2-40 15,4-2-53-15,11-2-18 16</inkml:trace>
  <inkml:trace contextRef="#ctx0" brushRef="#br0" timeOffset="5681.9086">10854 11175 451 0,'10'10'183'16,"-5"-4"-169"-16,-5-3-10 15,-9 4 6-15,-7 1 14 16,-9 2 3-16,-4 2-23 0,-6-4-1 16,-3-4 15-1,3-7-18-15,4-6 0 0,-1-5 0 16,8-9-29-16,9-3 19 16,5 0-8-16,8-6 1 15,10 3 16-15,13-1-16 16,10 2 14-16,12 4 1 15,10 1-5-15,5 5 4 16,-2 10-3-16,-7 6 6 16,-9 7-9-16,-11 4 13 15,-14 10-4-15,-13 11 0 16,-17 7-45-16,-16 12-96 16,-7 5-138-16</inkml:trace>
  <inkml:trace contextRef="#ctx0" brushRef="#br0" timeOffset="6100.2352">12320 11376 385 0,'4'5'175'0,"-1"-3"-118"0,-3-2-50 15,-7-2-7 1,-7-3-9-16,-7-2 3 0,-10-2 6 16,-8-5 2-16,1-2-1 15,5 1 7-15,8 0-8 16,8-4-9-16,7 1 9 15,10-2-11-15,10-6 11 16,5 0 7-16,12 0-6 16,8 0 8-16,8 4-5 15,4 2 1-15,0 6 2 16,-7 4 0-16,-9 4-2 16,-6 6-3-16,-10 6 3 15,-8 11-1-15,-9 12 0 0,-8 13-4 16,-9 14-48-1,-15 11-97-15</inkml:trace>
  <inkml:trace contextRef="#ctx0" brushRef="#br0" timeOffset="6525.7061">10833 12212 430 0,'0'-16'90'0,"-2"4"-70"15,0 0-7-15,2 0-9 16,2 3-1-16,5-1 4 16,3-2-2-16,6 2-5 15,5-1 2-15,3-1-1 16,7 1 5-16,5 4-2 16,-2 0-4-16,-1 5 7 15,-2 6-4-15,-6 3 7 16,-8 6 3-16,-3 6-12 0,-5 5 27 15,-12 8-21-15,-10 4-7 16,-13 4-21-16,-17 2-80 16,-6-6 4-16,0-7-32 15</inkml:trace>
  <inkml:trace contextRef="#ctx0" brushRef="#br0" timeOffset="6910.2055">11917 12247 501 0,'6'7'0'15,"-1"-3"-8"-15,-12-4 3 16,-9-2-1-16,-8-4 3 15,-6-4 3-15,-5-4 28 16,4-3-20-16,4-3 4 16,10-1-6-16,10-4-1 15,7-1 7-15,9-2-8 16,6 5 19-16,7 0 30 16,8 3-37-16,7 5 2 15,4 4-10-15,7 3-4 0,2 4 21 16,-6 7-19-1,-5 0 7-15,-14 5 13 0,-6 3-14 16,-13 4 8-16,-8 8-19 16,-11 7-1-16,-9 4-42 15,-8 4-96-15,-3-4-208 16</inkml:trace>
  <inkml:trace contextRef="#ctx0" brushRef="#br0" timeOffset="7849.6461">15884 11652 485 0,'10'0'118'0,"-8"-2"-118"16,-2 2-28-16,-4 0 28 16,-6 2 19-16,-5 2-19 15,-3 2 5-15,-5-1 0 16,-1-4-2-16,2-1 2 16,1-6-5-16,4-8 0 15,1-4-1-15,10-6 2 16,4-4 2-16,6 2 4 15,7 0-2-15,9 4-8 16,5 10 3-16,6 5-1 16,4 7-5-16,1 9 11 15,-3 8-5-15,-4 8 10 16,-8 7-3-16,-11 8 38 0,-5 6-15 16,-16 7-13-16,-12 3-12 15,-6-5-5-15,-4-5-23 16,0-9-60-16,8-13-118 15</inkml:trace>
  <inkml:trace contextRef="#ctx0" brushRef="#br0" timeOffset="8364.6559">16718 11122 561 0,'7'0'157'0,"-7"0"-157"16,2 3-3-16,-2-1 3 16,0 7 22-16,-2 14 21 15,0 11-31-15,0 12-2 16,-3 11-10-16,3 2-6 16,0-2 4-16,2-5-13 15,2-10-18-15,0-10 0 16,0-12-6-16,1-9 28 15,-1-5 4-15,0-6 7 16,2-6 1-16,10-5 0 16,12-11-1-16,13 0 0 15,5-7 4-15,3 4-4 16,-9 7 7-16,-9 10-5 16,-12 4 11-16,-5 8-12 0,-4 1 15 15,1 7 9-15,-2 2-25 16,2 1 18-16,-2 2-18 15,-3-4 0-15,-2-5-6 16,3 0 10-16,-5-5-4 16,2-2 29-16,1-11-3 15,7-8-20-15,11-16-6 16,12-15 0-16,11-15 3 16,14-6 3-16,3 4-6 15,-6 8 4-15,-7 12-4 0,-11 14-11 16,-10 8-62-1,-10 9-79-15,0 3-140 0</inkml:trace>
  <inkml:trace contextRef="#ctx0" brushRef="#br0" timeOffset="8793.1453">18210 10483 616 0,'17'-14'94'0,"-5"4"-90"15,-6 0 17 1,-4 5 32-16,-4 0-50 0,0 1-3 16,-5-1-21-16,-6 0-25 15,-11 5 11-15,-11 5-4 16,-6 2-6-16,-4 5 41 15,2 3-19-15,8-6 15 16,10 1-2-16,8-3-12 16,5 0 8-16,8 1 8 15,2-2 6-15,4 5 1 16,2 2 1-16,3 5 2 16,2 2 8-16,-2 6 7 0,-1 1 20 15,-1 4 10 1,-8 8-16-16,-5 5 4 0,-3 6-24 15,-5 2-6-15,3-4-7 16,3-6 3-16,6-6-5 16,11-7 2-16,4-8-23 15,9-4-4-15,9-9-91 16,14-10-157-16</inkml:trace>
  <inkml:trace contextRef="#ctx0" brushRef="#br0" timeOffset="9192.149">18477 10525 523 0,'-7'-12'109'0,"3"2"-96"16,-3 2 40-16,5 3-36 15,0 4-15-15,2 0-4 16,0-2 0-16,4 1 1 15,7-2-7-15,7-2-7 16,5-2 10-16,1 2-1 16,2 2 2-16,-1 2-2 15,-7 2 0-15,-5 4-6 16,-1 0 9-16,-8 6 3 16,-2 7 19-16,-6 2 16 15,-10 11-25-15,-13 8 4 0,-6 6-14 16,-5-1 0-1,1-2-2-15,5-4 4 0,12-9-5 16,7-3 1-16,6-11-7 16,7 3 6-16,7-5-11 15,6 0-9-15,7-4-7 16,9-6-46-16,7-6-6 16,8-6-19-16,5-6-92 15</inkml:trace>
  <inkml:trace contextRef="#ctx0" brushRef="#br0" timeOffset="9611.149">19043 10347 530 0,'0'-2'94'16,"-2"0"-80"-16,-3-1 81 15,3 2-28-15,0 1-54 16,2-2-13-16,0 2 2 15,0 0-5-15,2 0-8 16,3 0-14-16,-3 0 21 16,9-4-9-16,9-1 10 15,9-2-2-15,2 0 3 16,8 2 2-16,-4-2 0 16,-6 7 4-16,-2 3-3 15,-5 3-1-15,-2 8 0 16,-5 8 1-16,-5 12 1 0,-10 15 12 15,-14 11-14-15,-6 14 5 16,-9 4-10-16,5 2 5 16,3-9 0-16,11-6 15 15,5-11-13-15,5-11 4 16,0-13-4-16,0-9 2 16,-2-6 19-16,-12-6 3 15,-13 2-13-15,-17 3 5 16,-20 0-16-16,-8 2-2 15,1 4-47-15,10 4-204 16</inkml:trace>
  <inkml:trace contextRef="#ctx0" brushRef="#br0" timeOffset="10113.7608">20008 11988 601 0,'-2'-5'154'0,"0"3"-154"16,2 0-33-16,2 2 33 16,7-3 2-16,11 0-2 15,11-3-2-15,9 1-9 16,10-4-24-16,1 3-18 15,0-2-88-15,-6-1-136 16</inkml:trace>
  <inkml:trace contextRef="#ctx0" brushRef="#br0" timeOffset="10250.474">20180 11698 465 0,'7'-8'16'0,"6"-2"-16"15,11 2-3-15,12 3 2 16,18 0-125-16</inkml:trace>
  <inkml:trace contextRef="#ctx0" brushRef="#br0" timeOffset="10803.4694">21906 10950 634 0,'24'-14'15'15,"-11"4"4"-15,-6-2-15 16,-7 2 24-16,-4 0-24 15,-7 1-4-15,-10-2-11 16,-12 5-4-16,-16 2-1 16,-16 11-32-16,-12 7 6 15,-8 3-4-15,2 7-10 16,12 3 25-16,22-5-5 16,17 0 23-16,24-1 12 15,19 4 2-15,11 1 13 0,11 6 6 16,5 2-5-16,2 4 19 15,-4 3-24 1,-4 2 17-16,-11 10 9 0,-11 10-11 16,-18 15 4-16,-15 19 40 15,-18 9-44-15,-14 11 7 16,-5-3 4-16,2-6 1 16,8-12 9-16,17-8-40 15,12-11 14-15,13-9-15 16,8-4-2-16,11-7 3 15,7-10 0-15,7-7-6 16,4-8 5-16,8-7-1 16,10-9 0-16,11-9-4 15,9-4-28-15,4-7-6 0,-4-4-44 16,-9-6-37-16,-13-2-117 16</inkml:trace>
  <inkml:trace contextRef="#ctx0" brushRef="#br0" timeOffset="11582.6948">22507 11011 459 0,'9'10'0'15,"-4"-2"11"-15,-5-5-11 16,-5 2 62-16,-8 1-5 16,-7-1-54-16,-9-1 16 15,-6-1-16-15,-11-7 2 16,5-4 9-16,2-3-13 15,8-4 16-15,9-3-13 16,13-2 3-16,13-4-14 0,16-3-1 16,14 3 6-16,11 2-5 15,7 5 7-15,4 8-3 16,0 4 3-16,-6 10-18 16,-11 4-16-16,-7 12-25 15,-12 11-15-15,-11 12-96 16</inkml:trace>
  <inkml:trace contextRef="#ctx0" brushRef="#br0" timeOffset="11952.1818">22543 12378 508 0,'-27'7'30'15,"1"-6"-30"-15,-1-4-17 16,2-8 17-16,0-3-1 16,4-4 1-16,2-6-3 15,11-2-1-15,10-8-33 16,11-6 1-16,16-6 18 0,6 2 18 15,11 1 4 1,0 11 13-16,-1 10 11 0,-1 12-12 16,1 13-15-16,-5 4 5 15,-2 10 8-15,-9 8-13 16,-9 5 24-16,-16 7-11 16,-10 2-14-16,-19 6-19 15,-12-3-120-15</inkml:trace>
  <inkml:trace contextRef="#ctx0" brushRef="#br0" timeOffset="12616.6801">23385 10614 190 0,'0'-4'323'0,"0"-5"-323"0,10-2-1 16,7-8 1-16,12-1 4 16,16-6 1-16,13 3 1 15,5-3 16-15,3 9-6 16,-3 5 3-16,-7 9-14 15,-15 3-3-15,-5 9 11 16,-7 9-9-16,-4 10-4 16,-3 12 0-16,-2 17 6 15,-11 19-1-15,-7 19 0 16,-13 16-2-16,-9 17 3 16,-9 19-3-16,-6 11-3 15,-2 3 0-15,4-5 5 0,4-9 16 16,5-18 35-16,8-22 2 15,7-10-21-15,7-14-33 16,4-10-4-16,5-7 0 16,-1-11 4-16,-1-11-4 15,-2-9 0-15,-3-2 10 16,0-8 24-16,-8 1-27 16,2-1 15-16,-7 1-4 15,-7-3-15-15,-12 0-3 16,-10-3-4-16,-13-5-37 15,-15-2-43-15,-8-9-171 16,-4-4-162-16</inkml:trace>
  <inkml:trace contextRef="#ctx0" brushRef="#br0" timeOffset="24145.8347">9884 4071 212 0,'0'0'63'16,"2"0"-33"-16,0-3 9 15,-2 3 18-15,2-2 4 16,1 2-35-16,-1-2-3 16,-2 0-6-16,2 0-2 15,7-1 8-15,9-6-19 16,13-2 12-16,18-8-2 16,25-3-14-16,17-4 6 15,19-2-6-15,12 2 3 16,5-2-4-16,-2-2 1 15,-7 2-3-15,-16 3-1 16,-13-2-23-16,-20 6 4 0,-19 6-26 16,-19 4-23-16,-15 4-48 15</inkml:trace>
  <inkml:trace contextRef="#ctx0" brushRef="#br0" timeOffset="24451.7179">9913 3659 509 0,'-12'-16'88'16,"8"2"-88"-16,4 3-3 15,4 2 3-15,12-1 3 16,11-4-2-16,17-2 8 16,25-4 8-16,23-2-11 15,19 0 1-15,16 2-7 16,10 0-5-16,-2 2-17 16,-8 1-51-16,-19 4-79 15,-19 3-49-15</inkml:trace>
  <inkml:trace contextRef="#ctx0" brushRef="#br0" timeOffset="24792.7148">11263 3180 538 0,'-6'-9'169'0,"2"2"-144"16,1 2-25-16,1 0-17 15,7 3 12-15,10 4 5 16,12 0 1-16,18 8 8 16,19 4-9-16,11 8 0 15,10 6 0-15,-2 5 1 16,-8-2-1-16,-8-1 0 0,-11-2 2 16,-9-3 7-16,-9-4-7 15,-9-1-2-15,-6 3 4 16,-11-1 1-16,-7 6 11 15,-18 10 0-15,-18 10-10 16,-23 6-6-16,-15 6-4 16,-14-4-38-16,1-5-21 15,6-12-51-15,10-10-43 16,14-7-52-16</inkml:trace>
  <inkml:trace contextRef="#ctx0" brushRef="#br0" timeOffset="33073.6584">13597 3462 358 0,'11'6'106'16,"-6"-1"-91"-16,-2-5 18 15,-3 0 73-15,2-2-12 16,-2-1-21-16,2 3-23 16,-2-1-23-16,2-3 12 15,0-3-39-15,5-2-3 16,4-8-1-16,7-8-36 15,9-9-7-15,6-13-6 0,7-2-20 16,-2-2 35-16,-6 1-11 16,-13 6 29-16,-13 4 9 15,-18 5-26-15,-15 10-1 16,-11 4 38-16,-11 11 5 16,-2 13 6-16,-5 9-9 15,0 13 4-15,-2 12 17 16,0 9-7-16,4 6 7 15,10 3-8-15,13-6-15 16,15-3 10-16,14-1-9 16,20-9-1-16,15-6-1 15,19-10-15-15,19-10-12 0,23-19-4 16,13-15 28-16,10-13 4 16,-3-11 1-16,-13-3 6 15,-23 7 22-15,-27 12-12 16,-22 10 11-16,-16 9-2 15,-8 10-22-15,-8 3-3 16,3 2-1-16,-2 2 0 16,-4 10 18-16,-5 13 0 15,-1 7-11-15,-3 9-7 16,3 10-29-16,8-5-20 16,6-4-15-16,10-7-22 15,12-14-70-15</inkml:trace>
  <inkml:trace contextRef="#ctx0" brushRef="#br0" timeOffset="33278.1653">14594 3413 445 0,'-12'8'56'15,"6"1"-50"-15,1 3-6 16,3 5 18-16,0 5 6 15,2 8 24-15,-2 5-38 16,4 4-8-16,2 0-4 16,3-6-26-16,-1-2-68 0,2-6-141 15</inkml:trace>
  <inkml:trace contextRef="#ctx0" brushRef="#br0" timeOffset="36599.0675">15047 3306 233 0,'-5'3'131'0,"2"-2"-84"15,1-1-37-15,2-1 44 16,-2 1 12-16,2 0-26 16,0 0-3-16,2-3-21 15,-2 3 6-15,2 0 8 16,-2 0-20-16,3 0 5 15,-3 3-10-15,0-3-3 0,2 0-4 16,1 0 0-16,5 0 2 16,13 0 7-16,10-3-6 15,11 3 5-15,7-4-6 16,-3 3 4-16,-5-6 1 16,-5 4-5-16,-7 0-3 15,-2-1-23-15,-1 0-65 16,3 2-41-16,-3-1-115 15</inkml:trace>
  <inkml:trace contextRef="#ctx0" brushRef="#br0" timeOffset="36824.0515">15044 3087 374 0,'-16'-3'151'15,"8"0"-108"-15,8 2-41 16,2-1 10-16,4 2 21 16,8 0-12-16,14 0 3 15,15 0-22-15,20 0 3 16,12 3-10-16,8 0-19 16,4 3-43-16,-9-2-48 15,-5 0-103-15</inkml:trace>
  <inkml:trace contextRef="#ctx0" brushRef="#br0" timeOffset="41074.3296">16617 3282 262 0,'6'0'75'0,"-4"-2"-72"16,-2 0 55-16,0 2 38 16,0-3-45-16,2 3-12 15,-2-2-16-15,0-3 0 16,4-3 16-16,-1 0-35 15,3-6 1-15,0-4-5 16,6-6-18-16,-1-4 11 16,-2-6-14-16,-2 0-1 15,-9-2 18-15,-6 4-9 16,-4 6 13-16,-9 8-2 0,0 4-7 16,-6 10 8-16,-10 11-4 15,-9 12 5-15,-6 5 1 16,-1 8-1-16,4 3-5 15,12-2 5-15,12-1 6 16,11-2 3-16,14 0-8 16,12 0 0-16,7-2 4 15,18 0-5-15,13-3-13 16,15-11-2-16,11-13-12 16,13-8 25-16,5-14 2 0,-1-7 3 15,-10-6 7 1,-16 3-3-16,-23 6 38 0,-17 9-4 15,-16 6-35-15,-6 8-6 16,-5 2-1-16,0 4-15 16,-5 4 15-16,0 10 2 15,1 5 3-15,0 10 3 16,1 5-2-16,12 2-10 16,7-1-20-16,13-6-51 15,17-6-131-15</inkml:trace>
  <inkml:trace contextRef="#ctx0" brushRef="#br0" timeOffset="41479.3288">17684 3423 402 0,'-12'7'131'15,"3"-7"-131"-15,1-5 0 16,3-7 1-16,-2-1 10 15,1-3 18-15,3-1-29 16,6-1 1-16,5 0-1 16,8 0 0-16,9 3 0 15,1 4 5-15,1 2-5 16,0 6 6-16,-5 6-6 16,-1 6 2-16,-6 5 7 15,1 8-3-15,-8 10 16 0,-3 9 26 16,-10 10-28-16,-8 9 7 15,-7 2-11-15,-5-2-14 16,3-5 4-16,2-8-5 16,4-11-1-16,3-7 0 15,6-11-1-15,5-7 0 16,0-5-15-16,2-3-13 16,2 0 14-16,3-2-11 15,6 1 21-15,16 0-9 16,17-1-55-16,18-1-12 15,21-3-117-15</inkml:trace>
  <inkml:trace contextRef="#ctx0" brushRef="#br0" timeOffset="46037.8602">13319 3742 148 0,'0'0'65'0,"2"0"-61"16,-4 0-2-16,2-3 28 15,0 3 23-15,0-1-30 16,0 1 2-16,0 0 0 16,0 0-4-16,0 0 10 15,0 0-20-15,0 0-10 16,0 0 0-16,2 0-1 16,-4 0-1-16,4 0 1 0,0 0-11 15,0 1 10 1,5 6 1-16,3 3 0 0,2 4 15 15,7 4-12-15,4 1 15 16,4 4 1-16,9-3-13 16,102 42 15-1,-104-53-6-15,3-2-3 0,13-1 13 16,-1 1-22-16,49 7 7 16,6-2 0-16,6 0-6 15,-1 1 8-15,0 1-10 16,-1-2 1-16,-4 2 8 15,4-4-11-15,-2-2 15 16,6-3-3-16,6-3-9 16,5-4 10-16,1-1-12 15,1-3 0-15,2-2 0 0,-2 2 2 16,-1-1-3 0,-1-2 0-16,-5 3 8 0,-8-2-9 15,-4-1 1-15,-5 0 0 16,-7 1-2-16,-7-1 6 15,-5 2-4-15,-8 0 0 16,-7 0 3-16,-5 2-5 16,-8-1 2-16,-6 1 0 15,-5 1-2-15,-7-1 6 16,-7 2-4-16,-3-3 0 16,-1 0 8-16,-5 0-8 15,0 2 0-15,-3 0 0 16,4-2-4-16,-3 4 8 15,-1 0-4-15,-1-2 0 0,-3 1 2 16,-1 2-3-16,-6-1 1 16,-4 2 0-16,1-2 1 15,-6 2 3-15,3 0-4 16,-2 0 0-16,2 0 4 16,0 0-3-16,0 2-1 15,2-4 0-15,-2 2-2 16,-2 0 4-16,4 0-2 15,-2 0 0-15,0 0-4 16,0 0 2-16,0 0-20 16,0 0-29-16,0 2-11 15,0-2-13-15,0 0-29 16,0 2-26-16</inkml:trace>
  <inkml:trace contextRef="#ctx0" brushRef="#br0" timeOffset="67325.0959">23684 4257 268 0,'-9'13'112'15,"-3"-6"-98"-15,-2-7 54 16,-5-4-2-16,-2 2 7 0,-6-2 12 16,-2 0-38-16,0-2 1 15,0 2-31-15,0-2-10 16,2-3 16-16,0 2-19 15,-4-3-4-15,-2 0 0 16,-5-2 0-16,-7-2-6 16,-6 0-9-16,-3-7 14 15,1-2-7-15,2-8-2 16,8-5-12-16,14-10 7 16,12-10-24-16,15-10 19 15,13-6-22-15,15-6 15 16,19-5 21-16,15 1-11 15,18 0 15-15,18 1 2 16,22 8-20-16,13 7 20 16,17 13-10-16,14 13 10 0,6 14-7 15,-10 14 9-15,-9 12-2 16,-22 15 0-16,-27 10-4 16,-24 20 0-16,-24 20 4 15,-33 20 0-15,-27 19 26 16,-28 12-23-16,-15 6 0 15,-14-6 5-15,1-12-7 16,1-17 25-16,5-15-18 16,-6-15-5-16,-13-11-3 15,-18-11-17-15,-24-12-45 16,-18-11-21-16,-13-14 5 16,5-10 50-16,18-9 21 0,24-8-88 15</inkml:trace>
  <inkml:trace contextRef="#ctx0" brushRef="#br0" timeOffset="68220.544">24039 6729 520 0,'22'4'55'16,"-11"-4"-55"-16,-7 0-6 15,-8 0 6-15,-12 2 3 16,-15 1-1-16,-18 1 34 16,-15-1 13-16,-17 1-19 15,-8-1-19-15,-9-8-5 16,-2-7-3-16,-5-12-3 15,3-16 0-15,6-14-1 16,13-17 1-16,21-8-7 16,24-11 4-16,29-9-17 15,31 1 10-15,34 0-27 16,33 6-13-16,34 9 20 16,24 15-23-16,24 16 21 0,24 14 24 15,5 15 4 1,3 14 2-16,-4 16 2 0,-26 14-4 15,-30 11 2-15,-37 16-9 16,-38 10 11-16,-49 12 18 16,-36 13 7-16,-37 9 6 15,-26 4-11-15,-18 2-9 16,-4 1 5-16,-3-12-14 16,2-8-4-16,-4-13-11 15,-6-17-36-15,1-18 11 16,3-12-33-16,13-12-28 15</inkml:trace>
  <inkml:trace contextRef="#ctx0" brushRef="#br0" timeOffset="74154.446">24670 3625 180 0,'-2'-12'76'0,"-4"-4"-17"15,0 2 4-15,-3-2 12 16,1 0-1-16,-4 2 5 16,5 0-12-16,1 4-7 0,4 2-39 15,2 5-21-15,0 1 0 16,0 4-17-16,2-2-4 16,0 5-15-16,9 9 32 15,14 11 2-15,14 14 2 16,20 24 0-16,10 13-2 15,9 14 5-15,7 5-3 16,2 12 0-16,8 1 6 16,3 6-12-16,5-3 6 15,-5-1-31-15,-6-7 14 16,-13-11 0-16,-11-8 16 16,-15-12-1-16,-8-5 1 15,-8-9-3-15,-7-8 4 0,-6-8 0 16,-7-8-5-1,-5-10 6-15,-3-5-1 0,0-6 0 16,-2-3 4-16,2-4-10 16,1-1-10-16,2-2-53 15,-1 3-49-15</inkml:trace>
  <inkml:trace contextRef="#ctx0" brushRef="#br0" timeOffset="74747.4524">24641 5953 119 0,'-8'8'219'16,"8"-6"-165"-16,4-4-24 16,2-1-19-16,7-6 8 15,10-1 31-15,8-6-37 16,18-2 0-16,13-6 1 15,14-3-2-15,19-10 4 16,15-1-16-16,11-6 0 16,1-2 9-16,5-2-3 0,-7 2-5 15,-4-1-1-15,-18 7 6 16,-13 6-4-16,-20 8-2 16,-16 4 0-1,-20 5 15-15,-12 8-2 0,-8 4-1 16,-4 0-12-16,-5 3-47 15,3 2 3-15,-3 2-17 16,0-2-94-16</inkml:trace>
  <inkml:trace contextRef="#ctx0" brushRef="#br0" timeOffset="76104.5298">27204 5522 302 0,'12'15'65'0,"-1"-6"-42"0,-9-3 12 15,-2-4-12 1,0 3 3-16,-2 2 14 0,-7 5 2 16,-12 6 24-16,-134 64-33 15,94-69-7-15,-7-7-7 16,-11-4-19-16,-8-2-10 15,-77-7-13-15,-8-10 11 16,5-17 12-16,10-15 3 16,24-13 0-16,25-10 15 15,29-8-14-15,27-10-1 16,32-4-3-16,33-8-21 16,41 5 3-16,40 2-12 15,41 11-6-15,48 14-3 16,43 22-19-16,27 16 39 0,15 20 13 15,-2 17-12 1,-23 18 6-16,-41 15-23 0,-48 17 3 16,-49 19 10-16,-57 9 22 15,-50 12 6-15,-46 7 37 16,-44 0-26-16,-30 1 5 16,-13-3-3-16,-7-9-5 15,0-10-12-15,7-16-2 16,4-21-21-16,-2-16-35 15,-4-21-144-15</inkml:trace>
  <inkml:trace contextRef="#ctx0" brushRef="#br0" timeOffset="80131.2858">25829 3180 412 0,'8'5'50'15,"-5"-2"-50"-15,-3-3-32 0,0 0 24 16,0 4 6-16,-3 6 2 15,1 10 11-15,0 8 2 16,0 10-8-16,0 7 13 16,2 1-16-16,0-2 8 15,0 0-10-15,0-4 5 16,-2-1-5-16,2-8 0 16,-2-1 0-16,-1-6-2 15,1-2 2-15,-1-5 0 16,1-7 5-16,2-5 1 15,0-2 50-15,5-10-23 16,6-8-30-16,12-13-6 16,8-9-2-16,6-11 5 15,5 0 0-15,-3 5 4 0,-6 8-7 16,-9 8 3-16,-8 14-3 16,-7 5 2-16,-2 6-27 15,-2 4 11-15,-3 10 11 16,4 6-6-16,-2 8 11 15,-1 10-4-15,-3 0-1 16,-3-2 5-16,-1-6-17 16,0-8 18-16,4-10 5 15,-2-5 7-15,4-5 44 16,2-7-38-16,7-10-14 16,9-14-8-16,12-16 10 15,9-13-6-15,9-1 4 16,-1 3 0-16,-9 10 0 15,-9 15-4-15,-8 13-12 0,-12 10-42 16,-7 4-132-16,-2 10-17 16</inkml:trace>
  <inkml:trace contextRef="#ctx0" brushRef="#br0" timeOffset="80640.2867">27064 2989 357 0,'28'-4'79'0,"-5"-1"-46"0,-7 0-21 16,-8-5 44-16,-3 7-2 16,-5 0-17-16,2 2-37 15,-2 1 3-15,-2-2-6 16,2 2-19-16,-2 0-43 15,-1 2 32-15,-5-1 21 16,-13 5 11-16,-8 1-4 16,-6 1-8-16,-7 0 13 15,1 0-3-15,8 0 3 16,8-3-3-16,6 6-9 16,5-1 6-16,7 3 6 15,5 6 0-15,4 6 2 16,3 1-1-16,-1 7 0 0,0 6 13 15,4 8-2-15,-8 9 4 16,-5 3 6-16,-2 1-16 16,-6 0 14-16,-3-4-16 15,1-10-1-15,3-6 5 16,3-4-5-16,3-8-2 16,2-2-1-16,1-4 4 15,6-1 1-15,1-4-3 16,7 2 0-16,11-5 12 15,12-4-14-15,11 0-4 16,13-8-7-16,6-4-51 16,3-3-33-16,-5-2-77 15</inkml:trace>
  <inkml:trace contextRef="#ctx0" brushRef="#br0" timeOffset="81198.2847">27447 3597 189 0,'9'-2'113'16,"-2"-1"-109"-16,-5 3 5 15,-4 0-9-15,-8 0-16 16,10-3 12-16,-2 3 4 16,0-2 3-16,0 2-3 15,-2-2 7-15,-1 0-7 16,1 2 26-16,2-2-3 16,0 2 15-16,2 0-1 15,0 0-14-15,0 2 4 16,2-2-15-16,-2 0 1 15,2 0-13-15,-2 0-7 16,-2 0 3-16,0 4-11 0,0 1 15 16,-4 8 3-16,-5 0 1 15,-2 7-2-15,-5-3-2 16,0-2 1-16,-1-4-6 16,0-7 5-16,4-4-2 15,-1-4-7-15,5-4 6 16,2-6-16-16,7-4-27 15,4-5 26-15,5 2 20 16,10-1 0-16,6 4 1 16,2 7 0-16,-1 4 3 15,0 5-3-15,-3 8-1 16,-5 4-7-16,-8 3 6 16,-6 1-21-16,-4-2-25 15,-8 3-40-15</inkml:trace>
  <inkml:trace contextRef="#ctx0" brushRef="#br0" timeOffset="81527.7947">27550 3043 281 0,'-10'-5'0'0,"0"-5"-14"16,-1 0 11 0,1-4 6-16,4 2 10 0,2-3 9 15,1 1-11-15,8 0 2 16,1-1-13-16,10 0 0 16,4-1 13-16,9 4-3 15,2 0 21-15,7 4-16 16,-2 6-11-16,-1 1 9 15,-1 4-2-15,-9 1-8 16,-8 6-6-16,-3 0-2 16,-10 9-3-16,-10 5-21 15,-13 5-72-15</inkml:trace>
  <inkml:trace contextRef="#ctx0" brushRef="#br0" timeOffset="82044.5787">26500 3553 261 0,'20'-4'105'16,"-5"-4"-67"-16,-3 1 25 15,-8 0 3-15,-2 3 2 16,-2 2-30-16,3 1-31 0,-3 1 11 15,0 0-17-15,6-3 2 16,7-1-3-16,10 0-20 16,6-3-20-16,8 0-11 15,6 0-43-15,-5 0-35 16,-7-6-84-16</inkml:trace>
  <inkml:trace contextRef="#ctx0" brushRef="#br0" timeOffset="82208.0339">26547 3413 257 0,'0'0'153'15,"0"-3"-119"-15,6-2-7 16,3-2-10-16,7-2-6 0,6 1-11 16,7-2 4-16,6-1-9 15,4 6-10-15,-1 0-110 16</inkml:trace>
  <inkml:trace contextRef="#ctx0" brushRef="#br0" timeOffset="82709.9764">27997 2881 115 0,'-6'-10'292'16,"2"2"-263"-16,8 2-29 15,7 3 0-15,7 3 14 16,11 1-12-16,6 3 9 15,11 0 20-15,-2-2-18 16,1 4 5-16,-5 0-17 16,-9 0 4-16,-6 2 5 0,-4 6-9 15,-7 7 2-15,-3 9 13 16,-9 13 2-16,-11 24 24 16,-11 17-21-16,-6 16-16 15,-1 5 22-15,5-1-17 16,13-12 9-16,11-12 12 15,11-12-31-15,5-5 17 16,4-9-17-16,0-7 1 16,-3-14-7-16,-6-11 6 15,-9-10-12-15,-13-4 12 16,-28 0 1-16,-32-1-1 16,-28-2-8-16,-16 4-10 15,-5-2-12-15,10 1-128 16,24 3-60-16</inkml:trace>
  <inkml:trace contextRef="#ctx0" brushRef="#br0" timeOffset="84075.1115">21562 3921 299 0,'-4'0'110'0,"4"-5"-60"15,0 3 7-15,0 0 11 16,2 2-8-16,-2 2-58 15,2-2 1-15,2 0-5 16,8-2 6-16,13-1-1 16,12 0-3-16,17-1 1 15,15 0 3-15,11 2-4 16,12 1 0-16,4 1-2 16,-1 0-5-16,-3-3 5 0,-5-3-8 15,-19 2 7 1,-12-4 1-16,-18 0 2 0,-13 2 0 15,-12-4-1-15,-11 0-57 16,-6-6 34-16,-9-1-9 16,-8-2 15-16,-6-2 13 15,-6 1 5-15,0 3 0 16,1 0 8-16,3 3 2 16,12 3 19-16,3 3 5 15,8 4-33-15,6-1-1 16,0 5-9-16,6 0 9 15,8 2-3-15,10 2 7 0,17 4-1 16,7 3 4-16,6 2-5 16,-3-1 3-16,-6 2-5 15,-16-2-9 1,-11 3 7-16,-12 5-4 0,-24 8 6 16,-28 12 0-16,-33 10-63 15,-25 12-135-15</inkml:trace>
  <inkml:trace contextRef="#ctx0" brushRef="#br0" timeOffset="84901.0206">21582 6382 506 0,'-2'2'56'0,"0"-4"-55"16,0 1 15-16,4 1-6 16,-2 0 3-16,2 0-4 15,0 0-7-15,0 0 9 16,9 0 6-16,16 1-1 16,18-2-6-16,24 1-10 0,27-7-4 15,20-4-4-15,15-3-6 16,3-2 12-16,-5-1 1 15,-10 1-19-15,-22 4 16 16,-16 4-14-16,-21 0-7 16,-13 4 7-16,-12-3-26 15,-10 4-8-15,-9 1-7 16,-10-2 13-16,-10-2 17 16,-12 4 5-16,-8 0 24 15,-12 0-5-15,-4-2 10 16,-2 2 21-16,5-3 10 15,9 0 35-15,8-2 0 0,6 4-30 16,10 1-29-16,4-2-12 16,14 2-35-16,7-1 35 15,16 0 0-15,9-1-9 16,3-1 6-16,-2 5 0 16,-9 0-2-16,-9 3 3 15,-14-1-1-15,-4 5 3 16,-9 0 6-16,-2 7-1 15,-6 6 19-15,-5 6-16 16,-14 4-6-16,-8 4 1 16,-11 4-3-16,-8 1-33 15,-6 0-151-15</inkml:trace>
  <inkml:trace contextRef="#ctx0" brushRef="#br0" timeOffset="124852.2506">5260 14622 298 0,'0'-8'125'0,"0"1"-68"16,0 0 0-16,-2 3-9 16,2 2 19-16,0 0-4 15,0 2-21-15,0-5 10 16,0 5-20-16,0 0-12 15,0 0 3-15,0-3-21 16,0 3-4-16,0 3 2 0,0-3-27 16,0 0 8-16,2 9-14 15,2 9 33-15,4 8 1 16,5 13 4-16,5 8-5 16,1 10 0-16,2 3 6 15,-3-2-9-15,1 0 3 16,0-4 0-16,-4-6-7 15,1-12-11-15,-5-1-18 16,0-12 15-16,-2-6-26 16,-3-7 47-16,-1-6 2 15,-3-8 23-15,5-13-25 16,-2-15 9-16,3-8-9 0,1-13 2 16,3-8 9-1,-4 5-13-15,3 3 2 0,1 8 0 16,-1 10-8-1,-1 11 6-15,2 10-5 0,-1 4 2 16,1 8-14-16,1 11 19 16,2-1 2-16,1 14 13 15,2 10 13-15,2 10-25 16,-4 6 9-16,-6 4-12 16,1-2 3-16,-3-6-6 15,0-4-24-15,-1-8-30 16,-1-6-40-16,2-6-63 15,0-10-1-15</inkml:trace>
  <inkml:trace contextRef="#ctx0" brushRef="#br0" timeOffset="125407.7508">5927 14816 313 0,'9'-18'163'15,"-4"8"-86"-15,-3 2-31 16,0 7-16-16,-2 1-3 15,2 1-27-15,2 12 12 16,5 9 38-16,5 16-24 16,5 13-15-16,2 18 13 15,1 5-23-15,-1 3 0 16,-2-6-1-16,6-4-7 16,-1-13 4-16,-1-10-14 0,-4-9-16 15,0-12 18-15,-9-15 15 16,-5-4 12-16,-3-10-6 15,-2-14 0-15,0-10-6 16,0-19 0-16,0-13 4 16,2-7-3-16,6-10-1 15,-2 1 0-15,3-6-2 16,5 1 12-16,-2 8-17 16,5 6 7-16,0 11-2 15,3 6-4-15,0 11-2 16,2 6 8-16,1 7 0 15,-3 4 4-15,-5 7-13 16,-4 8 7-16,-4 6-16 0,0 8 10 16,2 7 16-16,4 9 4 15,-2 11 18-15,0 14-22 16,-1 7 19-16,-4 3-26 16,-4-3 3-16,-2-2-3 15,-4-10 2-15,-2-12-3 16,-8 1 0-16,-11-2-20 15,-11 1-6-15,-6-7 0 16,-9-1 2-16,-1-1 9 16,8-8-31-16,13-5 17 15,8-5-12-15,13-4-132 16</inkml:trace>
  <inkml:trace contextRef="#ctx0" brushRef="#br0" timeOffset="125737.7504">6923 14930 155 0,'2'20'397'0,"-2"-11"-348"16,0-1-47-16,-2-8 5 15,0 2-7-15,-2 0 12 16,-1 0-10-16,-2-2 15 15,-2-2-17-15,1-7 1 16,1-3-6-16,-2-9 10 0,6-11-1 16,3-7 6-16,8 2-9 15,5-4 11-15,5 10-11 16,1 4 2-16,2 13-6 16,1 2-3-16,0 12 6 15,-2 8-2-15,1 5 7 16,-6 4-16-16,-3 11 11 15,-12 7-61-15,-8 5-95 16</inkml:trace>
  <inkml:trace contextRef="#ctx0" brushRef="#br0" timeOffset="126483.3583">7654 14436 529 0,'-2'-6'149'0,"0"1"-119"16,2 3-28-16,0 2 18 16,0 2-20-16,2 3 0 15,5 9 9-15,4 8-6 16,2 9 0-16,3 10-3 16,-3 3 4-16,3 86-9 15,-23-112-2-15,0 1-15 16,1-7 8-16,2-3-15 15,-6 9 29-15,6-9 6 16,2-8-4-16,2-9-2 0,6-12-5 16,8-20 5-16,11-18 8 15,10-18-7-15,17-8 12 16,8 2-13-16,2 7 7 16,-1 17-11-16,-13 14 4 15,-13 16-12-15,-8 15-31 16,-6 10-49-16,-6 11-18 15,3 14-51-15</inkml:trace>
  <inkml:trace contextRef="#ctx0" brushRef="#br0" timeOffset="126891.8597">8375 14598 375 0,'17'0'132'0,"3"-6"-126"16,-2-6 12-16,-5 2 42 15,1-12-38-15,-3 3 14 16,-7-4-31-16,-8 0 0 16,-5 6 0-16,-7 5-5 15,-1 2 0-15,-3 7-1 16,-5 8 8-16,0 3-7 16,-2 9 0-16,2 2 1 15,0 7-8-15,4-4 7 16,9 4 0-16,4-3-5 15,8-3-4-15,5-3 3 0,4-1-9 16,6-6-7-16,8-4 8 16,8-8-9-16,6-10-1 15,9-8 23-15,0-6 2 16,-3-4 6-16,-12 4 8 16,-8 6-4-16,-11 6 18 15,-5 8-29-15,-5 6-8 16,-2 4 3-16,2 4 5 15,0 6 13-15,4 6-13 16,0 4-38-16,3 2-36 16,2-2-83-16,5-6-61 15</inkml:trace>
  <inkml:trace contextRef="#ctx0" brushRef="#br0" timeOffset="127215.8547">8863 14462 262 0,'18'-23'258'16,"-7"9"-155"-16,-7 9-97 15,-4 3-6-15,-2 9 0 16,0 7 36-16,0 11-30 16,2 5 9-16,-3 5-9 15,3 2-4-15,5-5-4 16,-1-4-23-16,0-4-23 16,1-12 10-16,0-6-18 15,4-6 56-15,1-12 0 16,9-8 0-16,5-6 12 15,0-4 23-15,1 2 0 16,-7 5 17-16,-7 10-50 0,-5 9-2 16,-4 4-6-16,2 5 6 15,0 7 20-15,2 7-1 16,5 8-17-16,1-2-4 16,-1 3-10-16,2-4-34 15,3-4-22-15,4-13-26 16,6-14-90-16</inkml:trace>
  <inkml:trace contextRef="#ctx0" brushRef="#br0" timeOffset="127575.3581">9529 14187 488 0,'11'-24'123'0,"-7"12"-69"16,-8 6-45-16,4 6 1 0,0 6-9 15,-2 9 20-15,0 12 22 16,-3 15-13-16,-1 14-23 15,-1 15 4-15,2 6-6 16,3 10-5-16,4 5 9 16,6 7-7-16,0-5 7 15,1-6-9-15,-1-12 2 16,-2-18-7-16,-2-18 5 16,-4-12-8-16,-2-14 0 15,-8-4 8-15,-7-3 7 16,-8-3-7-16,-6-7 4 15,-4-3 1-15,3-6-4 0,6-8-2 16,7-9-16 0,13-12-38-16,8-9 38 0,12-2 7 15,5-6-26-15,13 8-17 16,1 11 7-16,3 15 9 16,2 9-22-16,-2 15-66 15,-5 7-67-15</inkml:trace>
  <inkml:trace contextRef="#ctx0" brushRef="#br0" timeOffset="127865.8538">9951 14936 457 0,'15'3'120'0,"-6"3"-94"16,-4-6 9-16,-5 0 32 15,0 0 14-15,-2 0-42 0,-6-4-26 16,-5 2-13-16,-9-4 2 15,-5 0-2-15,-2-6 0 16,-3-4-16-16,9-6 15 16,7-9-12-16,7-4 3 15,9-6 2-15,9 3-5 16,7 4-3-16,7 10 14 16,2 8-9-16,4 10 5 15,-2 10 4-15,2 8-8 16,-4 4 9-16,-6 8-51 15,-3 0-30-15,-3 2-56 16,-5-1-98-16</inkml:trace>
  <inkml:trace contextRef="#ctx0" brushRef="#br0" timeOffset="128213.8615">10187 14570 516 0,'9'-18'195'0,"-5"12"-186"16,-4 1-9-16,2 10 0 15,3 3 22-15,4 13 8 16,2 2-2-16,-2 12-13 16,-1 6-13-16,0 5 8 15,-6-4-10-15,0-4-6 16,-2-9-7-16,2-12-27 16,0-8 35-16,-2-9-4 0,5-9-14 15,3-8 19-15,8-17 2 16,7-12 2-16,6-7 22 15,2 2-6-15,-4 13-8 16,-3 13-8-16,-8 18 0 16,-1 7 6-16,-1 12 8 15,1 11 20-15,1 7 6 16,-1 9-21-16,1 4 2 16,-3 1-21-16,3-3-16 15,1-5-26-15,2-7-75 16,1-4-104-16</inkml:trace>
  <inkml:trace contextRef="#ctx0" brushRef="#br0" timeOffset="128498.8617">10994 14790 733 0,'2'3'64'16,"0"-1"-53"-16,-2-2-12 15,0 0 2-15,2 5-1 16,3 2 0-16,-3 1 0 15,3 2-25-15,-5-5-14 16,0-1 9-16,0-1 30 16,-5-6 2-16,3-2 0 15,2-3 12-15,-3-2-11 16,3-6 12-16,3 5-8 16,2 2-6-16,-3 0 18 15,2 9-19-15,-4 0-10 0,0 0 9 16,0 0-18-16,0 6 4 15,0 2-33-15,0 5-123 16,0 5-115-16</inkml:trace>
  <inkml:trace contextRef="#ctx0" brushRef="#br0" timeOffset="129165.2939">10586 14633 547 0,'-6'-7'93'15,"2"5"-86"-15,2-2-2 16,0 2 65-16,4 2-32 16,-2-2-22-16,0-4 1 15,-2-3-14-15,2 0 19 16,2-5-22-16,0 0 5 15,4-2-3-15,2 2-2 0,5 0 0 16,6 6-1-16,-2-2-12 16,3 5 13-16,3 5-11 15,-6 5-2-15,3 9 11 16,-4 4-3-16,0 2 5 16,-3 10 1-16,0 4 9 15,-4 0-9-15,3 0 1 16,-4-2 2-16,1-6 0 15,1 0-4-15,-4-3 0 16,-4-4 0-16,-2 2-6 16,0-3 2-16,-4 0-16 15,0 1-59-15,-2 2-48 16,4-1-147-16</inkml:trace>
  <inkml:trace contextRef="#ctx0" brushRef="#br0" timeOffset="129937.4461">11128 14749 164 0,'-21'3'34'15,"-5"3"-11"-15,-3 2-18 16,4-2 16-16,8 1 41 16,5-6-12-16,8-1 22 15,4-1-21-15,4-8-50 16,3-3 17-16,4-4-17 15,6 0 21-15,2 2-11 16,-1 0-6-16,-3 7 12 16,-9 0-17-16,0 7-10 15,-6 7 3-15,0-4 7 16,-3 15 6-16,-2 0-6 0,-1 9-45 16,-1 4-87-1</inkml:trace>
  <inkml:trace contextRef="#ctx0" brushRef="#br0" timeOffset="130597.0779">10619 14534 259 0,'-6'0'157'0,"4"2"-106"0,-1-4-4 15,-4 2 12-15,-4 2 9 16,-7 0-24-16,-7 3-16 16,-8 4-14-16,0 0-10 15,4 0-8-15,9-4-35 16,6 2-102-16,14-5-99 15</inkml:trace>
  <inkml:trace contextRef="#ctx0" brushRef="#br0" timeOffset="134295.7154">11506 14289 600 0,'5'4'91'0,"-3"0"-91"16,-2-2-28-16,0 0 28 15,2 6 18-15,0 8 5 0,3 9 13 16,-2 7-15 0,3 8 12-16,-4 4-15 0,3 6-15 15,-3-5 2-15,0-2-5 16,0-2-8-16,0-7 5 15,3-10-30-15,-2-9 19 16,-1-7 12-16,2-8 4 16,-2-4 23-16,0-6-25 15,3-11 8-15,3-8-12 16,4-11 8-16,8-7-1 16,11-6-3-16,7 2 9 15,11 0-12-15,4 5 3 16,1 4 0-16,0 7-2 15,-6 5 5-15,-7 12-3 0,-10 8 0 16,-7 2-23 0,-8 8 11-16,-5 10-19 0,-7 7-4 15,-2 16-38-15,-6 13-63 16,-7 8-90-16</inkml:trace>
  <inkml:trace contextRef="#ctx0" brushRef="#br0" timeOffset="134761.2125">12366 14497 424 0,'17'-3'195'0,"-7"-6"-151"16,-5 6-23-16,-2-3 12 0,-3 1-26 16,-3-2 25-1,0 2-19-15,1 0-12 0,-2 1-1 16,-2 0 6-16,-1 2-6 15,-5 2 0-15,-3 2 3 16,-5 2-7-16,-9 5 4 16,-7 8 0-16,-1 1-9 15,-4 8 2-15,5 6 3 16,7-4 0-16,8 2-24 16,11-7 24-16,8 0-9 15,14-7 2-15,7-6 8 16,12-10-3-16,10-6 6 15,8-12 0-15,2-7 1 16,3-7-2-16,-10 1 2 0,-8-1-1 16,-10 6 6-16,-7 4-3 15,-9 10 20-15,-5 5 13 16,-3 2-26-16,-2 5-10 16,-2 2-5-16,4 6 5 15,-2 1 4-15,0 12-3 16,5 7 2-16,-3 0-3 15,5 2-33-15,-3-8-6 16,7-3-51-16,3-10-34 16,7-11-51-16</inkml:trace>
  <inkml:trace contextRef="#ctx0" brushRef="#br0" timeOffset="135134.7263">12748 14415 431 0,'7'-7'135'16,"-5"4"-117"-16,-4 6-17 0,2 4 31 15,2 8 47-15,-2 9-44 16,0 7-23-16,2 6-5 16,-2-4-2-16,2-1-5 15,0-5 0-15,1-8 6 16,-1-7-14-16,1-5 3 16,-3-3 5-16,0-2-3 15,0-2 10-15,0 0-4 16,0-2 18-16,2-2-18 15,2-6-3-15,5-8-11 0,5-2 11 16,3-4-1-16,3 2 9 16,3 2-2-16,-4 6 24 15,0 6-28-15,-4 4 18 16,-4-2-20-16,0 8 0 16,0 6 21-16,1 2-19 15,-4 7 10-15,1 6-12 16,1 5 5-16,-4 0-11 15,1 0-14-15,-3-6-34 16,3-3-11-16,4-2-78 16,4-13-49-16</inkml:trace>
  <inkml:trace contextRef="#ctx0" brushRef="#br0" timeOffset="136110.7139">13481 14048 603 0,'-4'-14'146'0,"0"2"-78"16,-1 3-18-16,3 4-33 15,2 8-9-15,-2-1-8 16,-1 11 0-16,-4 13 6 16,1 23-2-16,-3 13 0 15,3 20-4-15,6 10 5 16,11 1-2-16,9-3-3 15,4-10 0-15,3-12-2 16,-7-10 8-16,-5-14-6 0,-5-12 0 16,-4-5 4-16,-4-15-12 15,-2-2 8-15,-2-6 0 16,0-4-5-16,0 0 9 16,2 0-4-16,-2 0 2 15,4-2 3-15,-2 0 6 16,2 2-9-16,-2 0-1 15,2-5 16-15,-2 5-12 16,0 0 12-16,2 0-16 16,-2 0 9-16,3 0-11 15,-3 0 1-15,2 0 0 16,-4 0-5-16,2 0 11 16,0 0-6-16,0 0 0 0,0 0 6 15,0 0-13-15,0 0 7 16,0 0 0-16,0 0-8 15,0 0 10-15,0 0-2 16,0 5 0-16,0-5 3 16,-3 0-6-16,3-5 3 15,3 5 0-15,-3 0-7 16,0 0 11-16,2 0-4 16,-2 0 0-16,0 0-8 15,0 0 3-15,0 0-1 16,0 0 1-16,0 0-2 15,0 0 4-15,0 0 3 16,0 0 0-16,0 0 8 0,0 0-9 16,0 0 1-16,0 0 0 15,0 0-4-15,0-3 11 16,0 3-7-16,0 3 0 16,0-6 2-16,0 3-12 15,0 3 10-15,0-3-5 16,0 0 1-16,0 0-8 15,0 5 3-15,0-5-4 16,-2 6 8-16,-1 2 2 16,1-1 3-16,-4 8 0 15,-4-5 3-15,-5-3-3 16,-10 4-4-16,-8-11-5 0,-9-2 2 16,-5-7 2-1,3-8 5-15,7-12-13 0,8-8 12 16,14-8-23-16,11-5 14 15,15-4 8-15,9 4-29 16,11 8-8-16,7 14 16 16,4 5 15-16,3 10-1 15,-1 9 2-15,-3 4 7 16,-6 4 0-16,-8 9 6 16,-4 1-6-16,-8 5 0 15,-7 6 0-15,-8 4-3 16,-4 0 1-16,-5 5-68 15,1-1-47-15,-2-11-175 16</inkml:trace>
  <inkml:trace contextRef="#ctx0" brushRef="#br0" timeOffset="136536.7178">13905 14575 600 0,'-9'-11'143'16,"5"1"-143"-16,2 4-2 16,2 1-7-16,0 5 9 15,2 9 0-15,2 5 21 16,1 12-14-16,1 4 7 16,3 12-14-16,-2 2 2 0,-3-8-7 15,1-4-11-15,-3-8-6 16,0-8-3-16,-2-7 15 15,2-9 5-15,3-4 10 16,2-10-5-16,8-14 12 16,8-9-8-16,6-11-4 15,8-1 6-15,1 4-2 16,56-31 4-16,-85 76-2 16,-2 2-6-16,-1 1 20 15,1 4-19-15,9 5 28 16,-3 6 0-16,1 8-20 15,-4-2 18-15,1 5-26 0,1 0 4 16,-4 1-10-16,3-2 1 16,3-2-21-16,3-1-50 15,4-6-116-15,8-5-195 16</inkml:trace>
  <inkml:trace contextRef="#ctx0" brushRef="#br0" timeOffset="141112.6787">15004 13941 348 0,'-27'12'198'0,"3"2"-186"16,-7 9-8-16,-6 12 8 15,-5 20 0-15,-9 26 49 16,-7 16-16-16,9 9-31 16,12 1 29-16,16-3-23 15,17-7 8-15,19-8-28 16,14-11-11-16,16-8-39 15,13-12-116-15,9-17-129 16</inkml:trace>
  <inkml:trace contextRef="#ctx0" brushRef="#br0" timeOffset="141742.0378">17815 13605 222 0,'20'-13'162'0,"-7"1"-123"15,-2 3-21-15,-3 4 0 16,-2 3 8-16,-2 4 3 15,3 5 1-15,5 16 31 16,1 14 11-16,5 21-30 16,1 23 41-16,-1 13-44 15,0 12-6-15,-2 5 9 16,-3 1-31-16,-4-3 18 16,-6-4-29-16,-13-2 6 15,-7-1-14-15,-12-12 4 16,-19-6-37-16,-14-3-15 15,-13-17-47-15,-8-9-80 0,0-9-197 16</inkml:trace>
  <inkml:trace contextRef="#ctx0" brushRef="#br0" timeOffset="142852.9091">19400 13747 455 0,'16'-15'108'16,"-3"1"-69"-16,-2 1-23 16,-6 4 46-16,1 0 16 15,-1 6-22-15,-1-1 0 0,-2 1-42 16,0 3 4 0,-4 3 5-16,0-3-22 0,0 2 2 15,0-2-3-15,-3 4-15 16,-6 11 10-16,-13 17 8 15,-19 21-3-15,-19 27 4 16,-21 22 5-16,-13 19-3 16,0 7-6-16,7-6 1 15,12-7-9-15,16-15 8 16,14-16 0-16,14-14-1 16,10-17-13-16,10-14 1 15,7-9-33-15,1-14-24 16,2-5-12-16,9-3-88 15,5-8-118-15</inkml:trace>
  <inkml:trace contextRef="#ctx0" brushRef="#br0" timeOffset="143324.903">19761 14050 523 0,'2'-16'151'0,"-2"7"-83"16,-2 0-23-16,2 4-8 15,-2 5 11-15,4 2-48 16,-2 6 0-16,-2 8 12 15,0 16-3-15,-7 18 11 0,-3 11-9 16,-1 12-10-16,-5 2 14 16,1-3-10-16,1-4-5 15,1-7 0-15,3-3-5 16,5-7-18-16,3-7-32 16,6-4-62-16,3-5-24 15,5-9-65-15</inkml:trace>
  <inkml:trace contextRef="#ctx0" brushRef="#br0" timeOffset="143648.9049">20058 14797 632 0,'0'0'131'0,"0"-2"-86"15,-2-5 14-15,-1 2-30 16,-4-3-28-16,0-5 11 15,-1 0-12-15,-1-6 1 16,0-3-1-16,4 0 2 16,3-5-2-16,6 1 0 15,5 3-2-15,7-5-1 16,0 8 3-16,4 4-14 16,0 8 11-16,-1 6-13 15,0 4 16-15,1 6-7 16,-1 7 1-16,2 2 4 0,-7 5 2 15,-6 2-17 1,-5 4 2-16,-8 2-74 16,-6 2-29-16,0 3-43 0,2-9-136 15</inkml:trace>
  <inkml:trace contextRef="#ctx0" brushRef="#br0" timeOffset="143965.4062">20448 14816 372 0,'6'13'116'16,"-1"-9"-112"-16,-5 0 58 16,-2-4 81-16,-3 0-54 15,-1-4-52-15,-8 0-30 16,1-4 3-16,-5-2 9 0,5-6-19 16,1-4 0-1,10-6-1-15,10-15-4 0,9-3 5 16,9-2 1-16,8 3 4 15,1 9 2-15,-4 13-5 16,-6 9-4-16,-10 8 1 16,-1 8-10-16,-3 5 11 15,3 10 4-15,-3 3-1 16,-1 7 34-16,-2 0-33 16,-6 5 2-16,0-8-6 15,-4 6-22-15,-10-6-38 16,-14 2-113-16</inkml:trace>
  <inkml:trace contextRef="#ctx0" brushRef="#br0" timeOffset="147066.3138">6043 15105 176 0,'6'-8'147'15,"-2"2"-121"-15,0 2-21 16,-4 4 9-16,0-4 23 15,-4 4-2-15,4 0 8 16,0 0-26-16,0 0 8 16,4 0 5-16,-4 0-7 15,0 0 22-15,0 0-22 16,0 0-21-16,2 0-2 0,-2 0 0 16,0 0-3-16,0 4 2 15,0-4-7-15,4 2 8 16,0 4 2-16,5 4 3 15,5 0 28-15,5 11-22 16,2 6 10-16,1 10 8 16,2 13-11-16,1 16 6 15,-3 8-19-15,-1 9-1 16,-4 1 0-16,-1-3 1 16,-1-7-5-16,-5-9 0 15,1-13 6-15,-5-7-9 16,0-13 3-16,4-6 0 15,-3-4 0-15,-1-8 4 16,-2-6-4-16,1-3 1 16,-3 0 7-16,1-5-1 0,-3 0-7 15,0 0-5-15,0-5 5 16,0 5-41-16,2 0-16 16,-2 0-42-16,0-1-83 15</inkml:trace>
  <inkml:trace contextRef="#ctx0" brushRef="#br0" timeOffset="154423.6127">15470 14714 146 0,'-27'-6'65'0,"9"-6"-15"15,5-4-16-15,6-5 12 16,7 0-17-16,5-3 9 16,6-6-31-16,7 0-3 15,6 2 13-15,5-3-16 16,9 4 5-16,4 3 19 0,0 0-12 16,1 5 17-16,-3 6-20 15,-2 2-7-15,-5 8-4 16,-4 3 1-16,-6 3 0 15,-3 10 24-15,-7 10 2 16,-9 3 8-16,-2 11-4 16,-8-1-28-16,-3 0 6 15,-5-4-8-15,-5-2-21 16,-16-2-114-16,-11-7-245 16</inkml:trace>
  <inkml:trace contextRef="#ctx0" brushRef="#br0" timeOffset="171571.9309">19235 15132 325 0,'9'4'136'0,"-3"1"-118"15,-4-5-14-15,-2 0 19 16,0 0-3-16,0 0 5 16,3 0-5-16,-3-4-5 15,0 4 27-15,0 0-22 16,0 0-5-16,0 0-1 16,0 0-13-16,0 0 12 15,0 0-11-15,-3 0 1 16,3 0 7-16,-2 0-8 15,2 0 0-15,-2 4 7 0,2-4-8 16,0 0 10-16,0 0-11 16,0 0-6-16,2 0 2 15,-2 4-10-15,7 2 14 16,5 6 0-16,9 7 6 16,18 8-2-16,11 4 1 15,16 1-2-15,13 0 3 16,13-6-5-16,9-5-1 15,5-6 0-15,2-3 3 16,-6-12-3-16,-6-4 0 16,-7-8 1-16,-6-4 8 15,-6-5-7-15,-5 0-1 0,-7-4 2 16,-7 4 5 0,-6-1-7-16,-2 4-1 0,-3 0 0 15,-5 4 0-15,-6-2 6 16,-7 9-6-16,-7-2 0 15,-7 2 10-15,-5 5-10 16,-6-2 0-16,0 4 2 16,-4 0-12-16,0 0 10 15,0 0-12-15,0 0 1 16,0 0-29-16,0 0-20 16,0 4-56-16,3-4-56 15,1 0-4-15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00:29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 2396 258 0,'-9'-7'2'0,"-3"0"62"16,2-3 12-1,1-2-44-15,-1 3-32 0,8 9-35 16,0 0-13-16,9 5 47 15,0 5 2-15,6 1 15 16,12 6 18-16,15 1 6 16,15-2 10-16,28-2-33 15,30-4-3-15,28-6-9 16,27-5 3-16,25-8-7 16,23-9-1-16,7-8 0 15,5-8-4-15,-8-6 6 16,-15-4-2-16,-20-2 0 15,-31 6 3-15,-36 8-4 16,-35 7 1-16,-34 14 0 0,-29 4-6 16,-16 3 4-16,-4 4-19 15,0 2-48-15,0-2-76 16,2 5 77-16,10 0-35 16</inkml:trace>
  <inkml:trace contextRef="#ctx0" brushRef="#br0" timeOffset="4456.8004">3619 7028 153 0,'-21'12'58'15,"-4"-2"-35"-15,5-3 4 16,5-4-26-16,3 3 2 15,5-2-6-15,7-2-4 16,-2 0-1-16,4 1 8 16,1-2 0-16,1 3 13 0,8 4 25 15,7 5-20 1,10 6 6-16,16 8-23 0,10 5 6 16,15 9 6-16,10 4-1 15,9 4 11-15,18 6 3 16,22-1-13-16,27-1 11 15,29-6-16-15,34-7 4 16,26-8-1-16,16-9-8 16,11-11 7-16,16-8-10 15,1-12 1-15,1-5-5 16,-9-5 6-16,-18-4-2 16,-29-1 0-16,-31 0 6 15,-31 0-5-15,-21-4-1 16,-13 5 3-16,-18 0 1 15,-10 0 1-15,-19 4 2 0,-20 0 12 16,-21 2-1-16,-17 6 38 16,-12 1-24-16,-13 4-14 15,-1 1 6-15,-7 2-21 16,2-1-3-16,-2 3 0 16,2 0 4-16,-2-3-9 15,-2 3 5-15,2 0 0 16,0 0-8-16,-2 0 4 15,2 0-1-15,-2 0-13 16,2 0-69-16,0 0-52 16,0 3-136-16</inkml:trace>
  <inkml:trace contextRef="#ctx0" brushRef="#br0" timeOffset="5440.5144">11123 7433 279 0,'-13'4'67'0,"4"-6"0"15,2 0-28-15,2-2-6 16,3 2-27-16,0 4 1 16,0 2 11-16,2-2-17 15,0 0 2-15,0 0-3 16,0 0-15-16,2 2-7 15,4 3 22-15,17 2 1 16,17 9 17-16,27 6-15 16,38 6 7-16,31 1-10 15,29-5 7-15,26-5-12 16,23-10 6-16,5-9-1 16,2-8 5-16,-3-8 0 0,-8-8-2 15,-12-3 7-15,-13 0-8 16,-18-1 12-16,-20 1-11 15,-24 8-1-15,-27 0 5 16,-25 5-1-16,-22 2-6 16,-18 5 5-16,-15-2 0 15,-9 3 30-15,-7 1-19 16,-2 0-4-16,0-1 3 16,2 2-12-16,0 0-4 15,-3 0 1-15,3 0-39 16,0 0-10-16,3 2-38 15,-1-3-71-15,2 8 112 16,5 1-50-16</inkml:trace>
  <inkml:trace contextRef="#ctx0" brushRef="#br0" timeOffset="11313.6058">8595 3921 124 0,'56'-12'21'16,"4"1"-11"-16,9-3-6 15,7-2 17-15,9 6-3 16,11 0-6-16,2 4 1 0,4 2 19 16,5 3-13-1,4-2 3-15,15 3-10 0,9 0-6 16,15 0-3-16,14-3-2 16,8 6-1-16,0-6 1 15,-5 2 0-15,-4-1 7 16,-9 2 5-16,-10 0 0 15,-10 0-9-15,-9 2-1 16,-9-1-2-16,-14 2 0 16,-12 0 0-16,-14-3 2 15,-14 0 6-15,-13-3-1 16,-14-1 8-16,-6-1 8 16,-4 0-5-16,-7 1-14 15,-5 0-3-15,-3-1 2 0,-6 3 23 16,-4 2 18-16,-2-3-43 15,-5-1-2-15,-9-2-26 16,-6-4 20-16,-9-2-5 16,-9-2 4-16,-5-3 7 15,1 3 1-15,-1-2 14 16,5 3 5-16,13 2-5 16,10 3-13-16,5 2-2 15,10 6-17-15,4 0-20 16,7 2 19-16,7 2 18 15,10 4 2-15,12 5-2 16,7 2 1-16,6 3 1 16,-2 3 2-16,-7-3 0 0,-5 0 1 15,-9-1 5-15,-8-6-1 16,-4-3-4-16,-7-2-5 16,-7-2-1-16,-2 0-1 15,-7 4 2-15,-11 9 18 16,-13 4-18-16,-13 11-8 15,-14 7-100-15,-14 5-157 16</inkml:trace>
  <inkml:trace contextRef="#ctx0" brushRef="#br0" timeOffset="78723.5371">17070 12872 243 0,'2'0'55'0,"-2"-3"-52"0,0 3-3 16,-2 0 3-1,2 0 10-15,0 0 26 0,0 0-16 16,-2 0-9-16,2-2-4 16,-2 0-7-16,2 1-2 15,0-1-1-15,0 2-4 16,0-3 0-16,0 3-5 15,0-1 9-15,0 1-1 16,0 0 5-16,0 0-5 16,0 1 1-16,0-1-4 15,0 0 0-15,-2 0-6 16,4 0 2-16,-2 3 1 16,0-1 4-16,4 1 2 15,0 6 1-15,4 1 0 16,-2 4 0-16,5 4 2 0,1 3-2 15,3 6 1-15,3 4 3 16,5 1 0-16,0-1-4 16,4-1 0-16,0 1 7 15,0-5-3-15,0-2 3 16,0-1 1-16,-3 0-5 16,0-3 3-16,-1-1 2 15,4 1 2-15,0 1 9 16,-1-4-17-16,6 3 7 15,3-1 22-15,3-1-1 16,7-2-8-16,5 1-17 16,8 2-5-16,5-1 6 0,7 0-5 15,3 2-1 1,5 0 0-16,4 1 4 0,1 0-5 16,-3 2 1-16,4-2 0 15,3-1-1-15,5 2 2 16,7 1-1-16,3-3 0 15,4-3 3-15,2 4-4 16,1-3 1-16,2 0 0 16,3-3-3-16,4 2 7 15,1-2-4-15,-1 2 0 16,2 0 4-16,-5-5-7 16,-1 2 3-16,0-1 0 15,2 1-1-15,3-2 4 16,1 2-3-16,5-2 0 15,2 2 2-15,-1 0-2 0,1 0 0 16,-2-1 0-16,3 3-6 16,-6-1 13-16,1-2-7 15,0 2 7-15,-1 2-4 16,1-3 8-16,6-2 0 16,2-2 1-16,5-2 11 15,2-3-17-15,5 0 2 16,0-3 2-16,-1-2-7 15,-1 0 10-15,2 0-13 16,-6 2 0-16,0 3 10 16,-4 4-7-16,-4-1 0 15,3 6-2-15,2-1 4 0,2-2-4 16,4 1-1-16,7-4 0 16,5 0-3-16,2-1 7 15,2 0-4-15,3-2 0 16,-3 4 3-16,-5-1-4 15,-9 2 1-15,-1-6 0 16,-5 2-1-16,0 3 3 16,-3-9-2-16,2 0 0 15,-2 0 4-15,4 0-7 16,0-11 3-16,6 3 0 16,4-6-1-16,-1 1 3 15,-7 1-2-15,-4 1 0 16,-6-1 3-16,-7 1-5 15,3-1 2-15,-2 0 0 16,-1-1-4-16,1-1 7 0,1-5-3 16,-3-2 0-16,-1 1 6 15,1-1-8-15,-5 2 2 16,-4 1 0-16,-10-3-4 16,-7 3 9-16,-5 1-5 15,-5-2 0-15,-3 1 5 16,0-3-8-16,5 2 3 15,5-5 0-15,-5 4-4 16,-5-2 9-16,-6 0-5 16,-12 0 0-16,-6 1 3 0,-4 0-6 15,4 0 3-15,7 3 0 16,1 3-3-16,6-2 6 16,-1 3-3-16,-2 1 0 15,1-4 2-15,1 2-3 16,2-6 1-16,5-1 0 15,5-4-5-15,-1 1 6 16,-1-1-1-16,-3 3 0 16,-5 2 3-16,-2 2-5 15,-3 1 2-15,-4 2 0 16,3 0-3-16,-3 1 5 16,-5 4-2-16,-8-1 0 15,-2-2 3-15,-7 1-6 16,-2 0 3-16,2-2 0 15,-1-1-4-15,-3 1 8 0,-1-2-4 16,-3 3 0-16,-5-1 2 16,0 2-3-16,-2 1 1 15,-1 0 0-15,-1 0-4 16,2 3 6-16,0-2-2 16,-1 2 0-16,1-2 5 15,-3 3-7-15,-5 1 2 16,-6 2 0-16,-5 1 13 15,-6 4-10-15,1-2 10 16,-3 0 15-16,0 4-3 16,-3-2 24-16,6 0-22 15,-3 0-10-15,0 0 0 0,0 0-14 16,3 0-3-16,-3 0 0 16,-3 0-1-16,3 0-6 15,-3-2 1-15,1 2-4 16,2 0 6-16,-2 2-25 15,2-2 12-15,0 0-9 16,0 0-29-16,-2 0-19 16,2 2-57-16,-2 0-21 15,-3 5 55-15</inkml:trace>
  <inkml:trace contextRef="#ctx0" brushRef="#br0" timeOffset="205442.1958">27472 12842 237 0,'-5'-12'92'16,"-1"1"-44"-16,-2 1-31 15,4 5-14-15,-2 0-3 16,1 3 0-16,-1 2 0 16,2 0 1-16,0 0 3 15,2 0 21-15,2-1 11 16,0 1 14-16,0 0-24 15,0 0 11-15,2 0 10 16,-2 0-20-16,-2 0-5 0,4 0-22 16,-4 1-16-1,2 3 6-15,-2 4-1 0,2 8 11 16,2 13 0-16,8 7 4 16,7 8 3-16,22 2 0 15,23-2 1-15,20-4-1 16,21-12-7-16,12-10 0 15,13-12-2-15,5-12 6 16,-1-10-5-16,-10-6 1 16,-10-7 0-16,-25 0 30 15,-20 0-25-15,-14 2 15 16,-15 1-3-16,-7 6-11 16,-6 4-1-16,-7 1-5 15,-5 8 0-15,-4 0-2 16,-5 2 8-16,1 2-6 0,-3 2 15 15,1-2-10-15,-3 3 22 16,2-1-22-16,-2-2-1 16,2 2 14-16,0-2-17 15,0 2 16-15,3-3 0 16,-3 1-17-16,0-1 25 16,0 2-20-16,1 1-4 15,-3-1-1-15,2 2 0 16,-2 0-3-16,-2 0-29 15,2 0-50-15,0 0-44 16,0 0-105-16</inkml:trace>
  <inkml:trace contextRef="#ctx0" brushRef="#br0" timeOffset="208327.9823">28718 12956 226 0,'-19'10'36'15,"9"-2"-23"-15,5-2 12 0,5-2 34 16,0 0 0-16,0-2-14 15,0 0 3-15,0 0-11 16,0 0-7-16,3-1-17 16,-1 4-10-16,2 1-3 15,10 3 14-15,7 6-12 16,11 3 8-16,13 7-10 16,13 1 2-16,8 1-1 15,13-3 5-15,10-8 1 16,11-10 4-16,2-9-7 15,1-12 7-15,-5-5-11 16,-8-3 3-16,-13-3 5 16,-9-1-8-16,-8 3 9 15,-5-3 1-15,-6 2 9 0,1-3 1 16,-6-3-1-16,-2 3 13 16,-1-2-13-16,-4 5-13 15,-3 1-6-15,-8 3 0 16,-1 8 2-16,-8 2 0 15,-5 8-2-15,-3 0 0 16,-7 3 0-16,-2 0 5 16,0 0-5-16,-2 3 0 15,2-3 2-15,0 0-1 16,0-3-1-16,0 3 0 16,0 0 0-16,0 0 6 15,0-2-13-15,0 4 6 0,0-4-40 16,0 2-6-16,0 0-32 15,0 0-3-15,-2 0-11 16,2 2-75-16,-3 3-21 16</inkml:trace>
  <inkml:trace contextRef="#ctx0" brushRef="#br0" timeOffset="211557.3743">23646 7967 344 0,'-10'-18'102'0,"0"-4"3"16,8-2-43-16,0 3-21 15,6 9-3-15,0 2-10 16,-1 4 10-16,2 1-6 15,-1 2-30-15,-2 1-2 16,-2 4-19-16,5 5-7 0,-1 8 25 16,0 16-2-16,4 13 3 15,-4 16 0-15,0 2-8 16,-4 0-1-16,0-10-1 16,-2-12-4-16,2-12 6 15,0-10-29-15,0-6 35 16,0-7 2-16,-2-5 14 15,4-7 28-15,-2-8-42 16,9-16 0-16,5-15 0 16,12-18 8-16,10-8-3 15,10 2-5-15,8 4-5 16,4 9 3-16,2 13-6 16,5 8 3-16,1 8-4 0,1 4-16 15,-4 5 15-15,-12 10-27 16,-13 4-66-16,-11 7-33 15,-16 10-15-15</inkml:trace>
  <inkml:trace contextRef="#ctx0" brushRef="#br0" timeOffset="211930.3687">24184 8078 318 0,'-16'3'67'16,"1"-1"-67"-16,1 4-35 0,7 4 27 16,-1 6-12-1,3 2 5-15,2 5 11 0,17-4 2 16,15 0-1-16,18-6-31 16,13-5-6-16,12-6 29 15,1-12 11-15,-4-6 5 16,-20-5 15-16,-22-2-18 15,-27-2 3-15,-29 2 5 16,-27 5 39-16,-17 8 9 16,-18 10-19-16,-8 12-27 15,3 12 30-15,12 8-25 16,16 4-16-16,22 3 8 0,26 3-7 16,24 2 23-1,25 2-22-15,33 0-3 0,25-5-18 16,23-12-91-16,17-15 23 15,11-18-69-15</inkml:trace>
  <inkml:trace contextRef="#ctx0" brushRef="#br0" timeOffset="212140.8744">24975 7931 389 0,'-16'-20'119'0,"8"4"-48"16,5 3-57-16,3 8-9 15,0 5-5-15,3 4-23 0,-3 12 22 16,2 18 1-16,-4 21 1 16,-7 23 2-16,-9 15-3 15,-11 6-11-15,-5-9-23 16,-1-12-20-16,6-12-3 16,8-18-21-16,13-12-34 15</inkml:trace>
  <inkml:trace contextRef="#ctx0" brushRef="#br0" timeOffset="212492.3721">25463 8245 410 0,'0'-14'102'16,"-8"4"-96"-16,-4 3-6 16,1 1 1-16,-7 13-1 0,-7 9 12 15,-8 9-12-15,-3 8 0 16,1 6 0-16,6 5-12 15,11 0-2-15,13-2-35 16,15-8 13-16,14-10 36 16,14-9 0-16,15-18 3 15,13-11-6-15,2-12 10 16,-3-9 5-16,-9-2 24 16,-14 2 23-16,-15 3 15 15,-14 8-23-15,-6 10-21 16,-5 9-30-16,-4 5-29 15,2 5 11-15,0 12 14 16,0 9 4-16,2 10 7 0,5 10-7 16,3 3 0-1,6-2-15-15,11-5-39 0,9-6-22 16,10-8-191-16</inkml:trace>
  <inkml:trace contextRef="#ctx0" brushRef="#br0" timeOffset="214684.2897">24830 12890 252 0,'-18'-18'121'15,"1"1"-27"-15,5 1-13 16,5 7-13-16,3 4-31 0,2 5-7 16,2 3-27-1,0-1 0-15,2 0-3 0,-2 1-3 16,2-3-2-16,3 4 2 16,4 7 3-16,6 4 7 15,8 16-7-15,10 10 0 16,7 12-1-16,9 7 5 15,5 3-5-15,6 0 1 16,16 0-12-16,24-4 7 16,25-2-5-16,27-5 4 15,21-2 3-15,10-6-8 16,0-4 4-16,-3-1 4 0,-8-7-8 16,-7-4 7-16,-4-5-6 15,-5 0 10-15,-5-5-3 16,-5-4-9-16,-7 1 8 15,0-1 3-15,-8 5 2 16,-8-6 2-16,-5-2-3 16,-2 1 0-16,-2-6-2 15,1-2-3-15,3-2 5 16,5-4-4-16,-3-2 9 16,-6 1 7-16,-4-4-8 15,-6 0 3-15,-2 2 6 16,-3 1-12-16,-3-2 3 15,0-3-4-15,-3 1 6 16,-4-1-14-16,-1-3 8 16,-9 0 0-16,-7-5-1 0,-10-1 6 15,-6 2 0-15,-5 0 0 16,-4 3 1-16,-3-2-7 16,1 1 1-16,5 2 0 15,3-1-2-15,3-1 8 16,2-3-4-16,4 3-2 15,-2-2 0-15,-8 0 14 16,-4 0 2-16,-3-4 13 16,-9-4 5-16,-3-1-33 15,0-4 2-15,3-1-3 16,3 0-5-16,7-2 0 16,3-1-3-16,2-1 8 0,0 0-4 15,-3-2 3-15,-4-3 1 16,-7-2 0-16,2-1 5 15,-3-4-1-15,-1-2-4 16,3-3 0-16,3 0-5 16,0-4-4-16,4-1 7 15,-5-2-25-15,-8-5 24 16,-10 2-6-16,-9 1 10 16,-9 0-1-16,-1 5 6 15,-6 3-4-15,1 4-2 16,-2 2 0-16,-3 2-14 15,-2 2 6-15,-4 0-34 16,-8-1 11-16,-3-1 7 16,-7 2 17-16,-7-2 7 15,-2 2 0-15,0 0-12 0,-3-1 8 16,-5-1-24-16,-6 2 17 16,-6 0 9-16,-9 0-11 15,-7 4 5-15,-5 0 0 16,-3 4 6-16,-7-1 1 15,6 3 1-15,-2-1 0 16,2 2-2-16,-6-1 4 16,-3 5-2-16,-2-4 0 15,-4 5-1-15,2 2-4 16,0 2 3-16,-9 4 2 0,-5 0 0 16,-6 4-2-16,-9 0 2 15,-9 2 0-15,-8 0-10 16,-6 3 6-16,-1-2-17 15,-1 2 21-15,13 4-3 16,13 3 8-16,12 9-4 16,7 0 3-16,-11 7 8 15,-5 0 10-15,-13 2-17 16,-18 2-5-16,-15 2 0 16,-7 0 6-16,-2 4-4 15,6 2 4-15,18 0-5 16,25 2 8-16,27-3-8 15,15 1-1-15,8 0 3 16,4 4 5-16,-4 0-7 16,-10 4-1-16,-7 6 0 0,-8 3-1 15,-10 1 1-15,-2-1 0 16,4-2 0-16,8-7 3 16,13-5-6-16,12-4 3 15,17-5 0-15,13-2-4 16,6-4 5-16,4 1-1 15,3-2 0-15,-5 3-7 16,1 1 5-16,-4 6 2 16,-1 5-1-16,-1 2-7 15,1 6 8-15,3 2 0 16,1 1-1-16,8 0-2 16,4 1 3-16,5-1 0 0,6-3 2 15,0 3-2-15,0-5 3 16,-2-1-3-16,-3 4 2 15,-4-2 1-15,2 4-2 16,-7 3-1-16,6 2 0 16,3 2-5-16,5-2 6 15,5 0-1-15,6 0 0 16,3 2 6-16,-1 4-6 16,0 4 0-16,5 3-5 15,0 1 4-15,3-4-17 16,4-2-9-16,8-6-14 15,10-3-54-15,15-8-19 16</inkml:trace>
  <inkml:trace contextRef="#ctx0" brushRef="#br0" timeOffset="219437.8123">27210 6677 187 0,'3'8'125'0,"-3"-2"-105"15,0-3-20-15,0-6-1 0,0 3 1 16,-3 0 4-16,3 0 31 16,-2 0 19-16,-4-2-15 15,-7-2-26-15,-8 1 12 16,-8-6-11-16,-6 3-7 15,-3-4 7-15,-5 2-13 16,-3 0 1-16,-3 0 7 16,-7-1-7-16,-7-6 17 15,-1-4 9-15,-3-2-6 16,-2-7 5-16,0-10-17 16,-2-8 4-16,0-7 8 15,3-6-9-15,6-4 15 16,9 3-23-16,8 0-2 0,7-1 8 15,5-2-10-15,2-8 0 16,2-5-1-16,-1-6 8 16,4-6-8-16,3-4 0 15,10-7 0-15,4-1-5 16,6-2 5-16,9-5-4 16,-2-5 2-16,5-6-10 15,-1-2 9-15,4-1-1 16,-3 5-6-16,-1 2 8 15,4 7-37-15,-1 5 39 16,2 6-5-16,1 10 12 16,5 9-8-16,6 13 1 15,8 8-13-15,14 10 9 16,11 6-24-16,20 4 10 0,13 6 0 16,12 6-8-16,8 3 23 15,5 6-9-15,-4 3-8 16,-8 5 19-16,-9 2-8 15,-13 5 7-15,-16 3 2 16,-10 6-7-16,-11 4 6 16,-9 9-5-16,-5 13-3 15,-4 9 3-15,-5 12 4 16,0 14 2-16,-4 12 0 16,3 17 5-16,2 7-4 15,4 14-1-15,7 10 2 16,13 17 4-16,4 8-5 15,12 3-1-15,-1 1 0 0,-2-6 3 16,-15-15-4-16,-14-11 1 16,-20-7 0-16,-20-7 8 15,-16-3-8-15,-15 0 2 16,-9 1-2-16,-8-3 5 16,-1-4-5-16,2-3 3 15,-4-12-1-15,2-6 10 16,4-13-11-16,-2-8 1 15,3-11 2-15,0-12 1 16,3-7-4-16,4-5-1 16,7-9 0-16,8-6-6 15,14-6 6-15,1-2 0 16,1-1 0-16,-4-6 8 0,-5 1-6 16,-8-2-2-16,1 0 0 15,2 0-4-15,8 1 4 16,5 3-28-16,7 0-21 15,3 3-71-15,3 2-5 16</inkml:trace>
  <inkml:trace contextRef="#ctx0" brushRef="#br0" timeOffset="222422.8041">23312 12964 228 0,'9'-2'92'15,"-7"-2"-29"-15,0 2-10 16,-4-3-2-16,2 4-4 15,-2 1 19-15,2 0-18 16,0 0-24-16,0 1 8 16,0-1-30-16,-2 5 0 15,2-5-2-15,2 2-25 16,-2-1-2-16,4 6 7 16,8 1 20-16,7 8 8 15,16 0-8-15,11 2 9 0,14-6 11 16,4-5-19-1,3-7 22-15,-7-5-17 0,-6-1-3 16,-9-4-1-16,-5 2 2 16,-2-2-4-16,-3-2 2 15,2-2 5-15,-2-6 1 16,3-1-2-16,-5-3 3 16,-2-1 17-16,-4 2-22 15,-6 8 14-15,-8 0-18 16,-1 5 7-16,-2 4-15 15,-6 3 8-15,1 1 0 16,-1-1-6-16,-4 3 3 16,2-2 2-16,-2 2-8 15,0 0-15-15,0 0 18 0,0 0-20 16,-2 0-6 0,2 2 9-16,0-2-15 15,0 0 23-15,-2 0 7 0,2-2-32 16,0 2-25-16,2 0-75 15</inkml:trace>
  <inkml:trace contextRef="#ctx0" brushRef="#br0" timeOffset="224334.2427">31522 12819 230 0,'-16'-8'53'16,"6"2"17"-16,0-3-16 0,6 0 23 15,4 6-1-15,-2-2-35 16,2 1-2-16,0 2-17 16,0 2-1-16,0 0 6 15,0 0-27-15,2 0-4 16,-2 2 1-16,2-2-35 16,0 2-1-16,2 2 27 15,6 2 12-15,14 3 33 16,19 4-28-16,21-1 2 15,17 2 6-15,10-7-11 16,5-6 9-16,-5-5-7 16,-8-3-2-16,-10-4 23 0,-15 1-13 15,-18 3 32 1,-13 0-13-16,-13 3-31 0,-10 0 18 16,-2 2-18-16,-2-1 3 15,2 3-13-15,-2 0 5 16,0 0-8-16,-2 0 1 15,2 0-35-15,-2 0 7 16,0 0-25-16,2-3-34 16,-2 3-58-16</inkml:trace>
  <inkml:trace contextRef="#ctx0" brushRef="#br0" timeOffset="746388.883">15873 0 416 0,'-37'0'0'0,"-50"0"-124"15</inkml:trace>
  <inkml:trace contextRef="#ctx0" brushRef="#br0" timeOffset="749021.3575">21759 2883 218 0,'0'8'134'0,"2"-4"-109"15,0-4-7-15,-2 0 42 16,0-2 16-16,0 2-34 16,0-2-13-16,2 0 17 15,-2 1-40-15,0-4-6 16,-2 1-25-16,4 0-56 16,-2 0-10-16,0 2-49 15,2 1-6-15</inkml:trace>
  <inkml:trace contextRef="#ctx0" brushRef="#br0" timeOffset="749644.1594">21781 2855 124 0,'4'-8'137'0,"3"0"-56"0,-5-1-3 15,0-2 8-15,0 2-1 16,-2 4-21-16,2 1 0 16,-2 2-17-16,0-1-12 15,0 3 7-15,0 0-37 16,0 0 1-16,-2 3-6 15,2 1-11-15,-6 6 8 16,-5 7 3-16,-3 8 0 16,-4 8-5-16,-2 5 5 0,4-2-8 15,6-2 1 1,1-5-12-16,2-4 19 0,4-8-16 16,3-4-5-16,0-6 21 15,0-6-10-15,3-2 10 16,2-2 5-16,1-3 2 15,9-5-2-15,4-1-5 16,5-4 2-16,3-2-1 16,-3 3 1-16,-1-3-2 15,-1 0 0-15,-2 1 5 16,-4 3-7-16,0 2 2 16,-8 4 0-16,-1 3-4 15,-3 0 4-15,-2 5-2 16,-2 0-3-16,-2 5-18 15,0 4 23-15,-2 6 0 0,-1 6 3 16,-1 4-6 0,-2-2 5-16,6 0-2 0,0-10 0 15,2-1-13-15,0-7 13 16,2-5 3-16,6-3 14 16,5-6 9-16,7-9-22 15,11-8 19-15,5-6 6 16,6-5-28-16,-5 2 17 15,-5 8-14-15,-12 9-3 16,-4 5 12-16,-10 8-12 16,-3 3-1-16,-3 0 0 15,0 2-5-15,0-2 3 0,2 2-22 16,2-4-27 0,0 2-10-16,4-2-136 0,0 4-123 15</inkml:trace>
  <inkml:trace contextRef="#ctx0" brushRef="#br0" timeOffset="749974.1456">22110 3110 526 0,'2'3'59'15,"1"-3"-56"-15,-3 0 37 16,0 0 35-16,0 0-65 16,0 0-10-16,0 0 8 15,0 3-6-15,-3 5 21 16,-1 4-19-16,-2 4 0 15,-3 3-4-15,-1 4 0 16,2-3-25-16,1 0-35 16,3-2-63-16,2-2-30 15,6-2-71-15</inkml:trace>
  <inkml:trace contextRef="#ctx0" brushRef="#br0" timeOffset="750264.1444">22371 3081 499 0,'7'-3'51'15,"-1"-1"-46"-15,-6 2 75 16,0 4-13-16,0-2-29 15,0 0-38-15,-2 6 10 0,-2 2 34 16,-3 4-26-16,-3 6-5 16,-2 6-13-16,-3 2 8 15,3 4-10-15,1 1 2 16,3-4-18-16,3 4-27 16,2-5-82-16,6-5-99 15</inkml:trace>
  <inkml:trace contextRef="#ctx0" brushRef="#br0" timeOffset="751681.7339">22048 3866 590 0,'0'-3'56'0,"0"-2"-45"16,2 3 18-16,-2 2 38 15,0-2-41-15,2 2-21 16,-2 2-2-16,0-2 14 16,0 0-17-16,0 7 1 15,-4 4 17-15,-3 7-18 16,-3 8 5-16,-4 9-5 0,1-1-4 15,-3 2 1-15,0-4-40 16,5-4-22-16,4-6 29 16,1-6-11-16,4-6 11 15,-1-7 26-15,6 0 10 16,-1-3 4-16,2-5-3 16,5-3 3-16,9-3-4 15,2-6 3-15,7-1-3 16,-1-1 9-16,1 2-6 15,-2 0 9-15,-5 6 14 16,-5 1-5-16,-3 6 6 16,-8 3-27-16,-2 1-4 0,-4 1-3 15,2 7 7 1,-2 7 5-16,0 3-5 0,-2 3-5 16,0 5 4-16,0-1-29 15,0-7-2-15,2-7 16 16,0-4 16-16,4-6 25 15,6-6-2-15,8-9-21 16,11-7 36-16,7-8-38 16,10-10 13-16,-1 3 5 15,-4 0-5-15,-5 8 0 16,-9 7-13-16,-9 9-2 16,-10 7 0-16,-2 3-36 15,-6 4-25-15,0 3 20 16,0 2 23-16,0 3-11 15,0 5-46-15,-4 0-107 0</inkml:trace>
  <inkml:trace contextRef="#ctx0" brushRef="#br0" timeOffset="751991.24">22478 4309 472 0,'-2'0'179'0,"0"2"-158"15,-3 0-14-15,1 2 55 16,-3 9-17-16,-4 4-39 15,0 7 3-15,-4 5-9 16,3 1 0-16,1-2-1 16,5-5-21-16,-2-2-23 15,4-6-51-15,0 0-62 16,-1-5-99-16</inkml:trace>
  <inkml:trace contextRef="#ctx0" brushRef="#br0" timeOffset="752439.7382">22610 4342 423 0,'4'-7'93'0,"-4"2"-92"16,2-4 0-16,-2 4 54 15,3-4-9-15,-1 3-34 16,2-2-12-16,6-1-3 16,5 2 2-16,7 0 1 15,5-2 0-15,4 3-5 16,1 0 5-16,-3 4 0 0,-7 2-1 16,-7 0 7-16,-6 2-6 15,-5 4 12-15,-4 2 4 16,-4 4 23-16,-7 9-20 15,-7 2 0-15,-9 5-5 16,-8 4-12-16,-3 2 2 16,-2 1-4-16,5-3 1 15,6-6-8-15,10-7 7 16,9-6-11-16,7-8 11 16,6 0 0-16,3-3 0 15,11-4 32-15,12-4-31 16,12 0-2-16,7-2-32 15,4 0-41-15,-3 4-72 0,-13 8-211 16</inkml:trace>
  <inkml:trace contextRef="#ctx0" brushRef="#br0" timeOffset="753549.8868">21558 5448 614 0,'4'-7'153'0,"-2"2"-129"15,-2 1-4-15,0 2 63 16,0 4-38-16,2 0-28 15,-4 0-17-15,2 4-13 0,0 2 13 16,-2 12 8-16,-5 10-7 16,-1 15 7-16,-6 6-8 15,-3 10-1-15,-2-3-9 16,0-8-24-16,3-6 8 16,3-11-9-16,3-10-4 15,6-7 16-15,2-11-1 16,4-2 24-16,4-9 0 15,15-10-5-15,8-9 5 16,11-4 0-16,3-7 0 16,-1 4 14-16,-13 11-11 15,-9 8 6-15,-9 6-9 16,-7 6-22-16,-4 2 13 16,0 4-15-16,0 5 24 0,0 9 9 15,-2 1-6-15,0 9-3 16,-5 1 0-16,1-5-17 15,-2-6 1-15,4-6 5 16,2-6 11-16,4-7 37 16,5-7-17-16,6-13-15 15,12-11 12-15,11-17-4 16,13-16 10-16,4-2-8 16,1 2-9-16,-12 13 11 15,-11 15-17-15,-13 18-25 0,-12 9-79 16,-3 9-160-16,-6 12 56 15</inkml:trace>
  <inkml:trace contextRef="#ctx0" brushRef="#br0" timeOffset="753964.3962">21912 5867 338 0,'0'7'235'16,"-2"-4"-177"-16,0-3-45 16,-2-2 60-16,0-2-13 15,2-2-49-15,0-2-3 16,6-2-8-16,4-2-3 0,5 0-3 16,5 0 1-16,4 0 3 15,2 4 2-15,3 4-12 16,-2 1 10-16,-2 6 1 15,-6 1 1-15,-3 1-7 16,-6 4 8-16,-1-3-1 16,-5 2 13-16,-2 4-10 15,-6 2 22-15,-10 6-14 16,-8 4-9-16,-3 3 3 16,-2-2-5-16,2 0 0 15,9-10-1-15,7-1-7 16,4-7-1-16,7-3-17 0,5-3 10 15,3 3 10-15,11 1-13 16,5-1-31-16,12-3-53 16,1-1-61-16</inkml:trace>
  <inkml:trace contextRef="#ctx0" brushRef="#br0" timeOffset="754173.3913">22419 5789 535 0,'0'-2'182'16,"0"-1"-168"-16,0 3 37 15,0 0 28-15,0 3-60 0,2 1-19 16,-2 6 0-16,0 6 0 16,-2 9 0-16,2 4 0 15,-4 7-5-15,4 3-58 16,4-2-97-16,0 0-223 15</inkml:trace>
  <inkml:trace contextRef="#ctx0" brushRef="#br0" timeOffset="755093.6982">21651 6754 732 0,'7'-7'91'15,"-2"3"-83"-15,-5 1-8 16,-2 5 0-16,2 1 2 16,-3 11 10-16,-2 11-12 15,-1 6 16-15,-5 14-16 16,-1 4 0-16,-1 0-5 15,2-7-9-15,4-8-6 16,1-9 4-16,6-12 7 16,0-7 8-16,0-4 2 15,6-8-1-15,12-9 0 0,11-12-3 16,11-6 3-16,5-4-1 16,-1 3-2-16,-8 8-2 15,-14 12-6-15,-11 8-24 16,-6 10 21-16,-2 8 14 15,-3 8 12-15,0 6 10 16,-3 4-14-16,-2 4 6 16,-1-2-14-16,-1-2-13 15,3-5-3-15,2-10-7 16,0-5 23-16,4-6 29 16,2-11-4-16,11-10-14 15,10-13-4-15,18-22-6 16,19-22 2-16,18-16 5 0,7-3-5 15,-2 9 0-15,-19 20-3 16,-18 22-6-16,-27 24-82 16,-13 16-130-16,-20 17 51 15</inkml:trace>
  <inkml:trace contextRef="#ctx0" brushRef="#br0" timeOffset="755558.6978">22137 7189 503 0,'-2'-4'20'16,"-5"-3"-15"-16,5-5-5 15,2 0 31-15,7-6-10 16,7 0-20-16,7-1 0 16,8-2 31-16,7 3-8 15,2 4-5-15,0 5-2 16,-5 0-16-16,-4 5 9 16,-6 4-10-16,-8 4 0 15,-3 2 3-15,-8 5 2 16,-6 6 28-16,-8 7 3 0,-7 10-26 15,-10 9 15-15,-8 3-17 16,-6 2-7-16,-1 2 14 16,0-3-9-16,1-4-1 15,10-8-4-15,6-10 3 16,12-7-8-16,7-8-12 16,6-3 3-16,6-6 12 15,13-2 2-15,16-8-2 16,14-4-23-16,11-8-50 15,7-3-62-15,-2-2-189 16</inkml:trace>
  <inkml:trace contextRef="#ctx0" brushRef="#br0" timeOffset="756041.6996">22813 7090 564 0,'-3'-12'46'0,"3"3"-42"16,0-3 30-16,3 0 38 15,1-1-44-15,3-3-13 16,4 0-10-16,7-2-4 16,1 1-2-16,6 2-2 15,2 3 3-15,2 2 0 0,-2 3-6 16,-2 6 5-16,-6 1-7 15,-3 7 8-15,-5 4 14 16,-9 7-10-16,-4 8 22 16,-9 6-5-16,-11 8-18 15,-14 9 12-15,-10 2-12 16,-10 6 1-16,-2-3-2 16,4-6 3-16,12-8-5 15,13-10 6-15,11-7-1 16,7-9-8-16,7-7 3 15,2-5-12-15,4 1 12 16,6-2 1-16,15-2 8 16,8 1-6-16,11-3 4 15,3-1-6-15,1 0-1 16,-4 3 3-16,-3-2-7 0,-1 3 4 16,-5 3-12-16,-2-2-19 15,-2 1-48-15,-8 0-71 16,-4 0-151-16</inkml:trace>
  <inkml:trace contextRef="#ctx0" brushRef="#br0" timeOffset="760769.8518">14946 1211 647 0,'7'-6'92'0,"-5"2"-50"16,-2 0 17-16,0 4-16 16,0 0-28-16,0 2-15 15,-2 2-13-15,4 8 13 0,-4 14 1 16,0 12 13-1,-3 14-14-15,-2 8 3 0,-4 5-7 16,0-5 4-16,0-4-18 16,0-10 1-16,4-8-29 15,0-12 28-15,5-10-2 16,4-9 20-16,-2-6 13 16,2-7-11-16,10-9-2 15,10-8-3-15,9-5 3 16,5-5 0-16,4 4 0 15,-7 9 0-15,-10 7-8 16,-12 9-5-16,-5 4-11 16,-4 8 21-16,-2 6 6 15,6 9 1-15,-4 7-4 0,0 6 3 16,-2 0-8 0,-2-1-1-16,0-9-13 0,2-9 17 15,0-7 2-15,2-5 38 16,2-12 34-16,5-13-59 15,9-16 13-15,13-17-15 16,13-20 9-16,10-7 21 16,4 1-36-16,-6 13 7 15,-13 18-12-15,-14 20-3 16,-12 14-31-16,-11 10-90 16,-4 14-5-16,-6 11 9 15,-1 12-112-15</inkml:trace>
  <inkml:trace contextRef="#ctx0" brushRef="#br0" timeOffset="760981.3682">15508 1692 513 0,'-4'14'52'0,"1"-3"-52"16,3-6 27-16,0 4 54 15,0 4-43-15,0 9-20 16,0 8 4-16,-5 9-17 16,1 3-10-16,-1 2-12 15,-1-4-88-15,0-4-69 0</inkml:trace>
  <inkml:trace contextRef="#ctx0" brushRef="#br0" timeOffset="761323.3481">15892 1676 543 0,'4'-10'125'0,"-4"3"-23"15,0 2-24-15,0 3-28 16,0 0-30-16,0 4-20 16,0 5-13-16,0 5 11 15,-4 13 4-15,-2 15-4 16,0 11 2-16,2 7-24 15,-1-2-6-15,1-4-43 16,2-8-22-16,0-2-125 16</inkml:trace>
  <inkml:trace contextRef="#ctx0" brushRef="#br0" timeOffset="762202.6578">16575 1414 392 0,'-8'3'19'0,"-2"-3"-18"16,-1 0 59-16,3-1 55 0,-6 1-52 15,1-2-56-15,-3-3 36 16,3 3 17-16,0 0-18 16,-1-3 0-16,5-2-25 15,3-1-6-15,-2-4 6 16,6-3-15-16,7-4-4 15,4-3-2-15,6-2-27 16,10 0 25-16,4 4 0 16,2 2 4-16,0 4-11 15,-6 6 13-15,-8 4-9 16,-3 5-8-16,-7 6-13 16,-3 6 30-16,-4 10-2 15,-2 9 2-15,-7 8 12 16,-5 8-11-16,-5 2 2 15,-6 3-3-15,1-7 8 0,3-7-11 16,6-6 3-16,4-10 0 16,6-9-7-16,3-9 12 15,4-3-5-15,3-6 7 16,10-4-5-16,14-8 4 16,11-9-6-16,20-13 0 15,12-11 3-15,2-6 2 16,-2 1-1-16,-12 6 14 15,-14 10-17-15,-10 12 29 16,-14 8-6-16,-11 6-2 16,-4 8 21-16,-5 3-37 15,-4-2 6-15,-3 6-12 16,1 0-18-16,-3 8 18 16,-8 6 0-16,-10 15 0 0,-4 11 3 15,-4 6-3-15,2 6-4 16,4-7-7-16,13-1-32 15,14-4 6-15,10-2-33 16,13-6-57-16,16-3-141 16</inkml:trace>
  <inkml:trace contextRef="#ctx0" brushRef="#br0" timeOffset="762457.1553">17378 1789 551 0,'7'-5'176'15,"-3"3"-175"-15,-2-2 9 16,-4 4 10-16,2 2-20 16,-2 2-7-16,0 10 3 15,-5 11 4-15,-2 4 0 16,-2 12 6-16,-1 5-12 15,4-4 0-15,1-4-45 16,7-4-22-16,2-7-62 16,7-10-119-16</inkml:trace>
  <inkml:trace contextRef="#ctx0" brushRef="#br0" timeOffset="762922.6044">17763 1502 573 0,'-4'2'101'0,"2"-2"-101"16,2 0 0-16,2 2 33 15,5 0-27-15,11 1 25 0,15 4 4 16,13-2-33 0,20 0-2-16,7-3 0 0,0-4-11 15,-3-3-3-15,-12 0-23 16,-16-2-91-16,-11 0-164 15</inkml:trace>
  <inkml:trace contextRef="#ctx0" brushRef="#br0" timeOffset="763142.1109">18062 1315 699 0,'-8'2'67'15,"3"0"-67"-15,2 0 0 16,6 4 4-16,-3 6 4 0,3 12 34 16,-1 11-27-16,-2 8-12 15,4 8 0-15,0-1-3 16,5-4-35-16,5-4-6 16,1-4-94-16,3-6-108 15</inkml:trace>
  <inkml:trace contextRef="#ctx0" brushRef="#br0" timeOffset="764570.4282">19329 1145 463 0,'-5'1'180'0,"0"1"-126"15,3-4 5-15,2 1-4 16,0 1 9-16,0 0-39 15,0 1-22-15,0 1-3 16,0 1-11-16,0 1 3 16,0 9 1-16,-2 13 14 15,2 13-6-15,-2 12-1 16,2 10 0-16,0 1-5 16,0-6-13-16,4-5-2 15,1-13 0-15,0-10-20 16,-1-10 14-16,-2-6-3 0,0-6 29 15,3-6 8-15,3-6-3 16,10-6 0-16,7-8 2 16,8-6-2-16,3 0 6 15,-3 4-11-15,-10 6-9 16,-6 9 4-16,-7 11-29 16,-4 8 29-16,1 7 2 15,-3 8 6-15,1 8-6 16,-5 0 3-16,0-2-9 15,-3-3 4-15,3-8-34 16,0-8 39-16,3-7 32 0,4-12 48 16,8-15-57-1,10-12 14-15,10-17 1 0,17-18 9 16,8-7-35-16,0-3 21 16,-8 12-9-16,-10 12-23 15,-13 21-1-15,-16 13-16 16,-8 14-71-16,-5 5-43 15,-3 8-19-15,-4 8 22 16,-6 10-187-16</inkml:trace>
  <inkml:trace contextRef="#ctx0" brushRef="#br0" timeOffset="765542.928">19957 1823 568 0,'-7'5'68'0,"5"0"-57"15,0-5 19-15,2 0 47 16,0-5-34-16,2 1-40 15,2-7 6-15,6-6-9 16,3-4-1-16,7-3-11 16,7-1 11-16,2 5 1 15,-1 2 0-15,1 8-4 16,-4 5 3-16,-7 3-11 0,-7 7-4 16,1 7 13-16,-4 8-8 15,-3 8 11-15,-5 9 0 16,-5 4 4-16,-9 5 1 15,-5 1-4-15,-8-1 3 16,0-6 4-16,-2-2-6 16,2-9-2-16,7-6 0 15,5-7 1-15,8-6-4 16,5-4 3-16,2-6-6 16,5 3 2-16,3-2 4 15,13-1-16-15,8 0-50 16,15-4-80-16,12-5-29 15</inkml:trace>
  <inkml:trace contextRef="#ctx0" brushRef="#br0" timeOffset="765754.4305">20604 1726 471 0,'-7'-9'208'15,"4"2"-125"-15,1 5-51 16,2 0 38-16,0 2-46 15,0 4-18-15,0 5-6 16,-2 10 7-16,-2 13 0 16,-1 12-1-16,-1 11-6 15,-1 3-3-15,0-4-34 16,0-6-41-16,3-8-41 16,0-5-120-16</inkml:trace>
  <inkml:trace contextRef="#ctx0" brushRef="#br0" timeOffset="766617.5863">21175 1323 570 0,'2'4'30'0,"-4"0"-26"16,2-4 7-16,-6 2 17 0,0 2-1 16,-1-2-22-1,-1 1 4-15,-4-1 22 0,3-2-19 16,1-7 8-16,0-3-18 15,2-7-2-15,6-4 0 16,6-7-5-16,10 0 4 16,9 0-7-16,4 3-8 15,7 5 11-15,-3 8 3 16,0 7-4-16,-8 3 5 16,-2 4-16-16,-8 3 11 15,-1 7 5-15,-6 8 1 16,-3 5 18-16,-8 8-5 15,-5 8 2-15,-13 10-2 16,-1 2-10-16,-7 2 1 0,-2-1-4 16,-1-4 3-16,8-11-9 15,6-7 3-15,5-9-17 16,4-7 7-16,7-6-9 16,2-6 22-16,2-2 14 15,7-11-3-15,13-4-6 16,14-11-5-16,13-12 0 15,13-12-5-15,7-10 7 16,-1 1-2-16,-11 3 6 16,-10 8-2-16,-16 14 34 15,-12 12 8-15,-11 6-3 16,-3 9-11-16,-5 2-32 16,-3 3 7-16,1 0-7 0,2 3-16 15,-4 0 11-15,-6 9 5 16,-3 10 1-16,-7 8 11 15,-4 9-8-15,2 8-3 16,-1 4-1-16,12-3-8 16,4 0 8-16,14-2-34 15,4-6-31-15,12-2-35 16,6-6-178-16</inkml:trace>
  <inkml:trace contextRef="#ctx0" brushRef="#br0" timeOffset="767178.593">21840 1810 294 0,'-10'0'40'15,"3"-5"37"-15,3-4-7 16,6 2-27-16,2-9-22 16,7-5-8-16,5-2 6 15,9-4-13-15,6-2-4 0,2 0 29 16,1 7-25-16,-5 6 21 15,-5 6-7-15,-4 8-17 16,-6 6-6-16,-4 2-4 16,-1 3 7-16,1 8 1 15,-6 5 4-15,-6 4 12 16,-5 8-8-16,-7 6-6 16,-6 4 6-16,-4 0-9 15,-7 2 5-15,2-5-3 16,2-9 0-16,7-6-2 15,5-9 0-15,7-5 4 16,4-5-1-16,4-5 2 0,2-2 7 16,10-4 35-16,7-2-39 15,13 0 6-15,6-2-6 16,6-3-6-16,1 2 3 16,-5 3-5-16,-2 2-17 15,-3 0 12-15,-3 4-50 16,-1 0-30-16,0 2-59 15,-2 0-212-15</inkml:trace>
  <inkml:trace contextRef="#ctx0" brushRef="#br0" timeOffset="780301.0465">14914 2639 460 0,'-6'-12'170'0,"2"-1"-95"15,2 4 1-15,2 3-13 16,-3 4-50-16,3 2-13 15,0 0-7-15,0 8-9 0,0 8 16 16,0 11 6-16,0 16-4 16,0 6 4-16,0 7 0 15,0-7-6-15,-2-6 0 16,0-12-9-16,0-9 5 16,2-7-13-16,-2-8 8 15,4-3 3-15,0-4 5 16,0-2 1-16,7-5 0 15,9-10 6-15,9-5-12 16,8 1 6-16,5-4 0 16,2 7-8-16,-11 5 8 15,-4 10-15-15,-11 3 2 16,-3 8 1-16,-3 4 8 16,1 8 4-16,-5 6 0 15,1 4 0-15,-2 0 0 0,-3-3-5 16,-2-5-19-16,2-8 18 15,0-7 6-15,3-7 62 16,3-12-34-16,13-12-10 16,8-16-14-16,11-16 4 15,11-14 9-15,0 0-10 16,-4 6 16-16,-9 16-23 16,-12 18-2-16,-9 15 2 15,-11 10-58-15,-2 5-42 16,-4 8-29-16,0 7 6 0,-2 14-97 15</inkml:trace>
  <inkml:trace contextRef="#ctx0" brushRef="#br0" timeOffset="781102.0525">15608 3007 329 0,'4'-8'252'15,"-2"1"-161"-15,-2 4-10 16,0-1-9-16,0 4 3 16,0 0-17-16,3 0-53 15,-6 3-2-15,3-3-3 16,0 1-17-16,0 7 10 0,-2 9 11 15,-2 7-8 1,-3 12 3-16,-1 6-41 0,-6 6-7 16,1 0-64-16,-1 0-68 15,1-3-102-15</inkml:trace>
  <inkml:trace contextRef="#ctx0" brushRef="#br0" timeOffset="781506.8298">15954 3084 521 0,'2'-15'19'0,"0"-2"-9"0,7-1 26 15,2-2 15-15,7 2-16 16,2-1-27-16,4 1 3 15,-1 7-2-15,-1 1-7 16,-7 6-4-16,-3 4-5 16,-3 4 2-16,-3 4 5 15,2 4 0-15,-4 7 18 16,-2 11 7-16,-6 6-23 16,-10 8 13-16,-7 3-11 15,-7 1 0-15,-6-1 3 16,3-3-7-16,0-8 0 15,7-7-1-15,8-7-4 0,7-8 4 16,7-7-5-16,4-1 6 16,7-6 19-16,13-3-3 15,18 0-16-15,12-7-15 16,12-5-68-16,10-3-44 16,-2 3-94-16</inkml:trace>
  <inkml:trace contextRef="#ctx0" brushRef="#br0" timeOffset="782140.3418">16771 2949 494 0,'3'-3'26'16,"-6"1"-24"-16,-1-4 22 15,-3 2 48-15,3-3-30 16,-5 1-18-16,5-3-8 16,-1-3-3-16,5-5-3 15,5-1-10-15,6-5 0 16,4 2-8-16,3-1 4 0,5 7 3 15,-2 2 1-15,0 6-10 16,-7 4 6-16,-1 5-11 16,-5 4 2-16,-8 6 11 15,-2 6 2-15,-7 8 16 16,-9 8 13-16,-11 10-26 16,-6 4 6-16,-7 3-9 15,2-3 0-15,3-2-2 16,11-10 2-16,8-9-3 15,10-6-11-15,2-7-14 16,12-6 21-16,5-4 7 16,9-8 12-16,13-7 0 15,11-9-10-15,14-13-4 16,3-11-6-16,-1-4 8 16,-11 1 25-16,-11 6-11 0,-13 9 14 15,-15 11 21-15,-5 9-6 16,-5 4-18-16,0 6-25 15,-2 4-26-15,2 1 17 16,-3 7 1-16,-5 6 8 16,-4 8 23-16,-1 8-20 15,-3 5 2-15,3 4-5 16,4-5-24-16,7 0-17 16,7-6-69-16,10-4-75 15</inkml:trace>
  <inkml:trace contextRef="#ctx0" brushRef="#br0" timeOffset="782766.8297">17964 3098 506 0,'-2'2'153'16,"0"-1"-135"-16,4-1 21 16,0 0 27-16,5-1-63 15,6 1 33-15,14-2-36 16,8-2-4-16,15-2-27 16,10-4-79-16,0-4-74 0,-4-2-119 15</inkml:trace>
  <inkml:trace contextRef="#ctx0" brushRef="#br0" timeOffset="782969.8303">18147 2907 534 0,'-24'2'128'0,"5"1"-99"16,11-3 20-16,6 0-12 15,2 2-28-15,0 3-9 16,0 10 12-16,-3 4-11 15,3 9 10-15,0 7-10 0,5-1-2 16,-1 0-15-16,2-5-59 16,2-6-44-16,-2 0-138 15</inkml:trace>
  <inkml:trace contextRef="#ctx0" brushRef="#br0" timeOffset="783691.518">18579 2764 620 0,'-6'-1'102'16,"2"-1"-49"-16,4 0 3 0,0 2 10 15,0 0-64 1,2 0-2-16,0 4-14 0,-2 6 3 16,2 8 11-16,-2 10 0 15,-4 115 0-15,0-120 0 16,-4-2-1-16,4-2-9 16,-3-1 8-16,-1 15-24 15,-2-8-8-15,4-8 12 16,3-8-17-16,1-4 39 15,4-3 10-15,3-9-5 16,9-4 4-16,3-11-4 16,8-6-4-16,6-4 7 0,2 0-6 15,-6 7-2 1,-4 7 0-16,-13 10-12 0,-5 6 0 16,-5 6-11-16,0 8 23 15,-3 7 16-15,3 1-15 16,-2 6 2-16,2-1-3 15,0-6 8-15,0-5-8 16,2-6 2-16,-2-6 5 16,3-2 52-16,8-10-22 15,9-6-25-15,11-13 21 16,18-10-28-16,9-16 5 16,9-1-10-16,-2 2 0 15,-12 11 11-15,-11 10-11 16,-17 17-19-16,-13 7-70 15,-10 9-137-15,-4 11 63 0,-10 4-84 16</inkml:trace>
  <inkml:trace contextRef="#ctx0" brushRef="#br0" timeOffset="784090.0218">18925 3229 530 0,'-13'3'130'0,"6"-3"-87"16,3-6-15-16,2-3 35 15,4 0-48-15,4-5-7 0,5-4-8 16,5 1 15 0,4 0-13-16,0 0 19 0,-2 8-12 15,-5 1 10-15,-2 4-8 16,-1 0-11-16,-6 4-5 15,0 4-13-15,-2 0-3 16,3 6 21-16,-3 6-12 16,-4 4 12-16,-5 6-3 15,-6 6 8-15,-7 6 1 16,-7 3-6-16,-2 1 7 16,2-4-7-16,8-4 0 15,3-9 0-15,9-8-4 16,5-5 0-16,8-3 4 0,10-6 1 15,16-6-1 1,16-3-60-16,15-11-50 0,9-5-63 16,-4-3-77-16</inkml:trace>
  <inkml:trace contextRef="#ctx0" brushRef="#br0" timeOffset="784500.5161">19474 3226 512 0,'-8'0'205'0,"4"-2"-130"16,0 0-5-16,2 0-13 16,0-1-24-16,-1 0-32 0,1-1 10 15,-2 0-6 1,1 0-2-16,3-4 1 0,0 2-4 16,5-6-17-16,4 0-2 15,6-2-9-15,9 0 19 16,3 0 8-16,7 5-3 15,-1 4-4-15,-2 5 0 16,-6 0-19-16,-7 5 9 16,-7 0-11-16,-9 7 29 15,-6 4-4-15,-7 4 8 16,-14 8 10-16,-6 7-9 16,-12 0 6-16,-1 2 6 15,2-4-14-15,6 0 10 16,10-8-6-16,7 0-1 15,7-5-4-15,4-4-2 16,6-4 0-16,2-2-7 0,4 0 16 16,10-2-16-16,9-2 7 15,12-6-63-15,16-6-27 16,14-8-79-16,4-9-160 16</inkml:trace>
  <inkml:trace contextRef="#ctx0" brushRef="#br0" timeOffset="787170.742">17317 3069 675 0,'0'0'167'0,"0"3"-150"16,3-1-17-16,-3-2 0 16,0 0 27-16,-3 6-24 15,1 8 7-15,-2 5 33 16,-3 12-32-16,1 10-1 16,-3 8-10-16,0 4-4 15,2 5-11-15,1 0-57 16,4-2-68-16,-1-1-190 15</inkml:trace>
  <inkml:trace contextRef="#ctx0" brushRef="#br0" timeOffset="788135.6346">20168 2992 527 0,'-2'2'83'0,"-2"-4"-51"15,0-5 49-15,-1-3-5 16,-1 0-48-16,-2-2 28 16,4-2-12-16,2-2-26 15,4-2-12-15,8-2 3 16,3-2-9-16,7-4 0 0,7 2-20 15,4 4 16 1,5 2-11-16,-3 4 6 0,-4 5-3 16,-2 6 1-16,-10 3-8 15,-1 8 4-15,-9 6-2 16,-9 11 17-16,-9 9 1 16,-10 9 2-16,-16 11 13 15,-8 3-12-15,-4-2-4 16,2-4 0-16,9-11 8 15,9-8-14-15,9-9 6 16,11-8-19-16,3-5 17 16,6-8 4-16,11-9-15 0,20-13 13 15,18-11-30 1,22-15-24-16,16-10 15 0,0 0 39 16,-11 6 35-16,-21 11 8 15,-23 17 12-15,-18 12-7 16,-12 6-39-16,-2 4-9 15,-2 2-8-15,-6 4 8 16,-1 8 11-16,-6 7-8 16,-5 4 3-16,0 8-6 15,0-1 7-15,2 2-15 16,7 0 1-16,4-5-71 16,7 4-28-16,11-5-179 15</inkml:trace>
  <inkml:trace contextRef="#ctx0" brushRef="#br0" timeOffset="788496.6405">20550 3292 378 0,'-22'13'312'0,"6"-8"-263"16,10-5-22-16,10-8 15 15,5-3-35-15,11-5-2 16,6-5-8-16,11-1 3 15,5 0-17-15,5 4 16 16,-3 2-23-16,-4 4 18 16,-4 4 6-16,-12 6-23 15,-6 4 3-15,-11 8 7 0,-7 4 13 16,-7 11 16-16,-11 7 10 16,-6 6-1-16,-12 6 10 15,-93 102-23-15,114-123 11 16,3-6-19-16,1-2-1 15,5-1 1-15,-10 9-4 16,9-3 0-16,7-5-2 16,9-3-12-16,15-4-6 15,10-2-23-15,6 0-32 16,7-6 4-16,2 0-160 16</inkml:trace>
  <inkml:trace contextRef="#ctx0" brushRef="#br0" timeOffset="825812.8839">23339 1578 381 0,'4'-6'123'0,"-4"-2"-69"15,0 1 42-15,-2 5-34 16,2-1-17-16,0 3-8 16,0 0-23-16,0 0 19 15,-2 0-17-15,2 0-9 16,2 0-4-16,-4 0-3 16,2 0-11-16,2 3-15 15,0 8 14-15,7 9 9 16,7 14 3-16,13 10 0 15,11 16-1-15,9 10 4 16,4 8-3-16,-1 9 0 16,-5 3 6-16,-5 6-11 15,-7 1 5-15,-4 1-9 16,-2-3-3-16,0-7-33 16,0-14 12-16,1-16 17 15,-1-16-24-15,-5-20 40 0,-6-10 12 16,-7-12-4-16,-4-12-8 15,-5-10-7-15,2-7 7 16,-2-10 0-16,1-5 1 16,-6-4-4-16,-1 1 6 15,-5 1 1-15,-1 4 26 16,-2 6-6-16,1 8 15 16,-1 7-8-16,8 11-29 15,2 5-4-15,0 5-21 16,2 3-17-16,2 9 40 15,2 9-4-15,0 13 4 0,4 8 6 16,-2 6 1-16,-3 0-11 16,-3-10 4-16,-3-5 0 15,-5-9 15-15,-8-5-13 16,-7 0 14-16,-8-2 4 16,-9 0-18-16,-4-5 11 15,-1-2-13-15,1-6-2 16,3-4-4-16,6-6-29 15,3-6-92-15,8-13-230 16</inkml:trace>
  <inkml:trace contextRef="#ctx0" brushRef="#br0" timeOffset="826500.1116">23782 851 556 0,'5'3'76'16,"-3"1"-76"-16,-2-2-15 15,-4 3 7-15,1 10 8 16,-1 15 28-16,1 12-18 16,1 12 9-16,2 6-17 0,2 1 1 15,3-8-3 1,-3-7 8-16,1-11-8 0,-1-7 0 16,-4-10-6-16,2-8 1 15,-3-4 5-15,1-2 0 16,2-6 17-16,0-6-17 15,0-8-26-15,5-12-35 16,8-12 7-16,10-4 47 16,10-4-17-16,9 4 19 15,7 6-2-15,0 9 14 16,0 9-7-16,-7 8 4 16,-1 8-2-16,-8 8 13 15,-4 4-12-15,-6 9 9 16,-8 1 2-16,-1 5-7 15,-12 1 18-15,-7 5-4 0,-13 0-7 16,-13 2 8-16,-16-3-22 16,-18 0-15-16,-6-4-15 15,-3-4-16-15,10-1-21 16,13-8-50-16,15-1-28 16</inkml:trace>
  <inkml:trace contextRef="#ctx0" brushRef="#br0" timeOffset="826756.611">24423 1127 308 0,'2'12'27'16,"-2"-3"19"-16,0 0 41 15,-2 1-17-15,-4 3-2 16,4 6-24-16,0 8-16 16,0 2-11-16,0 5-12 15,0 2-10-15,2 0-19 16,0 1-75-16,0-8-58 16,6-3-89-16</inkml:trace>
  <inkml:trace contextRef="#ctx0" brushRef="#br0" timeOffset="827309.9173">24803 1414 319 0,'5'30'21'16,"-8"-4"30"-16,-5-2 11 0,-8 0-22 16,-13 1 20-16,-9 1-20 15,-8-5 18-15,-14-7-35 16,-17-5-23-16,-14-6-6 15,-11-9-21-15,-10-10 6 16,-6-9-49-16,7-14 25 16,10-10 43-16,12-11 0 15,13-7-15-15,18-10 10 16,21-3-11-16,14-4 10 16,17-1 5-16,16 5-24 15,15 6-7-15,11 8-38 16,11 4 4-16,13 5 28 15,13 6 40-15,14 5 7 0,9 9 40 16,6 13-2-16,3 12-7 16,-2 18-3-16,0 20-12 15,-3 13 2-15,-9 12-24 16,-6 14-1-16,-14 11 8 16,-13 10-7-16,-16 13 8 15,-19 7 0-15,-19 6-7 16,-19 1-1-16,-22 1-1 15,-11-5-77-15,-17 2-104 16</inkml:trace>
  <inkml:trace contextRef="#ctx0" brushRef="#br0" timeOffset="828432.245">22857 8293 495 0,'5'0'104'16,"-3"-2"-78"-16,2-1 61 15,-2-6-19-15,4-5-44 16,6-6-11-16,11-10-13 16,15-12 1-16,22-7-3 15,15-14 7-15,22-5-4 16,14-9-1-16,11-3-3 16,13-4 2-16,4 0-12 15,4 3 5-15,-11 7 6 16,-19 13 0-16,-19 9-1 15,-27 13 3-15,-24 13 0 0,-19 7-4 16,-11 10 4-16,-11 5-18 16,-4 4-18-16,0 4-21 15,-6 4 46-15,-11 2-20 16,-10 5-10-16,-8 2 2 16,-15 0-5-16,-8-8 36 15,0-6 8-15,4-3 22 16,12-5 18-16,10-2-33 15,16 0-5-15,9 1-4 16,9-1 2-16,21 2-14 16,14-4 11-16,21 2 3 15,15-3 0-15,10 3 4 0,-8 4 5 16,-11 3 17-16,-12 2-17 16,-17 2 3-16,-14 5 2 15,-9 3-3-15,-12 13 22 16,-16 13-33-16,-22 14-52 15,-34 13-239-15</inkml:trace>
  <inkml:trace contextRef="#ctx0" brushRef="#br0" timeOffset="829015.8975">21092 8685 684 0,'11'-19'157'0,"-3"7"-151"16,0 7-6-16,-6 3-18 0,0 4 13 15,2 6-1 1,5 10 12-16,5 10-3 0,-1 18 7 16,5 10-4-16,-3 13-2 15,-1 1-4-15,-3-1-14 16,-2-9 13-16,-7 77-18 15,-4-129-6-15,2-4-8 16,-3 0-14-16,3-2 43 16,0 2-1-16,5-14-45 15,9-14-6-15,13-12 56 16,8-12 7-16,14-9 17 16,12-1-18-16,5 6 16 15,3 8 0-15,0 8 3 16,-4 9 11-16,-16 12-36 15,-11 13 1-15,-16 7 6 0,-13 12 8 16,-9 12 22 0,-11 12-26-16,-12 8-9 0,-10 0-2 15,-9 3-2-15,-7-2-1 16,-1-9-8-16,2-8-36 16,-4-2-38-16,2-9-169 15</inkml:trace>
  <inkml:trace contextRef="#ctx0" brushRef="#br0" timeOffset="829442.3973">22202 8947 584 0,'20'4'38'16,"-16"2"-34"-16,-10 2 48 15,-10 5-11-15,-6 1-25 16,-3 1-16-16,-1-3 0 16,5 1 15-16,6-7-8 15,9-6 0-15,6-6-7 16,8-7-24-16,7-4 23 16,14-6-3-16,12 1 4 15,8 4 1-15,4 2 3 16,3 8-2-16,-6 6-2 15,-8 8-3-15,-7 5 0 16,-10 6 3-16,-14 9 0 0,-11 8 18 16,-16 7-18-16,-13 7 8 15,-14 1-8-15,-5 2 6 16,-1-5-10-16,9-4 4 16,11-7-5-16,15-6 1 15,19-7 4-15,17-4-2 16,19-7-13-16,19-11-29 15,11-11-34-15,14-10-63 16,6-16-128-16</inkml:trace>
  <inkml:trace contextRef="#ctx0" brushRef="#br0" timeOffset="829708.9025">23283 8576 841 0,'18'-19'97'16,"-7"8"-89"-16,-4 5 10 15,-7 6-2-15,2 3 6 16,4 6-7-16,4 11 18 16,3 11-4-16,3 13-27 15,-1 9-4-15,-3 8 2 16,-10 3-34-16,-12 2-3 15,-9-2-24-15,-12-2-18 0,-12-6-21 16,-8-5-72-16,-5-7-52 16</inkml:trace>
  <inkml:trace contextRef="#ctx0" brushRef="#br0" timeOffset="830080.4022">20697 8867 602 0,'-55'-7'179'0,"1"2"-122"16,7 3-54-16,12 0 17 15,3 11 3-15,10 12-20 16,4 17 25-16,9 14-12 16,12 16 14-16,12 15 5 15,12 9-30-15,11-1 13 16,8-2-15-16,6-4 0 15,4-9-6-15,-1-9-17 16,3-12-56-16,4-11-90 0,8-9-281 16</inkml:trace>
  <inkml:trace contextRef="#ctx0" brushRef="#br0" timeOffset="837373.8425">11207 1151 104 0,'-15'0'1'16,"-3"2"0"-16,-2 4 2 16,2 2-3-16,0 0 6 15,5 2 12-15,-1-1-17 16,6 0-1-16,1-3-6 15,3 0-6-15,4-4 12 16,0 0 14-16,2-2 77 16,2-4-12-16,1-2 1 15,1-4 30-15,2-2-28 16,-2 0-6-16,-2 1-19 16,1 2-16-16,-3 2 22 15,-2 4-6-15,2-1-38 0,-2 4-19 16,0 0-9-16,2 4-35 15,3 10 43-15,4 12 1 16,0 20 1-16,-1 24 6 16,4 18-1-1,-7 12-3-15,-1-1-3 0,-4-5 0 16,2-12-8-16,0-11-2 16,0-15-8-16,0-17 1 15,1-13 2-15,-1-13 15 16,-2-9 11-16,2-12 22 15,1-10-32-15,1-16 4 16,1-15-5-16,3-6 13 16,4-3-6-16,1 3 7 15,2 13-14-15,1 12 0 16,-3 4 5-16,1 8 0 0,-3 4 1 16,-3 8-6-16,-2 1-16 15,-4 7 7-15,0 7-20 16,-2 9 29-16,0 14 2 15,-4 16 0-15,2 17 2 16,-6 7-4-16,4 1 7 16,4-5-14-16,8-8-7 15,9-7-27-15,14-13-20 16,14-12-59-16,17-13-54 16</inkml:trace>
  <inkml:trace contextRef="#ctx0" brushRef="#br0" timeOffset="837786.3168">11832 1855 578 0,'-6'0'85'16,"0"0"-82"-16,0-6 15 15,-1-1 9-15,1 2 12 16,2-1 13-16,1-1-32 15,0 2-12-15,6-5-8 16,4-3-41-16,4-3 36 16,5 0-5-16,3-2 2 15,4 5 3-15,-5 6-7 0,-1 5 2 16,-3 9-1-16,-5 6 2 16,-3 13 9-16,-4 14 7 15,-10 14-3-15,-10 14 6 16,-11 9-4-16,-9-3-6 15,-2-5 0-15,5-11 8 16,3-12-10-16,12-14 2 16,7-10 0-16,10-8-9 15,6-4 12-15,4-2-3 16,5-2 18-16,15-6-14 16,13-4-4-16,16-6-1 15,11-8-57-15,9-6-48 16,5-4-84-16</inkml:trace>
  <inkml:trace contextRef="#ctx0" brushRef="#br0" timeOffset="838003.321">12528 1821 565 0,'-8'0'182'0,"2"-2"-142"15,4-1-17-15,4 1 11 16,0 2-34-16,2 0 1 16,10 0-2-16,9-4 1 0,10-4-29 15,11-2-31-15,3-5-37 16,-7-2-14-16,-9 0-63 16</inkml:trace>
  <inkml:trace contextRef="#ctx0" brushRef="#br0" timeOffset="838169.3235">12478 1592 395 0,'-22'-12'197'16,"11"1"-122"-16,11 2-35 15,9-1-3-15,9 3-18 16,9-2 1-16,10 1-8 16,11-2-9-16,-2 2-6 15,-4 2-10-15,-8 1-74 16,-10 5-97-16,-15 5-168 15</inkml:trace>
  <inkml:trace contextRef="#ctx0" brushRef="#br0" timeOffset="839105.8127">13180 1291 472 0,'0'-7'187'0,"0"-2"-87"16,0 5-42-16,0-3-33 16,0 7 2-16,0 3-27 15,0 1-12-15,2 9 12 16,3 10 0-16,2 12 1 16,0 14 2-16,1 13-3 15,-1 5-1-15,-9 121-3 16,-3-163-24-16,1-6 5 0,-2-3-14 15,-1-4 4-15,-3 14 26 16,4-11 7-16,0-10 24 16,6-10 21-16,4-15-40 15,9-21-6-15,11-17 1 16,14-20 0-16,16-8 20 16,10-4-19-16,11 5 2 15,-2 11-3-15,-7 14 8 16,-10 14-6-16,-11 11-2 15,-13 14-10-15,-13 9 7 16,-7 6-60-16,-2 6-13 16,-1 4-21-16,-1 12-42 15,-6 12-53-15</inkml:trace>
  <inkml:trace contextRef="#ctx0" brushRef="#br0" timeOffset="839471.31">13709 1470 387 0,'-12'11'43'15,"4"-3"-42"-15,3-1 21 16,5-1 12-16,0 0-23 16,3 4 5-16,3-2 10 15,5 0 2-15,11-4 18 0,10-4-36 16,5-10-9-16,8-7-1 15,2-6-3-15,-9-7-12 16,-9 2 14-16,-9 3 2 16,-13 8 9-16,-7 6-10 15,-16 14 0-15,-13 8-4 16,-13 10 9-16,-12 11 5 16,-2 12 10-16,-2 7-11 15,12 4 29-15,10-1-31 16,14-2-7-16,6-6 7 15,16-5-7-15,12-7-2 16,7-8-3-16,12-10-20 0,17-12-26 16,14-15-57-1,11-10-92-15</inkml:trace>
  <inkml:trace contextRef="#ctx0" brushRef="#br0" timeOffset="839873.4568">14032 1275 592 0,'-7'-2'134'0,"3"-2"-109"16,2 2 5-16,0-1-17 15,0 8-10-15,2 5-3 16,-3 10 2-16,1 12 5 15,-1 14-2-15,-1 12 2 0,-3 6-4 16,1 1-3 0,-1-5-6-16,-2-8-36 0,2-8-36 15,1-9-34-15,4-12-51 16,2-7-60-16</inkml:trace>
  <inkml:trace contextRef="#ctx0" brushRef="#br0" timeOffset="840231.9609">14206 1520 354 0,'9'-12'194'16,"-5"3"-109"-16,1 4-33 15,-5 3 3-15,0-1-37 16,0 3-18-16,0 3-10 16,-3 2-14-16,-1 7 24 15,-3 11 4-15,-4 9-1 0,-7 5-3 16,5 4 0-16,-1-7-5 15,6-5 2-15,6-10-5 16,6-7 8-16,10-8 7 16,7-8 1-16,13-8-1 15,9-10-7-15,7-12-3 16,2-4-3-16,-7 4 6 16,-14 7 3-16,-11 8-3 15,-9 12-11-15,-13 12-10 16,-3 9 19-16,-4 8 4 15,-2 12 7-15,-5 7-2 16,6 5-4-16,1-5-6 0,7-3-5 16,6-6-36-16,7-10-40 15,9-11-90-15</inkml:trace>
  <inkml:trace contextRef="#ctx0" brushRef="#br0" timeOffset="840514.4581">14933 979 517 0,'0'-23'134'15,"0"7"-77"-15,-2 2-13 16,-1 6-21-16,1 6-23 16,2 4-3-16,-4 10-5 15,-12 16 8-15,-11 19 26 16,-13 21-23-16,-11 22 3 0,-12 16-6 15,-1 8 7-15,1 2-13 16,10-2 6-16,15-13-3 16,15-10-1-16,21-15 1 15,16-8-2-15,17-10 5 16,9-8-48-16,12-12-13 16,3-7-47-16,1-16-104 15</inkml:trace>
  <inkml:trace contextRef="#ctx0" brushRef="#br0" timeOffset="842391.4764">22303 1636 519 0,'-12'2'62'0,"7"-2"-57"15,5-2 42-15,3 2 17 0,-1 0-30 16,2 0-7-16,6-2-17 16,9 2 9-16,15-2-14 15,6 0 3-15,9-1-13 16,0-2 5-16,-4 1-45 16,-5-1-98-16,0 5-107 15</inkml:trace>
  <inkml:trace contextRef="#ctx0" brushRef="#br0" timeOffset="842622.5782">22481 1421 252 0,'-7'6'419'15,"7"-3"-412"-15,0 1-7 16,0-4-2-16,0 5 1 15,2 14 1-15,0 11 49 16,-4 12-39-16,-3 12 8 16,-1 10-18-16,-3 0 0 15,-3 1-17-15,0-9-61 16,5-10-81-16,5-11-63 16</inkml:trace>
  <inkml:trace contextRef="#ctx0" brushRef="#br0" timeOffset="843141.5771">22808 1102 535 0,'5'-10'120'0,"-3"5"-117"16,0 1-3-16,-2 2-20 15,0 8 10-15,0 8 10 16,-2 12 11-16,-3 14 8 16,-1 14-19-16,-5 9 19 15,-5 2-19-15,1-2 0 16,-1-8 7-16,-2-6-4 16,2-10-3-16,3-8 0 15,1-9-3-15,4-10 3 0,4-5 2 16,1-4 13-16,3-6 42 15,0-8-57-15,5-4-11 16,3-12 6-16,8-4-6 16,9-1 10-16,8 5-5 15,7 5 6-15,2 8-1 16,-1 5 4-16,-1 8-3 16,-7 4 0-16,-6 7-8 15,-4 4 6-15,-6 5 2 16,-5 3 0-16,-6 6 1 15,-6 2 3-15,-4 2 0 16,-8 2 2-16,-5 0 1 16,-10-4 2-16,-11 0-6 15,-9-2 4-15,-9-7-14 16,-2-7-16-16,3-7-4 0,10-5-8 16,9-4-89-16,14-8-63 15</inkml:trace>
  <inkml:trace contextRef="#ctx0" brushRef="#br0" timeOffset="843368.0741">23192 1710 133 0,'2'21'109'0,"-4"-4"-12"16,-5 3-13-16,-5 3 2 15,-3 7 0-15,-1 5-31 16,-1 4-26-16,1 3-25 16,3 0-2-16,1-2-4 15,6-8-30-15,4-6-62 16,2-8-69-16</inkml:trace>
  <inkml:trace contextRef="#ctx0" brushRef="#br0" timeOffset="843869.0529">23277 906 384 0,'0'3'174'15,"2"-3"-135"-15,-2 0-16 0,0 0 34 16,0 1-30-16,0 1-27 15,2 4 0-15,2 11 15 16,7 8 13-16,3 17 6 16,6 16-25-16,4 17 3 15,5 11 10-15,-2 12-18 16,-5 9 14-16,-6 6-17 16,-9 14 5-16,-11 3-6 15,-8 1 0-15,-3-12-13 16,-3-15 10-16,-1-23-16 15,2-14 13-15,3-14 3 16,-1-10-13-16,-3-5-15 16,-2-3 4-16,-4-6 3 0,-5 0-5 15,0-2-53 1,-5-3-40-16,-1 1-150 0</inkml:trace>
  <inkml:trace contextRef="#ctx0" brushRef="#br0" timeOffset="846131.284">11859 2185 369 0,'-4'-4'163'0,"4"3"-113"16,-4-2 12-16,0-1-1 15,4 4 1-15,0 0-5 16,0 0-43-16,2 3 1 15,-2-3-7-15,2-3 0 16,-2 1 20-16,4 0-7 16,-8-8 0-16,4-11-21 0,-2-16-24 15,2-23 24-15,0-18-21 16,8-13 18-16,-2 3-4 16,3 6 14-16,0 19-5 15,0 22 14-15,-7 17-16 16,0 12-4-16,1 10-27 15,-3 8-7-15,2 16 33 16,2 14 8-16,-2 25-3 16,0 29 6-16,-6 16 2 15,2 4-7-15,-5-6-1 16,3-14 1-16,0-23-2 16,1-19 1-16,1-18 0 15,2-9 5-15,0-12-4 16,0-6 23-16,0-6 27 0,2-13-51 15,3-16-7-15,-1-24-18 16,1-23 22-16,3-21-6 16,1-1 18-16,-2 8-6 15,0 19 0-15,-5 17 0 16,-2 27 18-16,0 13-13 16,0 8-8-16,-2 5 0 15,2 6-39-15,-5 9 16 16,1 15 21-16,-8 21 4 15,-1 22-3-15,-3 16 1 16,-1 8 0-16,1-7-1 16,3-17 6-16,3-22-5 15,4-18 1-15,4-15 0 0,0-11 25 16,2-8 18-16,-2-14-44 16,-1-17-3-16,3-27-24 15,5-34 12-15,3-12 15 16,2 3 17-16,1 20 19 15,-5 28-36-15,-2 35-11 16,-4 16-19-16,-4 16 2 16,-4 16 28-16,-3 20 0 15,-5 17-10-15,1 16 1 16,1 10-75-16,7 1-68 16,7-8-68-16</inkml:trace>
  <inkml:trace contextRef="#ctx0" brushRef="#br0" timeOffset="846848.4957">11178 2418 489 0,'10'-18'170'16,"-6"6"-131"-16,-4 4-39 16,0 5-12-16,0 8 11 15,-2 13 1-15,0 17 26 16,-1 16 6-16,-1 19-30 16,1 10 4-16,3-1-5 15,3-7 7-15,1-12-5 0,-1-9-3 16,-1-10 0-16,-2-6-4 15,0-10-1-15,-2-8 4 16,2-5-4-16,2-6 5 16,-2-6 29-16,2-9 0 15,1-10-23-15,5-10-11 16,3-9 5-16,3-6 0 16,6 0-1-16,0 6 6 15,0 4-2-15,-5 7 5 16,3 6-7-16,-5 7 0 15,-1 3-1-15,-5 8-4 16,-3 1-6-16,0 7-7 0,1 8 15 16,4 8 2-16,0 10 0 15,-1 11 8-15,-3 8-4 16,-2 4-1-16,-11 1-3 16,2-4 11-16,-3-7-14 15,3-3 3-15,1-10 0 16,8-6-8-16,1-5 3 15,5-4-6-15,4-4-3 16,7-4-30-16,7-4 2 16,4-4-70-16,2-7-60 15,-1 2-102-15</inkml:trace>
  <inkml:trace contextRef="#ctx0" brushRef="#br0" timeOffset="847267.4933">11841 3134 451 0,'-19'-2'112'0,"2"0"-76"16,1-6 35-16,1-1-25 15,1 2-6-15,5 1 20 16,1-2-31-16,4-3-9 15,1-1-20-15,8-2-14 0,5-6 13 16,11-1-9 0,6-4 10-16,4 6-7 0,-2 2 7 15,-5 8 0 1,-4 4-4-16,-9 5-31 0,-4 7 28 16,-7 6 2-16,-7 13 5 15,-8 10 13-15,-10 17-11 16,-6 5-1-16,-2 1-1 15,3-6 4-15,10-6-5 16,11-14 1-16,9-7 0 16,7-5 3-16,9-8 4 15,4-1-7-15,16-3 0 16,10-9-4-16,17-7-41 16,15-7-27-16,9-7-84 15,0-4-78-15</inkml:trace>
  <inkml:trace contextRef="#ctx0" brushRef="#br0" timeOffset="847470.0044">12619 3164 308 0,'9'2'250'16,"-5"0"-212"-16,2-2-19 15,2-2 20-15,9 0 4 16,12-3-4-16,11-4-26 15,12-3 2-15,1-2-15 16,-1 3-31-16,-8-4-17 0,-13 4-26 16,-17-2-129-16</inkml:trace>
  <inkml:trace contextRef="#ctx0" brushRef="#br0" timeOffset="847589.9955">12590 2999 388 0,'-31'-3'139'16,"17"-1"-64"-16,10-4-35 15,8 1-40-15,12 2-29 16,11-2 19-16,11 0-46 16,3 2-8-16,7 1-78 15</inkml:trace>
  <inkml:trace contextRef="#ctx0" brushRef="#br0" timeOffset="847981.496">13062 2761 618 0,'2'0'89'15,"-2"2"-89"-15,-2-1-4 16,4 4 0-16,-2 10 3 16,6 8 2-16,-2 9 3 15,0 8 2-15,3 11 0 16,-3 0-12-16,-2-2 4 15,-2-10-8-15,0-2 5 0,-2-13-11 16,2-10 3 0,-2-6 13-16,2-6 20 0,2-10 16 15,2-8-32-15,8-14 0 16,7-15 9-16,8-18-11 16,11-8 10-16,7-5 9 15,1 0-17-15,4 6-3 16,-3 7 2-16,-9 15 3 15,-7 11 3-15,-11 14-9 16,-7 11-31-16,-6 9-34 16,2 6 9-16,0 9-34 15,-1 8 0-15,-5 10-101 16</inkml:trace>
  <inkml:trace contextRef="#ctx0" brushRef="#br0" timeOffset="848349.9931">13529 2871 426 0,'-12'8'65'15,"5"1"-61"-15,1-2 14 16,-1 3-14-16,-2 4-1 16,2 2 1-16,1 2-1 15,6-1 0-15,4-2-3 16,7-4 5-16,9-5 14 15,12-9-14-15,5-7 3 16,6-7-8-16,1-7-11 0,-6-3 11 16,-11 6 10-16,-13 2-8 15,-14 9-4-15,-14 8-3 16,-13 8 5-16,-13 10 13 16,-8 10-1-16,-8 8 14 15,2 11-4-15,5 5-19 16,13 2 13-16,16 0-10 15,15-4 1-15,15-6 2 16,12-9-3-16,11-15-12 16,12-15 1-16,17-17-107 15,12-18-93-15</inkml:trace>
  <inkml:trace contextRef="#ctx0" brushRef="#br0" timeOffset="848546.9984">14086 2703 437 0,'-9'-6'222'0,"1"3"-195"16,4 3-25-16,4 0-4 0,0 5 4 16,2 9 8-16,0 6 25 15,-2 14-35-15,0 8 1 16,0 8 4-16,-4 3-5 16,-2-3 0-16,-1-6-27 15,1-8-31-15,-2-6-15 16,4-6-38-16,4-7-49 15</inkml:trace>
  <inkml:trace contextRef="#ctx0" brushRef="#br0" timeOffset="849085.997">14297 2761 321 0,'-2'6'155'0,"0"0"-152"16,0 0 8-16,-2 4 1 16,-4 6-7-16,-1 9 1 15,-3 7 8-15,-7 4-5 16,1 5-4-16,-1 1-5 16,3-2 5-16,5-6-9 15,4-9 4-15,7-9-4 16,2-6 0-16,7-8 8 15,7-9 13-15,8-6-17 16,5-13-2-16,2-8 1 0,-2-2 2 16,-6 3 36-16,-9 9 25 15,-8 10-43-15,-4 9-10 16,-2 5-9-16,-2 14-16 16,0-6 16-16,0 5 2 15,2 3 2-15,0 2 13 16,0 17-12-16,0 2-4 15,4 2-1-15,0-3-10 16,1-9-18-16,3-2-78 16,4-11-75-16</inkml:trace>
  <inkml:trace contextRef="#ctx0" brushRef="#br0" timeOffset="849400.9946">14812 2576 299 0,'5'-25'108'16,"-3"0"-14"-16,-2 7-19 15,0 6 12-15,-2 4-10 16,2 6-53-16,-3 0-23 16,1 6-1-16,-4 6 0 15,-6 15 12-15,-12 15 5 16,-10 16 1-16,-6 14-8 15,-2 5-6-15,-1 3 6 0,1 1-8 16,7-3 0 0,4-4 13-16,4-5-11 0,9-7-4 15,9-8 0-15,11-6-3 16,11-3 1-16,14-8-18 16,9-4-47-16,11-7-51 15,6-9-150-15</inkml:trace>
  <inkml:trace contextRef="#ctx0" brushRef="#br0" timeOffset="851053.4176">20808 2900 296 0,'-4'0'316'0,"0"3"-233"0,-1-3-80 15,3 0 60-15,0-3 3 16,2 3-26-16,0 0-12 16,2 0-28-16,-2 0 16 15,2 0-16-15,0 0-11 16,3 0 1-16,1 0-7 16,15-5-3-16,10-1-9 15,16-2-33-15,13-4-25 16,3-2 0-16,-5 1-8 15,-12-6-73-15</inkml:trace>
  <inkml:trace contextRef="#ctx0" brushRef="#br0" timeOffset="851278.4979">20926 2697 444 0,'-6'-3'117'0,"4"1"-23"16,0-1 11-16,4 1 10 15,-2 0-54-15,2 2-48 16,-2 0-13-16,2 2-14 16,-2 2-11-16,2 10 24 15,-2 7 1-15,0 14-8 16,-2 9-4-16,-2 2-22 16,-3 1-12-16,1-10-47 15,-2-2-44-15,6-11-61 0</inkml:trace>
  <inkml:trace contextRef="#ctx0" brushRef="#br0" timeOffset="851728.4996">21183 2484 434 0,'-2'-10'164'0,"-2"3"-119"16,4 0-12-16,0 5-33 15,0 4 2-15,0 5-4 16,2 12 4-16,2 8-1 16,-2 11-1-16,1 3 3 0,-6 6 2 15,1-4-5-15,-2-2 0 16,0-9-4-16,-4-6 2 16,4-8-3-16,0-7-17 15,-1-4-15-15,3-3 37 16,4-4 9-16,0-4-3 15,5-6-6-15,7-6-20 16,5-6 20-16,10-7 5 16,5 4-3-16,1 2 8 15,4 6-7-15,-6 9-2 16,-4 1 6-16,-4 10-7 16,-8 1 0-16,-3 6-2 15,-10 5 6-15,-4 8 5 16,-6 2-6-16,-10 4-1 0,-7 1 17 15,-8-2-19-15,-7-1 0 16,-4-6-2-16,-5 2-50 16,1-5-51-16,1-7-52 15,5-3-101-15</inkml:trace>
  <inkml:trace contextRef="#ctx0" brushRef="#br0" timeOffset="852146.9967">21422 2868 263 0,'-4'7'39'0,"-4"-3"-31"16,4-2 69-16,2 0-3 16,0-2-23-16,-1 2 10 15,3-4-11-15,0 2-13 16,3 0 22-16,-1-2-30 15,2 2-11-15,3-2-18 16,2-2-8-16,8 0 7 16,4 1-4-16,-1 0 0 15,0 3 0-15,-6 4-14 16,-6 2 9-16,-6 7 7 16,-2 2 3-16,-6 8 7 15,-10 4-6-15,-8 5 0 0,-15 3 7 16,-7 2-5-1,-3-4-3-15,5-3 0 0,5-8 2 16,15-8-6-16,12-6 4 16,8-4-15-16,4-1 10 15,7-3 5-15,7 3 8 16,10-3-8-16,10-3-31 16,8-4-6-16,7-3-27 15,2-5-112-15</inkml:trace>
  <inkml:trace contextRef="#ctx0" brushRef="#br0" timeOffset="852469.4989">21771 2336 458 0,'3'-8'133'0,"-1"2"-91"16,0 1 3-16,-2 5-18 15,-2 2-20-15,2 5-6 16,-2 9 13-16,-5 14 42 16,-1 16-22-16,-9 18-23 15,-2 17 13-15,-8 11-20 16,-6 10 70-16,-8 10-27 0,-7 8-37 15,-17 4 11 1,-16 3-21-16,-19 2-5 0,-25-7-12 16,-17-6-96-16,-22-6-120 15</inkml:trace>
  <inkml:trace contextRef="#ctx0" brushRef="#br0" timeOffset="864450.7889">27507 7467 270 0,'-15'-3'78'0,"-3"-8"-2"0,7-1-13 15,1 3-21-15,2 0 30 16,3 3-16-16,1 2-20 16,2 0-9-16,0 2-10 15,2 1-6-15,-2 1-11 16,4 0-22-16,-2 1 7 15,2 3-11-15,4 6 24 16,7 6-4-16,14 8 8 16,18 10-5-16,18 3-2 15,14 1 5-15,22-2-12 16,5-6 23-16,8-9-11 16,-1-7 2-16,3-5 0 0,-7-7 1 15,149-24-1-15,-251 19 0 16,-3 2 20-16,-4 1-22 15,-1-4 4-15,-1-3-10 16,-5-6 9-16,-4-5-7 16,-9-4-9-16,-5-3 13 15,-4-1-2-15,-2 1 3 16,-2-3-1-16,9 5 3 16,4 3 2-16,4 7-1 15,9 2-4-15,5 7-22 16,6 2-24-16,2 2 4 15,7 2 42-15,5 2 3 16,7 4-2-16,3 7-2 16,2 5 1-16,5 4 0 0,-5 4 11 15,-4 2-8-15,-5-1 1 16,-6 2-2-16,-4-6-1 16,-5-2 11-16,-4-6-9 15,0 3 4-15,-4-1 14 16,-14 6-13-16,-18 1-5 15,-19 3-3-15,-26 1-68 16,-8 0-43-16,5-2-94 16</inkml:trace>
  <inkml:trace contextRef="#ctx0" brushRef="#br0" timeOffset="886747.7638">12046 10560 589 0,'25'-3'108'0,"-6"3"-92"16,-7 0-16-16,-8 0-9 16,-2 3-3-16,1-2 10 15,1 7 4-15,0 5 12 16,0 6-1-16,2 8-7 16,0 7 14-16,1 4-15 15,1 6-1-15,4 5-2 16,-1 2-2-16,0 4 0 15,3-1 0-15,-1-3-5 16,0 0-7-16,-2-5-14 0,2-11-6 16,-3-8 4-16,-2-10-4 15,-1-8 32-15,-3-11 6 16,6-14-6-16,3-13-4 16,7-17 0-16,7-13 8 15,2-3 11-15,-2 9-2 16,-8 13 6-16,0 14-19 15,-6 16-16-15,-2 12 11 16,2 8 5-16,5 6 0 16,0 9 6-16,-2 4-5 15,-1 5 0-15,-1-2 2 0,-6-1 1 16,1-4-8 0,-1-4 4-16,-6-9-10 0,2-4 10 15,-2-6 0-15,0-2 19 16,0-6 34-16,11-10-22 15,10-12 18-15,12-14-12 16,13-13-8-16,8-5 10 16,-6 6-23-16,-7 12-16 15,-14 15-13-15,-14 10-63 16,-10 11-59-16,0 6-120 16</inkml:trace>
  <inkml:trace contextRef="#ctx0" brushRef="#br0" timeOffset="886965.764">13415 11015 580 0,'29'3'153'0,"-9"-3"-102"16,-9 0-46-16,-7-1 0 15,5 1-3-15,9-4 18 16,13-1-17-16,9-4 10 15,9 0-13-15,5-5-22 16,-5 2-15-16,-6-2-38 16,-8 0-29-16,-12-1-101 0</inkml:trace>
  <inkml:trace contextRef="#ctx0" brushRef="#br0" timeOffset="887131.7641">13523 10758 133 0,'-21'-4'422'15,"7"-1"-303"-15,9 3-82 16,10-3-29-16,11-2-1 16,13-4 25-16,15-3-29 15,16-7-3-15,10 1-35 16,5 1-44-16,-2-5-55 16,-1 4-93-16</inkml:trace>
  <inkml:trace contextRef="#ctx0" brushRef="#br0" timeOffset="887718.3938">15126 9999 630 0,'52'-39'180'15,"-12"5"-170"-15,-16 6-10 16,-3 4 7-16,-2 1-4 15,-1 4 36-15,-5 5-17 16,-7 3-9-16,-12 4-13 16,-11 0-36-16,-16 3 13 15,-25 2 11-15,-23 11-5 0,-10 5 10 16,-7 9-5-16,6 12-17 16,16 1 10-16,23-1-10 15,15 0 9-15,16-5 1 16,16-8 14-16,10 2 4 15,11 0 1-15,6 0 0 16,3 5 2-16,3 0 1 16,-1 4 14-16,-3 4 10 15,-9 14 28-15,-8 19 0 16,-15 24-27-16,-15 26-6 16,-17 29-22-16,-12 27-6 15,-7 7 6-15,4 5 1 16,9 5 6-16,16-13-14 15,18-13-5-15,15-9-19 0,11-12 13 16,7-19-18-16,5-15 20 16,-4-16-1-16,0-14 5 15,-3-17 8-15,-5-11 4 16,-3-11 0-16</inkml:trace>
  <inkml:trace contextRef="#ctx0" brushRef="#br0" timeOffset="888818.3041">14592 12683 362 0,'8'-3'111'15,"-5"3"-62"-15,-3 0-8 0,0 0 20 16,0 0 3-1,-3 0-26-15,3 0 1 0,0 0-21 16,3 0-18-16,-1 0 7 16,2-3-2-16,10 3 2 15,3-2 17-15,12-2-24 16,7-2 18-16,9 0-2 16,1 1-4-16,6-4 4 15,-1 1-16-15,-4 2-3 16,-9 0-3-16,-12 2-25 15,-10 2-20-15,-11 0-93 16,-12 4-202-16</inkml:trace>
  <inkml:trace contextRef="#ctx0" brushRef="#br0" timeOffset="889806.3928">16660 9904 129 0,'-16'0'85'16,"6"0"-9"-16,5-2-1 15,3 2 6-15,0-2 11 16,2 2-11-16,2 0-30 15,-2 0 6-15,0 0-26 16,0 0-4-16,2 0-25 16,0 2-2-16,1-2-20 15,9 4 13-15,17-4 7 16,25-2 8-16,25-9-8 16,23-1 0-16,16-11 1 15,11-3 4-15,232-37-5 16,-321 63 0-16,-3 3 2 15,-6 4-4-15,-7 3 2 0,29 15 0 16,-10 17 11-16,-17 21 0 16,-12 29 9-16,-18 25-9 15,-19 30-10-15,-19 22 4 16,-12 15-5-16,-8 6-2 16,0 0-1-16,8-5-24 15,12-10 11-15,17-14-5 16,11-17-23-16,17-12 37 15,8-19 7-15,4-18 0 16,4-12-1-16,-4-11 6 16,-1-5-6-16,-6-9 1 15,-1 0 0-15,-2-5 1 0,-1-4-1 16,1-1 0-16,1-6 0 16,1-4 3-16,-3-4-2 15,1-7-1-15,-3 2 1 16,-4-3-1-16,-5 3 0 15,-4-4 0-15,-9 1-1 16,-5 2-1-16,-6-1 2 16,-7-1 0-16,0-3 0 15,1 0-5-15,1-4 5 16,0 2-1-16,-2-3-6 16,-4 2 11-16,-7 0-4 15,-11 2 0-15,-5-3 2 16,-2 0-4-16,3-3-2 15,4 0-92-15,8-4-128 16</inkml:trace>
  <inkml:trace contextRef="#ctx0" brushRef="#br0" timeOffset="891241.9319">15568 10072 382 0,'7'-15'140'15,"-1"1"-67"-15,-2 2 11 16,-4 1 10-16,0 5-7 16,2 3-38-16,-2 3-13 15,0 0-36-15,4 0 0 16,-4 0-6-16,2 7-14 16,0 9 20-16,2 12 10 15,1 18-8-15,-5 17-2 16,-5 6 0-16,-1 5-25 15,-6-5 11-15,1-8-9 0,5-16 1 16,1-10 18 0,0-13-24-16,5-11 28 0,2-3 7 15,1-8-1-15,2-8 6 16,6-14-12-16,7-14 0 16,3-10 1-16,4-6 0 15,0 4-1-15,-5 14 0 16,-7 12-3-16,-4 7 3 15,-4 12-24-15,-1 5 17 16,3 6 0-16,1 5 9 16,6 6-2-16,-1 7 0 15,-4 1 8-15,3 4-15 0,-6-6 7 16,-2-6-3-16,1-4 3 16,-1-8 5-16,-2-9 20 15,10-12-19-15,7-16 6 16,10-16-11-16,10-17 0 15,3-2 0-15,-4 3 14 16,-7 11-13-16,-11 14-4 16,-7 18 1-16,-7 6-44 15,-6 10-53-15,0 6-133 16,-3 12 47-16</inkml:trace>
  <inkml:trace contextRef="#ctx0" brushRef="#br0" timeOffset="894097.9975">16210 10539 410 0,'-2'11'109'16,"0"-4"-102"-16,2 0-7 15,-3-3 0-15,6-3 12 16,-3 3-1-16,2-2-5 16,0 3 14-16,0 0-11 15,0 0-8-15,-2-1 11 16,0-2-12-16,0-1 5 15,0-1 3-15,-2 2-6 16,2 0 4-16,-2-2-6 16,2 0-8-16,0 0-48 15,-2-4-176-15</inkml:trace>
  <inkml:trace contextRef="#ctx0" brushRef="#br0" timeOffset="894418.6788">16125 10502 366 0,'-2'1'232'16,"4"-1"-168"-16,-2 2-62 15,2-2 58-15,-2 0-4 16,0 0-25-16,2 2-23 15,-2-2-3-15,0 3 2 16,0 2 1-16,2 7 0 0,-2 9 7 16,0 11-13-16,0 10-2 15,0 4 0-15,-2 4-2 16,0-4 0-16,2-5-23 16,2-4-30-16,0-7-13 15,4-8-26-15,0-6 6 16,3-8-8-16,2-8-225 15</inkml:trace>
  <inkml:trace contextRef="#ctx0" brushRef="#br0" timeOffset="894975.6265">16440 10485 656 0,'2'-9'104'16,"-4"2"-70"-16,-1 5 0 16,1 2 36-16,-1 0-6 15,3 4-50-15,0-2-12 16,0 4-2-16,0 5 0 15,0 14 7-15,3 10-7 16,4 11-37-16,2 6-13 16,4 1-41-16,1 0-74 15,-1-5-203-15</inkml:trace>
  <inkml:trace contextRef="#ctx0" brushRef="#br0" timeOffset="896482.6416">15274 12059 432 0,'-11'-5'104'0,"-1"-2"-71"15,8 3-20-15,4 2 51 16,0 2-42-16,2 0-13 15,0 0-3-15,0 0 5 16,-2-2 27-16,3 2-15 16,-3 2-14-16,0-2 2 15,0 6-8-15,2 8 23 16,3 14 4-16,1 11-28 16,3 13 7-16,3 6-9 15,1 4 0-15,3-6-4 16,-1-8-12-16,3-9 2 0,-3-11 7 15,-3-10-11-15,-4-8 10 16,-1-6-10-16,-5-3 18 16,0-2 3-16,3-10-3 15,0-6 0-15,3-12 2 16,3-1 1-16,3-3 9 16,-3 1-12-16,5 9 0 15,-5 5 7-15,-3 6-5 16,-1 7-4-16,0 2-3 15,0 6 3-15,-1 2 2 16,8 9 0-16,-1 2 0 16,0 7-2-16,-1-2 2 15,-1-1 0-15,-5-2-1 0,-2-7-17 16,0-3 17-16,0-5 1 16,-2-3 18-16,5-10 17 15,6-8-32-15,9-12 29 16,14-18 1-16,7-20-20 15,5-6 20-15,1 2-4 16,-9 11-16-16,-13 20-13 16,-9 19-5-16,-11 13-88 15,-7 13-115-15,-7 12-24 16</inkml:trace>
  <inkml:trace contextRef="#ctx0" brushRef="#br0" timeOffset="896893.6397">15838 12641 486 0,'-10'4'161'0,"4"-4"-152"15,4-6 47-15,0-2-31 16,2-4-22-16,2-2 16 15,6-7-19-15,6 1 0 16,9-3-6-16,8-2 6 16,2 6-3-16,3 2-1 15,-5 5-3-15,-8 6 5 0,-8 6-12 16,-7 5 7-16,-5 4 7 16,-8 12 8-1,-6 8 12-15,-9 14 8 0,-6 7-13 16,-6 11 7-16,-4 2-17 15,1-1-4-15,6-5-2 16,6-10 6-16,13-8-3 16,10-11 9-16,6-7-10 15,12-9 20-15,13-7-14 16,11-10-7-16,10-7-11 16,6-9-47-16,2-7-62 15,-6-4-99-15</inkml:trace>
  <inkml:trace contextRef="#ctx0" brushRef="#br0" timeOffset="897114.1417">16397 12439 540 0,'9'-15'194'16,"-6"5"-135"-16,-3 6 21 15,0 3-18-15,-3 1-20 16,3 1-42-16,0 3 1 15,0 11-1-15,0 9 4 16,3 15-4-16,-3 17 0 16,2 15-16-16,0 7 4 15,2-2-35-15,1 1-47 0,-1-7-117 16</inkml:trace>
  <inkml:trace contextRef="#ctx0" brushRef="#br0" timeOffset="923833.6515">26116 9203 414 0,'2'-14'220'15,"-2"-6"-125"-15,0 5-30 16,-4 1-11-16,2 5-16 0,-1 9-38 16,3 0-18-16,-2 2 9 15,-6 10-3-15,-17 19 12 16,-15 23 17-16,-24 26-12 16,-19 23-1-16,-8 15-4 15,-3 2 0-15,7-2-8 16,8-11-8-16,11-15-2 15,12-17-11-15,14-17-55 16,11-17-9-16,12-12-58 16,17-11-29-16</inkml:trace>
  <inkml:trace contextRef="#ctx0" brushRef="#br0" timeOffset="924111.6514">25492 9296 507 0,'7'-8'123'0,"-1"2"-120"15,-4 2-6-15,1 4-1 16,-3 3 4-16,5 6 34 15,1 6-11-15,3 6 5 16,2 9-25-16,1 8 1 16,0 3-8-16,0-2-12 0,-3 4-61 15,-3-1-58-15,-1-2-110 16</inkml:trace>
  <inkml:trace contextRef="#ctx0" brushRef="#br0" timeOffset="924898.8115">26215 9828 365 0,'-16'2'184'0,"7"-2"-130"0,5 0-19 16,6-5 44 0,0 5-29-16,7-2-15 0,11-3-9 15,18-3-19-15,16-2-7 16,10-4-1-16,7 2-31 16,-2-2-34-16,-9 1-77 15,-15 4-41-15</inkml:trace>
  <inkml:trace contextRef="#ctx0" brushRef="#br0" timeOffset="925091.2673">26228 9511 415 0,'33'-8'115'0,"0"-2"-85"15,1 0 33-15,-1-1-17 16,4 4-15-16,2-1-31 15,5 1 0-15,2 3-2 16,-2 1-72-16,-1 0-81 16,-4 3-165-16</inkml:trace>
  <inkml:trace contextRef="#ctx0" brushRef="#br0" timeOffset="926790.1852">26999 9305 425 0,'-5'-17'163'15,"1"3"-83"-15,0 1 20 16,4 4-41-16,-2 6-40 16,4 3-1-16,-2-2-18 15,2 4-2-15,-2-2 1 16,0 3-20-16,2 1 20 15,2 10-1-15,4 12 4 16,5 12-5-16,0 13 5 16,-2 10-2-16,-2 6 0 15,-5-2-29-15,-1-12 14 16,-1-9-18-16,0-12-10 16,3-13 37-16,-3-10 6 0,3-6 13 15,3-15-4-15,10-7-3 16,6-8-6-16,7-12 0 15,4-1 2-15,-9 5 8 16,-6 10-10-16,-6 9-5 16,-8 9 0-16,-1 9-28 15,-3 3 25-15,2 9 5 16,0 4 3-16,1 6-2 16,2 5 3-16,-2 4-2 15,-1-8 1-15,0-2-32 16,0-9 29-16,1-5 3 15,7-14 11-15,3-10-1 16,7-14-8-16,14-14-2 16,13-22 0-16,11-11 6 15,5-5 7-15,-5 7 24 0,-6 14-30 16,-14 16 29-16,-14 13-34 16,-13 16-2-16,-5 7-28 15,-8 4-83-15,0 6-72 16,-10 12 46-16</inkml:trace>
  <inkml:trace contextRef="#ctx0" brushRef="#br0" timeOffset="927151.9665">27632 9707 657 0,'6'-6'85'15,"-3"2"-85"-15,0 1-5 16,-6 3 5-16,0 5-12 16,1 10 12-16,-4 14 4 0,-1 15 0 15,-1 13-8-15,-4-1-5 16,3-3-26-16,1-9 2 16,3-10-67-16,5-9-12 15,2-1-70-15</inkml:trace>
  <inkml:trace contextRef="#ctx0" brushRef="#br0" timeOffset="927412.4748">28031 9729 612 0,'-9'-8'95'16,"3"2"-95"-16,1 5-7 16,3 1-6-16,0 12 13 15,-5 9 14-15,0 16-13 16,-2 11 1-16,3 8 2 16,2-3-4-16,4-2 0 15,2-9-28-15,2-7-46 16,3-3-142-16</inkml:trace>
  <inkml:trace contextRef="#ctx0" brushRef="#br0" timeOffset="928357.5838">28460 9140 538 0,'-14'-14'128'0,"5"3"-64"0,3 2-40 15,0 4-24-15,6 5-2 16,-2 7-22-16,0 9 24 16,-2 16 29-16,-1 12-25 15,1 17 10-15,0 6-14 16,-4 4-14-16,0-8 4 16,1-8-9-16,-1-13 2 15,-2-14 1-15,6-10-42 16,1-8 16-16,3-3 42 15,3-12 2-15,5-7-2 16,10-12-21-16,12-18 21 0,7-11 17 16,6-2 2-16,-1 5-9 15,0 5 1-15,-5 16-8 16,-6 6 26-16,-4 7 5 16,-8 6-16-16,-5 6-17 15,-8 2-1-15,1 8 0 16,-1 6 2-16,2 11 0 15,-2 10 10-15,1 13-12 16,-7 8 3-16,-2 5 2 16,-7 3-5-16,-1 1-45 15,4-8-63-15,6-5-99 16</inkml:trace>
  <inkml:trace contextRef="#ctx0" brushRef="#br0" timeOffset="928574.0744">29077 9656 703 0,'-2'1'0'0,"2"-1"-7"16,0 0 2-16,-3 6 5 16,3 8 50-16,-2 6-35 15,-3 12-5-15,1 8 2 16,-3 5-7-16,3 1-10 15,-3-4-11-15,3-5-54 16,2-8-65-16,4-7-112 16</inkml:trace>
  <inkml:trace contextRef="#ctx0" brushRef="#br0" timeOffset="928803.073">29311 9518 570 0,'2'-5'157'0,"0"-2"-153"15,7 4 18-15,2-3 1 16,11 3-1-16,12-1-7 16,9 0-13-16,5 3-2 15,4-1 0-15,-6 0-30 16,-7 0-38-16,-8-1-102 0,-12-4-266 15</inkml:trace>
  <inkml:trace contextRef="#ctx0" brushRef="#br0" timeOffset="929020.5829">29442 9334 512 0,'-4'-10'188'15,"6"5"-132"-15,2-2 5 16,-1 2-1-16,-1 5-33 15,2 0-27-15,-4 3-6 16,0-1-13-16,2 5 9 0,0 8-3 16,2 9 8-16,-8 12 5 15,0 10-25-15,-5 4 12 16,1 1-44-16,0-2-17 16,8-3-37-16,14 0-129 15</inkml:trace>
  <inkml:trace contextRef="#ctx0" brushRef="#br0" timeOffset="932604.5344">28408 9513 237 0,'-4'-5'61'0,"4"3"-8"15,0 2-8-15,2 0 20 16,-2-3-32-16,2 3-18 16,-2 0 16-16,0 0-14 15,0 0 15-15,0 0 10 16,0 0-23-16,0 0 18 16,-2 0-4-16,2-2-7 15,0-2-8-15,0-3-13 16,-2-2-5-16,0-7 0 0,-1-6 1 15,-2-10-8-15,1-9 5 16,-3-10-10-16,3-7 2 16,-2-9 12-16,6-3-2 15,0-4 15-15,2 0-2 16,6 7 14-16,1 5-21 16,1 8-2-16,0 5 4 15,-1 12-2-15,1 3-6 16,-4 11 0-16,1 5 10 15,-5 6-8-15,2 7 2 16,-2 0-3-16,-2 3 6 16,2 0-5-16,-2 2-2 15,0 0 0-15,0 0 5 16,2 0-8-16,-4 0 3 16,2 2-11-16,0-2 11 0,-2 2-30 15,0 1-2 1,2 2 22-16,-2 9 10 0,0 8 0 15,-3 9 0-15,1 10 0 16,-2 8-8-16,0 1 2 16,2-1-41-16,4 0-40 15,4-5-132-15</inkml:trace>
  <inkml:trace contextRef="#ctx0" brushRef="#br0" timeOffset="933598.1909">30015 9011 517 0,'-9'-18'123'0,"2"3"-38"16,5 1-2-16,2 5-24 15,0 5-59-15,0 4-2 16,-2 2-4-16,2 4-12 16,4 8 18-16,3 10 0 15,2 17 5-15,0 11-2 16,-3 8-3-16,-3 2-5 16,-3-4 3-16,-3-9-15 0,-1-5 0 15,4-13-11-15,0-9-13 16,2-7 19-16,-2-6 3 15,2-5 19-15,3-4 18 16,2-8-14-16,6-5 1 16,5-8-2-16,6-7-2 15,3 0 13-15,-2 1-14 16,-5 6 14-16,-5 7-2 16,-5 4-12-16,-4 6 0 15,-4 4-20-15,1 4-9 16,1 6 23-16,2 8 6 15,2 4-3-15,0 8 2 0,-3 1-12 16,-1-5 3 0,-4-6-16-16,2-8 14 0,-2-7 12 15,2-3 32-15,3-9 5 16,4-11-36-16,4-10 2 16,12-16 7-16,8-16-2 15,12-1 5-15,0-3 19 16,0 6-1-16,-8 13-9 15,-10 14 1-15,-12 10-23 16,-6 11-12-16,-6 6-61 16,-3 7-135-16,-3 8 63 15,-6 14-23-15</inkml:trace>
  <inkml:trace contextRef="#ctx0" brushRef="#br0" timeOffset="934693.6926">31257 8857 543 0,'-12'-20'88'0,"8"2"0"16,0 6-45-16,4 4-29 0,0 8-14 16,2 0-34-1,-4 10 21-15,2 9 13 0,0 16 8 16,-2 15-2-16,-1 13-1 15,1 9 2-15,-2 2-7 16,-6-5 0-16,6-2-1 16,-5-11 1-16,5-7-4 15,0-12 3-15,2-12-33 16,-2-10 34-16,4-7 2 16,0-6 8-16,4-6 41 15,2-10-50-15,5-12-1 16,11-13 0-16,10-12 4 15,1-4 8-15,2 8-6 16,1 5 3-16,-9 15 5 0,-5 10-8 16,-7 7 10-16,-3 6-16 15,-8 4-21-15,-1 4 9 16,-1 9 7-16,2 12 5 16,0 10 3-16,2 14 2 15,-2 7-5-15,-6 4 0 16,0 0-11-16,0-4-19 15,2-3-46-15,0-9-67 16,4-6-73-16</inkml:trace>
  <inkml:trace contextRef="#ctx0" brushRef="#br0" timeOffset="935113.1953">31712 9757 513 0,'0'-5'77'0,"0"-4"-19"16,-2-3 8-16,-4-2-11 15,-4-35 21-15,10 40-47 16,2 1-28-16,2 2-1 16,-2-3 0-16,8-3 0 15,1 3-7-15,-1-1-30 16,4 4 16-16,4 4-10 15,0 2-7-15,-2 4 28 0,-3 5-11 16,0 3 17 0,-8 2 2-16,-3 9 1 0,-7 5 1 15,-10 6 7-15,-10 8 3 16,-8 5 5-16,-1-1-12 16,3-2-3-16,2-5 3 15,11-10 4-15,7-12-12 16,7-5 5-16,0-5 0 15,4-3 2-15,4-1-1 16,9 2 22-16,14-3-13 16,16 2-10-16,15-2-16 15,13-4-45-15,6-6-97 16,4-9-65-16</inkml:trace>
  <inkml:trace contextRef="#ctx0" brushRef="#br0" timeOffset="935347.1936">32034 9472 518 0,'0'-7'159'16,"5"-1"-91"-16,0 1-4 15,1 1-13-15,5 5-36 16,8-2-13-16,5-1 12 0,5 0-14 15,7 3-2 1,-3-2-5-16,0 1-48 0,-1 2-47 16,-6 0-91-16,-6-1-45 15</inkml:trace>
  <inkml:trace contextRef="#ctx0" brushRef="#br0" timeOffset="935562.697">32059 9242 291 0,'-9'-7'337'16,"5"4"-291"-16,4 1 7 16,2 0-9-16,0 4-41 15,5 3 12-15,6 0-15 16,5 9 1-16,3 4-4 0,-2 8 3 16,1 6-3-16,-9 5-6 15,-1 0-16-15,-6 2 7 16,-2-1-36-16,3-2-57 15,1-6-40-15,8-2-76 16</inkml:trace>
  <inkml:trace contextRef="#ctx0" brushRef="#br0" timeOffset="936063.7061">32487 8907 107 0,'-2'-24'488'0,"2"4"-389"16,0 8-56-16,0 1-35 15,0 8-2-15,0 5-6 16,2 6-26-16,0 14 26 16,2 15 6-16,4 12-3 15,-2 18 8-15,1 3-11 16,-5 0 0-16,2-4 4 15,-4-6 1-15,0-8-4 16,0-6-1-16,0-9-12 16,0-12 11-16,-2-6-22 15,2-7 22-15,0-8 1 0,0-4 12 16,2-4 23 0,3-8-35-16,6-9-32 15,7-9 30-15,9-5-9 0,6-6 11 16,6 6-10-16,-2 4 18 15,1 11-8-15,-3 8 17 16,-1 5-17-16,-3 7 12 16,-4 3-12-16,-3 8 0 15,-1 1-5-15,-8 11 11 16,-3 5-6-16,-4 8 23 16,-10 2-20-16,-11 4 22 15,-7 1-11-15,-7-6-13 16,-4-4 4-16,-5-5-5 0,-1-10-30 15,-8-4-63 1,-5-10-120-16</inkml:trace>
  <inkml:trace contextRef="#ctx0" brushRef="#br0" timeOffset="937093.0154">33399 8705 343 0,'11'-2'138'0,"-4"-1"-127"16,-5 3 20-16,-4 0 6 15,-2 0-18-15,4 0-7 16,0 3-8-16,0-3-4 16,0 2 11-16,0-2-5 0,2 0 22 15,-2 0-3 1,0 0-11-16,0 0 11 16,0 2-20-16,0-2 5 0,-2 0-2 15,2 0-2-15,0 0-2 16,0-2-4-16,-3 2-6 15,3-2 1-15,0 2-18 16,0 0-19-16,0 2-27 16,0 0-83-16,-2 3 43 15</inkml:trace>
  <inkml:trace contextRef="#ctx0" brushRef="#br0" timeOffset="955476.2218">30300 9837 328 0,'-2'-16'82'0,"-2"2"-47"15,2-2-5-15,-1 0-13 16,3 1 3-16,3-3-15 16,1-3 15-16,2 3 5 0,-1 2-23 15,2 0 8 1,2 4-10-16,-1 0 2 0,4 1-4 16,3-1 1-16,6 3 1 15,6-1 0-15,-2 4-3 16,4 4 0-16,0 2 3 15,-2 2-8-15,-4 4 6 16,-5 4-13-16,-7-1 12 16,-5 8 3-16,-10 5 3 15,-11 9 25-15,-14 13-16 16,-16 7 1-16,-13 4-3 16,-7 1-6-16,5-6-4 15,9-10 0-15,13-12 0 16,15-8-5-16,13-8-2 15,7-5-15-15,8 0 22 0,15-2 1 16,16-5-1 0,22-9-5-16,10-3-45 15,11-5-51-15,-4-6-56 0</inkml:trace>
  <inkml:trace contextRef="#ctx0" brushRef="#br0" timeOffset="955690.2209">30773 9578 389 0,'7'-3'149'0,"-5"-1"-143"0,0 2-5 16,-4 2-1 0,2 4 0-16,-4 10 12 0,-3 12-5 15,-3 14 7-15,0 12-14 16,-3 10 1-16,3 4-3 15,6-1-39-15,2-3-76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04:28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9148 7574 141 0,'-9'-13'32'0,"2"2"8"15,1-1-15-15,-1 3-8 16,0 1 8-16,1 0 18 16,-3-2 7-16,2 0 7 15,-2 2-22-15,5 1-29 16,1 3-6-16,3 1-11 0,-2 3-14 16,4 0-2-16,-2 4 7 15,7 4 20-15,2 8 4 16,11 10 8-16,9 13 2 15,13 7-6-15,12 4-1 16,12 4 4-16,17 0-3 16,20 0 4-16,20-2 4 15,19 1 7-15,23-3-14 16,20 2-4-16,11-3 5 16,14 2-4-16,10-5-3 15,14 0-2-15,16-7 0 16,11-8 1-16,13-7-2 15,7-9 0-15,3-8-2 16,-18-8 1-16,-5-3 1 16,-15-8 0-16,-24-2 1 0,-19-9 2 15,-18-3-3-15,-27-5 3 16,-23-6 0-16,-19-3 11 16,-18 1 9-16,-11-5-5 15,-12 5-1-15,-8 1-3 16,-16 6 1-16,-9 3 7 15,-15 8-5-15,-11 6 1 16,-7 5-1-16,-5 5 5 16,-4 2-3-16,2 1-10 15,-2 2-7-15,-2 0-2 16,4 0-3-16,-2 0 1 16,0 0-5-16,0 0 0 0,0 0 1 15,0 0 2-15,0 0-5 16,0 0-14-16,0 0-12 15,2 0-12-15,-2 2-9 16,4-2-5-16,2 0 19 16,5 0-25-16,7 0-72 15</inkml:trace>
  <inkml:trace contextRef="#ctx0" brushRef="#br0" timeOffset="25321.1928">17786 7423 116 0,'-11'4'59'16,"6"-4"2"-16,5-2-9 16,-2 0-3-16,2 0-4 15,0 1-24-15,0-2 0 16,2 3 2-16,-2 0-23 15,0 3 3-15,0-3-3 16,0 1 0-16,0-1-4 16,-2 2 4-16,2-2 0 15,-2 0 7-15,4 0-1 16,-2 0 15-16,2 2-21 0,-2 0 6 16,5 0-3-16,0 2-3 15,5 4 22-15,9 0 14 16,14 7-19-16,17-1 27 15,25 1-6-15,27-1-27 16,23 0 12-16,30-2-22 16,22 1 3-16,8-7 0 15,9-2 4-15,-5-3-10 16,-19-2 2-16,-20-7 0 16,-21-2 1-16,-25-3-1 15,-17-5 0-15,-11-6 17 16,-13-2-13-16,-13 1 10 15,-7-4-14-15,-9 5 5 16,-7 2-7-16,-10 7 3 16,-3 4-1-16,-8 5 0 0,-2 2 4 15,-1 4-6-15,-3-2 2 16,2 2 0-16,-2 2-5 16,-2-2 5-16,2 0 0 15,0 0-2-15,-3 0 8 16,3 0-6-16,0 2 0 15,0-2 1-15,-2-2-1 16,2 2 3-16,0 0-3 16,2 0 13-16,-2 0-9 15,0 0 5-15,3 0-9 0,-3 0 4 16,-3 0-9 0,3 0 5-16,0 0-4 0,0 0 4 15,0 0-8-15,-2 0 8 16,2 0 0-16,0 0 2 15,0 2-4-15,0-4 2 16,0 4 0-16,0-2-1 16,0 0 3-16,0 0-2 15,0 0 0-15,0 0 3 16,0-2-10-16,0 2 7 16,0 2-5-16,0-2-5 15,0-2-42-15,2 2-86 16,3 7-96-16</inkml:trace>
  <inkml:trace contextRef="#ctx0" brushRef="#br0" timeOffset="31908.2256">10376 3688 131 0,'-6'-4'59'16,"1"-3"2"-16,0 3 12 16,1 1-33-16,-2-4 4 15,1-1-4-15,3 3-2 16,-2 0-27-16,4 3-11 16,0 0-3-16,0 4-1 15,0 0-7-15,4 1 8 16,0-1 1-16,5 10 2 15,7-3 2-15,13 5 4 16,13 4 24-16,20 4-13 16,21-1 5-16,17 0 12 15,23 0-33-15,11-4 0 16,8-8-1-16,10-1-9 0,-1-8 3 16,-8-5 5-1,-9-5 1-15,-23-1-1 0,-24-3 2 16,-26-1 19-16,-24 4 26 15,-14-2-33-15,-15 1 4 16,-1 2 8-16,0 1-22 16,-2-2 4-16,-1 3-7 15,0 0-12-15,1 4-50 16,1 3-61-16,6 2-22 16</inkml:trace>
  <inkml:trace contextRef="#ctx0" brushRef="#br0" timeOffset="82399.2064">5742 11883 460 0,'4'6'0'0,"-2"6"-6"16,-2 5 6-16,0 15 20 0,-2 9-13 15,-2 14-1-15,-1 4 10 16,1 4-4-16,2-5 6 15,2-4 10-15,2-4-14 16,0-6 3-16,0-4-13 16,3 1-1-16,-3-7-6 15,0-5-31-15,-2-4-54 16,0-7-127-16</inkml:trace>
  <inkml:trace contextRef="#ctx0" brushRef="#br0" timeOffset="82711.9053">6150 11816 575 0,'2'0'55'16,"-9"7"-49"-16,-8 1 22 15,-8 0 32-15,-8 6-11 16,-11 0-19-16,-7 4-13 16,-7 1-1-16,-9-5-15 15,-8 3-1-15,-8-5 0 16,-1-4-3-16,2-8 3 16,10-2-2-16,13-7 2 15,14 4-3-15,19-1-12 0,11 0-58 16,10 2-61-1,12-1-49-15</inkml:trace>
  <inkml:trace contextRef="#ctx0" brushRef="#br0" timeOffset="102298.985">26513 11314 387 0,'2'-14'122'16,"-4"-2"-84"-16,-3-1 5 0,1-1-5 16,0 4 21-16,-1 0-8 15,3 4-33-15,2 0 4 16,0 3-22-16,0 2 0 16,7-2-7-16,8 2-2 15,14-4 3-15,16-2 5 16,19-1-8-16,24-2 4 15,23-2 4-15,31-2-1 16,32-4-3-16,38-5-8 16,25 0 2-16,21-1 1 15,10 3-23-15,-1 7 15 16,-13 4-12-16,-9 10 15 16,-13 4 12-16,-16 7-11 0,-15 4-5 15,-11 6 17 1,-26 1 1-16,-23 5-2 0,-27 1 3 15,-27 1 0 1,-25-4 4-16,-15 0 0 0,-12-3-4 16,-2-4 6-16,-4-2-4 15,-4-2 16-15,-4-4-8 16,-6-4-1-16,-6 0 32 16,-4-2-19-16,-3 0 2 15,-2 0 1-15,0 0-16 16,0 0 8-16,2 2-17 15,-4-4 1-15,2 2 0 16,-2 0 3-16,2 0-4 16,0 0 0-16,2 0 1 0,-2-2-5 15,2 2 4-15,-2 2-13 16,-2-4-5-16,2 2-44 16,0-2-29-16,0-4-215 15</inkml:trace>
  <inkml:trace contextRef="#ctx0" brushRef="#br0" timeOffset="108042.4061">26872 9677 498 0,'2'-16'135'0,"-2"2"-49"16,0 3 2-16,-2 4-11 15,2 2-12-15,0 3-44 16,0 2-1-16,0 2-20 16,0-4-6-16,0 4 5 15,0 3-47-15,0 11 37 16,-2 21 2-16,-3 24 18 16,1 26-11-16,4 19 2 15,0 10-5-15,4 0-1 16,3-5-8-16,2-13 13 15,0-14-6-15,-5-16-32 0,-2-15 12 16,1-20-20 0,-1-8 40-16,-2-13-4 0,0-14 11 15,2-15-20-15,8-19 13 16,2-13 7-16,9-16 3 16,6 0 1-16,2 10-2 15,-6 15 23-15,-2 14-25 16,-8 14 0-16,-4 9 0 15,-2 12 4-15,2 5 4 16,-1 14 6-16,4 16-5 16,-3 11 7-16,-3 12-12 15,2 7-5-15,-2-4 1 0,3-7-46 16,5-9-46-16,3-12-58 16,7-16-80-16</inkml:trace>
  <inkml:trace contextRef="#ctx0" brushRef="#br0" timeOffset="108208.9">27565 10481 410 0,'0'-2'132'15,"-4"8"-127"-15,-3 6 45 16,-2 8 12-16,0 9-26 16,3 7-26-16,1 1 2 15,5 4-12-15,9-5 0 16,0-4-46-16,7-6-104 0,1-8-134 15</inkml:trace>
  <inkml:trace contextRef="#ctx0" brushRef="#br0" timeOffset="108355.9027">27472 10166 476 0,'-9'-34'121'16,"2"10"-91"-16,2 8-30 15,3 4-20-15,6 6-69 16,10 4-16-16,7-1-150 16</inkml:trace>
  <inkml:trace contextRef="#ctx0" brushRef="#br0" timeOffset="108698.4027">27997 9697 568 0,'0'-26'120'0,"-4"4"22"16,-2 6-88-16,-1 5-54 16,3 11-9-16,-1 21 9 15,0 25 16-15,3 34-14 16,6 32 2-16,10 27 1 16,11 14-5-16,4-1 0 15,-3-18-1-15,-6-20-16 16,-9-19 9-16,-13-23-5 15,-13-19 1-15,-10-16 6 0,-13-11-8 16,-4-14 14-16,-3-15-5 16,3-11 11-16,6-13-9 15,10-15 3-15,10-12 0 16,14-8-7-16,13 0 7 16,13 4-20-16,8 7-22 15,13 9-75-15,5 10-16 16,8 4-176-16</inkml:trace>
  <inkml:trace contextRef="#ctx0" brushRef="#br0" timeOffset="109033.4064">28417 9763 557 0,'-18'-16'169'15,"7"4"-111"-15,2 3-58 16,7 9 3-16,4 21 33 15,4 21 5-15,1 25-17 16,3 23-15-16,-2 20-6 16,1 9 9-16,-3-1-12 15,-4-10 0-15,-4-10-9 16,-6-17-7-16,-5-18 15 16,-10-14-2-16,-6-15-10 15,-6-13 7-15,-8-8-5 0,1-12 8 16,4-8-2-1,7-12-16-15,13-13 4 0,16-11 11 16,15-11-10-16,15-9 1 16,20-1-22-16,10 6-24 15,6 14-14-15,1 12-4 16,-11 15-48-16,-10 15-60 16</inkml:trace>
  <inkml:trace contextRef="#ctx0" brushRef="#br0" timeOffset="109386.4093">28782 10319 441 0,'0'0'22'0,"0"6"-3"16,2 0-17-16,5 2 21 15,5 4-9-15,7 2 25 16,8-2-22-16,9-3-4 15,2-4-4-15,2-10-7 16,-3-9-4-16,-8-3-6 16,-8-5-3-16,-12-2 10 15,-9 4-13-15,-13 4 14 16,-14 6 0-16,-11 8 10 16,-14 8 25-16,-8 8 0 15,-2 10-10-15,0 8 7 16,8 5-25-16,10 7-3 15,15-3-4-15,13 2-10 0,22-6 5 16,23-3-21-16,27-10-49 16,22-13-18-16,16-15-31 15,6-18 15-15</inkml:trace>
  <inkml:trace contextRef="#ctx0" brushRef="#br0" timeOffset="109671.4021">29328 10299 411 0,'-2'-6'82'0,"-2"4"-51"15,0 8-1-15,-6 8 49 16,-1 10-38-16,0 10-21 0,-3 12-8 16,4 3-11-1,5 0-2-15,3-2-13 0,4-11-29 16,3-10 29-16,-1-12 14 16,12-17 5-16,3-12 3 15,11-16-4-15,3-13 1 16,10-10 10-16,-8 0 36 15,-4 8 8-15,-8 10-25 16,-6 16-34-16,-7 12-4 16,-6 14 3-16,5 10 1 15,2 9 10-15,0 12-5 16,4 5-10-16,4 2-2 16,-4-2-76-16,5-8-113 15</inkml:trace>
  <inkml:trace contextRef="#ctx0" brushRef="#br0" timeOffset="110106.2141">30539 9738 586 0,'2'-27'133'0,"-4"7"-41"16,0 9-20-16,0 4-45 15,2 5-26-15,-3 8 17 16,-3 14-18-16,-8 21 22 16,-9 24-18-16,0 22 2 15,-4 15-6-15,0 7-2 16,4-7-2-16,6-11-28 15,5-8-33-15,6-13-50 0,6-10-110 16,15-12-21-16</inkml:trace>
  <inkml:trace contextRef="#ctx0" brushRef="#br0" timeOffset="110498.7244">30860 10360 543 0,'13'-23'28'0,"-2"0"-21"15,1-9 24-15,-1 3 26 16,20-82-34-16,-29 101-3 16,-6 2 19-16,1 4-22 15,-1 2-17-15,-7-3-5 0,-11 10 0 16,-9 12 9-16,-10 7-4 16,-3 10 0-16,2 6 0 15,5 2-6-15,10-1 6 16,17 3 0-16,7-3-2 15,14-5-9-15,8-4 3 16,7-8-4-16,6-10-2 16,7-11 4-16,6-11-9 15,4-18 7-15,0-6-44 16,-1-5 41-16,-13 2 15 16,-13 10 9-16,-8 11-8 15,-14 12-1-15,-12 14 13 16,-5 5-8-16,-6 9-5 0,0 6-6 15,6 1-13-15,11-3-25 16,8-9-18-16,17-13-26 16,18-15-143-16</inkml:trace>
  <inkml:trace contextRef="#ctx0" brushRef="#br0" timeOffset="110812.7185">31502 10057 303 0,'51'-72'204'0,"-17"21"-87"16,-19 19-72-16,-13 20-41 15,-6 17 1-15,-9 22 39 16,-14 15 17-16,-11 22-15 16,-15 18-19-16,-19 18-7 0,-12 11-17 15,-5 0-3-15,2-6-1 16,13-14 0-16,15-19-17 16,24-25 8-16,18-20-29 15,7-13 39-15,20-18-3 16,19-20-18-16,15-15 20 15,20-25-30-15,15-18-9 16,-2-8 39-16,-9 0 2 16,-22 9 8-16,-21 14 19 15,-23 18-24-15,-22 15 18 16,-11 12-12-16,-7 12-5 16,-2 6-10-16,5 11-31 15,10 7-76-15,9 10-94 16</inkml:trace>
  <inkml:trace contextRef="#ctx0" brushRef="#br0" timeOffset="111172.2204">31801 10331 619 0,'-10'-3'31'15,"-3"1"-31"-15,-3 4 0 16,3 3 8-16,-3 9-8 15,3 4-2-15,5 3-4 16,8 6-10-16,15-3 3 16,12-6-5-16,13-8-44 15,11-10 1-15,5-12-11 0,-4-11-5 16,-8-8-43-16,-15-3 120 16,-18 2 24-16,-16 6 56 15,-16 8-37-15,-18 11 63 16,-12 12-18-16,-14 9-4 15,-6 11-17-15,0 12-36 16,9 3-1-16,10 6-11 16,19 2-15-16,17-3-5 15,16-5 1-15,20-8-15 16,24-15 6-16,28-12-93 16,22-19-79-16,15-23-61 15</inkml:trace>
  <inkml:trace contextRef="#ctx0" brushRef="#br0" timeOffset="111455.2177">32501 10016 580 0,'2'-10'33'0,"-16"18"-28"0,-5 10 21 15,-2 16 23-15,-8 15 13 16,-2 9-37-16,-2 4 2 16,-1 4-14-16,5 5-6 15,0-6-14-15,7-9-9 16,1-12-26-16,9-13 42 15,7-17 4-15,10-23-4 16,11-18-14-16,13-20 14 16,15-17-7-16,20-20 7 0,17-13 0 15,1 2 2 1,-4 5 7-16,-9 20 10 0,-22 24-19 16,-16 23-28-16,-13 20 13 15,-4 17-11-15,-4 15-30 16,2 12-76-16,-3 10-155 15</inkml:trace>
  <inkml:trace contextRef="#ctx0" brushRef="#br0" timeOffset="111795.5832">33174 10117 479 0,'-18'3'0'0,"-4"12"-34"16,-5 6 34-16,-6 16 15 15,-10 10-13-15,-1 7-1 0,1 5 4 16,12 1-5 0,4 0-13-16,12 1-167 0</inkml:trace>
  <inkml:trace contextRef="#ctx0" brushRef="#br0" timeOffset="111975.0619">32570 10696 534 0,'-23'14'134'15,"17"-2"-131"-15,17 1 85 0,20-4 0 16,25 5-88-16,31 2-2 15,20 0-67-15,18-4-125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9T01:06:34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11091 1217 426 0,'16'-14'41'16,"-5"0"-17"-16,-6 0 4 15,-5-1 42-15,0 10 6 16,-3-2-8-16,-3 2-14 16,-1-2-40-16,1 0 9 15,-6-1-18-15,-1 2-1 16,-1-3-8-16,-7 5-13 16,-18 7-17-16,-11 1 28 15,-17 6-15-15,-7 4 14 16,1 1 6-16,10-3-13 15,16 1 1-15,16-3-17 16,14 1 2-16,9-2 27 0,4 7-5 16,4 4 6-1,0 12 0-15,0 10 6 0,2 13-2 16,2 11-4-16,-2 11 0 16,4 10-2-16,2 7 4 15,1 5-2-15,0-4 0 16,0-5 5-16,-4-6 1 15,-3-13 3-15,-4-4-6 16,-1-9 10-16,-1-4-10 16,2-6-3-16,0-6 0 15,4-7-15-15,2-10-3 16,3-4-10-16,1-8 21 16,6-3 2-16,1-1 5 0,6-2 0 15,6 1 0 1,4-2-24-16,13-3-102 0</inkml:trace>
  <inkml:trace contextRef="#ctx0" brushRef="#br0" timeOffset="457.052">11612 1219 257 0,'-16'0'84'15,"-1"0"-75"-15,0-2 14 16,1 0 22-16,1 0 9 15,-5 2-27-15,-3-2-26 16,4-3 30-16,-2 2 34 16,1-3-49-16,7 0 4 15,2-5-17-15,4 2 0 16,0-5-1-16,7-2-2 16,10-6-3-16,11-2 0 15,11 0-1-15,13-1 1 0,3 2 3 16,-1 5-1-1,-7 7-5-15,-9 7-8 0,-10 8-8 16,-10 8 22-16,-7 12 0 16,-6 10 29-16,-11 8-28 15,-5 7-1-15,-6-1-1 16,-5-2-118-16,-2-4-165 16</inkml:trace>
  <inkml:trace contextRef="#ctx0" brushRef="#br0" timeOffset="850.2918">11471 1516 410 0,'11'-12'129'0,"-2"2"-86"0,-4 1-43 16,-5 4-3-16,0 5 1 15,2 4 2-15,-2 8 13 16,2 10 27-16,0 6-29 16,0 7 2-16,3 11 2 15,-1 3-12-15,2 1-6 16,0 1 2-16,2-4-62 16,-3-2-67-16,-3-5-148 15</inkml:trace>
  <inkml:trace contextRef="#ctx0" brushRef="#br0" timeOffset="1131.9911">11604 2077 374 0,'5'-4'147'16,"0"2"-110"-16,-3 0-32 15,-2 0 11-15,-2 2-6 16,2 4-1-16,0 6-5 16,0 4 6-16,-2 9-9 15,-1 4 4-15,3 8-5 0,-3-2-13 16,1 3-51-16,2 0-137 15</inkml:trace>
  <inkml:trace contextRef="#ctx0" brushRef="#br0" timeOffset="1550.9931">11395 2583 228 0,'-7'-5'150'0,"1"-2"-91"0,3-5-29 16,1-5 5-1,0 1 1-15,2-2-26 0,0 0 16 16,7-2-26-16,1 0 8 16,13 2-17-16,6 2 9 15,6 2 0-15,5 6-1 16,-1 3-8-16,-4 8 8 15,-6 5-16-15,-4 6 17 16,-7 7 1-16,-10 6 4 16,-8 5 8-16,-7 4 19 15,-13 5-16-15,-7 1 2 16,-12 0-18-16,-1 2 3 16,-4-3 42-16,1 0-30 15,5-7-11-15,9-4-4 0,8-7-3 16,9-6 2-16,10-4-4 15,6-2 1-15,6-1-2 16,9 2-2-16,19-5-17 16,24-7-65-16,29-12-181 15</inkml:trace>
  <inkml:trace contextRef="#ctx0" brushRef="#br0" timeOffset="1869.9943">12391 2525 459 0,'10'-5'152'16,"-6"3"-104"-16,-2-2-45 16,-4 0 61-16,4 4-11 15,-4 0-53-15,2 3-2 16,-2 4 0-16,-6 12 2 15,0 11 12-15,-5 7-12 16,-3 10 0-16,-1 1 0 16,0-2-10-16,5-9-36 15</inkml:trace>
  <inkml:trace contextRef="#ctx0" brushRef="#br0" timeOffset="2774.3389">12472 2013 493 0,'4'1'69'0,"-2"2"-55"16,-2-6 52-16,0 6-15 15,-2-1 0-15,-2 0-14 16,-1 2-14-16,-8 0 38 0,-7 1-37 16,-5 2-23-1,-1-2 2-15,-6 2-3 0,5-5-5 16,5-6 4-16,5-6-28 15,3-8 20-15,9-3-7 16,5-10-13-16,9-3 15 16,9-5-20-16,11 4 20 15,5-2-2-15,8 7-4 16,3 9 19-16,-1 4-11 16,-3 10 6-16,-8 2 3 15,-8 5-5-15,-10 2 0 16,-7 6-7-16,-2 4-20 15,-9 9 7-15,-10 6-52 16,-12 8-131-16</inkml:trace>
  <inkml:trace contextRef="#ctx0" brushRef="#br0" timeOffset="3134.8364">12763 1439 277 0,'5'0'295'15,"-2"0"-228"-15,-3 0-58 16,-3-4-1-16,1 3 17 16,-1 2-24-16,-8-1-1 0,-6 0-9 15,-10 0 0-15,-6 0-20 16,-10-4 11-16,5-4 16 15,5-3 2-15,8-8 6 16,7-1 0-16,9-2-3 16,9 2 1-16,7 2 2 15,5 3-12-15,1 2 5 16,5 5 1-16,3 2-6 16,6 6 3-16,0 2 2 15,0 6 1-15,-2 2-31 16,-8 2-18-16,-5 2-50 15,-12 4-134-15</inkml:trace>
  <inkml:trace contextRef="#ctx0" brushRef="#br0" timeOffset="3464.8392">12788 952 359 0,'-9'-12'66'0,"-2"-4"-12"15,2-2-10-15,2-2-4 16,3 4 21-16,2 2-16 16,0 2-18-16,4-1-27 15,4 6 4-15,8-1-11 0,4 0 7 16,8 2-4-16,3 2-2 15,3 2 0-15,-5 6 5 16,-3 2 0-16,-2 2-11 16,-4 2 10-16,-7 0-4 15,1 4-1-15,-2 1 2 16,-1-1-66-16,-2 3-31 16,-4 5-95-16</inkml:trace>
  <inkml:trace contextRef="#ctx0" brushRef="#br0" timeOffset="4010.6766">13488 796 508 0,'-9'0'104'0,"5"0"-103"15,2-3 11-15,4 0-12 16,0 3-2-16,4 2 1 16,6-1 1-16,5 6 4 0,6-1-4 15,4 7 0 1,2 2 2-16,2 11 3 0,-2 8 1 15,0 10-6-15,-2 16 7 16,-5 15-2-16,-13 15 0 16,-18 18 4-16,-16 10 13 15,-15 14-15-15,-14 9 4 16,4-5-7-16,2-9 3 16,11-6-8-16,12-17 1 15,12-15 0-15,13-2-3 16,2 1-6-16,5-1-16 15,-5 0-11-15,-4 5 10 16,-9-8 24-16,-5-3-11 16,-7-7 10-16,6-16-3 0,1-12 12 15,5-14-1-15,5-18 19 16,4-5-12-16,0-7 21 16,-6-1-2-16,-5 5-10 15,-16 1-12-15,-18 3-9 16,-18 4-1-16,-10 6-35 15,-12 6-109-15</inkml:trace>
  <inkml:trace contextRef="#ctx0" brushRef="#br0" timeOffset="5211.18">8229 1499 155 0,'-2'-14'412'16,"0"3"-308"-16,2 2-100 16,0 2-8-16,0 5-10 15,2 11 14-15,3 10 36 16,1 13-13-16,8 16 6 16,1 18-18-16,1 10-5 15,-1 9-3-15,-1-2-3 16,-5-6 0-16,-5-11-7 15,0-10-7-15,-4-16 5 16,3-14-13-16,0-12 22 16,-3-8 7-16,4-6 14 15,0-7-15-15,7-14-6 0,14-15-14 16,10-13 14-16,10-9 0 16,10-5-4-16,-1 10 0 15,-4 18 4-15,-9 8 0 16,-5 15-3-16,-9 10-5 15,-7 8 8-15,-2 6 10 16,-5 12-4-16,-2 12 20 16,5 8-26-16,-1 7 1 15,4 1-3-15,3-4-1 16,5-2-27-16,11-6-58 16,10-6-133-16</inkml:trace>
  <inkml:trace contextRef="#ctx0" brushRef="#br0" timeOffset="17393.1594">16930 4841 121 0,'-4'0'47'15,"2"-3"16"-15,2 3-12 0,0 0-23 16,2-2-6-16,-2 2-19 15,2 0 7-15,-2 0-9 16,2-2 7-16,-4 2-10 16,2 0 2-16,-2 0 0 15,2 2 10-15,-2-2-9 16,2 2 2-16,0-2-3 16,-3 3 5-16,3-3-1 15,3 0 10-15,-6 0 4 16,3 0 0-16,3 0-18 15,-3 0-1-15,2 0-6 16,0 0-12-16,0 1 19 0,9 2 4 16,18-2 2-16,11-1 0 15,16 0-2-15,10-1-4 16,-5-6 0-16,-8 2 6 16,-13-2-5-16,-11 0-1 15,-8 0 0-15,-3 2-3 16,-5-4 0-16,-5 6-29 15,-2 0-41-15,-6-1-51 16</inkml:trace>
  <inkml:trace contextRef="#ctx0" brushRef="#br0" timeOffset="17709.1596">17465 4732 277 0,'-15'-2'56'0,"3"-2"-54"15,5 0-2-15,7 2-10 16,0 2-21-16,2 0 31 16,3 4 0-16,9-2 10 15,6 2 13-15,6 0-15 16,8-2 17-16,2 0 6 15,-3-4-19-15,-4 4 4 16,-2-4-16-16,2 0 0 16,0 2 1-16,2-2-1 0,9-1-5 15,2 0-7 1,1-3-35-16,-1 3-3 0,1-2-60 16</inkml:trace>
  <inkml:trace contextRef="#ctx0" brushRef="#br0" timeOffset="20185.4518">9919 2171 128 0,'61'-7'31'0,"-15"-4"26"16,-13 1-2-16,-12 2-47 15,-15-1-8-15</inkml:trace>
  <inkml:trace contextRef="#ctx0" brushRef="#br0" timeOffset="20408.9228">9458 1923 347 0,'9'0'49'16,"11"-6"-42"-16,6-4 9 15,17-2 2-15,13 1 8 16,17-1-13-16,10-1-12 15,-4 1 1-15,-4 2-2 16,-13 1-3-16,-16 4-85 16</inkml:trace>
  <inkml:trace contextRef="#ctx0" brushRef="#br0" timeOffset="20844.5363">9478 2363 297 0,'-7'9'102'15,"3"-4"-92"-15,6-5-9 16,9 0 2-16,16-3 50 16,20-5-42-16,24-2 3 15,22-4 1-15,13 0-12 16,0-2-1-16,-8 4-2 16,-15 1-36-16,-19 7-123 15</inkml:trace>
  <inkml:trace contextRef="#ctx0" brushRef="#br0" timeOffset="23645.5128">14645 5031 152 0,'3'-2'21'16,"-3"0"-19"-16,-6-2 5 16,2 1 11-16,0 3 46 15,0-5-6-15,-1 1-25 16,3 0 6-16,0-3-10 16,2 6-10-16,-2-1 6 15,2 2-24-15,0 2-1 16,-2-2 0-16,2 1-9 15,0 4 9-15,0-3-15 0,2-1 14 16,4 6 1-16,5-2 1 16,9-2 14-16,12 3 6 15,10 2-20-15,9-2 11 16,9 4-10-16,11 4-1 16,12 2 12-16,13 0-11 15,13 2-2-15,10-2 0 16,10-2 8-16,6-2-7 15,6 0-1-15,4 1 2 16,5-1 13-16,3 1-9 16,5 3-6-16,5 1 0 15,4-3 6-15,2 0-7 16,-1-5 1-16,2-2 0 16,-1-5 3-16,-2-4-1 15,4-5-2-15,3-2 0 0,1-2-3 16,-11-3 1-1,-12-2 2-15,-9-2 0 0,-14 1 1 16,-15 0-1-16,-8 2 0 16,-9 0-3-16,-9 4 12 15,-7-4-9-15,-7-2 1 16,-8-4 6-16,-8-1 12 16,-9-5-8-16,-8 1 22 15,-10 1-8-15,-7 1-20 16,-10 6 9-16,-4 7-14 15,-5 4-4-15,-3 5-3 16,-2 2 6-16,3 0 1 0,-3 0 2 16,0 0 6-16,2-3-8 15,5-1 0-15,-1-1 0 16,3-1 3-16,0-5 2 16,0 3-5-16,-3 1 25 15,1 1-13-15,-5 2 12 16,-2 2-15-16,0 2-7 15,0-2 11-15,0 2-11 16,0 2-2-16,0-2 0 16,0 0 5-16,0 0-5 15,2 0 0-15,-2 0 0 16,0 0-3-16,0 0 4 16,-2 0-1-16,2 0 4 0,0 0 1 15,0 0 0 1,0 0-5-16,0 0 1 0,0 0-12 15,2 0 8-15,-2 0 0 16,0 0-2-16,0 0 2 16,0 0 0-16,0 0 3 15,0-2 0-15,0 2-10 16,-2 0 1-16,0 2-18 16,2-2 15-16,-2-2-21 15,-1-1-7-15,-1-1 3 16,0 1 21-16,2-1-20 15,-3 1-118-15,1 10-65 16</inkml:trace>
  <inkml:trace contextRef="#ctx0" brushRef="#br0" timeOffset="24922.7025">14705 5104 240 0,'5'0'120'0,"-3"0"-46"15,-2 0-28-15,-2-3 7 16,0 3-4-16,-1 3-23 16,1-3 14-16,-1-3-16 15,1 3 7-15,0-4 11 16,-2-1-27-16,-3-2-5 15,-2-3-10-15,-2-2 7 16,-6-2-16-16,-8-4 6 16,-8-8-9-16,-126-75 9 15,123 78-21-15,5 0 24 16,6 1 4-16,6 2-2 16,-26-24 9-16,9 2-11 15,9 3 0-15,5-2 22 16,2 4-18-16,7 2 8 0,0 5-7 15,2 2 0-15,-1 1 2 16,6 8-7-16,-3 1 0 16,5 3 7-16,-4 6-2 15,6 2-5-15,0 2 0 16,0 2-7-16,2 2 1 16,0 1-8-16,2 0-10 15,-2 0 8-15,2 1-19 16,0 2 27-16,6 2 4 15,2 4 8-15,8 5-5 16,11 5 1-16,11 7 0 0,7 5-3 16,6 5 9-16,3 4-6 15,2 6 0-15,0 4 3 16,-2 6-12-16,-3 2 7 16,1 3 0-16,-7-2-5 15,-1-8 2-15,2-3 4 16,-2-8-9-16,1-5-28 15,-1-8-3-15,6-3-10 16,-5-2 8-16,0-3 12 16,-4-2-80-16,-2-1-102 15</inkml:trace>
  <inkml:trace contextRef="#ctx0" brushRef="#br0" timeOffset="41122.1032">13182 3934 313 0,'3'-8'63'0,"-6"0"-49"16,-1-1 27-16,-2 0 17 16,-1 5-18-16,0 0 29 15,2 0-5-15,-1 2-28 16,4 0 3-16,0 0-39 15,2 2-2-15,-3 2-7 16,-3 10-5-16,-12 18 14 16,-13 26 0-16,-17 28 9 15,-14 30-7-15,-13 19-2 16,-6 10-5-16,4-3 5 0,0-12-36 16,13-18 35-16,12-19-22 15,15-19-85-15,10-20-19 16,14-18-76-16</inkml:trace>
  <inkml:trace contextRef="#ctx0" brushRef="#br0" timeOffset="41423.6017">12632 4020 425 0,'18'-10'113'0,"-7"0"-80"16,-2 2-32-16,-9 0 30 16,0 6 2-16,0 2-33 15,2 2-3-15,-2 6-11 16,5 4 14-16,6 9 3 15,4 13-1-15,5 3-4 16,5 6-15-16,4-5-59 16,0-2-40-16,-4-4-128 15</inkml:trace>
  <inkml:trace contextRef="#ctx0" brushRef="#br0" timeOffset="41722.6063">13457 4388 360 0,'7'5'107'0,"-3"-3"-107"16,1 1 0-16,-1-1 0 16,2-2 17-16,11 7 15 15,6-1-31-15,12-2 7 16,11-4-8-16,12-5-24 16,6-7-72-16,-1-9-104 15</inkml:trace>
  <inkml:trace contextRef="#ctx0" brushRef="#br0" timeOffset="41895.6029">13492 4226 406 0,'14'-1'57'16,"3"-1"-51"-16,4-4 50 15,3 2-14-15,10-4-42 16,13-2 0-16,6-3-9 15,0 2-51-15,3-6-87 16</inkml:trace>
  <inkml:trace contextRef="#ctx0" brushRef="#br0" timeOffset="74494.3826">405 11937 214 0,'0'-2'35'0,"-2"-3"-8"15,2 5-11-15,-2-5-13 16,2 3 4-16,0-3-6 0,2 2 10 16,-2-3 29-16,0 2 6 15,0 0 4-15,-2 1-28 16,-1 3-16-16,1 0-3 15,0 3 1-15,2-3-4 16,2 0 0-16,-2 0-7 16,2 3 6-16,1-3-7 15,1 3 8-15,0 5 5 16,4 4-2-16,7 4 3 16,7 8 7-16,7 10-6 15,9 12 9-15,16 15-16 16,15 11 0-16,11 12-2 15,14 6-10-15,12 6-17 16,6 1-6-16,4-3 31 16,7-6 4-16,6-6 11 0,3-5-10 15,5-7 14-15,-2-6-14 16,-4 1 3-16,-8 0-3 16,-5 1 2-16,0 0 0 15,7 3-3-15,8-4 0 16,10-7 0-16,9-3 2 15,6-6-2-15,0-7 0 16,3-5 2-16,1-2-3 16,-1-8 1-16,0-1 0 15,-1-1 1-15,2-4 1 16,4 0 0-16,-4-3 4 16,8 1-3-16,3-6 7 0,6-1-5 15,3-5 3-15,6-7 0 16,2-3-6-16,-1 1 4 15,2-2 4-15,-6 1 0 16,-11 0 10-16,-7 1-18 16,-12 2-1-16,-15-2-1 15,-8 2 6-15,-1-4-6 16,-4-5 0-16,4 0 1 16,-1-8-2-16,4-3 1 15,-3-6 0-15,-1-1 13 16,-10-4 1-16,-13 4 5 15,-16 1-11-15,-17 1-3 16,-14 6 3-16,-7-4-5 0,-1 4-1 16,-3-4 19-1,-5-2-17-15,-2 2 19 0,-3-3 16 16,-8 0-3-16,-2-3 13 16,-4 3-34-16,-4-3-3 15,0 0-2-15,-1 2-5 16,-3 1-5-16,4 1 4 15,-6 4-4-15,1 3 25 16,-5 6-8-16,-5 2 4 16,2 3 0-16,-6 1-17 15,2 3-4-15,3-6 0 16,1-1-5-16,2 2-2 0,-2-2 2 16,1 3 5-1,-1 2-3-15,-4 1 10 0,-2 4-7 16,-2 0 0-16,-2 0 4 15,2 0-4-15,0 0 1 16,-2 0-1-16,2-2 3 16,0 4 4-16,0-4-7 15,0 2 0-15,0 0 0 16,2 0-6-16,-2-3 6 16,0 3 0-16,0 0-1 15,0 0 7-15,0 3-6 16,0-3 0-16,0 0 3 15,0 0-7-15,0 0 4 0,0-3 0 16,0 3-6-16,0 0 3 16,0 0 2-16,2 0 1 15,-2 0 0-15,0 0 0 16,0 0 0-16,0-3 0 16,4-3 0-16,1-4 1 15,1-3-1-15,4-1 0 16,-2 2 0-16,-1-1-1 15,-1 3 1-15,-1 1 0 16,0 4-1-16,-1 1 6 16,-2-1-5-16,1 5 0 15,-3-3 0-15,2 1-10 16,0-2 4-16,0 0 3 16,2-3-2-16,3 2 3 0,0-5-3 15,2 1 5-15,-3 0 0 16,1 1 0-16,0-1 1 15,-2 4-1-15,-3 2 3 16,-2 3 6-16,0-1-8 16,2 1-1-16,-2-2 0 15,2-2-8-15,5-4 7 16,-1-3 1-16,4-1-1 16,-2 3 10-16,-1 1-9 15,-1 2 0-15,-1 2 1 16,-2 1-5-16,-3 1 4 15,0 2 0-15,0 0 0 16,0-2 11-16,0 2-11 0,0 0 0 16,0 0 3-16,0 0 6 15,0-1-5-15,0 1-4 16,2-2 10-16,-2 0-7 16,0 2 9-16,0 0-12 15,0 0 1-15,-2 0-2 16,2 0 2-16,0 0-1 15,0 0 2-15,0-2 5 16,2 2 0-16,-4-3 1 16,2 3-7-16,0 0 16 15,2-2-16-15,-2 2-1 16,0 0 0-16,0 0 3 0,0 0-4 16,-2 0 1-1,2 0-7-15,0 0-2 0,0 0 3 16,0 0 6-16,0 0-4 15,0-2 4-15,2 4-3 16,-2-2 3-16,-2 0-11 16,2 2 7-16,-3-2-13 15,3 0 12-15,0 0 2 16,0 0-7-16,0 0 9 16,3 0 1-16,-6 0 0 15,3-2-6-15,0 2 9 16,0 0-3-16,0 0 0 15,0 0-4-15,0 0 1 0,0 2-3 16,0-2-10-16,0 0 9 16,0 0 0-16,0 0 7 15,0 0 0 1,0 0 6-16,0 0-6 0,0 0 0 16,0 0 0-16,0 0-3 15,0 0 5-15,0 0-2 16,0 0 0-16,0 0 9 15,0 0-9-15,0 3 0 16,0-6 0-16,0 3-1 16,0 0 3-16,0 0-2 15,0 0 0-15,0 0 8 16,0 0-8-16,0 0 0 16,-3 0 1-16,3 0-5 0,0 0 4 15,0 0 0-15,0 0 0 16,0 0 6-16,0 0-11 15,0 0 5-15,-2 0 0 16,2 0-7-16,0 0 7 16,0 0-5-16,0 0 5 15,2 0-29-15,-2 0 15 16,0 0-33-16,0 0-36 16,0-2-22-16,8-1-15 15,3-6 39-15,7-3-35 16,-1-3-32-16</inkml:trace>
  <inkml:trace contextRef="#ctx0" brushRef="#br0" timeOffset="94944.9647">18883 7648 368 0,'4'-3'64'0,"-4"3"-33"16,-2-3 43-16,0 1-27 15,-1 0-4-15,1 2-11 16,2-2-27-16,0 2 12 0,0-3-17 16,0 3 1-16,2 3-2 15,-4-3-7-15,2 0 7 16,0 0-6-16,0 0-13 16,0 2 13-16,5 2 2 15,-1 2 5-15,5 3 4 16,0 4 0-16,4 3-3 15,5 1 2-15,5 0 1 16,3 3-1-16,5-2-3 16,5 2 0-16,2 2-4 15,2 0 1-15,5 0 2 16,-1-1 0-16,1-1 1 0,4-2-3 16,2-3 3-1,5-1 0-15,9-1 3 16,6-1 2-16,7 0-3 0,2 0-2 15,0 0 1 1,3 2-3-16,-5-1 2 0,0-2 0 16,-7 1 0-16,1 0 3 15,-5-3-3-15,-3 0 0 16,3-1 3-16,2 0-7 16,0-2 4-16,2 0 0 15,-2 0 5-15,1-2 0 16,-1 2 5-16,2-1 3 15,3-3-6-15,4-2 14 16,2 3-21-16,3-1 0 16,1 2 10-16,3-1-7 0,0 0 1 15,0 1 1-15,2-2-1 16,0 0 6-16,-1 2-3 16,-4 1-2-16,0 0 3 15,-1-1-3-15,-4 2-3 16,2 0-2-16,4 0 3 15,0-2-7-15,-2-2 4 16,-1-2 0-16,0-2-2 16,-1-2 9-16,1-2-7 15,-2 2 0-15,-1-1 2 16,-6-2-3-16,0 2 1 16,1-2 0-16,-1 1-2 15,2-1 6-15,4-2-4 0,0 1 0 16,-4 0 2-16,-1-2-5 15,-3 2 3-15,-4 0 0 16,-7 1-3-16,-2 2 8 16,-4 1-5-16,-1-1 0 15,-1-1 1-15,-4 1-2 16,-2-3 1-16,0-2 0 16,-1-2 0-16,-5-3 3 15,4 1-4-15,1-1 1 16,-1-2 0-16,-1 4-6 15,-5-1 6-15,-5 0 0 16,-6 4 9-16,-5-1-8 16,-4 1 14-16,-4 2-9 15,-4-2-6-15,4 1 21 0,-3-1-20 16,-4-1 2-16,-1 2 9 16,-2 6-10-16,0 0 5 15,-4 0-7-15,0 3 4 16,2 0-8-16,-2 3 4 15,0-3 0-15,0 0-1 16,0 0-10-16,0-3 7 16,0 3-12-16,0 3-22 15,2-3-14-15,-2 0-90 16,2 0-143-16</inkml:trace>
  <inkml:trace contextRef="#ctx0" brushRef="#br0" timeOffset="102569.4783">9874 9694 377 0,'27'0'120'16,"-11"0"-77"-16,-9-3 6 16,-5 3 45-16,-2 0-30 15,0 0-38-15,2 0-14 16,0-2-4-16,-2 2-5 15,0 0 13-15,2 0-10 16,-2 0 3-16,0 0-9 16,-2 0-2-16,-2-2-10 15,-9-3-66-15,-16 3 9 0,-12-7 67 16,-9 6-3 0,-4-4-2-16,4 5 6 15,13 2 1-15,12 2-4 0,10 0 4 16,3 3-7-16,6 4 2 15,-5 8 4-15,3 8 1 16,0 13 4-16,1 15-4 16,-1 13 17-16,-2 11-4 15,-7 18 49-15,-8 13-27 16,-10 17-22-16,-10 12 15 16,-8 9-25-16,-5 5 4 15,0 2-8-15,2-3 5 16,9 0-4-16,13 3 0 15,15-3 4-15,14-11-4 16,14-6 0-16,11-9 5 0,6-10-9 16,8-3 4-16,2-7-6 15,-5-7 3-15,-2-5-19 16,-5-10 21-16,-8-11-22 16,-7-6 8-16,-7-7 10 15,-4-10 4-15,-5-8 1 16,-1-8 0-16,-2-8 6 15,2-6-3-15,1-4 8 16,3-5 2-16,-1-5 16 16,2-3-21-16,3 2-1 15,0 1-7-15,3 0 3 16,2 1-1-16,1 6-2 0,3 1 0 16,-1 2-6-16,4-2 8 15,-1-1-2-15,5-2 6 16,-1-4-4-16,8-2 22 15,4-6-14-15,6-2-10 16,9-8 7-16,5 2-7 16,3-5-15-16,-4-1-48 15,-1 2-90-15,-3-2-119 16</inkml:trace>
  <inkml:trace contextRef="#ctx0" brushRef="#br0" timeOffset="103513.3648">10543 10124 394 0,'20'-6'161'0,"-9"1"-92"16,-3 0-68-16,-6 3 59 16,-2 2 6-16,-2 0-39 15,0 0-6-15,-2 2-17 16,0-4 22-16,-9 0-26 16,-7-4-5-16,-7-2 1 15,-4-4-3-15,0-4-19 16,4-3 20-16,12-2-9 15,3-4 15-15,12-4 0 0,9-7 0 16,9-3-5 0,9 2 5-16,6-1 0 0,10 6 2 15,3 6 1-15,6 8-3 16,-1 5 0-16,-2 10-12 16,-9 3 11-16,-6 7-10 15,-9 12 8-15,-13 8-3 16,-9 17 6-16,-18 14-9 15,-26 12-184-15</inkml:trace>
  <inkml:trace contextRef="#ctx0" brushRef="#br0" timeOffset="103887.1876">10497 10551 663 0,'13'-12'130'16,"-4"2"-102"-16,-6 6 20 0,-1 3 25 16,-2 2-49-16,2-1-24 15,-2 4-3-15,2 6 3 16,0 12 0-16,2 13 0 16,1 17 0-16,-3 10-1 15,-4 8-7-15,-7 1-12 16,-5-1-52-16,-5-2-93 15,-6-5-206-15</inkml:trace>
  <inkml:trace contextRef="#ctx0" brushRef="#br0" timeOffset="104127.6822">10279 11323 506 0,'4'2'140'16,"2"1"-96"-16,1-6-40 16,-5 1 75-16,0 4-1 15,2 5-41-15,2 3 1 16,0 9-30-16,3 10-4 16,-1 7-4-16,4 10-12 15,-5 2-31-15,-3 1-32 16,-6 3-101-16,-5-2-325 15</inkml:trace>
  <inkml:trace contextRef="#ctx0" brushRef="#br0" timeOffset="104539.1798">10325 12508 510 0,'-2'14'191'0,"2"-6"-101"16,0-3-57 0,0-5-12-16,0 0 17 0,0-2-15 15,0-2-23-15,-7-3-7 16,1-4-24-16,-6-6 2 15,3-6 13-15,5-5-14 16,4-5 29-16,6 1-3 16,3 5-13-16,7 4 3 15,5 7-14-15,2 9 20 16,4 7 3-16,7 7 7 16,-1 6-2-16,-4 6 1 15,-2 3-1-15,-7 0 29 16,-9 0 2-16,-7 0 5 15,-8 3 0-15,-13-2-36 16,-22 5-23-16,-18-1-119 0,-11-1-149 16</inkml:trace>
  <inkml:trace contextRef="#ctx0" brushRef="#br0" timeOffset="105290.1283">11488 9948 376 0,'-26'-9'144'0,"10"0"-72"15,3-2-13-15,6 2 17 0,7 1-30 16,2-1 5 0,1 2-43-16,1-7 0 0,7-4-8 15,10-3-6-15,10-2 3 16,13-1-10-16,16 1-33 16,9 5 19-16,9 8 11 15,5 6 0-15,-1 15 16 16,-6 10-19-16,-9 22 19 15,-13 16 0-15,-25 24 0 16,-25 26 14-16,-29 28-3 16,-29 24 14-16,-25 19-9 15,-21 17-13-15,-12 3 2 16,7 1-5-16,13-13 0 16,28-17 3-16,24-19 5 0,22-17-1 15,16-23 3-15,6-14-10 16,3-16 18-16,4-13 2 15,-2-11-19-15,0-9 25 16,-4-8-19-16,-3-3 10 16,-2-1-10-16,0-3 0 15,-2-1-7-15,-3-3 0 16,3 0 1-16,-3-4 0 16,-2-1 0-16,-3-4-1 15,-4 1 14-15,-3-1-5 16,-10-1 13-16,-9-3-22 15,-7 4-7-15,-5 3-34 16,-8 1-58-16,2-4-30 0,10-3-134 16</inkml:trace>
  <inkml:trace contextRef="#ctx0" brushRef="#br0" timeOffset="121669.4555">26722 9106 211 0,'-6'-10'56'16,"-1"-1"-30"-16,3-1 3 15,4 0 6-15,0 4-3 16,2 3 15-16,0 3-27 15,-4-1-10-15,2 3-10 16,-6 0-5-16,-12 8 5 0,-30 9 0 16,-29 11 5-16,-37 14-1 15,-31 14-4-15,-24 11 0 16,-7 12 7-16,1 12-3 16,-1 9 6-16,3 5 4 15,1 8-10-15,-2-1 23 16,-9 5-17-16,-2-1-4 15,-8 5-2-15,-11 1 1 16,1 5-5-16,5-1 0 16,11 2 0-16,7 2-3 15,20 1 3-15,8-3-1 16,0 0-3-16,3-9-6 16,2-11 10-16,-3-6-2 15,-4-10 4-15,7-11-9 16,9-6 7-16,13-2 0 0,16-7-5 15,10 2 7-15,8 5-2 16,5 7 0-16,-1 8 0 16,-2 3-9-16,-3 8 8 15,-4-1-2-15,0-4-1 16,-4-5-1-16,-2 1 5 16,4-2-1-16,1 5-2 15,-1 3-3-15,-6 9 6 16,-8 4 0-16,-6 6-2 15,-5 7 2-15,-4 1 0 16,7-4 4-16,6-6 1 16,8-11-1-16,7-12-4 15,9-1 0-15,9-7 1 0,0 6 2 16,2 11-3-16,-2 9 0 16,-2 4 2-16,0 4-2 15,4-2 0-15,0-10 0 16,6-11 11-16,3-17-8 15,4-8 7-15,5-11 8 16,6-13-16-16,2-7 12 16,1-5-13-16,3-6-1 15,5-5 0-15,2 4 2 16,-3 0-2-16,-2 3 0 16,-2 7 4-16,-11 1-6 15,-3 7 2-15,1-2 0 0,4-5 4 16,11-6-2-16,11-10-4 15,17-8 2-15,7-6-71 16,8 2 8-16,4-4-45 16,4 1 0-16</inkml:trace>
  <inkml:trace contextRef="#ctx0" brushRef="#br0" timeOffset="139513.1482">18847 8825 297 0,'-6'-4'125'15,"4"-2"-66"-15,-4 0 10 16,4-1 9-16,2 2 13 15,0 2-33-15,-2 0-23 16,4 3-24-16,-2-2-1 16,2 4-14-16,-2-2 4 15,0 0-19-15,0 2 15 0,0 6-11 16,-2 7 15-16,0 12 4 16,-2 11 3-16,-3 13 8 15,-2 7-15-15,-4 5-5 16,2-1 5-16,-1 3-106 15,1-5-195-15</inkml:trace>
  <inkml:trace contextRef="#ctx0" brushRef="#br0" timeOffset="140489.3743">24384 13868 209 0,'12'-17'203'16,"-4"3"-159"-16,-1 2-15 16,-1-5 44-16,-6 7 20 15,0 3-12-15,0 4-38 16,-2-1-37-16,0 4 8 0,2 0-14 15,-2 2-13-15,2 3 10 16,-2 9 3-16,0 13 17 16,-1 13-8-1,-1 14-7-15,0 10 4 0,2 7-6 16,2-3 0-16,4-4 0 16,0-8-6-16,3-8-4 15,-1-13-93-15,-4-10-229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A7D3-2B8E-4F67-B7EF-08BAFC66A09B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0BAE-3626-4760-827E-A34A6BCD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0F4F-2E68-49E1-BA91-BDD69595859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17.emf"/><Relationship Id="rId5" Type="http://schemas.openxmlformats.org/officeDocument/2006/relationships/image" Target="NULL"/><Relationship Id="rId10" Type="http://schemas.openxmlformats.org/officeDocument/2006/relationships/customXml" Target="../ink/ink4.xm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7" Type="http://schemas.openxmlformats.org/officeDocument/2006/relationships/image" Target="../media/image4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5.png"/><Relationship Id="rId10" Type="http://schemas.openxmlformats.org/officeDocument/2006/relationships/image" Target="../media/image20.emf"/><Relationship Id="rId4" Type="http://schemas.openxmlformats.org/officeDocument/2006/relationships/image" Target="NULL"/><Relationship Id="rId9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26.emf"/><Relationship Id="rId3" Type="http://schemas.openxmlformats.org/officeDocument/2006/relationships/image" Target="../media/image17.png"/><Relationship Id="rId7" Type="http://schemas.openxmlformats.org/officeDocument/2006/relationships/image" Target="NULL"/><Relationship Id="rId12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47.png"/><Relationship Id="rId5" Type="http://schemas.openxmlformats.org/officeDocument/2006/relationships/image" Target="NULL"/><Relationship Id="rId10" Type="http://schemas.openxmlformats.org/officeDocument/2006/relationships/image" Target="../media/image19.png"/><Relationship Id="rId4" Type="http://schemas.openxmlformats.org/officeDocument/2006/relationships/image" Target="NUL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32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8.xml"/><Relationship Id="rId5" Type="http://schemas.openxmlformats.org/officeDocument/2006/relationships/image" Target="../media/image18.png"/><Relationship Id="rId10" Type="http://schemas.openxmlformats.org/officeDocument/2006/relationships/image" Target="../media/image540.png"/><Relationship Id="rId4" Type="http://schemas.openxmlformats.org/officeDocument/2006/relationships/image" Target="../media/image21.png"/><Relationship Id="rId9" Type="http://schemas.openxmlformats.org/officeDocument/2006/relationships/image" Target="../media/image5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60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70.png"/><Relationship Id="rId10" Type="http://schemas.openxmlformats.org/officeDocument/2006/relationships/image" Target="../media/image35.emf"/><Relationship Id="rId4" Type="http://schemas.openxmlformats.org/officeDocument/2006/relationships/image" Target="../media/image19.png"/><Relationship Id="rId9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image" Target="NULL"/><Relationship Id="rId16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15" Type="http://schemas.openxmlformats.org/officeDocument/2006/relationships/customXml" Target="../ink/ink12.xm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emf"/><Relationship Id="rId4" Type="http://schemas.openxmlformats.org/officeDocument/2006/relationships/customXml" Target="../ink/ink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emf"/><Relationship Id="rId4" Type="http://schemas.openxmlformats.org/officeDocument/2006/relationships/customXml" Target="../ink/ink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customXml" Target="../ink/ink1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9.png"/><Relationship Id="rId7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5" Type="http://schemas.openxmlformats.org/officeDocument/2006/relationships/image" Target="../media/image15.emf"/><Relationship Id="rId2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2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6.emf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15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986" y="2092094"/>
            <a:ext cx="10839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Lecture 4:</a:t>
            </a:r>
          </a:p>
          <a:p>
            <a:pPr algn="ctr"/>
            <a:r>
              <a:rPr lang="en-US" sz="5400" dirty="0" smtClean="0"/>
              <a:t>Neural Network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10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7" idx="6"/>
              <a:endCxn id="18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6" idx="6"/>
              <a:endCxn id="18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" name="Straight Arrow Connector 13"/>
            <p:cNvCxnSpPr>
              <a:stCxn id="13" idx="6"/>
              <a:endCxn id="18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Oval 16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9" name="Straight Arrow Connector 18"/>
            <p:cNvCxnSpPr>
              <a:stCxn id="9" idx="3"/>
              <a:endCxn id="16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7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  <a:endCxn id="13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3"/>
              <a:endCxn id="16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3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3"/>
              <a:endCxn id="17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13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  <a:endCxn id="16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  <a:endCxn id="17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013924" y="1434060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5687476" y="720837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590400" y="77400"/>
              <a:ext cx="11128680" cy="6095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560" y="70200"/>
                <a:ext cx="11140560" cy="61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13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11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7332" y="79484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5004" y="489083"/>
            <a:ext cx="3787255" cy="2987134"/>
            <a:chOff x="417573" y="596702"/>
            <a:chExt cx="3787255" cy="301712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/>
          <p:cNvGrpSpPr/>
          <p:nvPr/>
        </p:nvGrpSpPr>
        <p:grpSpPr>
          <a:xfrm>
            <a:off x="7208768" y="3576073"/>
            <a:ext cx="3851208" cy="2394145"/>
            <a:chOff x="7208768" y="3794717"/>
            <a:chExt cx="3851208" cy="2394145"/>
          </a:xfrm>
        </p:grpSpPr>
        <p:grpSp>
          <p:nvGrpSpPr>
            <p:cNvPr id="16" name="Group 15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49776" y="489083"/>
            <a:ext cx="3829563" cy="2414852"/>
            <a:chOff x="7230413" y="866224"/>
            <a:chExt cx="3829563" cy="2414852"/>
          </a:xfrm>
        </p:grpSpPr>
        <p:sp>
          <p:nvSpPr>
            <p:cNvPr id="26" name="TextBox 25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" name="Group 32"/>
          <p:cNvGrpSpPr/>
          <p:nvPr/>
        </p:nvGrpSpPr>
        <p:grpSpPr>
          <a:xfrm>
            <a:off x="417573" y="3387396"/>
            <a:ext cx="3737476" cy="2403547"/>
            <a:chOff x="417573" y="3888840"/>
            <a:chExt cx="3737476" cy="2403547"/>
          </a:xfrm>
        </p:grpSpPr>
        <p:grpSp>
          <p:nvGrpSpPr>
            <p:cNvPr id="34" name="Group 33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06198" y="5678976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903057" y="5722367"/>
                <a:ext cx="22139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57" y="5722367"/>
                <a:ext cx="221393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283482" y="2861600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tanh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572432" y="2678453"/>
                <a:ext cx="2360133" cy="834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32" y="2678453"/>
                <a:ext cx="2360133" cy="8340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6900415" y="5821020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Leaky </a:t>
            </a:r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188847" y="5864411"/>
                <a:ext cx="2394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47" y="5864411"/>
                <a:ext cx="239482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55520" y="964800"/>
              <a:ext cx="10726560" cy="5304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400" y="960120"/>
                <a:ext cx="10740240" cy="53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94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12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8695" y="0"/>
            <a:ext cx="6521147" cy="971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E0999C5-900A-4F25-9F0E-87B530B44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A985C18-DF56-43ED-B101-5F1471ACE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669CCA-229A-4C3B-A4E3-F861CDA5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93D65BF-426B-4A2B-9FDF-93102DD4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11" idx="3"/>
              <a:endCxn id="8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11" idx="3"/>
              <a:endCxn id="7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D1AC2D7-8304-4FD9-96A1-7F8AD0FDD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B487FC3-B7D4-4018-9D00-2B601AED5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1872720" y="1027440"/>
              <a:ext cx="8338320" cy="4727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5880" y="1022040"/>
                <a:ext cx="8352720" cy="47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5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13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Representation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6328" y="2259468"/>
            <a:ext cx="8434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</a:t>
            </a:r>
            <a:r>
              <a:rPr lang="en-US" sz="2800" dirty="0">
                <a:solidFill>
                  <a:srgbClr val="FF0000"/>
                </a:solidFill>
              </a:rPr>
              <a:t>representations</a:t>
            </a:r>
            <a:r>
              <a:rPr lang="en-US" sz="2800" dirty="0"/>
              <a:t> are formed by </a:t>
            </a:r>
            <a:r>
              <a:rPr lang="en-US" sz="2800" dirty="0" smtClean="0"/>
              <a:t>the composition </a:t>
            </a:r>
            <a:r>
              <a:rPr lang="en-US" sz="2800" dirty="0"/>
              <a:t>of </a:t>
            </a:r>
            <a:r>
              <a:rPr lang="en-US" sz="2800" dirty="0">
                <a:solidFill>
                  <a:srgbClr val="FF0000"/>
                </a:solidFill>
              </a:rPr>
              <a:t>multiple non-linear transformations </a:t>
            </a:r>
            <a:r>
              <a:rPr lang="en-US" sz="2800" dirty="0"/>
              <a:t>of the input data with the goal of yielding </a:t>
            </a:r>
            <a:r>
              <a:rPr lang="en-US" sz="2800" dirty="0">
                <a:solidFill>
                  <a:srgbClr val="FF0000"/>
                </a:solidFill>
              </a:rPr>
              <a:t>abstract</a:t>
            </a:r>
            <a:r>
              <a:rPr lang="en-US" sz="2800" dirty="0"/>
              <a:t> and useful </a:t>
            </a:r>
            <a:r>
              <a:rPr lang="en-US" sz="2800" dirty="0">
                <a:solidFill>
                  <a:srgbClr val="FF0000"/>
                </a:solidFill>
              </a:rPr>
              <a:t>representations</a:t>
            </a:r>
            <a:r>
              <a:rPr lang="en-US" sz="2800" dirty="0"/>
              <a:t> for tasks like </a:t>
            </a:r>
            <a:r>
              <a:rPr lang="en-US" sz="2800" dirty="0">
                <a:solidFill>
                  <a:srgbClr val="FF0000"/>
                </a:solidFill>
              </a:rPr>
              <a:t>classification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prediction</a:t>
            </a:r>
            <a:r>
              <a:rPr lang="en-US" sz="2800" dirty="0" smtClean="0"/>
              <a:t>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91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14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872386"/>
            <a:ext cx="371475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974" y="4130069"/>
            <a:ext cx="5372100" cy="7524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6903777" y="921008"/>
            <a:ext cx="3854872" cy="1747368"/>
            <a:chOff x="1154501" y="1474931"/>
            <a:chExt cx="3854872" cy="1747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E0999C5-900A-4F25-9F0E-87B530B44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A985C18-DF56-43ED-B101-5F1471ACE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669CCA-229A-4C3B-A4E3-F861CDA5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93D65BF-426B-4A2B-9FDF-93102DD4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11" idx="3"/>
              <a:endCxn id="9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13" idx="3"/>
              <a:endCxn id="10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11" idx="3"/>
              <a:endCxn id="10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13" idx="3"/>
              <a:endCxn id="9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B487FC3-B7D4-4018-9D00-2B601AED5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583" y="1121932"/>
            <a:ext cx="1924050" cy="15525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5297" y="1078288"/>
            <a:ext cx="923925" cy="153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78216" y="1694010"/>
                <a:ext cx="577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16" y="1694010"/>
                <a:ext cx="577081" cy="369332"/>
              </a:xfrm>
              <a:prstGeom prst="rect">
                <a:avLst/>
              </a:prstGeom>
              <a:blipFill>
                <a:blip r:embed="rId11"/>
                <a:stretch>
                  <a:fillRect l="-12766" r="-53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/>
          <p:cNvSpPr txBox="1">
            <a:spLocks/>
          </p:cNvSpPr>
          <p:nvPr/>
        </p:nvSpPr>
        <p:spPr>
          <a:xfrm>
            <a:off x="115188" y="-139946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195388" algn="l"/>
              </a:tabLst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XOR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111240" y="0"/>
              <a:ext cx="11919960" cy="5133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60" y="-5400"/>
                <a:ext cx="11930760" cy="514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6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15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18" y="2028526"/>
            <a:ext cx="1924050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" y="870085"/>
            <a:ext cx="537210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69" y="4388758"/>
            <a:ext cx="1400175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68" y="1766536"/>
            <a:ext cx="1924050" cy="155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288" y="1560022"/>
            <a:ext cx="2219325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1068" y="4008363"/>
            <a:ext cx="1285875" cy="1627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5978" y="4050039"/>
            <a:ext cx="1200150" cy="153352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15188" y="-139946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195388" algn="l"/>
              </a:tabLst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52477" y="4683645"/>
                <a:ext cx="12555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477" y="4683645"/>
                <a:ext cx="1255595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70770" y="4678303"/>
                <a:ext cx="2817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𝐑𝐞𝐋𝐔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𝑿𝑾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770" y="4678303"/>
                <a:ext cx="2817310" cy="276999"/>
              </a:xfrm>
              <a:prstGeom prst="rect">
                <a:avLst/>
              </a:prstGeom>
              <a:blipFill>
                <a:blip r:embed="rId10"/>
                <a:stretch>
                  <a:fillRect l="-1512" r="-21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1921680" y="1310760"/>
              <a:ext cx="10021320" cy="3211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15200" y="1305000"/>
                <a:ext cx="10033560" cy="32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77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16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9" y="904878"/>
            <a:ext cx="1743075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18322" y="1384759"/>
                <a:ext cx="9471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322" y="1384759"/>
                <a:ext cx="947119" cy="369332"/>
              </a:xfrm>
              <a:prstGeom prst="rect">
                <a:avLst/>
              </a:prstGeom>
              <a:blipFill>
                <a:blip r:embed="rId3"/>
                <a:stretch>
                  <a:fillRect l="-7742" r="-709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395" y="762003"/>
            <a:ext cx="923925" cy="153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27622" y="1344099"/>
                <a:ext cx="30906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𝑿𝑾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22" y="1344099"/>
                <a:ext cx="30906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425" y="2454010"/>
            <a:ext cx="3876675" cy="36004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5188" y="-139946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XOR Example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7108" y="3340352"/>
            <a:ext cx="1200150" cy="153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568" y="3922448"/>
                <a:ext cx="1588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𝑯𝒊𝒅𝒅𝒆𝒏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𝒍𝒂𝒚𝒆𝒓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68" y="3922448"/>
                <a:ext cx="1588540" cy="369332"/>
              </a:xfrm>
              <a:prstGeom prst="rect">
                <a:avLst/>
              </a:prstGeom>
              <a:blipFill>
                <a:blip r:embed="rId8"/>
                <a:stretch>
                  <a:fillRect r="-728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41840" y="284400"/>
              <a:ext cx="9478440" cy="540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080" y="277560"/>
                <a:ext cx="9488160" cy="54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8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17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072" y="2579426"/>
            <a:ext cx="1179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Multi-Classification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98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18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76400" y="547971"/>
            <a:ext cx="10515600" cy="493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167" y="95534"/>
            <a:ext cx="1179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Different Classification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43400" y="0"/>
              <a:ext cx="10512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9440" y="-4680"/>
                <a:ext cx="11232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1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19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10" y="1660761"/>
            <a:ext cx="8864155" cy="3784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167" y="95534"/>
            <a:ext cx="1179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Different Classification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46960" y="2692440"/>
              <a:ext cx="7385040" cy="1275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1920" y="2687040"/>
                <a:ext cx="7398720" cy="12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6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</a:t>
            </a:r>
            <a:r>
              <a:rPr lang="en-US" dirty="0"/>
              <a:t>4</a:t>
            </a:r>
            <a:r>
              <a:rPr lang="en-US" dirty="0" smtClean="0"/>
              <a:t>  -  </a:t>
            </a:r>
            <a:fld id="{D0B40B6D-1000-41F9-A545-0A256AF55CE8}" type="slidenum">
              <a:rPr lang="en-US" smtClean="0"/>
              <a:t>2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3292" y="1100809"/>
            <a:ext cx="10515600" cy="6081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or Deterministic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or Online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Stochastic(stochastic)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reduces the variance of the parameter updates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can make use of highly optimized matrix optimizations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54" y="1809443"/>
            <a:ext cx="2733522" cy="630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65" y="3023709"/>
            <a:ext cx="3952567" cy="585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83" y="1073021"/>
            <a:ext cx="5766617" cy="361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065" y="4373210"/>
            <a:ext cx="4399935" cy="6386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3236" y="132286"/>
            <a:ext cx="4657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time: 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GD Variants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20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167" y="95534"/>
            <a:ext cx="1179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Multi-Output Neural Network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67312" y="1244748"/>
            <a:ext cx="6281721" cy="3100142"/>
            <a:chOff x="3304731" y="1061883"/>
            <a:chExt cx="4703685" cy="3100142"/>
          </a:xfrm>
        </p:grpSpPr>
        <p:grpSp>
          <p:nvGrpSpPr>
            <p:cNvPr id="81" name="Group 80"/>
            <p:cNvGrpSpPr/>
            <p:nvPr/>
          </p:nvGrpSpPr>
          <p:grpSpPr>
            <a:xfrm>
              <a:off x="3304731" y="1061883"/>
              <a:ext cx="4703685" cy="3100142"/>
              <a:chOff x="6533203" y="1384698"/>
              <a:chExt cx="3092052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540368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0368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Oval 93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98" name="Straight Arrow Connector 97"/>
              <p:cNvCxnSpPr>
                <a:endCxn id="102" idx="2"/>
              </p:cNvCxnSpPr>
              <p:nvPr/>
            </p:nvCxnSpPr>
            <p:spPr>
              <a:xfrm>
                <a:off x="8418857" y="1613298"/>
                <a:ext cx="749198" cy="10695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7" idx="6"/>
                <a:endCxn id="102" idx="2"/>
              </p:cNvCxnSpPr>
              <p:nvPr/>
            </p:nvCxnSpPr>
            <p:spPr>
              <a:xfrm flipV="1">
                <a:off x="8418857" y="2682852"/>
                <a:ext cx="749198" cy="1014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82" idx="2"/>
              </p:cNvCxnSpPr>
              <p:nvPr/>
            </p:nvCxnSpPr>
            <p:spPr>
              <a:xfrm>
                <a:off x="8436688" y="1632660"/>
                <a:ext cx="731365" cy="3870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7312912" y="1557599"/>
              <a:ext cx="695501" cy="5577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Oval 82"/>
            <p:cNvSpPr/>
            <p:nvPr/>
          </p:nvSpPr>
          <p:spPr>
            <a:xfrm>
              <a:off x="7312912" y="3247974"/>
              <a:ext cx="695501" cy="5577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4" name="Straight Arrow Connector 83"/>
            <p:cNvCxnSpPr>
              <a:endCxn id="82" idx="2"/>
            </p:cNvCxnSpPr>
            <p:nvPr/>
          </p:nvCxnSpPr>
          <p:spPr>
            <a:xfrm flipV="1">
              <a:off x="6200345" y="1836465"/>
              <a:ext cx="1112567" cy="3614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83" idx="2"/>
            </p:cNvCxnSpPr>
            <p:nvPr/>
          </p:nvCxnSpPr>
          <p:spPr>
            <a:xfrm flipV="1">
              <a:off x="6186783" y="3526840"/>
              <a:ext cx="1126129" cy="3714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97" idx="6"/>
              <a:endCxn id="82" idx="2"/>
            </p:cNvCxnSpPr>
            <p:nvPr/>
          </p:nvCxnSpPr>
          <p:spPr>
            <a:xfrm flipV="1">
              <a:off x="6173221" y="1836465"/>
              <a:ext cx="1139691" cy="20466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4" idx="6"/>
              <a:endCxn id="83" idx="2"/>
            </p:cNvCxnSpPr>
            <p:nvPr/>
          </p:nvCxnSpPr>
          <p:spPr>
            <a:xfrm>
              <a:off x="6173221" y="1340749"/>
              <a:ext cx="1139691" cy="21860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3" idx="2"/>
            </p:cNvCxnSpPr>
            <p:nvPr/>
          </p:nvCxnSpPr>
          <p:spPr>
            <a:xfrm>
              <a:off x="6180582" y="2188218"/>
              <a:ext cx="1132330" cy="133862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3" idx="2"/>
            </p:cNvCxnSpPr>
            <p:nvPr/>
          </p:nvCxnSpPr>
          <p:spPr>
            <a:xfrm>
              <a:off x="6200345" y="3002808"/>
              <a:ext cx="1112567" cy="524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96" idx="6"/>
              <a:endCxn id="82" idx="2"/>
            </p:cNvCxnSpPr>
            <p:nvPr/>
          </p:nvCxnSpPr>
          <p:spPr>
            <a:xfrm flipV="1">
              <a:off x="6173221" y="1836465"/>
              <a:ext cx="1139691" cy="11992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/>
              <p14:cNvContentPartPr/>
              <p14:nvPr/>
            </p14:nvContentPartPr>
            <p14:xfrm>
              <a:off x="434160" y="486360"/>
              <a:ext cx="10495800" cy="5725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880" y="479160"/>
                <a:ext cx="10510920" cy="57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4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21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0570" y="1776865"/>
            <a:ext cx="139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089" y="3695778"/>
            <a:ext cx="3476625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478" y="1461885"/>
            <a:ext cx="3547522" cy="1076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167" y="95534"/>
            <a:ext cx="1179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Activation functions(last layer)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167" y="1747589"/>
            <a:ext cx="37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86679" y="2007698"/>
            <a:ext cx="1527773" cy="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8290" y="2002741"/>
            <a:ext cx="1527773" cy="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5485" y="3979288"/>
            <a:ext cx="1389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Soft-max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083" y="3950012"/>
            <a:ext cx="37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486678" y="4211446"/>
            <a:ext cx="1527773" cy="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58291" y="4196814"/>
            <a:ext cx="1527773" cy="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769720" y="4272120"/>
              <a:ext cx="5666040" cy="180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3600" y="4266360"/>
                <a:ext cx="5678280" cy="18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81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22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3517" y="157044"/>
            <a:ext cx="10515600" cy="766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Loss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968" y="2033577"/>
            <a:ext cx="884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955" y="4740363"/>
            <a:ext cx="884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Cross-Entropy loss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10" y="1545271"/>
            <a:ext cx="3810000" cy="143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35910" y="4488818"/>
                <a:ext cx="7595418" cy="998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=−(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10" y="4488818"/>
                <a:ext cx="7595418" cy="998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157080" y="1649520"/>
              <a:ext cx="5876640" cy="3999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0240" y="1643760"/>
                <a:ext cx="5891760" cy="40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1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23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026" y="235974"/>
            <a:ext cx="10515600" cy="61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Categorical Cross-Entropy 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99" y="2124996"/>
            <a:ext cx="8668602" cy="1342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75" y="3686172"/>
            <a:ext cx="3476625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212" y="3590923"/>
            <a:ext cx="3810000" cy="1438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609440" y="4456800"/>
              <a:ext cx="5907960" cy="1754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2240" y="4448520"/>
                <a:ext cx="5919120" cy="17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16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24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0277" y="221226"/>
            <a:ext cx="10515600" cy="628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One-hot Encoding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representation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vectors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first requires that the categorical values be mapped to integer values.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each integer value is represented as a binary vector that is all zero values except the index of the integer, which is marked with a 1.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35200" y="4294800"/>
              <a:ext cx="5389200" cy="22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1960" y="4287960"/>
                <a:ext cx="539784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2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25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4019" y="176981"/>
            <a:ext cx="10515600" cy="717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 ['red', 'red', 'green‘]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84360" y="664200"/>
              <a:ext cx="7027560" cy="4712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9680" y="658800"/>
                <a:ext cx="7039440" cy="47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87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26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026" y="147484"/>
            <a:ext cx="10515600" cy="7910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Why One-hot?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machine learning algorithms cannot work with categorical data directly.</a:t>
            </a: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use an integer encoding directly?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Ordinal relationships: labels for temperature ‘cold’, warm’, and ‘hot’.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ordinal relationships: labels ‘dog’ and ‘cat’</a:t>
            </a:r>
          </a:p>
          <a:p>
            <a:pPr lvl="1"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99040" y="3182040"/>
              <a:ext cx="4608720" cy="2824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2920" y="3174480"/>
                <a:ext cx="4620960" cy="28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7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27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3" y="1565812"/>
            <a:ext cx="9630697" cy="4188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616" y="150124"/>
            <a:ext cx="514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entury Schoolbook" charset="0"/>
                <a:ea typeface="Century Schoolbook" charset="0"/>
                <a:cs typeface="Century Schoolbook" charset="0"/>
              </a:rPr>
              <a:t>Mnist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Dataset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9800" y="125640"/>
              <a:ext cx="11959920" cy="4451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00" y="119520"/>
                <a:ext cx="11971080" cy="44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20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28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72" y="2579426"/>
            <a:ext cx="1179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entury Schoolbook" charset="0"/>
                <a:ea typeface="Century Schoolbook" charset="0"/>
                <a:cs typeface="Century Schoolbook" charset="0"/>
              </a:rPr>
              <a:t>Regularization</a:t>
            </a:r>
            <a:endParaRPr lang="en-US" sz="4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29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672348" y="2315496"/>
            <a:ext cx="4527755" cy="999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Century Schoolbook" charset="0"/>
                <a:ea typeface="Century Schoolbook" charset="0"/>
                <a:cs typeface="Century Schoolbook" charset="0"/>
              </a:rPr>
              <a:t>Questions??</a:t>
            </a:r>
            <a:endParaRPr lang="en-US" sz="4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3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236" y="132286"/>
            <a:ext cx="7704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time: 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GD Optimizations(Speed up)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9" y="940513"/>
            <a:ext cx="3905250" cy="1657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64" y="940513"/>
            <a:ext cx="3905250" cy="1657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907" y="2597863"/>
            <a:ext cx="432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momentum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2864" y="2597863"/>
            <a:ext cx="432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momentum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709" y="3384148"/>
            <a:ext cx="5087325" cy="18715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13265" y="5320046"/>
            <a:ext cx="114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Nesterov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3  -  </a:t>
            </a:r>
            <a:fld id="{D0B40B6D-1000-41F9-A545-0A256AF55CE8}" type="slidenum">
              <a:rPr lang="en-US" smtClean="0"/>
              <a:t>4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236" y="132286"/>
            <a:ext cx="8065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Last time: 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GD Optimizations(Adaptive </a:t>
            </a:r>
            <a:r>
              <a:rPr lang="en-US" sz="3200" dirty="0" err="1" smtClean="0">
                <a:latin typeface="Century Schoolbook" charset="0"/>
                <a:ea typeface="Century Schoolbook" charset="0"/>
                <a:cs typeface="Century Schoolbook" charset="0"/>
              </a:rPr>
              <a:t>lr</a:t>
            </a:r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921" y="1064525"/>
            <a:ext cx="37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occurring features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17449" y="1271622"/>
            <a:ext cx="2259131" cy="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57410" y="1064525"/>
            <a:ext cx="296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learning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2921" y="1575466"/>
            <a:ext cx="346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Infrequently occurring features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717449" y="1807917"/>
            <a:ext cx="2259131" cy="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41542" y="1600999"/>
            <a:ext cx="296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learning rate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66" y="2511120"/>
            <a:ext cx="3572453" cy="11180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2812" y="2703291"/>
            <a:ext cx="346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Adagrade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66" y="3754030"/>
            <a:ext cx="3238500" cy="17951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064" y="4283520"/>
            <a:ext cx="346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83" y="2005984"/>
            <a:ext cx="3530945" cy="17581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734045" y="3513433"/>
            <a:ext cx="346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985" y="3764109"/>
            <a:ext cx="2676630" cy="12477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6249" y="5153025"/>
            <a:ext cx="2668577" cy="11859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2733120" y="2430720"/>
              <a:ext cx="9209880" cy="2166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9880" y="2425680"/>
                <a:ext cx="9216360" cy="21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92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1" grpId="0"/>
      <p:bldP spid="23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5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903" y="1143000"/>
            <a:ext cx="59055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716" y="313899"/>
            <a:ext cx="115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Last Time: Optimizer Behavior(Saddle Point)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6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3239" y="457200"/>
            <a:ext cx="10515600" cy="734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Century Schoolbook" charset="0"/>
                <a:ea typeface="Century Schoolbook" charset="0"/>
                <a:cs typeface="Century Schoolbook" charset="0"/>
              </a:rPr>
              <a:t>   </a:t>
            </a:r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Today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7627" y="2189014"/>
            <a:ext cx="10515600" cy="2556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 smtClean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Neural Network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3600" dirty="0" smtClean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Multi-Classification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3600" dirty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Regularization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800" dirty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7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0711" y="1934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Neural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1100" y="6031468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material from Andrew NG’s course 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oursera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8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1402" y="-73500"/>
            <a:ext cx="10515600" cy="92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6575" y="3067944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16" idx="6"/>
              <a:endCxn id="17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5" idx="6"/>
              <a:endCxn id="17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7" idx="6"/>
              <a:endCxn id="14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3" name="Straight Arrow Connector 12"/>
            <p:cNvCxnSpPr>
              <a:stCxn id="12" idx="6"/>
              <a:endCxn id="17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Oval 16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8" idx="3"/>
              <a:endCxn id="15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6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12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5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12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  <a:endCxn id="16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2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3"/>
              <a:endCxn id="16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13087" y="1119417"/>
            <a:ext cx="2767859" cy="1545460"/>
            <a:chOff x="5638999" y="1337808"/>
            <a:chExt cx="2767859" cy="1545460"/>
          </a:xfrm>
        </p:grpSpPr>
        <p:sp>
          <p:nvSpPr>
            <p:cNvPr id="28" name="TextBox 27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31" name="Straight Arrow Connector 30"/>
            <p:cNvCxnSpPr>
              <a:stCxn id="28" idx="3"/>
              <a:endCxn id="34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3"/>
              <a:endCxn id="34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3"/>
              <a:endCxn id="34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8254687" y="1716663"/>
            <a:ext cx="1412405" cy="369332"/>
            <a:chOff x="8724714" y="1935054"/>
            <a:chExt cx="1772137" cy="369332"/>
          </a:xfrm>
        </p:grpSpPr>
        <p:cxnSp>
          <p:nvCxnSpPr>
            <p:cNvPr id="36" name="Straight Arrow Connector 35"/>
            <p:cNvCxnSpPr>
              <a:cxnSpLocks/>
              <a:stCxn id="34" idx="3"/>
              <a:endCxn id="37" idx="1"/>
            </p:cNvCxnSpPr>
            <p:nvPr/>
          </p:nvCxnSpPr>
          <p:spPr>
            <a:xfrm flipV="1">
              <a:off x="8724714" y="2119720"/>
              <a:ext cx="185709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740833" y="1716664"/>
            <a:ext cx="1208432" cy="369332"/>
            <a:chOff x="11226348" y="1830544"/>
            <a:chExt cx="1353886" cy="386497"/>
          </a:xfrm>
        </p:grpSpPr>
        <p:cxnSp>
          <p:nvCxnSpPr>
            <p:cNvPr id="39" name="Straight Arrow Connector 38"/>
            <p:cNvCxnSpPr>
              <a:cxnSpLocks/>
              <a:stCxn id="37" idx="3"/>
              <a:endCxn id="40" idx="1"/>
            </p:cNvCxnSpPr>
            <p:nvPr/>
          </p:nvCxnSpPr>
          <p:spPr>
            <a:xfrm>
              <a:off x="11226348" y="2023791"/>
              <a:ext cx="16715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803821" y="4402673"/>
            <a:ext cx="748548" cy="1652110"/>
            <a:chOff x="3045259" y="3832282"/>
            <a:chExt cx="748548" cy="1382442"/>
          </a:xfrm>
        </p:grpSpPr>
        <p:sp>
          <p:nvSpPr>
            <p:cNvPr id="42" name="TextBox 41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435901" y="4602728"/>
            <a:ext cx="2522574" cy="1198656"/>
            <a:chOff x="2553001" y="4094936"/>
            <a:chExt cx="2522574" cy="1003012"/>
          </a:xfrm>
        </p:grpSpPr>
        <p:cxnSp>
          <p:nvCxnSpPr>
            <p:cNvPr id="46" name="Straight Arrow Connector 45"/>
            <p:cNvCxnSpPr>
              <a:cxnSpLocks/>
              <a:stCxn id="42" idx="3"/>
              <a:endCxn id="49" idx="1"/>
            </p:cNvCxnSpPr>
            <p:nvPr/>
          </p:nvCxnSpPr>
          <p:spPr>
            <a:xfrm>
              <a:off x="2558682" y="4094936"/>
              <a:ext cx="339923" cy="54254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  <a:endCxn id="49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endCxn id="49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3943727" y="5062912"/>
            <a:ext cx="1746471" cy="381130"/>
            <a:chOff x="5492918" y="4329125"/>
            <a:chExt cx="158425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5492918" y="4612154"/>
              <a:ext cx="208538" cy="35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675452" y="5062913"/>
            <a:ext cx="2663421" cy="392993"/>
            <a:chOff x="7296047" y="4370813"/>
            <a:chExt cx="1924564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>
              <a:stCxn id="51" idx="3"/>
              <a:endCxn id="54" idx="1"/>
            </p:cNvCxnSpPr>
            <p:nvPr/>
          </p:nvCxnSpPr>
          <p:spPr>
            <a:xfrm>
              <a:off x="7296047" y="4643588"/>
              <a:ext cx="154562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8324125" y="5054503"/>
            <a:ext cx="1812913" cy="381130"/>
            <a:chOff x="9065789" y="4384892"/>
            <a:chExt cx="181291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4" idx="3"/>
              <a:endCxn id="57" idx="1"/>
            </p:cNvCxnSpPr>
            <p:nvPr/>
          </p:nvCxnSpPr>
          <p:spPr>
            <a:xfrm flipV="1">
              <a:off x="9065789" y="4544351"/>
              <a:ext cx="17420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0122290" y="5062912"/>
            <a:ext cx="1200650" cy="381130"/>
            <a:chOff x="10799974" y="4384895"/>
            <a:chExt cx="1200650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57" idx="3"/>
              <a:endCxn id="60" idx="1"/>
            </p:cNvCxnSpPr>
            <p:nvPr/>
          </p:nvCxnSpPr>
          <p:spPr>
            <a:xfrm>
              <a:off x="10799974" y="4537319"/>
              <a:ext cx="198332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861657" y="977565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3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6"/>
              <a:endCxn id="70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4852515" y="5259410"/>
            <a:ext cx="1022089" cy="1194771"/>
            <a:chOff x="5560419" y="5716598"/>
            <a:chExt cx="1022089" cy="1194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73" idx="3"/>
              <a:endCxn id="54" idx="1"/>
            </p:cNvCxnSpPr>
            <p:nvPr/>
          </p:nvCxnSpPr>
          <p:spPr>
            <a:xfrm flipV="1">
              <a:off x="6250403" y="5716598"/>
              <a:ext cx="332105" cy="62324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74" idx="3"/>
              <a:endCxn id="54" idx="1"/>
            </p:cNvCxnSpPr>
            <p:nvPr/>
          </p:nvCxnSpPr>
          <p:spPr>
            <a:xfrm flipV="1">
              <a:off x="6250403" y="5716598"/>
              <a:ext cx="332105" cy="988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1199520" y="937800"/>
              <a:ext cx="10338840" cy="5549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3400" y="930600"/>
                <a:ext cx="10350360" cy="55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4  -  </a:t>
            </a:r>
            <a:fld id="{D0B40B6D-1000-41F9-A545-0A256AF55CE8}" type="slidenum">
              <a:rPr lang="en-US" smtClean="0"/>
              <a:t>9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3631" y="32475"/>
            <a:ext cx="11400503" cy="638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157246" y="1666567"/>
            <a:ext cx="6252184" cy="3100142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Oval 41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2361600" y="1131840"/>
              <a:ext cx="9437760" cy="488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5120" y="1124640"/>
                <a:ext cx="945144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6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443</Words>
  <Application>Microsoft Office PowerPoint</Application>
  <PresentationFormat>Widescreen</PresentationFormat>
  <Paragraphs>195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Century Schoolbook</vt:lpstr>
      <vt:lpstr>Mangal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pooya mohammadikazaj</cp:lastModifiedBy>
  <cp:revision>155</cp:revision>
  <dcterms:created xsi:type="dcterms:W3CDTF">2019-07-08T20:04:47Z</dcterms:created>
  <dcterms:modified xsi:type="dcterms:W3CDTF">2020-01-22T00:54:15Z</dcterms:modified>
</cp:coreProperties>
</file>