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4:05:08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 12693 68,'-39'-10'38,"12"7"-24,4 0-5,8 1 4,5 0 1,2 0-5,1-1-6,1 0-1,-8 1-2,-1 2 0,8 0-13,-7 0-122</inkml:trace>
  <inkml:trace contextRef="#ctx0" brushRef="#br0" timeOffset="2751.5766">1117 12607 90,'8'3'32,"-6"0"-24,3-3 6,2 0 8,6 0 4,12 0-18,10 0 42,15 0-22,7-6 12,10-8-19,4-4-9,8 4-8,-2 0-2,4 2 1,-4 3 1,2 5-2,-4-2-2,1 1 0,5-3 9,5-5-8,15-2 10,15-5-2,7-1-9,1-3 7,3 0-7,-6 2 0,-5 6 4,-3 5-3,-8 4 6,-7 2 1,0 0-5,1 1 11,3 0-13,-2 0-1,1-4 1,-3 1 1,-5-4-2,3 1 2,-5 0 0,-4-2 2,3 4 6,-8 1-3,8 0 4,3 3-10,11 2 4,4-2-1,7 2-3,-1-5 0,0-2-1,-2 3 0,-6-6 0,-8 2 3,-9 0-3,-2-1 0,-2 3 1,2 3-1,13-4 0,0 3 0,10 0-1,-8 3 1,-3-1 0,-8 2 0,-1 2 1,-9 0-2,0-3 1,-8 3 0,-1 0 0,1 0 2,8 0-2,4 0 0,6 0 0,-3 0 2,-3-5-2,0 2-2,-6 3 0,-13 0-1,-8 0 3,-9 0 0,-8 0 0,-4 0 0,3 0 0,7 0 0,2 0-2,0 0 4,-5 0-3,-1 0 1,-3 7 0,-7-1-3,1-1 3,-5 2 0,2-1 0,2-1 3,8 2 1,3-6-3,6 4 4,1-5-5,-7 0 0,-2 0 0,-3 0-5,-10 1 8,-10 2-3,4-2 1,-5 2 2,-3-2 8,8 4-11,-6-3 0,-1 2 0,-5-2 3,1 0-3,-6 0 0,-4-2 2,5 0 2,-1 0 2,8 0-1,1 1-4,8 2 2,-5-2-3,-5-1 0,-9 0 0,4 0-4,-8 0 4,4 0 0,3-17-2,3-17 2,4-9-16,1-5 0,4 1-26,-4-2-9,-6-1 14,-4-2 21,-5 2 10,0-2 6,-21-1 6,-1 9 16,0 2 0,4 8 18,3 2-32,3 6-5,1 2 5,-3 2-5,6 0 2,-5 2-4,1 0 2,-3 2-1,-1 1-2,1 3 1,-1 4-4,-2 3-2,-4 2 5,-3 3 2,-6 2 6,-9 0 4,-9 0-5,-9 12 1,-9 0 5,-6 1-13,-6-4 9,6 1-4,-7-3-5,-3-1 6,3-2-6,0 0 0,1 1-1,6 2 1,-3-1 0,-4-2 0,-7 1 2,-4-2 0,-1-1-2,1 0 0,4 1-1,6-1 4,2-2-3,0 3 0,0-3 3,-13 0-4,-2 0 1,0 0 0,1 0-1,3 0 4,11 4-1,-4 1-2,2 2 3,6-3-2,3-1-1,8 3 0,3-6 0,-3 0 2,-5 0-2,-2 0 0,-5 0 1,5 1-4,-1 7 3,-1 2 0,-4 2-2,0 0 5,-6 0-3,0-2 2,-3-3-1,-3-2 3,-7-1-4,2-1 0,-2 4 0,3-1 0,3 2 0,11 0 0,2 0 1,4 1-3,1-2 2,-3 0 0,-1-1-1,-2-3 7,-7-3-6,3 0 0,-5 0 1,5 0-5,3 0-1,8 0 5,-3-2-2,-1 1-6,-6 1 8,-4-6-1,-4 4 3,1-7-1,-3 1-1,-1 1 0,3 0 0,10 1 2,13-1-4,12 2 2,10-4 0,-1 4-4,3-2 3,-10 0-4,-1 1 0,-6-2 10,1 3-5,1-2 0,1 1 1,5 2-1,1-2 0,4 4 0,1 0-2,1 2-1,-1 0 2,3 0-3,2 0 4,1 0 3,2 2-3,3 3 1,3 0-5,2-1 7,2 0-3,-2 0 0,-4 0-4,-7 1 1,-7 2-18,-8 3 4,-1-4 17,7 0 0,1 2 11,11-4-11,4 4-6,-5 0 2,-2 2-3,-9 1-11,5 1 11,9-4 2,14-5 5,16-1 2,5 5-2,0 4-1,0 12 0,9 4 1,16 9 7,6 2-6,4 5 0,-1 1-1,-10-2 0,-4 0 5,-4 2-5,-5 7 0,3 0 0,-8 7 4,-2 3-4,-1-1 0,-1-2 2,0-6 2,0-2 0,3-3-2,2-2-2,1 0 3,3-5-3,3-2 0,3-4 0,-1-7-2,-3-6 4,1-3-2,-3-2 0,-1 1 2,-2-5-2,3 3 1,-4-5 1,0-3-1,-3-4-1,1-1 0,-5-2-2,2 2 6,-2-2-3,2 7-1,2 0 1,8 6-2,10 1 1,-8-11-81,1-3-80</inkml:trace>
  <inkml:trace contextRef="#ctx0" brushRef="#br0" timeOffset="14238.7836">19045 7379 138,'-19'-5'41,"7"-2"-13,1 1-26,7 2 20,-3 0 2,2 0-15,3 2 3,0 2 5,-3-2 2,1 2 3,2 0-20,-2-3 1,-1 3 6,3 0-7,0 0 1,2 0-3,0 0 3,0-2 4,0 2-7,0-1 0,4-3 0,23-3 2,13 0 7,18-1-9,9 3 2,13 4-4,18 1 2,16-2 0,22 0 1,22 1 3,14-5-1,17 1 1,12-1-3,2 0 5,6 0-6,-2-4 0,-6 4 0,-5-1 6,-11 6-4,-20 1 4,-13 0-5,-19 0 10,-10 0-11,-7 0 0,-11 0 1,-7 0 4,-11 0-5,-9 0 0,-14 0 1,-6 0-2,-8-4 2,-13 2-1,-8-3 0,-8 3 5,-15-1-5,1-1 3,-7-1 5,0 2 15,0 1-11,0 0 1,0 0 16,0-2-28,2 2 9,0 0-10,-2-2 3,2 1 0,-2 3-2,2-1-1,-2 1 0,0 0 3,8 0-6,-6 0-60,-2 0-120</inkml:trace>
  <inkml:trace contextRef="#ctx0" brushRef="#br0" timeOffset="15557.4864">24795 7190 46,'-14'-5'170,"3"1"-114,7 1-29,-8 2 0,12-1-22,-2 2-3,2-2 6,0 2-5,0-2 18,0 2 2,0-3-13,0 3 12,0 0-22,0 0 4,0 0-8,29 0 11,22 0-7,32 0 3,26 0 3,11 3-3,19 7-3,4-1 0,15 5 3,13 3-1,7-3-2,17 1 0,-2 2 5,15-3-1,4 7 2,2-2-5,-11 2 8,-14 0-7,-6-1-2,-11-4 0,-8-2 7,-1-4-8,-10 0 1,4 1 0,-8 0-5,-13 4 6,-11 0-1,-11 2 0,-16-2 5,-7 0-6,-8 1 1,-8-4 0,4-2-3,-6-2 6,-1-3-3,-1 2 0,-5-3 2,-3-2-5,-7-1 3,-11-1 0,-3 0-6,-5 0 6,11 2 0,0-2 0,10 3-10,7 1 10,-1-2-15,6 4 10,-1 2 3,0-5-13,-16 4 5,-11-3 8,-13-2-5,-10 0 6,-15 0 1,-4-2 0,0 0-2,0 0 6,2 0-4,8 0 1,-4 0 5,1 0-10,1 0 4,0 0 0,-8 0-4,0 0-24,0 3-43,0-3-28,0 0-94</inkml:trace>
  <inkml:trace contextRef="#ctx0" brushRef="#br0" timeOffset="33910.7466">891 12784 105,'-7'0'21,"3"0"-4,2 0 6,0 0-8,2 0 4,0 0 9,-2 0-10,2 0-3,0 0-15,0 0 0,0 0 0,-3 0-6,3 0 6,0 0 1,-2 0-1,2 0 8,-2 0 7,-1 0-7,3 0 9,0 0-6,0 0-5,0 0-6,0 0-4,0 0 3,0 0-5,0 0 5,7 7-1,6-2-5,-4-2 6,1-1-7,0 2 8,6-2 2,2-2 4,4 0 9,7 2 1,2-2-13,3 2 3,3 1-6,2-1 0,-1 0-3,2 1 7,-5 4-4,1-2 0,-5-1 3,0 1 2,1-4 0,4-1-1,3 0 8,11 0-8,3 0-3,2 0 6,1-10-2,-6 5-4,-8 0-1,-9 3 2,-6 2-1,-2 0-1,-5 0 0,-1 0-1,4 0 4,4 0-2,4 0-1,9 0 1,5 0 7,8-7-2,3-6 1,4 1 5,0 0-10,0 2 1,3 2-3,-5 0 2,0 4 1,-9 0-3,-1 0 0,0 0 0,-2 2 3,1-5-3,-3 2 0,4-2 2,-4 0-2,1 0 0,1 2 0,-1 1-1,4-2 4,2 1-3,3 0 0,2 1 1,0 1 2,4-2-2,2-1 2,3-2 3,-1 0-5,-1-2 2,-3 0-3,-4 2 3,-2 0-2,-6-1-1,-5 6 0,-5-1 0,-5 4 3,0 0-3,-4 0 3,11 0-3,3 0 9,8 0-8,7-5 2,14-4 2,3-5-2,1 0-1,-9 0-2,-9 2 1,-14 4-1,-3-1 1,-6 6-1,-3-4 2,1 3 3,2 1-5,3-1 0,3-3 0,3 2 1,3-4-1,0 2 0,6 0 0,3 2 4,2 1 0,-3 1-1,1 3 1,-2-2-3,2 2-1,4 0 0,2 0-1,1 0 4,1 0-3,-4 0 0,3 0 2,-5 0-2,-2 0 0,-3 0 0,-2 0 1,-4 0 3,3 0 0,-4 0-4,3 0 3,9 0-2,9-2 0,8-1-1,10 0 0,7 1 1,-3 2-1,-2 0 0,-12 0 1,-7 0-3,-11 0 2,-1 5 0,0-2 0,0-3 3,6 0-3,7 0 0,5 0 1,1 0-3,2 0 3,-4 0-1,-7 0 0,6 0 2,-1 0-2,0 0 0,6 0 1,-6 0-3,1 0 2,-1 2 0,4 0-1,8-2 3,10 0-2,10 0 0,2 0 0,2 0-1,-7 0 1,-4 0 0,-3 0-1,-1 0 4,-1 0-4,-4 0 1,0 0 0,5 0-1,-3 0 2,7 0-1,4 0 0,3 3 2,1 1-2,-1-4 0,4 0 1,-7 0-4,-1 0 3,-10 0 0,-12 0-2,2 0 5,-6 0-3,3 0 0,2 0 0,0 0-2,-3 0 2,4 0 0,-10 0-1,-9 0 2,-6 0-1,-3 0 0,-2 5 2,4 0-5,16-5 3,5 2 0,8 1 0,3-1 2,4 5-2,3-3 0,3 0-5,1-3 3,1 3-7,-4-4 6,-7 0 0,6 3 0,-5-3 2,2 2 1,0 0 0,-4 0 1,-2-1-1,-12 1 0,-11 0-1,-15 3 3,-1-3-2,-4 1 0,-4-1 1,-2 5-1,6-4 2,6 2-2,10-1 5,4-3-1,-2 3-4,-13 1 0,-7-3 0,-18-1-2,-9 2 2,-7-3 0,-4 0 9,0 0 1,0 0 4,0 0-14,7 0-10,-3 0-13,6 0-40,-4 0-16,-1 0-50,-5 0-87</inkml:trace>
  <inkml:trace contextRef="#ctx0" brushRef="#br0" timeOffset="39106.7904">10044 11364 181,'27'-6'6,"0"2"-6,-12 0-70,8 1-28</inkml:trace>
  <inkml:trace contextRef="#ctx0" brushRef="#br0" timeOffset="42993.1651">8950 10610 46,'13'-23'40,"-9"4"-25,1-1-1,2-3-5,-1 1 18,5 2 0,1 2 8,-1 4-10,-3 7-10,-6 0 0,6 2-1,-6 5 7,-2 0-4,0 0 2,0 0-12,0 0-5,0 0-2,0 0 1,0 0-1,0 0 7,0 0 0,0 0-2,0 0-3,0 0 0,0 0-4,0 0 0,0 12-3,4 15 5,3 5 0,-1 7 3,6 2 5,-1 2-7,3-1 1,1-4 10,-4 0-11,-4-2 8,-5-2-5,-2 0 3,0 0 4,0 1-7,0 3 8,0 4-9,0 4-1,0 0 0,0 0 0,7-1-2,1-4 0,-1-1 3,0-1-3,2-4 0,-3-1 1,6 1-1,-3-2 0,6 4 0,1 3-2,4 6 7,4 0-3,-1 4-2,-3 2 1,-3-2 1,-3-1-1,-5-3-1,-3-2 8,-6-2-7,0-2 9,0 4-7,0 2-1,10 7 1,-4 5-3,14 4 0,2 4 3,1 2 0,-3-1 0,0-6-3,-4-3 0,-3-10 5,-5-1-5,0-9 3,-2-2 3,7 0-3,1 2-2,1 0-1,1 2 2,2 0-2,-7 3 0,2 0 0,-6 6 0,-4 3 2,-3-3-2,0 0 0,0-1 2,0 1-2,4-3 1,9 2-1,3 3 0,10 0 0,-1 2 0,-3 0 0,-1-1 2,-15 3-5,-6 1 3,0 2 0,0 12 0,-14-4-2,-1-9 0,2-3 1,8-14 1,5-1 0,0-2 0,0-3-2,5-1-1,8-2 6,-4 1-3,-7 4 0,-2 8 0,0 3 1,0-3-1,0 0 0,0-10-1,0 3 2,0-2-1,2 2 0,0 1 0,-2 2-1,0 3 1,0 6 0,-15-3 0,-3-2-1,-6-4 1,4-8 3,2 4-1,0-1-1,9-2-1,2 3 0,-1 4-1,1 1 2,-2 1-1,2 2 0,1-2 2,-1-2-2,1-2 1,-2-3-1,4 0 0,-5 4 3,7 1-3,-2 6 0,4 1 2,0 8-5,0 0 3,-2-4 0,-4-2 0,2-9 6,-7-2-6,7-4 5,0-2-3,4 4 2,0-2-4,0 0 0,0 0-1,0 2 5,2 3-4,2 0 0,-4 2 1,0 5-2,0 2 1,0 4 0,0 4 0,0-4 3,-4-6-3,4-10 0,0-4-3,0-6-1,4 2-1,9-1 5,1-1 4,3 9 0,-1 6-3,-3 3-1,3 10 1,-3-4 1,1-2-2,8-3 0,-6-10 0,1 0-3,1-7 2,7-1-3,2 2 2,2 3 0,0 4 4,4 0-1,1 9-1,8 4 3,5 6-3,7 3 0,6 3 1,4-8 0,7-2-1,8-7 0,-2-5-3,10-2-1,7-9 2,-1-6-12,5-10-13,-3 0 19,-4-2 8,-5-3 0,-3 4 4,-7-3 9,-5-6 9,0-2-8,1 0-14,-3 0 7,-4 0-7,-1-14 0,-4-5 0,-2-2 4,0 3-4,-4-1 0,-10-2 3,-1 3-2,1-6-1,4-3 0,0-3-1,4 2-5,-6-6 4,-3 6 1,-8-2 1,1 2 2,-5 2 0,-2-4 3,0-2 6,0 0-11,0-1 4,0 0-4,-2 6 1,2-5-2,-2 8 1,0-1 0,0-10 1,1 0 2,6-8 10,-3-3 1,9 1-13,-7 3 3,3 7-4,-5 3 0,-11 5-1,3-3 4,-6-1-3,4-6 0,-4-7 1,3 0 1,1-2-2,1-6 0,4 2-1,1-3 3,0-1-2,-5 8 0,5-6 0,-2-2 1,1-2 0,3-7-1,2-1 5,-2 0-1,2 3-2,-4 3-2,-2 0 2,-7 12-6,-3-2 6,-5 4-2,-4-5 4,3-4-1,7-9 14,1-16-12,12-14-1,11-12-4,3-3 0,-1 6 0,-11 18-1,-15 8 3,-14-1-2,-2-5 0,0-11 0,0-8 1,0-8-1,0-10 0,23-7 0,8-4 3,7 8-3,-3 6 0,-6 11 2,-2 8-8,-12 4 6,-13 5 0,4 5-2,-6 4 4,0-1-2,0-4 0,6-1 0,9 3-1,-3 5 1,-3 5 0,-5 8-1,-4 3 3,0-3-5,0 3 3,-15 0-2,-3-2-3,-1 0 5,9-6 0,3-11-1,5-5 5,2-2-4,0-1 0,-2 4 0,-6-8-2,2 1 2,-5 2 0,-3-1 0,1 3 2,7 4-2,-4 6 0,6 8 0,-5 9-4,-6 0 4,-3-2-3,-7-2-2,-6-4 3,2 2 2,-4 3 1,4 2 1,6 4 7,6 8-9,1 5 0,7 4-1,-2 0 4,-3 2-3,6-1 0,-13-1 3,-3 3-12,-12-2 2,5 1 7,-9 0-2,5-4 7,8 2-5,-2-1 0,6 0 1,6 1-5,-10 4 4,-2 3-1,-12 3-1,-3 9-15,-14 4 16,-6 6 1,-7 6-12,1 2 11,5 2-5,7 0-3,8-2 2,0-4 13,5-4-6,-1-2 0,-10-4 1,-2-2-2,-7 1 1,5-2-2,0 1 0,6-3-10,4 2 7,-2 1 5,-4 4 0,-2 7-6,-13 3 5,-12 4 1,1 0-1,-2 0 4,5 0-3,15 0 0,6 0 1,10 0-8,11 2 6,1 7-1,3-2 0,-12 6-4,-6-5 6,-13 1 0,-6 3 0,-1 1-1,0-1 1,3 2 0,8 0-1,7-4 4,-3 4-7,3-4 4,-5 4 0,-7 3-5,-4 3 5,3 1-2,-4 5 1,-3 2 0,-4 4 1,-2-2 0,-2-2-14,-2-3 8,10-7-21,11-4 23,8-2-3,6-4 13,5 0-6,1 0 0,-1 0 0,-1 2-1,-6 2 1,4 2 0,-3-2 0,2 3-3,9-6 1,4-1 1,5-2 1,12-3 1,-1 0-1,3-3 0,-6 0 0,-1 0 6,-1 0-6,-3 0 0,2 0 0,3 0-6,4 0 6,3 0 0,3 0-2,4 0 2,5 0-2,2 8-2,0 8-40,2 3 1,5-12-54,6-5-132</inkml:trace>
  <inkml:trace contextRef="#ctx0" brushRef="#br0" timeOffset="43675.7752">10140 8770 171,'0'-49'23,"0"18"26,0 7-24,0 7 31,2 0-17,0 7-3,5 6 1,-2 3-23,-3 1-2,-2 0-2,2 0-8,-2 21 3,0 22-4,0 16 0,0 15 9,-9 3-8,-11-1 10,4-7-8,3-8 1,-3-8-5,3-7 0,-1-4 2,4-4-6,-3-4-16,1-5-34,-3-5-24,7-24-29,6 0-34</inkml:trace>
  <inkml:trace contextRef="#ctx0" brushRef="#br0" timeOffset="44168.4937">10628 9168 76,'2'-11'68,"-2"4"-17,0-1-25,0 2 3,2-2 12,-2 2-23,0 2-13,0 4-5,0 0-8,0 0-15,0 0 7,0-3 13,0 3 1,0-1 2,0 1 0,0-3 16,0 3-6,0 0 1,0 0 4,0 0-14,0-1-2,0 1-2,0 0 3,0 0-2,0 0-7,0 0-29,0 5 3,0 6 12,0-1 11,0-8-54</inkml:trace>
  <inkml:trace contextRef="#ctx0" brushRef="#br0" timeOffset="44334.4131">10628 9168 123</inkml:trace>
  <inkml:trace contextRef="#ctx0" brushRef="#br0" timeOffset="44884.1234">10628 9168 123,'65'-12'47,"-65"12"-16,0 0 2,0 0 1,0 0 3,0 0 0,0 0-25,0 0-7,0 0-5,0 0 0,0 0 7,9 0-2,2-8 9,2-12-8,1-9-5,-3-2 4,-7 1-5,-2-1-3,-2 7-2,0 5-19,-2 4 24,-9 7 6,-3-1-1,1 9-5,-2 0 0,-12 0 1,-11 25-5,-11 15 4,0 14 0,-3 6-1,6 5 6,8-3-3,9-7-1,20-9 0,9-11 11,0-7-11,9-9 1,27-14-2,13-5 0,16-1 0,6-38 7,5-13-1,-9-8-12,-11 1-6,-19 8-6,-14 11 10,-17 12 6,-6 12 2,0 7 1,0 6 5,0 3 17,0 0-15,0 0-1,0 0-7,0 0-4,0 1 3,-4 24-1,-8 9 2,-1 10 1,-1 6 2,1 2-3,9-2 2,4-6 3,0-8-4,0-9-1,0-12 1,0-8-4,0-7-1,2 0-12,19-5-4,2-34-4,-7 8-59,2-8-63</inkml:trace>
  <inkml:trace contextRef="#ctx0" brushRef="#br0" timeOffset="45375.8431">11089 8690 193,'23'-82'52,"-12"48"-19,-2 10-2,0 8 8,-5 6-38,-2 10 25,-2 0-26,5 12-7,-3 36 5,-2 22-1,0 23 3,0 11 10,0 4-1,-2-3 5,-5-13-11,1-10 4,-1-18 5,5-13-11,0-14 2,0-14 1,2-11 0,0-11 0,0-1-1,0-8-1,0-36-2,0-20-9,17-18-16,14-8 22,7 2 2,3 11 1,-4 11 3,10 12-2,-2 10 2,1 12-3,3 11 11,-1 9 2,-11 12-11,-3 0 2,-14 0-4,-9 29-7,-11 19 5,-9 17-8,-38 20 10,-20 8 4,-6-5-3,-1-8 11,16-19-12,12-15 0,12-17 2,14-12 0,4-12-2,7-5 0,5 0 0,4-12-13,0-36-42,13 14-69,7-8-28</inkml:trace>
  <inkml:trace contextRef="#ctx0" brushRef="#br0" timeOffset="45679.6694">11756 8470 178,'70'-89'14,"-47"52"15,-4 13-2,-13 14 39,-6 6 5,0 4-60,0 0-11,0 24-16,0 20 16,-13 14 9,7 12-2,-6 4-1,1 4 12,-3 4-16,1 3 9,-3-5-4,3-5-4,-1-12 2,8-10-5,4-9 2,2-12-1,0-11-1,0-7-2,0-9-14,0-5-14,2 0-5,18 0-20,-7-19 13,10-4-36</inkml:trace>
  <inkml:trace contextRef="#ctx0" brushRef="#br0" timeOffset="46089.435">12277 8735 293,'27'-24'52,"-27"24"-34,0 0-9,0 0 4,0 1-12,-13 34-1,-14 12 3,5 8-3,11-5 0,11-8 2,0-12-5,11-9 3,22-14-4,12-7 4,13-6 7,11-32-2,-4-14 1,-12-4-6,-17 6-11,-30 14 6,-6 14-6,-15 14 11,-30 8 5,-13 13 3,-17 34-4,-10 13-4,2 8 21,14-4 7,21-6-5,19-7 6,15-5-19,12-2 4,2-4 8,0-1-19,8-7 12,19-6-11,11-3-4,9-11 4,24-6 0,18-6-8,25 0-2,20 0-38,0-9-24,-88 0-61,-9 6-80</inkml:trace>
  <inkml:trace contextRef="#ctx0" brushRef="#br0" timeOffset="52144.7858">13346 11610 89,'4'-20'44,"3"12"-12,-7 4-7,0 1-1,0 3 2,0 0-6,0 0-12,0 0 8,-7 0 12,3 0-15,2 0 11,0 0-8,2-6-8,-6 5 6,6-1-5,-2 0 9,2 0 0,0 2-10,0 0 9,0 0-10,0 0-4,0 0-3,0 13 1,0 18-1,0 15 2,0 9 1,0 9 7,0 2-5,8-2-5,-6-3 4,0-6-1,-2-6-3,0-7 0,0-7 4,0-8-2,0-11-2,0-8 0,0-4-1,0-4-3,0 0 3,4 0 1,7 0-15,-2 0 6,-2 0-21,2 0-31,-9 0-38,0 0-140</inkml:trace>
  <inkml:trace contextRef="#ctx0" brushRef="#br0" timeOffset="52758.6919">13263 12948 254,'7'-11'86,"-7"11"-50,0 0-27,0 0 20,0 0 17,0 0-38,0 0-4,0 0 1,0 9 4,0 16 19,0 8-14,0 13-2,0 8 0,0 13-11,0 1 3,0 0-4,0-8 4,0-9-9,0-7 2,8-13-13,0-4 1,0-13-28,-1-14-49,-5 0-110</inkml:trace>
  <inkml:trace contextRef="#ctx0" brushRef="#br0" timeOffset="53320.6876">13161 14319 328,'2'-10'102,"-2"8"-86,0 2-13,0 0 18,0 0 14,2 0-33,7 18 20,-5 8-1,-4 9-5,2 1 5,3 1-10,-1 4 1,-1 0-3,4 2-4,-1 1 3,-2 2-8,8-3 0,-1-8 0,2-4 0,5-9-26,-3-11-45,-13-11-87,4 0-182</inkml:trace>
  <inkml:trace contextRef="#ctx0" brushRef="#br0" timeOffset="54026.4988">13105 15957 113,'13'-3'122,"-13"3"-89,0 0-6,0 0 31,0 9-15,0-1-5,-2 4 1,-9-5-17,-7-3-11,1 2-6,-8-6-5,0 0-1,3 0-19,4 0 3,11-14-4,7-9-18,0-4 28,2-5 0,23 0 11,8 1 2,6 3-1,-2 5 4,-1 8 7,-7 7-5,-9 8 8,-5 0-15,-3 3 0,-10 22 4,-2 8 4,0 4-2,0-1 2,-9-3-8,-6-5-3,5-22-51,-1-3-73</inkml:trace>
  <inkml:trace contextRef="#ctx0" brushRef="#br0" timeOffset="54761.1061">13278 16941 272,'-17'12'7,"-1"-7"3,-4-1 16,4 0-6,-7 0-17,5-1-2,0-3 3,4 0-4,8 0 3,-3-3 11,1-11-9,8-1-5,2-4 3,0 7 5,0-3-4,0 1-4,25 2 0,2 1 6,4-1-4,4 3 3,5 0-5,-1 1 3,-8 4 4,-8 2-5,-13 2-2,-1 0-4,-7 0-4,-2 0 8,0 16 3,0 3-2,0 1 7,-2 1-8,-9-7-2,-3 4-2,-1-4-20,1-6-12,1 1-4,-3-6 6,12-3 20,2 0-39</inkml:trace>
  <inkml:trace contextRef="#ctx0" brushRef="#br0" timeOffset="112490.1004">19478 10343 126,'13'0'84,"-6"0"-66,-3 0 0,6 0 35,-8-4-3,0-2-21,-2 4 3,0-1-13,0 3-2,0 0-1,0 0-14,0 0 11,0 0-13,0 0 1,0 0 3,0-2-2,0-8 1,-11 1-3,-5-4 2,1 0-5,-1 2 3,3 2 0,-1 1 1,10 4 0,-1-1-1,3 4 1,2 1 2,0-3 2,0 2-5,0 1 0,0-3 2,0 3 0,0-1 3,-2 1 2,0 0-6,-12 0 6,-5 0-7,-14 0 0,2 0 0,0 0 1,-2 0-1,-5 5 0,9 8 4,0-3-5,10 2 1,5-5 0,5 2-4,9-3 2,0-1 2,-2 4-1,0-1 4,-6 1-2,4 0 0,2 3 2,-7 6 11,3 4-12,-4 7 8,4 10-9,1 6 5,5 3-3,0 3-3,0 3 1,7 5 3,1-1 0,0 4-2,-8 1 8,0 0-10,0 4 11,-10 5-10,-7 0-1,5 3 3,8-2 0,4 0-3,0-1 0,0-4 3,7-4-5,6-1 2,-4-5 0,-5 0-1,-2-2 3,-2 0-2,0 1 0,0 9 3,-8-3-3,-3 0 0,2-10 0,6-7-3,3-5 5,0-3-2,0-1 0,0-2 2,8 0-3,-2-3 1,5-2 0,-5-2-2,4-1 3,-8-1-1,5 3 0,-5-5-5,0-4 2,2-3-12,4-6-3,-4-3 15,-4-4-1,0-1 4,0 2 0,0 1 4,0 3-4,0 0 0,0-1 0,0 1-3,0-6 6,0 1-3,0-2 0,0 1-5,0 0 2,0-1 3,0 2-5,0-2 5,13 0 0,12-2 2,8 0 11,12 0-10,12 0 10,9-8-9,-4-4-1,-6 0 6,-14 5-5,-15 4-4,-16-1 2,-9 4 2,-2 0 0,0 0-4,0 0 0,0 0-3,0-8-7,6-2-42,-3 3-98,4-5-59</inkml:trace>
  <inkml:trace contextRef="#ctx0" brushRef="#br0" timeOffset="117735.679">19917 10080 208,'0'-11'37,"0"11"-18,0 0-6,0 0 20,0 0-24,0 0-2,0 0-3,0 0 11,0 0 16,0 0-16,0 0 15,0 0-12,0 0-11,0 0 9,0 0-10,0 0 2,0 0 1,0 0-8,0 0 14,0 0-4,0 0-11,0 0 8,0 0-8,2 11-3,0 22 0,-2 10 6,0 11-1,0 11-2,0 0 2,0 6 2,0-3-4,0-4 0,0-8 3,0-10 0,0-9-3,0-11 0,0-8 2,0-9-6,0-4 4,0-1-25,5-4-23,2 0-35,-7 0-63</inkml:trace>
  <inkml:trace contextRef="#ctx0" brushRef="#br0" timeOffset="118232.3957">20446 10367 124,'4'-2'89,"-4"2"-71,0 0 20,0 0 29,-18 4-15,-9 6-20,-2-4-23,2-5 4,6-1-2,0 0-2,8 0 11,8-14-11,5-13-5,0-9 1,0-6-1,20-3-4,18 1 0,7 8 0,-1 9-1,1 13 1,-5 7 0,-4 7-4,-7 0 1,-9 2 2,-7 22-1,-13 15 2,0 10 0,-4 16 4,-36 9 9,-3 2 5,-8-4-16,2-7 9,9-10-6,5-10-4,6-9 3,4-11-4,16-11-1,4-9-9,5-5-34,10 0-28,5-8-17,5-12-85</inkml:trace>
  <inkml:trace contextRef="#ctx0" brushRef="#br0" timeOffset="118677.2177">20849 10355 298,'27'-30'58,"-16"16"-5,-7 2 5,6 2-2,-2-2-44,17 0-6,4-6-6,13-3 2,2 0-3,8-2 1,-9 7 0,-8 2-2,-4 9 3,-6 2-2,-10 3 1,-2 0-9,-13 8 9,0 21-13,0 7 13,-28 8 11,-13 4-10,-3-2 10,-3 2-9,-5-4 2,6-6 1,6-6-5,13-6 0,9-8-1,7-4 3,7-4-2,4 1 0,0-3-6,0-2 6,24-2 1,14-4 3,15 0 5,17-10-6,3-14-2,-1-1-1,-15 4-8,-5 4-14,-48 15-51,0-2-49</inkml:trace>
  <inkml:trace contextRef="#ctx0" brushRef="#br0" timeOffset="118984.1212">21647 10459 302,'2'0'105,"-2"0"-33,0 0-14,0 0-10,0 12-37,0 12 2,0 10-6,0 6 0,0 5 0,-13-4-3,-1 0-4,-1-9 0,-1-4-3,-1-4-15,1-6-37,9-18-60,5 0-96</inkml:trace>
  <inkml:trace contextRef="#ctx0" brushRef="#br0" timeOffset="119350.017">21997 10618 281,'22'0'65,"-22"0"-56,0 0 1,-13 0 28,-16 0-33,-7 0-5,5 0-4,4-7 2,11-7 2,12-3 0,4-10 0,0-1 3,6 0 18,19 2-18,4 6 6,2 6-8,5 7 6,-5 7-1,-4 0-5,-7 2 8,1 21-8,-13 3 0,1 3 14,-9 0-5,0 0 12,0-1-4,-11-5-12,-9 1 6,-5 1-12,1-4 0,10-16-32,6-5-105</inkml:trace>
  <inkml:trace contextRef="#ctx0" brushRef="#br0" timeOffset="120647.9028">20608 11182 386,'11'-19'52,"-11"17"10,0 2 3,0 0-23,0 0-21,-11 0-21,-20 21 3,-16 16 0,-11 13-3,-9 11 0,0 9 0,7 12 1,9-4-3,13-12-6,25-16-15,13-18 8,13-18-8,45-14 15,13 0 3,14-26 0,0-18 5,-12-7 0,-15 2 2,-25 5-1,-14 7-1,-19 8 0,-13 5 0,-41 2-8,-27 4 5,-10 4-1,-3 4 2,5-2 0,18 2 3,22-3-1,18-2 12,22-5-8,9-4 17,15-3-14,30-1-4,20 0-3,1 6 0,3 3 0,-11 10-1,-6 4 2,-21 5-1,-11 0 0,-9 7-8,-9 19 6,-2 4-1,0 0 3,0 1 3,0-12 0,0-3-6,0-1-1,0-15-96,0 0-113</inkml:trace>
  <inkml:trace contextRef="#ctx0" brushRef="#br0" timeOffset="120963.8726">21067 11514 185,'9'-6'85,"-9"4"-21,0 0 3,0 2 14,0-2-31,0 2-18,0 0-23,0 24-4,0 14 7,-11 4-8,-7 2 0,-11 4-4,3-3-11,1-5-10,7-7-43,18-28-33,0-5-54</inkml:trace>
  <inkml:trace contextRef="#ctx0" brushRef="#br0" timeOffset="121284.7192">21424 11200 204,'27'-37'73,"-23"29"-46,1 8 25,-5 0 17,0 0-42,-9 8-20,-16 22-7,-6 6 18,4 0-4,11-4-10,10-6-2,6-6 8,0 1-8,0-6 2,18-2 11,24-7 0,7-6 3,7 0-9,2 0-9,-3-10 4,1-10-4,-4-5-5,-15 0-13,-1-4-38,-36 17-17,0 2-57</inkml:trace>
  <inkml:trace contextRef="#ctx0" brushRef="#br0" timeOffset="121488.6951">21798 11157 309,'-2'-6'76,"2"6"-29,-4 0 10,-10 12 1,-1 19-11,-3 15-17,-6 11-5,-5 6-13,2 9-10,2 0 4,5 2-6,7-5 0,9-9-1,4-6 0,0-8-9,0-7-31,6-13-47,7-26-39,1 0-111</inkml:trace>
  <inkml:trace contextRef="#ctx0" brushRef="#br0" timeOffset="122626.7571">19966 12322 298,'0'18'78,"0"-18"-78,0 0 20,25 0 50,15-15-36,4-5-16,12 3-13,0 5 7,2 2-1,0 4-9,-2 4 11,0 2-9,-10 0-3,-8 0 2,-16 0 0,-11 0-4,-11 0 1,0 0-8,0 21 6,0 16 2,-29 18 0,-11 8 11,-6 16-8,-1 4-1,7-4-2,9-5 3,17-14-7,7-14 4,7-11 0,0-13-3,0-14-17,2-6-24,19-2-10,-4 0-26,-5-17-52,-10-2-111</inkml:trace>
  <inkml:trace contextRef="#ctx0" brushRef="#br0" timeOffset="122864.7204">20137 12499 377,'-4'-16'66,"4"9"-33,18 2 25,20 1-10,16-1-32,2 5-5,2 0-11,0 0 0,-12 0-2,-4 0 2,-1 5-2,-10-1-44,-27-4-75,3 0-80</inkml:trace>
  <inkml:trace contextRef="#ctx0" brushRef="#br0" timeOffset="123109.6224">20822 12487 350,'9'14'22,"-9"7"3,0 14 54,-15 13-26,-14 8-23,-7 4-21,2 0-7,6-8 2,5-7-3,9-11-2,10-10-18,4-9-47,0-15-60,0 0-189</inkml:trace>
  <inkml:trace contextRef="#ctx0" brushRef="#br0" timeOffset="123610.611">21115 12363 246,'17'-38'78,"-15"18"-58,-2 5 15,2 1 37,-2 4-12,2 2-34,8-3-10,5-4-14,12-1 1,4-4 1,11 4-3,3 2-1,1 6 0,6 1 1,-9 7-3,-5 0 2,-14 4-5,-2 18 4,-15 9-9,-7 8 10,0 2-1,-31 3 2,-25 0 6,-6-4-7,-10-6-19,16-9-4,14-11-5,27-11 25,15-3-1,0 0 4,17 0 0,33-7 3,8-7 0,2 3 10,-2 6-4,-5 5 6,-17 0 1,-8 0-9,-7 21 7,-19 14-8,-2 9-2,-15 6 27,-37 2-15,-4-6 3,0-6-16,8-11-3,5-14-1,5-5-30,11-10-43,23 0-63,4-1-142</inkml:trace>
  <inkml:trace contextRef="#ctx0" brushRef="#br0" timeOffset="124464.2957">22554 10326 133,'-11'-3'76,"9"3"-24,-1 0 13,1 0 13,2 0-2,0 0-18,0 0-12,0 0-21,0 0 3,0-2-28,16-5 3,24-5-8,22 1 9,17 1-4,3 6 0,2 4-11,-3 0 10,-19 0-1,-10 22 2,-23 18-4,-16 18 0,-13 18 2,-15 24 2,-53 25 0,-20 28 5,-24 17-5,9 12 0,28 1 1,27-11-1,35-4 0,13-15 4,0-17-1,23-20 6,10-21-9,5-16 0,4-12-1,-8-9 2,-8-8-2,-12-8 1,-10-9-15,-4-9 14,0-12-3,0-7 4,-15-2 4,-17-3-2,-10 0 0,-12 0-2,4-6 3,-4 0-3,5-2 0,7 2-9,4 2-6,9 1-36,27 1-13,2 0-78</inkml:trace>
  <inkml:trace contextRef="#ctx0" brushRef="#br0" timeOffset="128522.2288">19489 10548 86,'27'2'108,"-14"-2"-82,1 0 0,-3 0 25,-5 0 15,-1 0-28,0 0-2,-3 0-2,-2 0-12,0 0 6,0 0-16,0 0-10,0 0 3,0 0-5,0 0 0,-27-2-1,-25-4 1,-14-1-2,-17 3 2,-6 0-16,5 2 16,1-1-11,7 0 9,3-1 0,8-1 3,11 0-1,10-3 0,12 0 0,13 0-5,5 0 5,5-1-18,9 0 2,0-2-12,0-1 18,0-2 4,14-1-4,17-5 7,9 2 2,0-2 1,5 3 0,-7 3 3,-5-1-2,-8 5-1,-15 3 1,-3 4 14,-7 1-8,0 2 16,0 0-4,-15 0-19,-23 0 0,-11 20 1,-16 20 0,1 6 11,-3 1-12,11-1 9,11-7 9,14-6-9,6-10 13,19-7-21,6-4 5,0-1-11,6 1 11,25-1-4,14 1 11,-3 3-9,-1 1-3,-12 6-1,-27-17-90,-2 0-118</inkml:trace>
  <inkml:trace contextRef="#ctx0" brushRef="#br0" timeOffset="129852.9223">16970 10302 161,'0'9'49,"0"-6"-31,0-1 15,0 3 42,-2-1-35,-9-3 5,-3 1 4,6-2-24,-3 0 2,-1 0-16,8 0-10,2-5 7,2-16-8,0-11-8,2-3 2,25-4-16,8-3 22,7 8-15,-3 6 14,-4 5 0,-4 11-8,-6 5 9,-10 5-4,-3 2 2,-10 0-1,-2 32-6,0 12 9,-18 17 4,-18 7-3,1 7 0,-6 0 7,12-5-5,5-9 0,6-15-3,5-15 1,11-9-2,2-7 1,0-9-5,0-6 0,15 0-21,21-14 24,11-20 1,1-8-2,4-5 0,-7 1 5,-12 0-2,-4 6 2,-5 4 2,-6 3 0,3 8 2,-8 2 3,-7 9 18,-4 11-12,-2 1 11,0 2 3,0 0-23,0 2 4,-15 26-10,-7 14 5,-1 9 11,6 4-15,5-6 4,12-1-3,0-11 2,0-6-5,18-8 1,20-7-8,5-7 1,3-9-44,-1 0-19,-30 0-72,-6 0-156</inkml:trace>
  <inkml:trace contextRef="#ctx0" brushRef="#br0" timeOffset="130311.7693">17699 10499 297,'13'-14'69,"-13"8"-21,0 3 14,0 3 3,0 0-21,0 0-42,0 0-2,0 5-2,0 17-5,0 12 7,0 7 4,-4-1-3,-1-1 3,5-2-3,0-5-1,0-4 0,0-4 6,9-4-12,7-4 0,0-8-48,-7-8-53,-5 0-157</inkml:trace>
  <inkml:trace contextRef="#ctx0" brushRef="#br0" timeOffset="132509.2824">22253 11532 132,'-18'-9'68,"5"6"-31,0 3 19,6-2 9,-2 1-7,5 1-14,-3 0-12,7-3 2,0 3-16,0 0 0,0 0-18,0 0-1,0 0-1,0 0-8,31 0 10,20 0 1,9 0-1,12 0 9,8 0-9,0 0 0,16 0-7,18 0 4,4 0-8,7 0 1,-11 0-23,-16 3 23,-25 2 9,-15 2 2,-15-2-1,-14-1 0,-5 1 0,-8-5-1,-8 0 6,-1 3-5,-2-3 0,-5 0 2,0 0 2,0 0-4,-5-12 0,-17-8-4,-5-2 6,3 2-2,-3 2 0,2 3 2,10 8-2,3 1 0,12 3 0,0-1 0,0 4 0,0 0 0,10 0 6,5 0 2,14 0 11,2 8-18,5 7 6,-5 3-3,0 2-1,-6 2 2,-7-1-5,-12 4 1,1-1-4,-7 5 3,0 5 0,-11 4 10,-18 6-9,-2-7 5,-5 0-6,12-12-1,15-22-40,7-3-98</inkml:trace>
  <inkml:trace contextRef="#ctx0" brushRef="#br0" timeOffset="133536.1396">22465 10636 215,'-15'7'95,"15"-5"-63,0 1 3,0-1 18,2-2-30,24 0-8,17 0 2,5 2 1,16 1-1,2 4-12,19-3 8,15 2-11,12-2 3,1 0-4,1 2-1,-14-3 0,-15 0 0,-14-3-18,-20 0 16,-15 0-5,-16 0 7,-9 0-3,-9 0 4,0 2-1,-2-2 1,0 2 1,0-2-3,0 0 1,0 0-4,-6 0 0,-16 0-2,-2-7 6,-3 2 2,0-2 1,2 4-3,12-2 0,7 0 1,3 5 5,3-2-5,0 2-1,0 0 0,0 0-4,0 0 3,0 0-3,3 0 4,12 0-4,1 0 10,8 6-6,0 8 10,1 4-8,2 3 7,-2-2-9,-8 2 1,3 2 4,-7-2-5,-1-2 0,-8-4 0,-4-6-2,0 1 2,-18-3 2,-26 5-2,-14-3-16,31-9-85,7 0-52</inkml:trace>
  <inkml:trace contextRef="#ctx0" brushRef="#br0" timeOffset="134204.0263">24116 10568 311,'0'-15'52,"0"4"-25,0-2-6,0-1 34,0 1-31,8 0-23,-4 0 14,7 1-15,1-1 0,1 1 0,5 3-6,1 2 6,6 5 4,2 2 0,-7 0-8,0 0 3,-11 9-6,-4 16 6,-5 8-13,0 8 14,-19 5 7,-3-2-7,-4-3 7,-3-7-7,13-7 0,3-10 0,5-6 0,8-6-2,0-3-7,0-2-3,19 0 11,14-14 2,12-14 9,8-9-7,-2 0 1,-3-2-3,-17 9 4,-14 10 0,-5 11 13,-12 2-5,0 6 4,0 1 10,0 0-25,0 0 10,0 1-12,-16 24 1,-5 5 6,4 6-6,1 0 1,3 3 4,7-2-2,0-1-3,6-5-1,0-8-7,10-5-5,17-8-42,13-8-41,-25-2-66</inkml:trace>
  <inkml:trace contextRef="#ctx0" brushRef="#br0" timeOffset="134431.8965">24868 10718 172,'22'-3'98,"-22"3"-61,0 0 26,0 0 12,0 0-15,0 0-26,0 13-8,0 11-20,0 8 8,0 2-14,0 2 1,0-2-1,0-1 3,0-8-6,0 0-5,5-7-28,-3-18-18,-2 0-96</inkml:trace>
  <inkml:trace contextRef="#ctx0" brushRef="#br0" timeOffset="135753.528">24293 11659 177,'2'-17'59,"-2"8"-17,0-2-2,0 2-10,0 2-4,0 2-11,0 5 8,0 0 2,0 0-11,0 0 20,0 0-22,-15 0-8,-6 0 3,2-5-5,-8 1-2,2-8 0,7-2 5,5-4-3,9-1-2,4-4-9,0 2 8,4-4-13,27 2 14,9 8 0,3 3-10,3 6 9,-6 3 1,-3 3 0,-18 0-3,-5 0 2,-10 9 0,1 15 0,-5 13 1,0 9 4,-9 6 9,-11 7 4,-5 3 1,8-4-17,-4-1 2,3-9-3,3-10 5,-1-11-4,7-8-1,5-9 0,4-6-6,0-4 6,0 0-11,13-7 10,20-24 0,14-13-3,9-6 4,0-1 0,-3 4-3,-10 5 6,-10 5-3,-10 10 4,-8 8-4,-9 7 14,0 6 0,-4 4-6,-2 2 17,0 0-22,0 0-3,0 22-2,0 18 2,-14 8 16,1 6-9,9 0-5,4-1 0,0-7-2,15-9-21,1-32-53,1-5-116</inkml:trace>
  <inkml:trace contextRef="#ctx0" brushRef="#br0" timeOffset="136104.3267">24982 11898 387,'0'7'47,"0"-7"-47,0 0 31,0 0 18,0 0-44,0 0-2,0-12-3,6-4-2,17 2 0,8 0-6,11 2 8,7 4 0,1 4 3,-10 2-8,-16 2 6,-4 0-2,-18 0 0,-2 14-11,0 9 12,-36 8 21,-12 8-11,-10 7-2,-7 1-6,16-1 1,16-3 1,14-5 0,17-6 8,2-5-12,10-4 0,34-8-4,14-4-12,-29-11-86,-2 0-134</inkml:trace>
  <inkml:trace contextRef="#ctx0" brushRef="#br0" timeOffset="137005.1891">21906 12489 36,'-16'19'32,"16"-14"4,0-3 47,0-1-11,0-1-33,8 2 21,15-2-9,6 0 2,4 3-27,19-2 4,15 3-14,20 0-6,19 1 4,22 3-11,14-3-3,7 2 0,1-1 0,-16-3-5,-23 4-7,-26-3-6,-27 0 9,-20-2-4,-18 0 6,-7-1 7,-1-1-2,-8 0 0,5 0 2,-7 0 0,-2 0 0,0 0 2,0 0-2,-9 0 0,-20 0 7,-11-13-5,-9-1-2,7 0 1,9 0-3,8 3 4,13 4-2,10 2 0,2 3 2,0 2-5,0 0-2,25 0 5,6 0 5,14 7-4,3 11 6,6 3-2,0 2-5,-8 3 8,-1 0-8,-5-2 1,-9-5-2,-8-2 4,-17-7-6,-6-2-1,0 6 0,-15 2 4,-21 4 9,-15 0-9,4-4-31,16 0-54,20-16-14,11 0-57</inkml:trace>
  <inkml:trace contextRef="#ctx0" brushRef="#br0" timeOffset="137690.9527">24313 12647 369,'11'-5'38,"-11"4"-33,0-3 27,-15-2-14,-8 0-12,3-2-1,-2-2-2,6-4-2,5-3-1,5 0 7,6-1-10,0-1 3,0 3 0,15 2 0,12 7 2,4 5-2,-2 2 0,-2 0 1,-8 0-4,-5 11 3,-5 16-4,-9 9 4,0 8 0,-27 6 12,-13 4 2,-9 0-8,0-4 2,12-8-8,10-10 2,13-11-4,10-7 0,4-7-9,0-7-16,8 0-7,29 0 33,0-12-4,14-13-1,5-8 2,0-1 7,0 0-3,-9 5 4,-14 2 1,-7 10 14,-10 3 2,-7 7-5,-5 3 15,-4 2-11,0 2-3,0 0-17,0 0 2,-4 18-2,-9 16 16,-5 6-10,0 2 1,9 1-4,7-3-6,2-8-6,0-6-48,9-26-35,13 0-65</inkml:trace>
  <inkml:trace contextRef="#ctx0" brushRef="#br0" timeOffset="138190.6938">24911 12913 336,'0'0'53,"0"-1"-46,0-2-7,0-2 37,0-3-29,0-7-7,0-1-1,0 1 3,8-5-6,11 1-1,0 5 4,8 1 0,0 6 4,2 3 3,-12 4 2,1 0-5,-5 0 5,-3 6-7,-6 12-1,-4 10 6,0 6-5,0 4 1,-20 1-3,-7-4-4,-2-4-7,0-7-20,5-7 17,6-8 7,3-6 6,3-3 1,10 0 5,2 0-2,0 0-3,29 0 3,4 0-3,5 0 19,5 0-8,-8 9 3,-1 11-1,-3 9-12,-11 3 7,-7 7-1,-3 2 0,-10 2 15,0 0-2,-14-1 9,-15-4-8,-7-11-19,1-6 4,-6-10-6,-1-11-19,-2 0-38,30-13-94</inkml:trace>
  <inkml:trace contextRef="#ctx0" brushRef="#br0" timeOffset="149600.2211">2855 9714 174,'0'-9'52,"0"3"-38,0 1-11,4 2 0,1-1 1,-1 2-3,-4-1-1,0 3 2,0 0 0,0 0 4,0 0 8,0 0 8,0 0 1,0 0-13,0 0 3,0 0 9,0 0-8,0 0-4,0 0-10,0 0 3,3 0 2,-3 0-5,2-2 4,-2 2 5,0 0-9,0 0 10,0-3-3,0 3-3,2-2 7,-2 0-10,3-3-1,-3 0 1,0-2 3,2 0-4,0-1 0,2 0 0,0-1-4,6-2 4,3-3-3,5-4 1,4 1-6,0 2 7,3-2 0,0 0 1,6 1-4,2 0 4,-1 2 0,-6 3-2,-2 6 1,-6 0-1,-2 3 2,0 2 0,-3 0-6,5 0 6,6 0 0,3 0 10,7 0-9,-1 0 15,2 0-10,-3 0-5,-8 0 6,3 0-7,-6 0 0,-4 0 0,1 0 1,-1 0-1,4 0 0,6 0 1,2 0 11,4 4-10,7 1 8,7-2 2,-1 4-12,8-3 9,0 1-9,0 4 1,4 1 1,-1-2 0,5-3-2,8 2 5,3-5-4,1 1 7,-1-1-4,-4 1-3,-7-1 4,-6 0-4,5 0-1,-6-2 0,-3 0 6,-10 0-6,-9 0 0,1 0 1,-5-12 6,2-6-5,0-2-1,-2-1 1,-2 3 3,0-1-3,6 0-2,7-1 1,5 1-2,1-2 1,-5 5 0,-10 2 0,-4 2 4,-7 0-4,-4-2 0,-3 1 2,-2-1 0,-4-1-1,-1 3-1,1 2 0,-5 0 6,0 1-6,1 7 3,-1-3-2,-2 5 10,0 0-11,0 0 6,0 0-5,0 0 6,0 0-6,0 0-1,0 0 3,0 0-7,0 0 0,0 0 0,0 5 0,0 14 4,0 3 0,0 2 4,0 4 0,0 2-7,0 0 4,7 0-1,4-5 0,0-4 4,2-3-8,6-6 4,0-2 0,10-1 2,10-5 0,5-4-2,5 0 0,4 0 6,5 0-5,4-9-1,8 0 1,3-1-2,6-1 1,-4 0 0,-4-1 0,-5-3-1,-4 2 1,0-1 0,3-5 0,6 1-4,3-5 4,6 4 0,-4-1 0,-7 4 3,-11 2-3,-9 2 0,-11 1 0,-5 2-1,-2 3 1,-4 0 0,2 1-1,2 0 4,3-2-3,3 4 0,3-2 0,5 2-4,7-1 5,-4 2-1,8 2 0,-6-3 3,-2 3-3,-1 0 0,11 0 0,3-1-2,3-3 3,-4-3-1,-8 2 0,-17 1 3,-13 1-3,-10 1 0,-8 2 0,-4 0-6,0 0 6,2 0 0,0 0-2,5 0 1,9 0 1,3 5 0,8 4 0,0 6-2,0 1 2,0 8 0,2 4-1,0 2-1,-2 5 2,-3-2 0,2-3 3,1-1-2,-2-5-1,0-7 0,-3-4 0,-5-8-3,6-5-25,4 0-47,-21-12-66,8-9-150</inkml:trace>
  <inkml:trace contextRef="#ctx0" brushRef="#br0" timeOffset="151551.3554">5372 8531 201,'6'-25'35,"-6"13"-7,0-2 18,0 2 23,0 0-23,0 4-9,0 4 7,0 4-14,0-3-16,0 3 7,0 0-16,0 0 1,0 0-3,0 0-3,0 0-2,0 23-12,0 17 11,0 14 3,0 6 3,-6 0 0,-3-2-3,0-1 5,-2-5-5,-2-2 0,-1-6-13,1-5 8,1-11-9,1-9-14,7-8 20,0-6-24,4 0 1,0-5 17,0 0 3,0 0 4,-2 0-33,-6-17-44,2 3 1,-1 2-75</inkml:trace>
  <inkml:trace contextRef="#ctx0" brushRef="#br0" timeOffset="151933.2114">5111 8645 209,'-9'-41'49,"5"26"3,-1 2 13,3 6-26,0 0 19,2 7-19,0 0-24,0 0-4,0 0-11,0 0-6,4 12 0,32 12 6,15 2 8,10 4-2,10 1-2,7 1 14,2-2-13,-2-2 4,-9-6-2,-9-5-3,-16-3 0,-15-5 0,-10-3-1,-11 0-1,-6-2-1,-2 0-1,0-4 1,0 3 4,0-3-3,0 0-2,0 0 1,0 0-4,0 0 3,0 0-10,0 0-12,0 0-31,0 0-32,0 3-23,0-1-38</inkml:trace>
  <inkml:trace contextRef="#ctx0" brushRef="#br0" timeOffset="153796.9494">13016 9068 223,'-10'7'59,"10"-7"-22,0 3 7,0-3-11,0 0-21,0 0 3,0 0-2,0 0-8,0 0 6,0 0-3,23 2 12,8-2 3,16 0-14,22 0-3,4 0 2,1-5-6,-9-5-4,-18 2-21,-18-1-40,-14-3 5,-15 8-53,0-3-113</inkml:trace>
  <inkml:trace contextRef="#ctx0" brushRef="#br0" timeOffset="154009.8347">13070 8886 269,'-10'-5'19,"10"3"-7,0 2 18,0-2-4,20-1-25,20 1 19,20-1-20,9 3 4,5 0-4,7 0-9,-55 0-76,-4-4-73</inkml:trace>
  <inkml:trace contextRef="#ctx0" brushRef="#br0" timeOffset="154458.6092">14353 8453 349,'42'-39'64,"-35"27"-30,-4 5-8,-1 7 18,-2 0-25,0 0-5,0 9-14,-5 45-22,-31 36 22,-20 26 4,-4 19 5,-4-2-6,8-12 1,14-12-4,6-19 0,18-14 3,7-14-3,9-13 0,2-14-4,0-12-1,9-12-20,11-11 4,3 0 11,6-15 10,6-28 10,1-10-9,-5-10 2,-11-5 2,-9 0-2,-11 1 0,0 1 4,-18 7-4,-18 2 16,5 9-10,2 7 6,2 4 3,8 5-18,-4 4 4,7 5-4,10 9-1,-1 7-2,7 5-17,0 2-21,0 0-70,0 4-41,0 8-70</inkml:trace>
  <inkml:trace contextRef="#ctx0" brushRef="#br0" timeOffset="155940.5953">6778 8867 306,'14'5'0,"-10"-5"-19,3 0 19,-3 0 15,-4 0 0,2 0-2,-2 0 3,0 0-13,5 0 3,0-3-3,10-6 5,14-8-1,18-7-7,24-10 0,12-4-1,6-11 2,7-4-1,-5-2 0,-11 3 2,-12 2-4,-22 12 2,-13 8 0,-10 8-2,-17 12 4,1 0-2,-7 1 4,0 4-3,-2-3-1,-18 1-2,-7 2 2,-2 1 0,0 1-4,-4 3 4,2 0-1,-5 0 4,9 0-2,7 0-1,9 0 0,11 0 0,0 0 0,0 0-3,0 0-4,0 0 7,15-4 5,12-6-5,-2 1 0,-5-2 2,-5 6 0,-6 3-2,-4 2 0,-5 0-2,0 0-2,0 7-41,0 1-41,0 1-50</inkml:trace>
  <inkml:trace contextRef="#ctx0" brushRef="#br0" timeOffset="156436.5131">6551 8793 156,'-14'4'172,"14"-4"-126,0 0-45,6 0 20,25-6 6,15-20-3,19-13 3,9-12-19,3-4-5,2-3-1,-4 2 2,-1 6-4,-5 0 0,-5 8 2,3 6-4,-9 9 2,-11 8 0,-7 9-1,-15 3-1,-12 5 2,-6 0 0,-7 2-7,0 0 5,0 0 4,0 0-2,0 0 1,0 0 3,0 0-3,0 0 3,0 0-4,0-1 0,0-2-18,0 3-18,0 0-26,0 0-54,0 0-52</inkml:trace>
  <inkml:trace contextRef="#ctx0" brushRef="#br0" timeOffset="156804.315">7374 8075 271,'-23'-22'76,"17"16"-22,1 4-13,5 0 12,0 2-19,0 0-34,0 0-1,9 0-11,20 4 12,9 7 1,9 0-1,7-5 1,4-3 14,4-3-7,-2 0 0,-7 0-1,-14 3-6,-18-1 1,-11 4-2,-8 2-4,-2 17 2,0 10 2,-10 22 6,-9 11 5,-1 1-10,1-4 6,11-13-7,1-9 0,5-6-2,2-11-17,0-26-85,0 0-33</inkml:trace>
  <inkml:trace contextRef="#ctx0" brushRef="#br0" timeOffset="157312.1961">8127 7793 270,'5'-29'77,"-5"26"-23,0 0-10,0 3 10,0 0-21,2 0-33,9 8-12,7 24 3,4 10 9,5 8 10,1-1-10,-7-3 1,-5-11 5,-8-8-6,-8-8 3,5-7-9,-3-3 3,-2-9-17,0 0 20,0-14 3,0-34-3,6-20-15,13-15 7,5 5 3,12 17-4,-3 16 9,-6 19 0,-7 10-1,0 8 1,-4 6 0,1 2 0,6 0 0,-1 0 4,3 7 11,-1 25-15,-4 9 2,-4 16-1,-7 12 9,-5 3-9,-2-5 8,7-13-9,-2-13 5,6-15-5,1-11-19,1-15-65,-4 0-32,-1-22 3</inkml:trace>
  <inkml:trace contextRef="#ctx0" brushRef="#br0" timeOffset="157757.0002">9025 7602 392,'18'-27'71,"-18"27"-35,0 0-2,0 0 6,0 0-40,0 17-2,0 23-12,0 19 14,0 18 5,-4 8 0,-8-6-3,10-3 1,0-9-3,2-15 0,0-11-1,0-14 0,0-14-17,0-7-26,0-6-39,0-20 64,0-33-39,-4-24-59,-9-13 27,-3 1-2,-2 11 92,0 20 10,2 24 54,5 19 36,5 6-26,4 7-1,2 2-20,0 0-27,0 0-10,0 0-3,0 0-4,4 0 6,14 5-5,8 19 13,7 7-8,4 6-9,-2 4-1,1 2-2,-1 1-2,3-5 0,-4-7-1,6-10-31,-2-14-56,-32-8-33,-4-4-101</inkml:trace>
  <inkml:trace contextRef="#ctx0" brushRef="#br0" timeOffset="158123.8719">9301 7386 248,'-8'14'115,"8"-11"-84,0-3-18,0 0 21,4 0-16,19 0-13,8 0 37,2-10-19,3-6-19,-3 0 6,-2-3-10,0 0-1,6 1-21,-6-5-60,-27 18-41,-4 1-38</inkml:trace>
  <inkml:trace contextRef="#ctx0" brushRef="#br0" timeOffset="158288.7785">9272 7243 302,'-19'0'96,"19"0"-62,2-19-4,29-6 4,16-8-26,11 6-6,0 3 2,-2 4-4,-17 9 0,-4 5-23,-35 6-58,0 0-68</inkml:trace>
  <inkml:trace contextRef="#ctx0" brushRef="#br0" timeOffset="159181.5146">9843 6842 180,'-19'0'44,"7"0"6,6-5 14,1 4-4,3-3-7,2 1-21,0-2-10,0-4-16,0-6 2,0-11-8,0-1 0,7 0 0,3 4-1,9 5-1,3 4 0,5 2-5,6 2 5,9 3-1,-2 0 3,-3 3 1,-14 4-1,-9 0-1,-3 0-5,-1 0 1,-4 14-6,-4 18 11,-2 12 0,0 7 5,0 3-2,0-4-1,0-8 3,-8-10-5,0-11 0,4-8 0,4-9 2,0-4-2,0 0 5,0 0-2,0 0 14,0-15-17,0-4-10,6-1 9,19 1-13,4 5 10,14 1 0,3 5 6,8 2-2,2 3 10,-8 3-8,0 0 8,-11 0-3,-8 3 5,-6 7-4,-8 4-5,-5 3 1,-6 4-4,-4 7 0,0 6 6,0 2 0,-2 0 8,-21-1-6,3-3-8,-7-4 13,-2-2-8,0-4 2,3-5-4,1-1 2,7-6-4,3-3-1,3-3-23,-1-2-20,5 0-34,2-2-32,6 0-43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5:00:57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12073 6941 105,'-41'21'2,"20"-13"-2,-2-2 8,3 0 5,0-2 25,-2-2-6,-12 2-11,-3-2 13,-13 3-15,5-2-9,1 9-10,31-6-11,1-1-119</inkml:trace>
  <inkml:trace contextRef="#ctx0" brushRef="#br0" timeOffset="350.099">11052 7282 155,'-23'13'95,"19"-9"-63,2-4-17,-3 3 27,5-2 4,0 1-26,0 1-11,0 0-9,27-1 0,29-2 9,26 0-3,32-22 3,20-13-5,20-9 0,0-2-3,-7 7-1,-18 0-6,-27 10-10,-33 7-44,-35 7 16,-34 15 9,-29 0-27</inkml:trace>
  <inkml:trace contextRef="#ctx0" brushRef="#br0" timeOffset="592.0421">10894 6982 379,'-34'4'0,"34"-2"0,0 0 0,49 0 20,27-2-8,28 0 3,31 0-15,14-8 1,9-12-2,0-6-5,-6 0-39,-117 16-57,-14 0-125</inkml:trace>
  <inkml:trace contextRef="#ctx0" brushRef="#br0" timeOffset="897.9218">12084 6775 387,'18'-14'83,"-9"14"-77,9-2-2,13 2-1,15 0 4,19 8-5,-1 23 1,4 3-6,-15 2 1,-10 3-16,-14 0 8,-10-1-6,4 0 16,-5-1 6,-1 0 0,-3 3-5,1 2-1,-15 4-4,0 5 4,-13 2 3,-43 5 1,-22 0 2,-18-9-2,5-4-2,6-8-2,61-33-29,10-4-128</inkml:trace>
  <inkml:trace contextRef="#ctx0" brushRef="#br0" timeOffset="2273.3116">13593 6791 339,'-2'-46'75,"2"34"1,-2 7-16,0 2-2,-4 3-27,4 0-1,-2 0-6,2 0-23,0 0 11,-5 0-12,7 15-13,0 23 13,0 18-5,0 14 5,0-4 0,2-5 8,13-10-11,-1-9 3,-1-12-7,1-3-5,-1-11-15,-1-6 12,1-10 5,3 0 4,8-26 6,11-27 0,6-13 1,-3 3-3,-5 5 1,-8 21 1,-3 13 0,-2 9-1,0 11-3,7 4-1,0 0 1,0 4 0,-6 19-5,-3 3 6,-7 4 3,-9 4-10,-2-1 8,0 1-13,0-10 15,0-15-8,0-5-2,0-4 10,12-2 2,15-36 2,6-20 17,14-17-16,0 0 3,-12 12 19,-8 21-24,-14 21 3,-5 12-1,-8 9-2,0 0-6,0 0-6,0 30-41,4 20-5,-4-22-79,2 1-127</inkml:trace>
  <inkml:trace contextRef="#ctx0" brushRef="#br0" timeOffset="2474.196">14823 7146 477,'18'25'34,"-18"-9"-24,0 9 13,-4 16 16,-8 9-30,-1 4 1,11-2-10,0-6 0,2-6-1,0-7-3,0-9-51,0-24-56,4 0-109</inkml:trace>
  <inkml:trace contextRef="#ctx0" brushRef="#br0" timeOffset="3040.8731">15421 7025 468,'6'-19'34,"-6"19"-17,0 0 7,0 0-22,0-6-2,-4-2-24,-7-8 17,11-7-10,0-10-36,0-7 46,13-4 7,12 1 0,4 7 0,-2 10 0,-8 10 5,-5 12-4,-5 4 3,-5 0-4,-4 34-3,0 21 3,-4 19 13,-30 5 4,1 0 0,2-11-17,6-11 0,12-14 0,6-7 2,7-9-4,0-11 2,0-10-28,16-6 24,19-10 4,23-32 11,19-20-2,12-21-6,13-15 4,-2-2-4,-15 15-2,-27 22 2,-29 30 2,-20 19-2,-9 10 42,0 4-22,0 0-11,-23 26-12,-17 24 0,-4 17-3,-1 5 3,14-4 0,6-5 0,17-8 2,8-2-5,0-6 1,6-6 0,35-11-2,7-16-49,-21-14-57,2-7-101</inkml:trace>
  <inkml:trace contextRef="#ctx0" brushRef="#br0" timeOffset="3217.7712">16406 7022 198,'7'0'211,"-7"26"-210,0 14 41,0 4 24,0 5-35,0 1-19,0-2 2,0-6-14,0-9 1,13-10-2,-11-23-97,5 0-129</inkml:trace>
  <inkml:trace contextRef="#ctx0" brushRef="#br0" timeOffset="3626.6125">16669 5966 217,'0'-11'138,"0"11"-107,0 0 12,0 0-10,0 0-27,0 19-5,0 2 11,0 8 32,0 0-27,0 2-11,0 5 10,0 3-14,0 5-1,-2 2 3,-2 0 1,-3 0-3,0-5-2,2-7-37,5-32-42,0-2-80</inkml:trace>
  <inkml:trace contextRef="#ctx0" brushRef="#br0" timeOffset="3976.4777">17072 5895 103,'10'-9'346,"-8"9"-282,-2 0-25,0 0 26,0 0-63,0 14-2,2 21-7,5 18 7,-7 7 19,0 3-19,0 6 1,-29-5 5,-9-1-1,-9-5-4,-6-9-1,-3-4-13,2-14-21,7-1-49,32-30-38,1 0-58</inkml:trace>
  <inkml:trace contextRef="#ctx0" brushRef="#br0" timeOffset="4324.3363">16430 6128 258,'7'-22'57,"-7"15"-22,0 2 29,0 3 1,-2 2-27,-18 0-33,-2 0-2,-7 26-6,-7 12 9,5 9-6,11 2 12,0 3-3,15-2 5,5-4-14,0-5 0,0-11-2,16-6 4,15-8-2,9-10 0,12-6-31,-3 0-15,-27-20-86</inkml:trace>
  <inkml:trace contextRef="#ctx0" brushRef="#br0" timeOffset="4644.1528">16573 5569 176,'-31'0'50,"17"2"-11,6 8-30,1-5 14,5 1-16,2-3-5,0-3 34,0 0-2,0 0-3,4-9-1,7-4-11,-1 2 21,-6 6-10,-4 2-25,0 3-1,0 0-4,0 34-36,0-12-20,-6 2-80</inkml:trace>
  <inkml:trace contextRef="#ctx0" brushRef="#br0" timeOffset="5367.8327">17655 7078 385,'-31'-19'78,"21"17"-23,8-1-7,2 1-5,0 2-16,0 0-27,29 0-5,18 0-1,22 0 6,14 0 13,-8-2-10,-3-3 0,-17-2-3,-12 0-13,-14 0-17,-16-3-37,-13 7-110</inkml:trace>
  <inkml:trace contextRef="#ctx0" brushRef="#br0" timeOffset="5583.7076">17958 6875 407,'-7'-10'81,"7"10"-49,0 0 29,0 0-15,0 0-46,-5 17-4,1 22 3,-7 19 1,-3 9 6,6 2-5,-3-6 0,3-3-2,6-7-3,2-11-54,0-40-72,0-2-126</inkml:trace>
  <inkml:trace contextRef="#ctx0" brushRef="#br0" timeOffset="6242.4289">18825 6563 269,'4'-26'108,"-4"18"-59,0 4 32,0 2-24,0 2-20,0 0-37,0 0-7,0 23 1,0 21 1,-4 13 5,-7 9 0,-3-1 6,3-6-5,5-4-1,-4-11 2,6-10-4,-3-10 2,7-7-7,0-8-1,0-5-28,0-4 26,7 0 9,22-10 1,12-22 15,7-14-13,8 0-1,-14 5-1,-15 16 5,-13 13-6,-12 10 1,-2 2-4,0 0 3,0 0-18,0 22 13,0 6 4,0 2 4,0-2 1,0-8-3,0-5 3,0-6-1,0-4-2,0-5 0,0 0 0,2 0-2,7 0-2,7 0 8,15-26 7,13-20 27,25-29-35,7-7 19,-7 7-13,-13 11-5,-23 26 3,-12 14-4,-15 12-3,-4 7 0,-2 2-6,2 3-52,-2 0-71,0 0-70</inkml:trace>
  <inkml:trace contextRef="#ctx0" brushRef="#br0" timeOffset="6669.2877">19728 7018 281,'-25'14'19,"-2"-14"-18,8 0 9,3-1 44,5-10-47,1 2-1,10-6 12,0 1-12,0-3-6,21 0-6,12 3 6,7 1-2,5 8 4,-12 3-2,1 2 0,-16 0-3,-7 0 2,-7 0 1,-4 7 0,0 13 7,-4 9 2,-32 12 30,-9 7 1,-6-1-21,6 0 10,10-3-19,8-5-6,12-5 16,3-1-5,10-8-9,2 0-6,0-7 6,0-3-8,25-2 2,6-5 0,4-2 8,15-2-5,-2-4 1,4 0-4,-34 0-53,-7 0-96</inkml:trace>
  <inkml:trace contextRef="#ctx0" brushRef="#br0" timeOffset="8050.8909">20534 6595 382,'-6'0'16,"-3"0"5,7-8 5,-7-4 14,9-6-32,0-5-2,0-3-6,0-3 1,0-3 1,20-4 0,4-1-2,5 8 0,0 3-2,-4 9 7,0 7-6,-10 6 1,1 4 0,-1 0 5,-1 0-5,-5 28 0,-7 14 3,-2 13 5,0 6 11,-23 8-11,-4 1-6,4 1 8,-4-8-6,4-10-4,7-13 0,10-15 2,1-10-6,5-9 2,0-6-11,0 0 8,13 0-8,30-28 13,20-20 6,12-17-2,8-3-8,-7 0 2,-14 12 2,-11 11-1,-22 16 4,-11 11-3,-9 7 10,-7 6 5,-2 2 21,0 3-14,0 0-13,0 0-9,-15 15-6,-16 28 6,-10 20 17,1 10-15,11-1 8,16-9-10,13-2 0,0-11-4,27-11 1,17-4 2,16-19-43,-33-16-39,0 0-117</inkml:trace>
  <inkml:trace contextRef="#ctx0" brushRef="#br0" timeOffset="8445.6983">21310 6988 241,'0'4'61,"0"-4"-59,0 0 79,0 0-37,0-16-41,0-4 3,5-4-5,11-6 15,3 2-15,12 1 1,8 4 2,-4 6-4,1 10 2,-7 7 3,-4 0 6,-8 5-3,-5 19-4,-8 5 3,-4 8 7,0 4 1,-16 7-4,-20 2 11,-3 0-7,-13-2-1,8-3-10,3-5-3,10-7 15,14-6-12,5-8-4,12-2 0,0-7-8,0-2 6,33-2 0,17-6 2,8 0-2,4-16-7,7-23-28,-7-7-21,-41 22-85,-13 2-211</inkml:trace>
  <inkml:trace contextRef="#ctx0" brushRef="#br0" timeOffset="8965.5746">21502 5831 439,'7'0'73,"-7"0"-56,0 0 48,0 0-55,0 16-10,0 14 0,0 6 0,0 2 11,0-1-10,-3-8-1,3-3 0,0-3 5,0-5-11,-4-3-2,-5 2-53,-4-3-28,8-14-42,-4 0-67</inkml:trace>
  <inkml:trace contextRef="#ctx0" brushRef="#br0" timeOffset="9406.328">21506 5516 319,'0'-3'26,"0"3"-16,0 0 31,0 0-32,0 0-7,0 0-2,0 0 6,0 0-4,0 0 2,0 0-4,0 0 2,0 0 6,0 0 2,0 0-5,0 0 3,0 0-5,0 0 10,5 0-1,-5-2-2,5 2 7,-3 0-9,-2 0 3,0 0-7,0 0 1,0 0-7,0 0 2,0 0-11,0 0 6,0 0-36,0 9-3,0 9 24,0-10-75,0-4-94</inkml:trace>
  <inkml:trace contextRef="#ctx0" brushRef="#br0" timeOffset="9959.0645">21992 5755 333,'5'-8'70,"-5"8"-48,0 0 30,0 0-17,0 0-35,0 0-4,0 3 4,0 14 0,2 5 4,3 8 18,-3 5-1,-2 11-12,0 7 16,0 1-22,0 1 5,0-7-8,0-8 6,0-6-5,-9-8-1,2-4 0,-4-4 2,-4 0-2,-1 1-19,-11 1-9,-6-3-34,12-15-16,4-2-66</inkml:trace>
  <inkml:trace contextRef="#ctx0" brushRef="#br0" timeOffset="10449.8372">21125 5874 194,'5'-11'111,"-5"11"-77,0 0 6,0 0 23,0 0-29,0 0-25,0 0 17,0 0-6,0 0-8,0 0-7,-9 8-3,-5 14-2,-3 6 8,1 2-7,1 2 3,1-4-4,5-1-6,9-3 5,0-2-6,0-5 7,2 2 0,14-6 0,6 2-6,7-1-32,-17-12-71,-4-2-74</inkml:trace>
  <inkml:trace contextRef="#ctx0" brushRef="#br0" timeOffset="10976.7672">22378 6927 370,'-9'-15'55,"9"12"19,0 1 10,0 2-37,0-1-13,0 1-27,0-2 2,0 2-9,25-4-12,17-1 12,16 2 8,11-6-7,5 1-1,-1-2-10,-4 1-14,-11-3-34,-13-3-39,-41 8-21,-4-1-142</inkml:trace>
  <inkml:trace contextRef="#ctx0" brushRef="#br0" timeOffset="11246.6562">22608 6589 59,'-12'-11'387,"12"11"-348,0 0-7,0 0 40,0 0-37,0 0-35,0 0 3,0 0-7,0 23-4,0 17 8,0 16 3,0 4-1,0-2 2,0-1-4,0-8 3,10-3-3,-6-7 0,7-5-22,5-8-38,-14-26-111,2 0-92</inkml:trace>
  <inkml:trace contextRef="#ctx0" brushRef="#br0" timeOffset="11955.2819">23482 6413 318,'13'-34'66,"-13"27"-4,0 5 13,0-1-10,0 3-27,0 0-25,0 0-2,0 0-11,0 0-2,0 0-3,0 32-12,0 18 17,0 14 0,0 12 1,-2 6-1,2 3 2,0 3-2,0-8 0,0-5 1,2-14-1,4-6 0,-1-16 2,-5-8-1,0-13-1,0-9-9,0-6-12,0-3 8,0 0 10,0 0-1,0-25-10,0-6 8,2-1-8,25-9 2,8 1 7,17 0-15,-1 1 1,12 6 5,-7 6 14,2 6-4,0 5 5,-8 4-1,2 3 0,-12 4 5,-9 3 0,-11 2 6,-9 0-5,-7 4 2,-4 20-7,0 10 2,0 2 12,-15 2-4,-5 0 9,-2-4-8,-2 0-3,-8 2 11,-1-3-19,-8-1 10,-3-6-6,-5-4-2,-9-5 2,-7-2-5,1-5-11,-12 0-9,9-6-42,9-2 16,47-2-28,11 0-117</inkml:trace>
  <inkml:trace contextRef="#ctx0" brushRef="#br0" timeOffset="68092.4152">9023 5807 39,'2'0'135,"-2"0"-101,0 0-19,0 0 12,0 0-5,2 0-16,-2 0 7,0 0-4,0 0-2,0 0 20,0 0-6,0 0-8,0 0 5,0 0-14,0 0 2,0 2-6,0 2-3,2 4 3,4 4 0,-4 4 4,0 2 7,-2 1-8,0 2 4,0 4-3,0 1-4,0 1 2,0 2-1,0-2-1,0-4 1,0-3 0,0-5-1,0-1 0,0-3 2,0-2-5,0 0 3,0-1 0,0-1 0,0 2 3,0-4-2,0-2-1,0-1 1,0-2-1,0 0 2,0 0-2,0 0 8,0 0-5,0 0 6,0 0 9,0 0-10,0 0-6,0 0-1,0 0-1,0-2 0,0-4 2,0-3-2,0 2 6,0-5-3,0 0 3,0-3 0,0 1-4,-2-1-2,2-2 1,-2 0-2,-4-1 1,4-5 0,2-3 6,-2 2-6,2 0 0,0 1 0,0-3-3,0 3 1,0 2 1,0 4 2,0 1 0,0 6 3,0 0-4,2 2 1,6 2 2,0 1-2,3 0-1,3-2 0,-1 6-4,1-1 4,-8 2-3,5 0 3,-2 0-7,-2 0 6,6 0 1,1 0 0,-3 6 0,0 0 0,-2 0-1,0 0-1,-5 2-8,-2 1 8,7 4 1,-4 3 1,4 4 4,-5 2-3,5 2 2,-2-2-3,-2-1 5,1-2-3,-4-2 0,3-4 0,-1 1 10,-2-4-11,0-1-1,0 0 0,6 2 6,-4 1-6,3 2 0,-3 2 1,0 0 2,-2 0-1,6-1 3,-6-2 1,2-1-3,1-6 1,-1 0-4,-2-4 1,0 0 1,-2-2 1,0 0-3,0 0 4,0 0-1,0 0-4,8 0 1,-2 0-5,3 0 1,4 0-3,9 0-24,-12 0-36,1 0-105</inkml:trace>
  <inkml:trace contextRef="#ctx0" brushRef="#br0" timeOffset="69645.564">8912 6125 90,'2'0'0,"-2"0"0,0 0 1,0 3 7,0-1 34,0 0-1,0-1-12,0-1-11,0 0 6,0 0 10,0 0-8,0 0 4,0 0 9,0-3-20,0-7-6,0-2-6,0-2-6,0-1 7,0 0-8,0-8 6,0-1 3,0-1-6,0-1 1,0 1 2,0 9 1,0 4-2,0 8-2,0 4 4,0 0-2,0 0-3,0 0-3,0 0 1,0 0-9,0 0 2,0 0-8,0 3 8,5 8 6,10 7 2,3 2 1,-1 4-2,-1 2-7,-3 2 7,1-1 2,-7-6 6,-1 2 3,-2-5-10,-4-1 2,0-6-3,0-1 0,0-5 3,0 2-1,0-5 2,0 0-1,0-2 0,0 0 9,0 0-5,0 0 1,0-11 2,0-10-7,0-4 5,0-3-5,0-2-2,-2-3-1,2-6 3,-2 3-2,2 4-1,0 2 0,0 4 0,0 9 1,0 2 1,0 4 7,0 8-7,0 3 1,0 0 14,0 0-15,-2 0-2,2 0-5,0 8-16,0 18 14,0 6 7,0 9 4,4 1-1,6 0-1,-4-5 0,3 2-2,-5-6-2,-4-2 2,0-7 1,6-1-1,-6-12 0,0-1-2,0-5-6,0-5-6,0 0 3,0 0 11,0 0 8,0 0 2,0-12-6,-6-9-4,0-9-2,-1-6 2,-1-10 0,0-2 5,8-5-4,-2 7-1,2 9 0,0 6 3,0 11-3,0 8 1,0 6-1,0 6 0,0 0 0,0 0-5,0 0-3,0 18-19,0 10 21,0 8 6,0 4 3,0-1 5,4-3-6,6-7-2,-6-4 0,-4-8 2,0-5-4,0-3 2,0-4 0,0-2 12,0-3-10,-14 0 6,10-10-3,-7-29-5,5-12-4,-2-7 3,8 8 2,-2 16 6,0 19-3,0 13 10,0 2-7,2 0-7,0 0-7,0 17-9,0 6 16,0 5-2,8 2 3,6-4-1,-1 1 0,3-4-41,-16-20-79,0-1-202</inkml:trace>
  <inkml:trace contextRef="#ctx0" brushRef="#br0" timeOffset="434140.3862">0 11580 27,'0'-8'51,"0"-2"-14,0-4 4,0 4-6,0 1-3,0-2-18,0 3 7,0 4 6,0 4-22,0-4-3,0 4-2,0 0-61,0 261-19</inkml:trace>
  <inkml:trace contextRef="#ctx0" brushRef="#br0" timeOffset="437782.4875">1995 16808 278,'4'-10'86,"-2"8"-13,-2 0-7,0 2-37,0 0-13,0 0-9,2 0 2,-2 0 10,0 0-8,0 0 8,0 0-2,0 0-10,0 0 9,0 0-9,0 0-7,0 0 0,0 8-12,0 22 3,0 10 9,0 10 2,0 4-2,0-4 0,0-3-7,0-7-6,0-13-6,0-1 9,0-11-1,0-5-13,7-10 7,5 0-7,5-2 10,8-33 13,4-13 2,0-10 0,-2-3-1,-5 6 2,-2 11-2,-6 16 0,-6 14 0,-6 5 0,-2 9 2,0 0 12,0 0-3,0 0-10,0 19-1,0 17 9,0 6 2,-4 4 1,2-2-12,2-7 0,0-2 0,0-12 2,0-5-5,0-6-4,4-9-8,5-3 15,7 0-10,5-15 10,8-21 13,6-10-13,0-12 8,-4 0-3,-4 2-1,-5 10 7,-6 11-10,-7 17 8,-5 8 2,-4 6-9,0 4 2,0 0-4,0 2-16,2 22-17,8 8-27,-6-18-81,0 0-55</inkml:trace>
  <inkml:trace contextRef="#ctx0" brushRef="#br0" timeOffset="437979.4191">2777 17115 240,'16'22'73,"-16"-5"-18,0 4 30,0 2-6,0 10-43,-5-3-16,-1-1-14,1-5-5,2-5 1,3-4-2,0-3-25,0-7-33,0-5-85,0 0-116</inkml:trace>
  <inkml:trace contextRef="#ctx0" brushRef="#br0" timeOffset="438246.2675">3189 16999 274,'21'-9'94,"-17"9"-86,5-2 37,9-1 7,3-4-25,12-5-17,-5 0-3,-4-1-6,-5 4-1,-13-1 0,-6 0-38,0 6-20,-2 0-111</inkml:trace>
  <inkml:trace contextRef="#ctx0" brushRef="#br0" timeOffset="438414.1703">3189 16999 344,'-95'-145'27,"99"133"-20,23 0 67,10-4-30,6 2-35,-1-2-4,0 8 1,-5 4-5,-8 2-2,-27 2-35,-2 0-134</inkml:trace>
  <inkml:trace contextRef="#ctx0" brushRef="#br0" timeOffset="439650.2049">3889 16605 341,'14'-12'121,"-12"10"-114,-2 2 45,0 0 5,0 0-39,5 0-14,-5 0-2,0 0-2,2 0 3,0 0 0,0 12-3,0 21 8,-2 13-3,0 14 13,0 9-14,0 1-3,0-7 0,0-13 2,0-8-4,0-12 1,0-9-10,2-7 0,3-10-8,-3-4 5,0 0 9,6 0-7,2-18 11,9-17 2,2-9-2,6-6 0,6 2-1,8-2-1,-3 14 0,-9 12 3,-9 8-1,-11 14 0,-9 2 5,0 0 9,0 0-7,0 0-6,0 0-1,0 20-3,0 12 3,2 3 0,-2 0 3,0 2-3,0 2 1,0-7 1,0-1-2,0-5-14,0-8 11,0-9-12,0 0-1,11-9-1,7 0 10,7-4 7,10-28 12,3-11-10,2-9 12,0 0 6,-8 2-8,-1 6 9,-9 10-15,-7 2-3,-2 12-3,-3 4 2,-6 4-3,3 7 1,-7 0-4,2 5 1,-2 0-33,2 0-29,-2 0-92,0 3-110</inkml:trace>
  <inkml:trace contextRef="#ctx0" brushRef="#br0" timeOffset="440063.0576">4741 17033 425,'0'-7'71,"0"7"-60,0 0 31,0 17-5,0 17-14,0 8-5,-2 5-2,-5-1-9,3 0 3,-3-11-10,7 0 2,0-12-4,0-9-40,0-14-107,0 0-320</inkml:trace>
  <inkml:trace contextRef="#ctx0" brushRef="#br0" timeOffset="440467.921">5193 16997 206,'0'0'0,"14"0"35,20 0 15,5 0-24,11-9-8,0-1 4,0 2 15,-4 0-5,-15 4-3,-4 4-22,-11 0-7,-16 0-22,0 0-105</inkml:trace>
  <inkml:trace contextRef="#ctx0" brushRef="#br0" timeOffset="441065.6441">6533 16641 224,'25'-14'64,"-25"14"11,0 0 11,0 0-31,0 18-49,-7 19 12,-13 12 18,-1 4-21,2 5 4,1 0-8,5 0-3,1-5 8,3-12-13,-1-11 1,-4-11-4,-6-1 1,-4-9-5,-5-6 4,-7-3-20,-5 0-3,10-12-7,0-18-3,7-12 2,6-6 1,9-3 18,7 7 1,2 4-10,2 13 20,22 4-3,7 9 4,4 4 1,-2 4 9,2 6 21,3 0-10,-5 0-10,1 10 8,-3 16-1,0 6-4,-4 2-12,0 2-1,4 0 6,2-6-7,6-3 0,3-8 3,0-5-1,-1-5-2,-4-9 0,-3 0-11,-30 0-84,-2 0-249</inkml:trace>
  <inkml:trace contextRef="#ctx0" brushRef="#br0" timeOffset="442111.446">7525 16220 355,'0'-17'116,"0"14"-88,0 3 20,0 0 1,0 0-32,0 0-17,0 4-3,5 30 3,-1 14 14,0 12-10,-2 17 1,8 3 2,-1 0-2,1 7 4,9-13-7,-1-2-2,1-5 4,-3-6-4,-3-6 0,-8-11 0,-5-13-2,0-9 1,-7-1 1,-20-7-5,-4-8 3,-4-6 1,1 0 1,5-13 3,2-18-1,12-12-3,15-8 1,0-4-1,0 3-1,26 8 1,11 12-11,0 10 5,12 12-18,-2 10 15,0 0-20,-7 12-34,-31 3-45,-5-6-85</inkml:trace>
  <inkml:trace contextRef="#ctx0" brushRef="#br0" timeOffset="442592.1743">8011 16782 241,'23'-24'229,"-19"18"-189,-2 6 24,7 0-16,-3 0-38,2 20-6,-4 16 4,-4 12 3,0 11-9,0-4-1,0-5 12,0-9-13,0-13-2,0-16-3,0-5-14,0-7-4,11 0 2,16-12 21,6-15-4,7-16 4,3-9 0,-3-4 0,-3 7-1,-10 17-1,-11 11-2,-9 21 2,-7 0 1,0 21-22,0 25 23,0 12-3,-2-5 6,-5 0 11,7-16-14,0-8 2,0-11-3,0-14 1,9-4-7,18 0 6,6-29 1,14-12 4,4-9-4,5-9 0,-5 1 5,-9 8-4,-13 16-1,-13 16 0,-9 12 1,-5 6-3,-2 0-6,4 21-24,-4-8-38,0 5-154</inkml:trace>
  <inkml:trace contextRef="#ctx0" brushRef="#br0" timeOffset="442771.0696">8936 17195 495,'7'38'30,"-7"-18"33,0 2 9,0 5-45,0 0-16,0 6-6,0-5-4,0-5 2,-2 4-3,2-10-16,-3-12-40,1-5-129</inkml:trace>
  <inkml:trace contextRef="#ctx0" brushRef="#br0" timeOffset="443929.709">10225 17119 370,'-12'14'99,"-3"-7"-98,-3 5 9,-4-5 25,2-3-24,-3-2-9,-4-2 4,8 0-6,-6 0 3,5-14 0,5-4-2,7 0 2,6-4 0,2-2-2,0 2 2,23 1-3,4 6-1,4 3-3,0 12 8,0 0-4,-2 0 11,-4 3-5,-5 21 7,-5 2-4,-2 6 4,-5 3 12,-8 5 0,0 13 0,-2-2-13,-25 2 2,-9 0-5,-2-9-8,-4-5-1,-6-8 0,4-6-2,2-6-5,-1-6-9,12-7-21,4-6-24,12 0-32,15-5-30,0-14-136</inkml:trace>
  <inkml:trace contextRef="#ctx0" brushRef="#br0" timeOffset="444474.3978">10216 16740 316,'0'-7'27,"0"7"-13,0 0 50,0-2-56,0 1-8,0-3 13,0-3-5,-9-3-6,2 0 5,5-7-4,2 3-3,0-9 0,0 0 2,18-1-7,10 4 5,1 6 0,0 7 0,-6 7 3,-7 0-3,-12 4 0,-4 22 0,0 4 20,-2-2 16,-14-1-14,1-8 1,-1-6-21,1-3 4,-8-5-6,3-3-26,-5-2-14,6 0-8,3 0 29,7-2 18,9-18 2,0-7 12,13-8 12,18 1-11,0 10 13,-8 11-5,-3 13-4,-5 0-1,-3 0-12,1 15 10,-3 3-5,-2 0-9,-3-2 3,-3-4-4,0-1-13,-2-11-76,0 0-164</inkml:trace>
  <inkml:trace contextRef="#ctx0" brushRef="#br0" timeOffset="445469.8305">11183 16869 434,'12'-23'122,"-12"23"-101,0 0 40,0 0-17,0 26-41,0 17 11,-5 12-9,-4 1-2,-2 0-2,0-7 5,6-14-12,-2-6 1,5-9-12,2-11 3,0-4-18,0-5 11,0 0 10,0 0-7,12 0 18,7-22 5,10-10-5,5-3 4,-5 12-2,-9 2-2,-9 18 0,-7 3-2,-4 0 1,0 3-8,2 24 9,-2 1 17,6 2-4,-4-2 0,2-2-5,7-5-7,-2-7 6,-2-5-7,2-9 0,-3 0-1,8 0 2,10-4 2,12-27 7,19-20-7,15-18 21,5-7-7,-3 6-11,-17 14-2,-18 24-3,-29 23-1,-8 9 0,0 0-47,0 14-60,-4 7-134</inkml:trace>
  <inkml:trace contextRef="#ctx0" brushRef="#br0" timeOffset="445852.6118">11932 17329 143,'16'26'348,"-14"-26"-342,-2 0 1,0 0 46,0 0-31,0-18-18,0 4-3,0-4 1,0 3 2,0-2 0,0 5 0,0 2-4,24 3-3,5 7 2,0 0-4,0 0 5,-2 9-1,-9 11 5,-5 0 2,-13 6 1,0 8 5,-17 3 12,-35 3-12,1-3 0,0-2-2,20-10-10,11-6 12,13-4-12,7-6-3,0-1 1,0-2 4,29-3-1,20-3-1,11 0-3,14-1-13,6-17-15,0 0-10,-1-6-17,-58 13-97</inkml:trace>
  <inkml:trace contextRef="#ctx0" brushRef="#br0" timeOffset="446125.4812">12708 17193 384,'22'0'184,"-22"0"-173,5 0 28,8 0 3,2 0-42,14 0 8,10 0-7,-6 2 1,5-2 1,-9 0-3,-9 0-19,-7-9-36,-13-4-77,0-1-80</inkml:trace>
  <inkml:trace contextRef="#ctx0" brushRef="#br0" timeOffset="446256.4">12821 17012 467,'0'-10'74,"0"7"-51,8 3 36,23-5-21,9 3-28,6 0-6,-1 2-8,-30 0-5,-1 0-108</inkml:trace>
  <inkml:trace contextRef="#ctx0" brushRef="#br0" timeOffset="447203.0209">13635 16776 486,'7'-14'44,"-7"14"-24,0 0 32,0 0-31,0 22-21,0 18 0,0 14 14,-9 7-13,-6-6 1,1-2-2,1-13 3,-1-8-1,10-4-2,-3-9 0,7-4-1,0-3-5,0-10-3,0-2 3,21 0-6,10 0 12,13-18 9,10-19-6,4 2 1,-8-1-4,-9 14 2,-16 8-2,-19 14-1,-6 0 0,0 0-4,0 19-1,0 11 6,-2 3 1,-2-8 5,-1-2-4,5-9-2,0-10 0,0-4-5,5 0 0,21 0 5,17-30 8,15-15 2,6-11 5,12-14 4,0 2 0,-14 4-14,-6 18-5,-25 23 2,-11 14-2,-13 9-18,2 4-30,-9 13-73,0 6-154</inkml:trace>
  <inkml:trace contextRef="#ctx0" brushRef="#br0" timeOffset="447606.8164">14708 17319 192,'26'29'221,"-26"-29"-215,0 0 43,-24-7-1,-7-11-39,0 0-4,4-2-4,9 2 19,11 0-1,7 0-15,2-1 7,34 2-4,6 8-5,5 0-2,-5 9-2,3 0 2,-14 0 2,-4 14-2,-4 7 5,-19 11-5,-4 3 3,0 11 16,-31 6 6,-16 3-4,0-6-7,9-4-13,4-15 3,19-13-4,13-3 0,2-9-2,0-1 0,0-4-1,24 0 3,21 0 0,15 0 8,21-14-8,7-12-15,7 4-20,-7-6-27,-59 16-74,-13-1-138</inkml:trace>
  <inkml:trace contextRef="#ctx0" brushRef="#br0" timeOffset="447834.7786">15352 17128 320,'0'-5'188,"0"1"-150,2 4 43,0 0 0,7 0-55,7 0-16,13 0-2,13 0-6,10 0 3,-4 0-5,4 5-31,-39-5-44,-4 0-137</inkml:trace>
  <inkml:trace contextRef="#ctx0" brushRef="#br0" timeOffset="448313.6142">16330 16806 393,'36'-18'109,"-34"18"-104,-2 0 43,0 0-7,-4 28-31,-21 14 19,-8 10-7,-5 8-6,5 8-14,-1 0 5,3-3 0,9-9-3,-1-13 0,-2-8-4,6-11 0,1-12-1,5-8-7,-1-4-2,3 0 10,0-14-18,4-20 8,-4-10-2,9-11 8,0-3 1,2 2-1,0 6 4,0 15 0,0 14 0,0 11 2,4 10 2,5 0 8,7 0-6,11 6-6,6 19 13,9 10-4,1 1-5,3 0 4,4-2-8,-2-3 0,-1-9 0,-3-6-11,8-8-11,-5-8-31,4 0-12,-37 0-77,-10-10-132</inkml:trace>
  <inkml:trace contextRef="#ctx0" brushRef="#br0" timeOffset="448740.3896">16895 16661 424,'15'-37'78,"-15"37"-27,0 0 23,0 0-54,0 0-17,0 0-4,0 21 3,0 16 14,0 14-6,0 6-7,0 5 7,0 8-10,0-2 1,0-1-1,0-5 2,0-8-2,0-6 0,0-11 2,0-12-4,0-3 2,-11-8-14,-18 0 5,-4-10-10,-6-4 7,4 0-3,6 0 7,7-23 7,10-12 1,12-9 0,0-10 0,7-4 0,15-4 4,14 7-4,-3 11-1,10 18 1,-5 12 0,-5 14 0,-4 0-5,-11 17 5,-5 17-4,-2 8 3,-1 0-35,-6-8-40,-4-24-63,2-10-107</inkml:trace>
  <inkml:trace contextRef="#ctx0" brushRef="#br0" timeOffset="449227.1124">17352 16869 404,'31'-39'66,"-25"29"9,-1 6 14,-5 4-48,0 0-40,0 18-1,-5 17 14,-11 14-11,-1 3 5,1-2-8,1 0 2,3-9-1,6-12 0,1-10-2,5-7-3,0-10-10,0-2 7,0 0-4,25-4 11,13-20 0,9-8 0,-1-11 0,6-1 0,-10 5-6,-9 6 5,-15 15 1,-7 11 0,-11 7 2,0 0-2,0 12-2,0 21 2,0 4 2,-4-1 5,-7-4-6,7-10 0,-4-4-2,8-10-3,0-7 0,0-1 3,0 0 0,16 0 1,24-23 2,14-9 0,10-10 5,7-2-7,1-2 0,-5 5 0,-13 15-2,-17 12 1,-10 14-40,-12 0-46,-15 0-83</inkml:trace>
  <inkml:trace contextRef="#ctx0" brushRef="#br0" timeOffset="449637.9522">18141 17261 96,'11'24'140,"-11"-24"-126,0 0 66,0 0-20,-11-15-57,-1-4-3,8 1 10,4-3 20,0 4-4,0-3 6,20-1-3,11 4-8,5 4 2,-5 6-21,2 5 7,-8 2-8,-10 0 0,-1 0 7,-1 8-7,-11 9-1,-2 12 0,0 0 0,-11 8 0,-20-2 2,-4 0-2,-3 1 14,4-3-6,5-3 4,7-4 6,16-7-17,-2-2 6,8-3-6,12-6-1,28-2 14,20-2 6,9-4-9,5 0-5,-5 0-2,-5 0-8,-48 0-49,-7-6-208</inkml:trace>
  <inkml:trace contextRef="#ctx0" brushRef="#br0" timeOffset="450553.5751">18959 17029 288,'11'7'141,"-11"-7"-138,0 2 4,-21-2 35,-3 5-30,0 0-12,-3-5 2,7 0 3,-1 0-4,6 0 6,4-15 5,8-7-4,3-2-8,0-5-2,12 12-3,15 3 5,-2 3 2,3 10-2,1 1 0,0 0 0,-5 0 10,-1 14-5,-8 10 3,-12 3 1,-3 5 1,-5 3 25,-35-3-11,-4 2-9,-3-7-3,-5 2-11,8-7 1,6-6-2,9-6-1,11-3-9,16-7-32,2 0-45,0-7-54,0-12-172</inkml:trace>
  <inkml:trace contextRef="#ctx0" brushRef="#br0" timeOffset="450983.3287">19097 16381 299,'20'-30'113,"-11"25"-102,-5 4 85,-4 1-33,0 0-45,0 0-18,0 1-1,0 20 1,0 2 16,0 3-4,2-6 9,-2 1-9,0-5-2,0-6-9,0 1 2,0-4-4,0-5 1,0 1-12,0-3-6,0 0-6,0 0 18,0 0 4,0-23-11,0-5 3,0 0-2,10 8 11,-4 3-1,1 14 3,-3-1-1,-4 4 0,0 0-1,0 4 1,2 18 2,5 10-1,-2 4-1,-5-24-17,0-2-171</inkml:trace>
  <inkml:trace contextRef="#ctx0" brushRef="#br0" timeOffset="451538.1107">19962 16439 424,'9'-35'87,"-9"35"-8,0 0-23,2 12-33,2 34-20,7 17 16,1 11 4,-4 9-20,1-3 0,-7 6 0,-2-2 2,0-4-6,0-5 1,-2-15 0,-2-21-1,-5-13-6,7-15-3,0-10-1,2-1-9,0 0 19,0-17 1,4-21-12,23-12 7,4-12 6,11-7-1,10-1 0,1 16-1,5 10 1,7 20 2,-5 12-1,-4 7 8,-12 5-2,-4 3-1,-13 26 0,-11 12-6,-14 7 9,-2 6-1,0 0-8,-20-5 7,-18-10-7,-7-7 1,-12-9-1,-11-5 3,6-10-1,-5 1-2,19-6 0,7-3-6,14 0-21,16 0-13,11 0-12,5-14-115</inkml:trace>
  <inkml:trace contextRef="#ctx0" brushRef="#br0" timeOffset="454468.4915">21154 16637 132,'-6'3'109,"6"-3"-78,0 0 27,0 0 18,0 0-10,0 0-25,0 0-12,0 0 3,0 0-5,0 0-18,0 0 4,0 0-13,13 0 4,22 0 2,19 0 4,15 0-2,9 0 1,3 0-4,-10-7 6,-9 1-11,-15 3 2,-23 3-3,-12 0 1,-12 0-17,0 0-28,0 0-83,-16 0-68</inkml:trace>
  <inkml:trace contextRef="#ctx0" brushRef="#br0" timeOffset="455172.1545">22583 16449 311,'2'-13'136,"-2"8"-63,0 1 5,0 4-15,0 0-30,0 0-33,0 9-1,5 32-3,-5 23 4,0 14 9,0 7-9,-7 5 2,-1-3 8,-2-10-7,10-9-1,0-15-2,0-15 3,0-8-6,0-14 3,0-8-17,0-8 0,0 0-6,12 0 10,3-19 4,14-18 3,4-12 0,10-1 5,6 0 1,-2 6-4,-1 12 4,-1 6 0,-3 4-2,-1 8 5,-8 4 0,-4 6 2,-7 1 0,-4 3 7,-5 0-11,1 13 3,-1 11 7,-3 6-3,-8 2 4,-2 2-2,0 0-3,0-1 0,-14-10-7,-13 0 0,-13-3 4,-4-6-3,-5-4-1,-3-5-6,12 0-15,9-5-2,15 0-24,16 0-37,0-3-87</inkml:trace>
  <inkml:trace contextRef="#ctx0" brushRef="#br0" timeOffset="455885.8607">24174 16932 366,'-6'0'72,"6"0"-68,0 0 63,-2 0 1,2 0-37,0 0-2,0 0 11,0 0-20,0 0-3,0 0-2,0 0-12,0 0-3,0 0-4,8 0 2,19 0 2,12 0 3,7 0 4,6 0-7,-10 0 2,-5 0-6,-3 0 3,-7 0-5,-7 0 3,-4 0 0,-5 0-2,-7 0 4,3 0-4,-5 0 5,0 0-9,5 0-29,6 0-29,-6 0-88,-3 0-149</inkml:trace>
  <inkml:trace contextRef="#ctx0" brushRef="#br0" timeOffset="456477.5684">25416 16581 336,'14'-17'146,"-14"17"-118,0 0 6,0 0 4,0 23-36,-12 14-1,-11 16 23,-12 3-4,0-5-12,-1 2 9,1-12-13,-1-4-2,1-11 0,6-5-2,-2-3 0,-1-10 0,8-8-23,-1 0 11,9 0 2,1-8 8,4-10 2,6-5 0,5-8-1,0-8 0,0-2-4,20 1 5,5 8 0,-3 9 2,0 9 0,-2 7 2,3 2 0,2 5 3,-6 0-5,8 0 3,0 14-1,2 14-4,0 5 5,0 1-5,0-1 1,-2 1 1,4-2-1,2-1-1,5-3 1,-7-3 0,-2-9-2,-4-7-19,-8-7-59,-17-2-81,2 0-186</inkml:trace>
  <inkml:trace contextRef="#ctx0" brushRef="#br0" timeOffset="457086.2892">26248 15945 375,'0'-25'125,"0"25"-107,0 0 39,0 0-5,0 0-45,0 3-7,0 24 0,0 6 5,0 8-5,0 3 1,0 7 2,0 2-1,-7 3-1,-2 11 0,-4 7 1,-3 6-1,1 0-1,-3-8 1,3-14 0,-1-10-1,3-7 0,-6-10-1,9-10 3,-2-7-2,-1-4 0,11-6 1,0-2-3,-6-2-2,2 0 4,-7-6-1,-12-16 3,5-1-2,-2-8 1,10-5-1,8 1 5,4 2-4,0-1 0,9 3-2,13-1-5,14 10 2,-5 5 2,0 10 4,-2 7-1,-4 0-1,-3 0-2,1 19 2,-6 8-5,6-1 4,-8 0-21,1-1-27,-3-4-28,-13-21-32,5 4-69</inkml:trace>
  <inkml:trace contextRef="#ctx0" brushRef="#br0" timeOffset="457752.9315">26765 16216 281,'36'-50'107,"-25"34"-49,-7 6 43,-2 3-25,-2 7-51,0 0-18,0 0-7,0 3-6,-2 31-9,-15 16 15,-10 16 4,0 9 3,2 9-7,-4-4 2,2-4-2,6-7 2,-6-13-1,4-3-1,5-12 3,5-5-3,2-9 0,2-10 0,7-2-1,-3-12 1,5 1-1,0-4-3,0 0 4,0 0-1,0-4 1,7-16 0,13-2-3,7-5 4,4 2-1,5-5 0,9 1 1,-3 2-5,7-2 4,2 6 0,0 5-3,-3 1-4,-11 7 5,-3 6 1,-5 4 1,-7 0-1,0 0-1,-6 0 0,-3 3 2,-9 18-8,-4 8 6,0 7 0,0 3-3,-11 4 5,-13-9 4,-3 2 7,-2-10 4,0-3-4,3-6 2,1-7 1,-4-2-7,-2-8 5,-10 0-7,-3 0-4,-1-4 0,3-6-1,11-6-1,4 0-9,12-2-14,7-2-5,8 2-41,0 10-78,0 2-67</inkml:trace>
  <inkml:trace contextRef="#ctx0" brushRef="#br0" timeOffset="461174.5858">27931 16990 129,'-27'0'49,"2"0"-47,6 0 18,3-2 50,7-6-27,5 1-7,4-8 30,0 7-29,0-6 6,0 0-25,0 7-10,13-4-3,1 2-3,-6 4-1,1 3-1,3 2 4,-4 0-4,5 0 1,1 0 0,-3 0-1,1 12-1,-4 10-1,-1-3 2,-7-4 0,0-5 3,0-3-3,0-6 0,0-1 3,0 0-3,-21 0 12,2 0-12,1 0-11,7-12 5,7 3-1,4-8 7,0-1-6,0 0-5,4 6 10,9 2-7,-1 4 0,-4 6 4,3 0-3,1 0 6,1 0 1,-2 11 0,-6 6 1,-1 1 4,-4 3 2,0-6 22,0-1-10,0-2-4,0 0-7,0-2-5,-18 0 3,-13-2-1,-7-2 0,-7-3-5,-1-3-43,6 0-13,1 0-20,33 0-25,4 0-81</inkml:trace>
  <inkml:trace contextRef="#ctx0" brushRef="#br0" timeOffset="462344.3758">27895 16136 120,'0'0'128,"0"-3"-109,0 3 18,0 0 38,0 0-46,0 0-14,0 0 8,0 0 10,0 0-13,0 0-17,-2-5 9,-4 3-10,-6-4 0,1-1-4,0 4 3,2 3-1,4-2 0,-1-2-7,6 4 6,0-2 1,0 0 0,0 2-1,0 0 1,0 0-13,0 0-3,0 0-4,0 0 10,0 0 9,4 0 1,3 0 3,-1 4-2,4 11-1,-8 2 0,7 1 0,-7-2 6,0-2-2,0-7-2,-2 0-2,0-7-2,0 0 2,0 0 9,-17 0-9,-6 0-2,3-4 0,5-8 2,8 0 2,7 0 0,0-1 0,0 1 6,7-1-2,6 6 2,3 2-6,1 1-2,8 4 4,-7 0-4,-5 0 7,-1 0 2,-10 0-9,-2 22-2,0 6-12,0 4-36,0-20-33,-2-4-120</inkml:trace>
  <inkml:trace contextRef="#ctx0" brushRef="#br0" timeOffset="463340.4705">27839 16987 181,'0'0'80,"0"0"-48,0 0 35,0 0-19,5 0-36,-5 0-3,0 0 8,0 0 5,0 0-2,0 0-11,0 0-9,-5 7-2,-10 1 2,-3 2 6,2-3-6,3-6 0,2-1 1,4 4 1,-4-4-1,7 0-1,-3 0 0,5 0-1,2-8-2,0-6-5,0 0-6,13-6 8,14 0 6,6-1 8,-2 2-7,-6 6-1,-2 8 4,-10 3-1,-7 2 9,4 0-8,-8 0 1,0 0-3,0 12 2,-2 10 8,0 9 8,0-4-5,0 4 6,-2-4-17,-12-4 4,-5 3 5,-6-2-12,-4-4 13,-2-2-1,-9-1-6,1-6 1,2 3-4,-3-7-3,1 4-1,4-5-1,6-4 1,2 2-4,12-4-12,6 2-11,5-2-44,4 0-60,0 0-122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5:14:40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10011 8504 262,'-14'0'79,"12"0"-64,2 0-13,0 0 17,0 0 19,0 0-13,0 0-9,0 0-12,6 0-4,23 0 9,12-2-7,15-10 1,13-4-1,14-5 0,8 1-1,0-1-1,3 1 1,-17 6-1,-7 1 0,-13 4 0,-14 2-1,-7 0-10,-16-2-53,-20 8-38,0-3-63</inkml:trace>
  <inkml:trace contextRef="#ctx0" brushRef="#br0" timeOffset="247.9179">10007 8289 316,'-68'0'62,"55"0"-51,4 0-1,7-1 35,2-1 12,0 2-47,15-3-10,39 2 0,29-7 1,21-6 6,12-3-6,0-3-1,-11 0-3,-12 2-21,-6-2-21,-4 0-11,-70 14-47,-9 0-96</inkml:trace>
  <inkml:trace contextRef="#ctx0" brushRef="#br0" timeOffset="560.7926">11072 7945 258,'0'-14'165,"-4"10"-106,-4 4-28,8 0 17,0 0-14,0 0-32,0 0-2,6 12-10,22 16 10,10 5 1,11 2 3,2-4-4,5 0 2,-4-4 0,-4-6 0,-3-1-2,-7 2 0,-11-1-2,-12 4 3,-15 7-1,0 9 4,-31 11-2,-25 8 6,-11 2-8,7-2-10,16-11-15,34-44-44,10-5-136</inkml:trace>
  <inkml:trace contextRef="#ctx0" brushRef="#br0" timeOffset="1138.5772">12335 8168 348,'19'7'41,"-15"-7"-41,-2 0 0,0 0 7,5 0 18,0 0-6,2-10-1,7-19-6,1-10 0,-1-5-12,-3 2 1,-11 3 1,-2 7 0,0 6 2,-13 9 0,-18 2 2,-10 14 1,-3 1-2,-7 9 7,-12 40-4,1 18-7,-5 16 1,5 5-2,6-2 0,16-7-3,22-15 3,9-14-1,9-18-2,13-14-3,25-16 6,16-2 0,8-22-7,5-23-9,-2-6 0,-2-2 12,-13 4 1,-5 3 3,-16 5 2,-6 11-2,-17 10 0,1 10 8,-7 8 0,0 2 5,0 0-5,2 0-7,2 0-2,3 17 1,2 12 0,2 7 12,2 0-12,-3-4 1,-4-6 0,1-8-1,2-11-30,-2-7-82,-1 0-205</inkml:trace>
  <inkml:trace contextRef="#ctx0" brushRef="#br0" timeOffset="1545.3871">12864 7564 109,'0'-3'360,"0"3"-319,-2 0-30,-10 6 39,-3 29-3,-5 19-36,-7 16-8,-4 12 10,6 0-12,8-7 0,8-13-1,9-14-7,0-12 7,13-11 0,18-14-3,17-11-7,4-4-30,6-35-28,3-7-29,-43 19-14,-7 3-23</inkml:trace>
  <inkml:trace contextRef="#ctx0" brushRef="#br0" timeOffset="1732.3249">13118 7712 169,'0'-2'219,"0"2"-193,-2 14-13,-7 16 57,0 0-25,4 5-18,3 0-16,2-3-3,0-4-2,0-7-6,0-7-9,0-5-36,0-9-69,0 0-66</inkml:trace>
  <inkml:trace contextRef="#ctx0" brushRef="#br0" timeOffset="1903.2273">13101 7548 381,'0'-16'41,"0"16"-32,0 0 27,0 0-14,0 0-22,0 0-10,0 4-33,0 3-61</inkml:trace>
  <inkml:trace contextRef="#ctx0" brushRef="#br0" timeOffset="2162.0833">13471 7379 493,'2'10'26,"-2"30"-13,0 16-5,0 7 38,6 7-35,7 2 1,5-1-8,3 1-1,-6 2 1,-3-9-2,-12-5 1,0-5 2,-25-6-5,-18-6 0,17-37-42,6-6-113</inkml:trace>
  <inkml:trace contextRef="#ctx0" brushRef="#br0" timeOffset="2719.8135">14598 8516 369,'-10'8'37,"10"-8"-34,6 0-3,25-10 12,20-10-10,3 0 0,4 2-2,-7 2 0,-2 2-1,-13-2-16,-36 10-104</inkml:trace>
  <inkml:trace contextRef="#ctx0" brushRef="#br0" timeOffset="2885.7648">14565 8301 376,'-20'0'53,"20"-1"-53,18-3-3,28-4 3,21-5 11,9 1-11,-47 5-63,0 0-85</inkml:trace>
  <inkml:trace contextRef="#ctx0" brushRef="#br0" timeOffset="3276.6092">15649 7979 373,'19'-7'155,"-19"7"-141,-2 34-13,-25 29 29,-4 25 9,0 20-21,0 10-11,4 7 2,2-11-8,8-15-2,8-19 1,6-21-21,3-20 7,0-15-19,0-15-2,0-9 20,0-9-4,12-35 6,3-20 12,1-12 1,-10-2 4,1-1-3,-7 8 12,0 10 16,-2 6-25,-21 9 6,6 7 3,-8 4 2,5 7 2,0 7-13,9 2-3,2 6-2,5 2 1,4-2-42,0 13-79,0-5-191</inkml:trace>
  <inkml:trace contextRef="#ctx0" brushRef="#br0" timeOffset="3636.5097">15227 7897 385,'-5'-2'71,"5"-1"-71,0-1 0,0-3 6,0-9-2,0-7-3,25-3 2,2-8-3,2 1 1,-7-2 4,-1 7-5,-11 12 0,-3 10 6,-7 6 1,0 0 5,0 0-12,0 14 2,0 18-2,0 4 1,0 2 1,4-6-2,14-4 0,9-5-1,-14-22-38,1-1-108</inkml:trace>
  <inkml:trace contextRef="#ctx0" brushRef="#br0" timeOffset="3982.4046">16050 7761 376,'0'0'109,"-2"0"-105,-27 25 35,-10 19 15,-1 16-18,0 15-7,9 7-24,9 0 3,13-6-8,9-16-5,4-14 5,36-13 0,14-21-19,8-12-28,-33-14-82,0-18-130</inkml:trace>
  <inkml:trace contextRef="#ctx0" brushRef="#br0" timeOffset="4178.2901">16455 7921 465,'11'-5'49,"-11"5"-44,0 0 38,0 31-17,0 15-7,0 10-7,-9-2-10,1-10-2,-1-12-4,4-14-37,5-18-35,0 0-81</inkml:trace>
  <inkml:trace contextRef="#ctx0" brushRef="#br0" timeOffset="4356.1881">16484 7620 488,'0'-21'51,"0"21"-51,0 0 0,0 0 0,-2 19-6,-2 8-1,-1-12-95,5-5-172</inkml:trace>
  <inkml:trace contextRef="#ctx0" brushRef="#br0" timeOffset="4600.0486">16964 7587 125,'17'0'438,"-17"0"-423,0 0-15,0 28 0,0 19 5,0 11-3,0 12 2,0 3-4,0 0 1,0-1 3,0-5-4,-7-9 0,-3-6 1,-15-6-1,-8-10 0,14-36-75,2 0-131</inkml:trace>
  <inkml:trace contextRef="#ctx0" brushRef="#br0" timeOffset="1.27022E6">21094 17048 316,'-16'-10'125,"16"8"-75,0 2 3,0-2 5,0 2-24,0-1-5,0 1-29,0-2 9,0 0 5,18-7-13,11 4 11,18-8-11,2 1 2,7 2-1,0 4-1,-10-2-1,10 0 0,6 0 5,15-1-5,7 0 0,3-1 0,-9 4-3,-9 0 4,-9 0-1,-6 2 0,2-1 5,-12 0-5,1-2 0,-12 5 0,-10-3-2,-17 1 4,-6 4-2,0 0 7,0 0-6,0 0 10,0 0-11,0 0 3,0 0-5,0 0 2,0-3 0,0 3 0,0 0-10,0 0 7,0 0-20,0 0-25,-2 0-51,-2 0-162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4:09:18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 4971 174,'5'-2'79,"-5"0"-68,2 0-10,0-1 1,0 3-2,0-1 0,-2 1 4,0 0 1,0 0 16,0 0 10,0 0 2,0 0-4,0 0-12,0 0-1,0 0 0,0 0-13,5 0-3,-1 0-4,6 0-11,5 0 11,5 0 4,5 0 2,-2 0-1,0-2 0,-5 0 1,-7-1 3,-7 3-5,-1 0 2,-3 0-2,0 0-5,0 0-16,2 0-36,0 0-28,3 0-80</inkml:trace>
  <inkml:trace contextRef="#ctx0" brushRef="#br0" timeOffset="599.7764">1939 5020 167,'-4'3'55,"4"-3"-55,0 0-28,0 0 0,4 0 28,16 0 13,6 0-5,1 0-2,-2 0 7,-3 0 7,-1 0 10,-4-3-1,-3 0-5,-1 1 2,0 0-14,3-3 7,-1 4-6,-1-3 4,1 1-3,-3 2-6,-4-3-3,3 4-2,5-4-3,-14 1-4,3-2-98</inkml:trace>
  <inkml:trace contextRef="#ctx0" brushRef="#br0" timeOffset="1960.708">4726 4461 292,'-27'0'62,"15"-5"-50,8-5 16,4-1 3,0-1 0,0-4-23,0-2-6,20-6 1,7-2-1,6-2 0,7-4-2,3 0 3,-3 6-3,-9 5 0,-8 10-2,-10 7 1,-7 4-3,-4 0-3,-2 18-2,0 34-7,0 30 16,-15 27 11,-20 9-1,-6 2-2,3-13-8,9-17 0,8-21-3,9-14 3,7-14-19,5-14-29,0-15-31,17-12-1,18-14-14,9-34 90,10-18 4,-5-12 43,12-13-10,-7-9 9,2-1-25,-2 7 18,-10 18-5,-13 16-9,-8 20 10,-17 22 5,-6 12 3,0 6 1,0 0-3,0 0-16,0 20-19,-29 34 2,-8 20 10,-5 17-9,6-10 0,18-14-5,14-13 0,4-18 0,13-8-11,40-17 0,26-11-35,-39-7-92</inkml:trace>
  <inkml:trace contextRef="#ctx0" brushRef="#br0" timeOffset="2353.5302">6246 4064 363,'0'0'99,"-41"2"-99,-16 38 29,-11 18 45,-3 19-37,3 7-11,5 4-17,9-2 1,9-10-1,24-9-7,7-13-3,14-8 1,0-6-8,20-12 8,24-7-13,19-21-7,17 0 15,12-21-24,-1-23-30,-4-5-27,-64 23-30,-17 3-70</inkml:trace>
  <inkml:trace contextRef="#ctx0" brushRef="#br0" timeOffset="2547.455">5900 4517 343,'-22'-6'125,"22"1"-96,2-5-23,34-5 1,12 0-1,16-2 8,9 3-12,0 0-2,3 6 0,-51 7-124,-14-2-178</inkml:trace>
  <inkml:trace contextRef="#ctx0" brushRef="#br0" timeOffset="2841.2875">6968 3918 368,'13'-16'135,"-13"16"-97,0 0-20,0 7-1,0 44-11,-18 37 6,-6 28-4,4 7 0,2-3-8,7-16 0,7-11 0,4-15 2,0-14-5,0-12-4,0-12-38,0-40-90,0 0-68</inkml:trace>
  <inkml:trace contextRef="#ctx0" brushRef="#br0" timeOffset="3512.983">7195 3914 205,'16'-58'192,"-16"52"-123,0 6-35,0 0 46,0 0-35,0 0-45,0 13-1,7 30-5,-3 25 6,-2 26 19,-2 11-12,0 1-5,0-8 3,-18-9-4,1-13 0,1-12-1,-4-14 0,11-18-22,0-12 7,5-11-20,4-9 21,0 0 8,0-19-4,0-33-26,15-27 13,19-29 23,6-21 3,6-14-3,-1 1 7,2 13-5,0 18 5,-5 18 2,-7 20-7,-6 21 2,-4 18 16,-7 12-17,5 8 6,-4 8-9,6 6 0,2 0 5,-2 23 0,-4 18-2,-5 15-3,-9 11 4,-7 9 13,-5 6-13,-30 6 4,-10-4 3,1-6-11,6-16-7,13-19-20,11-19-6,10-14 23,4-6 1,0-3-2,0 2 8,0 3 3,2 2 1,10 2 3,3 6-1,-1 7 10,3 0-9,4 5 5,-3 0 5,1 0-13,4-2 4,-8-5-5,1-8 2,-1 0-4,-1-5-8,-12-8-64,0 0-73</inkml:trace>
  <inkml:trace contextRef="#ctx0" brushRef="#br0" timeOffset="4598.8342">8089 3309 377,'7'-11'119,"-7"11"-102,0 0-17,0 0 49,0 0-35,0 0-14,0 0-6,0 18 4,0 8 2,0 13 20,0-3-14,0 9 0,0 0-5,0 1-1,0 0 0,0-6 0,0-3-2,0-12-20,0-9-23,0-9-4,0-7-14,15-8 51,6-32 12,3-21 3,5-8 1,0 8 1,-3 6-3,1 20 22,-4 11-8,-3 8-13,-5 8 5,-1 8 3,-5 0 8,-3 0-1,6 0-16,-1 20 11,2 11-1,-4 12-1,-2 7-7,-1 5 0,-1-2-8,-1-2-45,3-13-68,-7-35-11,5-3-112</inkml:trace>
  <inkml:trace contextRef="#ctx0" brushRef="#br0" timeOffset="4825.7064">8912 3364 479,'15'-9'50,"-15"9"-48,0 12 4,0 38 7,0 26 13,-8 20-12,-13 3-8,1-5-5,3-13-2,3-12-16,7-14-48,5-19-26,2-36 1,0 0-75</inkml:trace>
  <inkml:trace contextRef="#ctx0" brushRef="#br0" timeOffset="5079.5596">8738 3539 347,'-9'-32'94,"9"30"-64,0 2 12,0-3 15,0 3-57,0 0-4,7 0-3,6 7 7,1 13 5,3 6 1,-1 4-6,-1 6 10,1 5-9,7 0 2,3 2-2,5-5 1,10-5-4,9-4 1,14-9-19,-43-20-104,-5 0-210</inkml:trace>
  <inkml:trace contextRef="#ctx0" brushRef="#br0" timeOffset="14639.9443">10287 4321 307,'13'0'37,"45"0"-37,27-2-4,17-12 4,14-7 1,17 0 1,-2-1 3,-11-1-5,-18 5-3,-81 13-66,-21 1-48</inkml:trace>
  <inkml:trace contextRef="#ctx0" brushRef="#br0" timeOffset="14857.8224">10229 4055 517,'-42'-7'67,"42"4"-67,9-5-10,45-4 9,33-3 1,32-3 0,20 0 0,10 0 0,-6-3-63,-14 7-18,-100 11-24,-14 1-57</inkml:trace>
  <inkml:trace contextRef="#ctx0" brushRef="#br0" timeOffset="15134.6617">10976 3892 460,'0'0'74,"0"0"-71,40 0 0,4 0 2,10 0 14,4 17-13,0 6-4,2 5 0,-4 5-1,-2 2-1,-14-3 0,-7 0-3,-15-2 3,-7 1 0,-9 5 3,-2 4 10,-16 6-7,-39 4 5,-17 4 0,-15 1-11,43-43-21,4-7-159</inkml:trace>
  <inkml:trace contextRef="#ctx0" brushRef="#br0" timeOffset="15899.3578">13689 3403 208,'15'-22'288,"-15"22"-252,0 0-30,0 0 30,0 24-36,-40 52 7,-24 38-7,-30 38 4,-20 15-1,0-3-3,12-16-8,15-20-29,20-33 15,23-24-6,17-24-7,13-21 9,12-15-1,2-11-12,2-8 3,36-33 36,9-21 2,9-14 11,-4-6 5,-8 2-5,-11 0 10,-6 8 11,-12-1 1,-1 10 0,-14 2 0,0 5 15,0 8-25,-29-5-13,-2 7-12,-2 6 6,1 6-6,12 10 0,3 11-3,7 6-1,6 5 1,-3 2-52,7 0-113,0 0-151</inkml:trace>
  <inkml:trace contextRef="#ctx0" brushRef="#br0" timeOffset="17251.3112">14917 3685 163,'14'-12'148,"-12"10"-105,-2 1-39,2 1 37,-2 0 17,0 0-31,2-3 3,-2 3 3,0-1 1,0-2 1,0 3-11,0 0-4,0 0 3,-20 0-21,-29 0-2,-15 28-4,-28 19 3,-3 13-6,-4 14 7,5 7-12,17-4 9,9-1-5,20-11 7,14-15-2,25-12-3,9-6 3,9-6-9,44-6 2,23-8 10,20-10 2,14-2 4,-10-6-6,-9-18 0,-12-1-7,-15-4-62,-60 15-56,-4 2-69</inkml:trace>
  <inkml:trace contextRef="#ctx0" brushRef="#br0" timeOffset="17447.1989">14518 4096 439,'4'-18'23,"48"0"-23,12 0 0,10 1 21,10 5-21,15 1 0,3 1 0,-66 8-53,-5 2-120</inkml:trace>
  <inkml:trace contextRef="#ctx0" brushRef="#br0" timeOffset="21682.4668">16069 3453 275,'14'0'45,"-14"0"-32,2 0-10,-2 0 72,5 0-10,-3 0-38,2-4 4,-2-8-4,10-8-15,1-8-6,7-11-6,7-6 0,0-6-2,-10-3-9,-8 8 10,-9 5-7,0 9-4,0 11 6,-11 9-4,-2 3 10,8 8 2,1 1-2,-3 0 0,-6 0-2,-7 5 2,-18 30-1,-5 12-4,-1 12 5,4-1-4,9 1 3,11-8 0,6 2 1,1 4 0,2-5-4,7 1 3,-6-7 1,4-11 0,-3-6 3,-5-3-3,1-2 1,-5-4-1,1-8 9,3-4-9,5-5 3,7-3 0,2 0-1,0 0 3,0 0-5,0-11 1,6-10-5,19-9 2,4-7 2,11 5-4,-7 6 4,-6 10 0,-11 8 0,-7 8-3,-7 0 2,0 0-11,7 28-6,3 25 16,-4 19 2,3 20 13,-9 12-5,-2 6-5,0 5 26,0-5-28,0-2 3,0-4 15,0-7-17,0-8 6,8-10-6,-2-15-1,7-11 3,-1-17-3,-4-12-1,1-9 0,3-4-6,1-5 6,7-4-13,11-2-15,11-11-22,-21-9-78,-6-3-95</inkml:trace>
  <inkml:trace contextRef="#ctx0" brushRef="#br0" timeOffset="22103.3321">16995 3948 167,'13'-6'202,"-13"6"-192,0 0 7,-25 0-7,-17 2 30,-16 10-40,2-8-1,12-4-15,6 0 8,18-16-9,7-14 9,3 0 8,10 0 1,0 1 14,0 6-15,25 1 2,15 1-4,14 4 2,-1 6 0,1 5-3,-10 6 3,-15 0 0,-6 5 3,-12 17-1,-11 8 7,0 10 5,-13 10-2,-28 6-12,15-36-11,10-8-139</inkml:trace>
  <inkml:trace contextRef="#ctx0" brushRef="#br0" timeOffset="22424.2049">17568 3868 429,'4'0'0,"-4"0"-49,-27-10-69,-4-6 118,4-4 8,14-4-8,11-3-20,2-1 17,0 2 3,13 7 6,14 5 5,2 6-1,0 8 15,-2 0-18,-6 0 14,2 23 2,-9 12-16,-10 9 7,-4 9 22,0 12 8,-9-1-10,-15-1-28,-5-8-6,0-12-40,17-42-72,-1-1-78</inkml:trace>
  <inkml:trace contextRef="#ctx0" brushRef="#br0" timeOffset="22682.0554">18011 3356 396,'35'-43'69,"-35"40"-63,0 3 6,0 0 54,0 0-58,0 37-8,0 25 0,0 20 9,0 12 3,0-2-8,0-12-1,0-13-3,0-9 0,0-12 0,0-7-13,6-13-25,-2-26-49,2 0-63</inkml:trace>
  <inkml:trace contextRef="#ctx0" brushRef="#br0" timeOffset="23255.7684">18347 3067 378,'-8'-47'24,"1"23"0,7 2 14,0-1 7,0 2-31,9-6-12,20-3 3,6 2-5,15 0 0,1 7-2,0 9 5,-8 12-6,-12 0 3,-4 7-17,-14 29 16,-11 16-12,-2 18 13,-15 16 16,-28 11-12,-15 8 7,0 3-9,-7 2 1,13-6-2,2-15-1,23-25 0,19-20 0,8-25-8,4-12-3,48-7 1,19-18 10,11-25 7,14-8 9,-7-2-14,-18 11 0,-21 13 2,-33 17-4,-15 12 8,-2 0 22,0 0-23,-13 41-7,-18 25 0,-9 20 29,-7 12-14,5 1 1,11-7-7,8-2-1,9-5 3,10-5-8,4-9-3,0-4 0,0-2-3,14-10 2,3 0-33,-3-9-4,-5-5 0,-9-2-57,0-39-53,-13 0-82</inkml:trace>
  <inkml:trace contextRef="#ctx0" brushRef="#br0" timeOffset="42160.8778">1235 7497 218,'-43'0'172,"36"0"-132,3 0-40,4 0 4,0 0 4,0 0 8,0 0-11,2 0 1,23 0-5,13 0 5,15 0 13,23 0-10,22-4 0,15-11-1,14-5-4,3-3 0,-7 3-3,-17 2 0,-21 4 0,-25 5-1,-20 4-1,-17 1-8,-12 4-14,-4 0-6,2 0-38,-9 0-33,0 0-41</inkml:trace>
  <inkml:trace contextRef="#ctx0" brushRef="#br0" timeOffset="43067.6237">3898 7168 327,'-2'22'110,"2"-22"-84,0 0-25,0 0 19,0-5 12,0-19-14,4-9-18,14-7 4,7-14-4,6-10 0,9-16 0,9-14-2,7-7 0,0 3-9,-5 14 10,-14 20 2,-16 22 4,-7 14-4,-10 14 2,-2 9 22,-2 5-7,0 0-5,0 0-13,0 0 0,0 21-3,5 28 0,3 20 3,-1 5 5,2-4-3,0-14-4,-3-15 0,4-15-11,-6-14-2,-2-11-8,3-1 6,3 0 9,8-23-16,11-22 24,2-13 5,7 0-3,-11 9 1,-10 14-3,-9 12 1,-2 11 16,0 8-7,-2 3 9,-2 1-2,0 0-17,0 0 0,2 0-3,4 24 3,12 20 1,0 14 15,2 7-4,-5-3-3,6-4-8,-1-11 2,6-11-3,5-13-49,-17-23-101,-3 0-152</inkml:trace>
  <inkml:trace contextRef="#ctx0" brushRef="#br0" timeOffset="43534.6282">5343 6559 444,'2'-18'106,"-2"18"-83,0 0-18,0 22 3,-2 30 3,-11 24-10,-1 12 11,5 5-12,9-5 0,0-3 0,0-13 2,0-12-4,0-13 0,0-14-49,0-17-28,0-16-55,0-6-122</inkml:trace>
  <inkml:trace contextRef="#ctx0" brushRef="#br0" timeOffset="43730.6345">4973 6874 2,'-38'-22'491,"38"17"-432,0 5-54,7-1-3,39-3 2,26-1 4,17-3-4,-5 1-4,-12 2-3,-18 5-11,-50 0-38,-4 0-95</inkml:trace>
  <inkml:trace contextRef="#ctx0" brushRef="#br0" timeOffset="44059.5099">5526 6733 565,'6'-2'24,"-2"2"-24,2 23-4,0 26 3,3 23 1,-9 6 4,0 6-4,0-8 0,-7-16-45,-13-16-52,-3-18 14,13-22 35,3-4 48,7-14 5,0-32 18,15-26-8,26-25 14,7-12 18,8 5 0,-4 16-19,-8 28-19,-11 22-4,-4 18-5,-8 13-1,-5 7-9,-16 0-70,0 21-59</inkml:trace>
  <inkml:trace contextRef="#ctx0" brushRef="#br0" timeOffset="44464.3197">6028 6999 278,'21'12'100,"-11"-12"-72,1-9-22,-1-17 20,-2-4-9,-8 4 1,0 4 4,-12 6-5,-13 9-1,-4 7-16,0 0 0,-8 27-6,-1 21 4,0 8 1,9 7-3,7-10 3,13-4 0,9-11 1,0-11-7,0-7 5,22-15-20,12-5 2,10-3 17,8-31 2,6-13 0,2-15 1,-7-3 0,-6 9 1,-16 18 1,-16 23 0,-7 12 13,-8 3-6,0 8 14,0 24-14,0 10-9,0 2 8,0-8-8,0-8 0,4-7-1,13-9-29,-5-12-76,-1 0-83</inkml:trace>
  <inkml:trace contextRef="#ctx0" brushRef="#br0" timeOffset="44616.2371">6624 6999 506,'21'-7'58,"-19"7"-57,-2 7 8,0 22 7,0 9-1,0 0-13,0-6-1,0-7-2,0-22-66,-2-3-122</inkml:trace>
  <inkml:trace contextRef="#ctx0" brushRef="#br0" timeOffset="44771.1505">6558 6724 393,'-9'-30'129,"9"27"-95,0 3-29,0 0 8,0 0-13,0 0-28,0 8-17,0 2-88</inkml:trace>
  <inkml:trace contextRef="#ctx0" brushRef="#br0" timeOffset="45144.0795">6558 6724 172,'160'25'321,"-158"-20"-293,0 8-24,1 13 41,2 10-21,-1 13-10,-2 5-13,-2 4 2,0-3 1,0-8-4,0-11-1,0-14-12,0-11-2,2-9 1,9-2-17,12-4 3,1-24 28,5-8 5,3-2 8,-15 9 13,-3 7-15,-6 8 12,-8 10-13,0 2-5,0 2 1,0 0-6,7 0 0,0 4-3,8 17 3,4 5 10,-2 6 2,3 3-9,-5 2 0,-3-1-1,-1-2-4,-5-2-11,6-5-62,-12-27-65,2 0-209</inkml:trace>
  <inkml:trace contextRef="#ctx0" brushRef="#br0" timeOffset="84580.3805">3847 7782 231,'-24'0'28,"17"0"-18,5 0-8,2 0 2,0 0 31,0 0 1,0 0-16,0 0 10,0 0 3,0 0 11,-2 0-9,-1 0-23,-2 0 1,1 0-13,-2 0 1,1 0-2,3 0 2,2 0-1,0 0 0,0 0-2,0 0 1,15 0-14,32 4 5,27 0 4,31 2 12,33-2-4,17 0 3,17 0-8,18-2 3,11-2 0,17 0-10,14-10-19,-5-12-15,-22-2 23,-26 5 5,-30 6 16,-20 3 3,-21 4-3,-22 3 3,-26 3 8,-15 0-11,-18 0 8,-12 0 6,-3 0-10,-6 0 12,-3 0-13,-1 0 0,-2 0 0,0-3-2,0 1-1,0 2 0,0 0-4,0 0-20,2 0-20,0 0-3,2 5-21,-4-5-13</inkml:trace>
  <inkml:trace contextRef="#ctx0" brushRef="#br0" timeOffset="87409.5371">2236 7499 112,'8'0'55,"-8"0"-38,0 0-1,0 0 18,2 0 3,-2 0-7,0 0-15,0 0-7,0 0-8,0 0 0,0 0-3,0 0 6,0 0-2,0 0-1,0 0-1,0 0 1,0 0-19,0 0 5,0 0-2,0 0-30,0 0-99</inkml:trace>
  <inkml:trace contextRef="#ctx0" brushRef="#br0" timeOffset="91299.3489">9143 7142 389,'10'-3'48,"-10"3"-39,0 0-9,-3 0 10,-10 0 14,4 0-13,2 0-3,0 0 1,7-5-8,-4-5 4,-5-6-5,5-6-1,0-5 1,4-4 0,0 3-4,0 0-6,28 4-1,4 8 9,1 8 0,-4 8-3,-7 0 3,-6 36-5,-16 28 7,0 30 1,-29 24 4,-23 13 4,1-8-1,9-23-6,13-30 0,18-30-2,11-25-15,0-15-55,0-33-111</inkml:trace>
  <inkml:trace contextRef="#ctx0" brushRef="#br0" timeOffset="91840.3228">9785 7207 92,'29'26'40,"-29"-14"35,0-1-14,0-6-11,0-3-3,0-2-20,2 0 11,17-7 11,12-37-14,16-23 3,10-28-38,9-15 0,-6 7-3,-12 20 2,-10 26 1,-18 33 1,-9 14 1,-8 10-4,-1 0-7,5 12-18,4 44 24,5 20 3,1 15 6,1-5-1,3-18-1,-4-17-1,3-20-3,0-15 0,0-9 0,5-7 4,4-18-1,6-35 19,7-25-22,3-21 6,-3 2-6,-6 16 2,-14 29 4,-8 30-4,-7 15 10,-7 7-7,0 0-5,0 0 0,4 20-14,7 23 12,9 19 0,3 10 4,-4 8 0,8-5-1,-4-5 2,-1-8-6,3-9-18,6-16-42,-20-37-51,0 0-125</inkml:trace>
  <inkml:trace contextRef="#ctx0" brushRef="#br0" timeOffset="92085.2697">11346 6912 406,'23'-5'93,"-23"5"-76,0 0-16,0 39 13,0 29-9,-8 35 10,-21 20 18,0 4-29,8-11-3,11-17 2,10-21-1,0-18-2,16-16 0,13-15 0,11-18-6,0-11-27,5 0-25,-3-36-20,-30 6-43,-8 0-137</inkml:trace>
  <inkml:trace contextRef="#ctx0" brushRef="#br0" timeOffset="92276.1615">11139 7429 482,'0'-9'44,"2"2"-40,45 3 7,10 4 17,13 0-27,-1 0 7,-7 0-8,-4 0 1,-16 4-3,-5 3-23,-37-7-58,0 0-142</inkml:trace>
  <inkml:trace contextRef="#ctx0" brushRef="#br0" timeOffset="92893.8249">11797 7427 449,'29'12'0,"-21"1"0,5 6 4,3 2 1,11 0 2,-3-5-5,8-7 0,6-9 10,-1 0-7,5-25 14,-3-9-12,-12-4-7,-21 6-1,-6 9-13,0 8 1,-22 11 11,-32 4-8,-15 10 10,-9 24 1,5 10 4,10 4 4,16 2-4,16-1-4,16-3 3,10 0-4,5-4 0,11-6 3,39-10-1,12-14 3,20-12-4,21-2 0,15-45 0,24-14 0,3-19-1,-2-15 0,-16 2 1,-33 6-1,-30 15 0,-35 14 0,-29 14-2,0 7 3,-21 7-1,-16 6 3,6 13 3,7 1 8,6 5-2,7 5-6,-5 0-6,-4 16-7,-6 27 3,-1 10 1,11 10-5,16-1 1,0-2-10,31-8 15,14-8-2,13-1 8,7-5 7,-7-1 26,-14-3-7,-15-2-9,-23-1-18,-6 5-2,-17 6 5,-39 0-6,-16-4-2,1-16-62,20-20-38,40-2 0,11-20-126</inkml:trace>
  <inkml:trace contextRef="#ctx0" brushRef="#br0" timeOffset="93128.6908">13060 7070 167,'116'-168'59,"-47"102"-9,-11 26 19,-17 18-24,-20 14 10,-7 8-15,-14 12-40,0 42 3,0 34 22,0 34 12,-18 31 1,-7 9-21,12-6-7,11-24-7,2-31-1,0-33 0,0-22-2,7-21-16,1-20-17,4-5-34,-3-23 19,-9-30 1,0 11-100,0-2-71</inkml:trace>
  <inkml:trace contextRef="#ctx0" brushRef="#br0" timeOffset="93265.6113">13134 7299 389,'-31'-56'75,"31"53"-21,0 3-35,29 0-9,31 0 18,22 3 0,14 7-19,0-5-7,-12 2-2,-14-2-6,-59-2-98,-11-1-129</inkml:trace>
  <inkml:trace contextRef="#ctx0" brushRef="#br0" timeOffset="95100.4137">2249 6946 201,'0'4'22,"0"-4"-22,0 0 0,0 0 32,0 0-4,0 0 4,-3 3-3,-1 0-1,0 5-13,-8 7-13,-9 14 2,-18 11 29,-16 7-11,-8-8-8,-6-5-8,-2-12-5,-3-8 4,-4-7-2,4-7-2,10 0 1,8-16 1,18-18-3,13-9 0,15-11-10,10-11 4,0-13-14,18-1 16,15 1-14,11 9-6,6 10 8,6 13 3,8 5 2,9 5 9,8 6-10,-4 9 12,-5 13-1,-7 8-4,-14 5 3,-11 31-16,-11 14 18,-14 6 9,-9 2-9,-6 3 2,0-3 2,0 0-2,-17-2-4,5-41-2,-2-8-82</inkml:trace>
  <inkml:trace contextRef="#ctx0" brushRef="#br0" timeOffset="95880.0407">2427 6627 79,'7'0'10,"-7"0"-7,0 0 33,0 0 31,4 0-8,3-2 1,2-14-5,10-15-9,14-15-45,13-17-1,12-11 0,9-7-4,1-4 1,6 8-3,0 4 6,4 3-4,3 8 6,-4 4-2,-1 11 0,-5 8 1,-4 15-1,-7 15 0,-2 9-3,-4 7 0,0 41-14,-6 22 17,2 14 12,-2 9-4,4-6-1,-7-4-7,-5-15 0,-7-10 5,-13-12-3,2-15-1,-8-11 0,-6-13-1,1-7 0,-4 0 4,2-11-3,8-32 29,-1-10-30,1-8 0,-1 9-1,-10 8 2,1 7 2,-3 2 0,-2 5-3,2 2 3,2 3-3,-4 6 7,4 2-1,-4 9 3,0 6 18,0 2-7,0 0-20,0 4-3,0 35-14,0 22 17,0 19 1,0 13 0,0-3 5,0-11-6,0-12 0,0-18 0,0-14 3,0-14-2,0-10 0,0-11 0,-17 0 21,-18-21 2,-19-19-20,-11-10 2,3 1-4,6 10 0,7 9 8,9 9-5,9 12 2,8 2-7,12 7 0,11 0 0,0 0-29,5 11-75,8-1-10,-6-5-209</inkml:trace>
  <inkml:trace contextRef="#ctx0" brushRef="#br0" timeOffset="107934.9871">3422 8574 21,'17'-2'207,"-10"0"-170,2-2-32,2 0 15,5-1 25,1-2-27,-1 0-2,1 2-3,-3 1 8,-5 2 14,-3 2-15,-6 0 2,0 0-7,0 0-8,0 0 1,0 0-8,0 0 0,-6 0 2,-3 0-2,-5 0 10,1 0-10,-11 6 6,-10 2-6,-19 6 0,-18 6 0,-14 4 0,-5 7-15,6-2-19,13-3 17,19-5 0,23-10 17,14-4 1,11-5 2,4 0 13,0 1-14,0 1-1,0 5 0,0 0 0,0 6 15,6 1-7,3 4 0,-3 6 10,8 11-14,-1 10 7,5 17-4,-3 22-8,1 22 7,-5 17 30,-5 9-21,-6 1-6,0 1-10,0 6 17,0 3-8,0 8-6,0-6 3,0-2-6,0 1 0,0-7 0,-4-5 3,-4-13-3,-3-15 0,-5-11 1,-4-10 2,2-8-3,7-14 0,2-10 0,9-9 0,0-10 0,0-8 0,0-6 0,0-4-3,0-1 4,0 0-1,0 1 0,4 0-3,6-4 1,1-2 1,-1-2-8,0-2 4,1-4-4,-3 0 8,6-2 0,7 0-9,10-10 10,11-16 2,14-3 0,2-5-4,0 8-2,-8 1 4,-7 7 0,-7 6 1,-11 3 1,-10 4-2,-6 3 2,-4 2-2,-5-2 0,2-3-7,-2 5-60,0-9-103</inkml:trace>
  <inkml:trace contextRef="#ctx0" brushRef="#br0" timeOffset="110412.1634">4134 8432 94,'7'-12'119,"-7"8"-83,0 4-12,0-2 22,0 2 5,0-2-32,0 2 10,0 0-10,0 0 3,0 0 9,0 0-16,0 0-5,0 0-10,0 21-6,0 16 6,0 15 4,0 6-2,0-2 6,0-3-6,0-7-2,0-8 0,0-4-3,7-8-4,0-4-40,-3-3-25,-4-19-35,0 0-54</inkml:trace>
  <inkml:trace contextRef="#ctx0" brushRef="#br0" timeOffset="110715.0664">4184 9278 132,'0'8'159,"0"-6"-124,0 0-33,0 1 23,0 9 14,0 5-21,0 7 11,0 8-23,0 1-1,2-4-3,2 0 3,-2-8-2,1-3-3,1-6-33,-2-12-22,3 0-86</inkml:trace>
  <inkml:trace contextRef="#ctx0" brushRef="#br0" timeOffset="111974.3818">4190 9796 185,'0'5'34,"0"0"-25,0-1 13,0 0 9,0 1 5,0 1-12,-4 4-9,0-3 2,-1-2-15,3-1 1,-1 3 1,3-5-2,0-1 10,0-1-10,0 0-1,0 0 2,0 0 0,0 0-2,0 0 5,0 0-2,0 0 5,0 0-9,0 0 0,0 0 1,0 0 2,0 0-2,0 0 1,0 0 3,0 0-4,0 0 0,-2 0 0,2 0 1,0 0 0,0 0-2,0 0 0,0 0 2,0 0-1,0 0-1,0 0 0,0 0 0,0 0 0,0 0-3,-4 0 2,4 0-4,-3 0 3,3 0 2,0 0 0,0 0-4,0 0-19,0-7 4,0-1 17,3 2-9,3-1 11,-1 6 0,-5-1 1,0 2 0,0 0 1,0 0-2,0 0 0,0 0 0,0 0-1,0 0 2,0 0 2,0 0 2,0 0-4,0-2 3,0-1 0,0 1-4,0 2 8,0 0-5,0 0 1,0 0 4,0-2-7,0 2 0,0-2-1,0 1 3,0-6-4,0 2 1,0-1 0,0-3-5,9-1 6,0 3-1,5-2 1,-4 4 2,3 1-6,-1 0 1,-1 1 2,-3 3-1,0 0 0,-2 0 1,-1 11 0,-3 8 3,-2 9-2,0 9 6,0 2-4,0 5 10,0 5-10,-13-3 5,-1-2-4,-1-2-1,1-6-1,1-4-2,-1-8 0,5-5 0,3-7 2,2-8-2,-1-4 2,5 0-1,0-13-2,0-19-19,22-8 17,7-4-1,6 0 8,6 0 0,-3 4 2,-3 6-6,-3 6 13,-10 5-6,-4 8-6,0 1 9,-12 4-6,-1 3 9,-5 6-1,0 1-2,0 0 10,0 0-17,-3 0-2,-16 14 10,-8 14-8,0 6-3,7 8 3,5 0 0,6-2 12,9-2-4,0-5-2,0-6 4,24-5-12,7-6 1,12-9-1,7-7-1,11 0-1,2-21-34,-6-3-39,-45 12-48,-10 2-262</inkml:trace>
  <inkml:trace contextRef="#ctx0" brushRef="#br0" timeOffset="112433.1518">4770 9506 175,'2'-21'78,"-2"12"-19,0 2-20,0 0 1,0 2-8,0 3-9,0 0 14,0 2-7,0 0-9,0 0-15,0 7-3,0 19-3,0 8 16,-7 1-3,-1-1-3,4-4-10,0-4 0,4-3 2,0-2-2,0-3-9,0-4-28,0-4-52,0-10-42,0 0-151</inkml:trace>
  <inkml:trace contextRef="#ctx0" brushRef="#br0" timeOffset="112770.9567">5044 9547 231,'12'-15'27,"-10"15"-14,-2 0 20,0 0 16,0 0-34,0 0-7,2 0 12,0 0-6,0 0 16,5 0 1,-1 11-9,-4 10 7,3 2-6,-5 7-13,0-2 1,0-2-6,0-3-5,0-8 0,0 2 0,-5-5-2,-10-1-15,-9 3-26,-10-3-40,16-10-46,3-1-61</inkml:trace>
  <inkml:trace contextRef="#ctx0" brushRef="#br0" timeOffset="113120.8082">4598 9486 172,'7'-1'29,"-7"1"-13,0 0 25,0 0 12,-2 0-16,-18 0-13,-3 18-16,-4 4 5,6 4 20,2 1-12,4 2 11,8-3-4,3-2-12,4 1-2,0-6-14,4-1 0,25 1-3,-13-19-53,1 0-99</inkml:trace>
  <inkml:trace contextRef="#ctx0" brushRef="#br0" timeOffset="113623.6181">4257 10507 271,'14'-22'34,"-14"16"-15,0 3 16,0 3 22,0 0 15,0 0-49,0 0-23,0 14-2,0 20 2,-10 3 28,2 8-16,-1-1-9,3-2 1,0-2-4,2 0-12,0-5-50,4-26-79,0-6-94</inkml:trace>
  <inkml:trace contextRef="#ctx0" brushRef="#br0" timeOffset="113802.539">4203 10997 389,'-2'16'26,"0"-6"-19,2 4-8,0 4 2,0 2-1,0 2 0,0 0-17,0-2-25,0-2-35,0-14-26,-4-2-69</inkml:trace>
  <inkml:trace contextRef="#ctx0" brushRef="#br0" timeOffset="113961.491">4157 11300 128,'-2'23'83,"2"-14"-27,0 1-7,0 2 1,0-2-19,0 4-8,0 4 2,0-2-8,0-1-12,-2 4-5,-3-7-19,5-10-84,0-2-169</inkml:trace>
  <inkml:trace contextRef="#ctx0" brushRef="#br0" timeOffset="114852.9809">6257 8382 68,'0'-42'170,"0"17"-135,0 3-1,0 4 15,0 3-13,0 2-6,0 6 1,0 0-4,0 5-6,-5 2 12,5 0-14,0 0-2,0 0-7,-2 0-6,2 0-4,-2 0 0,2 0-6,-2 7 4,2 18-4,-2 13 6,0 12 3,-6 9 1,2 1-2,-3-2-2,3 0 1,3-6-4,3-8-34,0-7-34,0-35-30,0-2-57</inkml:trace>
  <inkml:trace contextRef="#ctx0" brushRef="#br0" timeOffset="115087.9022">6186 8919 141,'-5'25'75,"5"-12"-64,0-3 5,0 2 23,0-3 11,13-4-25,-4 4-13,-5 0-1,-1 5-9,-3 4 2,0 0-4,0 3 2,0-4-5,0 2-19,0-15-49,0-2-20</inkml:trace>
  <inkml:trace contextRef="#ctx0" brushRef="#br0" timeOffset="115278.7946">6157 9282 172,'-5'11'203,"5"-11"-167,0 3-36,0 3 18,0 4 4,0 4-21,0 2 9,0 5-10,0-2 0,0-1-33,0-12-56,0-3-101</inkml:trace>
  <inkml:trace contextRef="#ctx0" brushRef="#br0" timeOffset="115957.7674">6018 9932 228,'-15'-6'81,"3"2"-54,6 0 1,-3 0 26,5-6-21,2-2-25,-4-2 7,6-4-11,0-5-4,0 5 0,0-1 3,0 3-4,14 4 1,4 3 0,2 6 1,-4 3-1,1 0-4,-3 0-1,-3 0-10,-5 17 13,-1 9-4,-5 13 6,0 12 3,-28 9 1,-9 7 0,-3-1-2,11-12 2,7-9-4,11-15 0,9-10 0,2-11-4,0-4-18,0-5 2,17 0-1,17-16 18,6-17 3,4-11 1,10-6 0,-7 0 5,0 0-5,-10 8 9,-12 12 4,-13 10-5,-6 10 23,-6 4-3,0 3-6,0 1 6,0 2-24,0 0-3,0 2-2,0 37 0,-14 17 9,1 6 13,0-1-11,10-12-1,3-6-9,6-13-1,27-9 0,13-12-17,10-9-29,-29-4-49,-7-22-61</inkml:trace>
  <inkml:trace contextRef="#ctx0" brushRef="#br0" timeOffset="116389.6059">6638 9685 238,'-16'-12'77,"8"7"-44,3-2 0,3-1 0,2-2 3,0-4-7,0-5-28,0 2-2,11-3 0,7-1 1,-1 6 4,8 1-4,0 2-1,-3 7 0,0 5 2,-4 0-2,-5 0 0,-5 5-7,-8 21 6,0 8 4,-12 5-1,-24 8 11,-6 3-12,-1-1 8,8-4-8,6-2 0,11-11 3,13-6-2,5-9-1,0-2 0,0-8-3,29-7 0,10 0-13,7-9-38,-23-7-33,-4 0-102</inkml:trace>
  <inkml:trace contextRef="#ctx0" brushRef="#br0" timeOffset="116614.4586">7110 9578 221,'23'-19'228,"-19"17"-170,-2 2-51,5 0 16,5 0 1,-2 21-17,9 11 0,-9 3-5,-1 2-2,-9 0 3,0 0 1,0-2-4,-17-1 1,-14-1-1,-12-3-19,21-28-81,-3-2-36</inkml:trace>
  <inkml:trace contextRef="#ctx0" brushRef="#br0" timeOffset="116932.2864">6415 9617 231,'0'-14'101,"0"10"-55,0 4 5,-13 0 2,-8 0-29,-8 28-11,5 8-4,4 6-3,6 0 10,14 2-5,0-3 0,0-5-11,23-4-9,-7-30-72,-3-2-156</inkml:trace>
  <inkml:trace contextRef="#ctx0" brushRef="#br0" timeOffset="117338.0863">6148 10479 377,'4'-10'107,"1"10"-63,-3 0-22,0 0 13,0 0-35,-2 20 2,0 16-6,0 7 4,0 3-17,-11 0-27,-7 0-6,0-3-24,11-34 7,3-3-86</inkml:trace>
  <inkml:trace contextRef="#ctx0" brushRef="#br0" timeOffset="117515.0345">6032 10953 312,'-10'18'119,"10"-13"-119,0 8 2,0 1-3,0 4 1,0 2 0,0 3-34,0-6-41,0 1-32,0-16-3,0 0 20</inkml:trace>
  <inkml:trace contextRef="#ctx0" brushRef="#br0" timeOffset="117667.9457">6018 11243 77,'0'12'66,"0"-2"-3,0-2 4,0 3-10,0-3 4,0 4-5,0-1-23,0 4-16,0 2 6,0-3-23,0-11-54,0-2-188</inkml:trace>
  <inkml:trace contextRef="#ctx0" brushRef="#br0" timeOffset="118785.8789">7621 9919 259,'-4'7'183,"4"-7"-152,0 0-30,0 0 7,13 0 3,27 0 11,13 0-21,15 0 5,-4 0-6,5 0-27,-51 0-66,-5-4-78</inkml:trace>
  <inkml:trace contextRef="#ctx0" brushRef="#br0" timeOffset="118928.9649">8183 9890 327,'22'-9'119,"-6"4"-92,9-2-21,6 2-6,4 2-31,-20 3-86,-1 0-100</inkml:trace>
  <inkml:trace contextRef="#ctx0" brushRef="#br0" timeOffset="119094.0405">8671 9861 202,'20'0'29,"-20"0"-18,0 0 18,9 0 23,4 0-21,21 0-11,11 0-6,5 0-12,-23 0-2,-6 0-147</inkml:trace>
  <inkml:trace contextRef="#ctx0" brushRef="#br0" timeOffset="121293.0342">9687 8364 189,'7'-24'89,"-5"16"-27,0 1-15,1 2 11,-3-1-6,7-2 0,-5 3-20,0 0-8,-2 2 1,0 3-15,0 0 3,0 0-13,0 8-5,0 37 0,-11 21-7,6 19 12,5-2 9,0-4-3,0-7-12,18-9 6,5-4-34,-2-5-40,-11-50-66,-6-4-41</inkml:trace>
  <inkml:trace contextRef="#ctx0" brushRef="#br0" timeOffset="121500.9564">9816 9106 247,'8'12'46,"-8"-11"-28,0 2 30,0 1 29,0 1-26,0 2-31,0 7-15,0 6 26,0 4-25,0 6-4,0 2-2,0 0-11,0-22-90,0-3-89</inkml:trace>
  <inkml:trace contextRef="#ctx0" brushRef="#br0" timeOffset="121674.8567">9824 9472 227,'0'9'192,"0"-9"-189,0 0 9,0 0-12,0 4 4,0 5-4,0 3-9,0-7-54,0-1-82</inkml:trace>
  <inkml:trace contextRef="#ctx0" brushRef="#br0" timeOffset="122334.5612">9492 9926 318,'-21'0'83,"13"0"-73,0 0 3,6 0 26,2 0-10,0-12-20,0-9-7,0-3-2,12 1 0,10-4 0,0 8 0,3 3 0,-1 6 2,-3 8-2,-2 2-1,-3 0-1,-5 0 0,-7 24-3,-4 12 5,0 15 8,-22 14 0,-18 7-3,0-2-4,5-6 3,1-10-4,18-15 1,8-16-4,8-11 3,0-9-3,8-3-18,34-17 7,16-25 2,10-16 12,1-12 0,-5-4 2,-12 8-2,-17 18 0,-14 24 0,-19 16 5,-2 8 5,0 0 9,-12 3-9,-19 26 9,-7 9-12,1 8 16,12-4-1,13-4-7,12-2 5,0-8-18,27-2 2,6-8-7,19-7 3,2-10 0,8-1-35,-42 0-68,2-16-146</inkml:trace>
  <inkml:trace contextRef="#ctx0" brushRef="#br0" timeOffset="122635.3893">10423 9436 7,'0'-8'363,"0"8"-317,-13 0-13,-12 18 28,-4 19-24,0 9-13,0 3-7,4 2-13,19-7 12,6-6-8,0-4-7,16-7 1,17-10-2,11-8-14,10-9-57,-36 0-73,0-7-111</inkml:trace>
  <inkml:trace contextRef="#ctx0" brushRef="#br0" timeOffset="123128.1074">10675 9564 360,'11'-12'124,"-9"12"-97,-2 0-10,0 0 7,0 26-10,0 6-2,0 7-11,-2-3 5,-16-4-6,3-7-17,1-7-18,7-11-26,7-5 14,0-2 25,5-2 8,19-23 12,17-14 2,3-5 7,-2 2 17,-3 3-6,-10 16 22,-14 12-13,-6 10-8,-2 1 3,-5 0-20,5 9 1,-1 17 9,1 3-9,-2 0 5,-3-4-8,-2-4-1,0-12-22,0-3-11,2-6 4,3 0 24,1 0 2,7-12 4,5-16-2,9-7 2,4-2 13,3 7-3,-3 7 8,-11 18 5,0 5-18,-11 0 5,2 22-6,-7 14 3,1 3 13,-5 5-14,0-5 1,0-8-7,0-9-36,0-17-49,0-5-59,0 0-170</inkml:trace>
  <inkml:trace contextRef="#ctx0" brushRef="#br0" timeOffset="123333.9898">11484 9296 453,'29'-42'72,"-25"42"-28,-4 0-28,12 0 15,3 7-22,8 25 4,-1 14 13,5 7-25,-12 10 1,-13 5-2,-2 4 3,0-2-7,-29 0 4,-8-4-35,-11-6-12,27-47-79,-2-4-124</inkml:trace>
  <inkml:trace contextRef="#ctx0" brushRef="#br0" timeOffset="123671.7973">9851 10326 452,'-25'-5'76,"13"5"-59,4 0-7,-5 18 16,1 17 12,3 12-27,3 5-10,4 4 2,2-3-1,0-7-4,0-6-8,0-5-40,0-3-37,0-32-81,0 0-136</inkml:trace>
  <inkml:trace contextRef="#ctx0" brushRef="#br0" timeOffset="123818.7137">9730 10805 376,'-7'17'67,"7"-3"-61,0 6 5,0 2 7,0 4-18,0 0 0,0 4-39,0-5-36,0-20-20,-2-2-33</inkml:trace>
  <inkml:trace contextRef="#ctx0" brushRef="#br0" timeOffset="123967.6287">9692 11136 158,'-9'32'101,"-2"-13"-35,9-5-13,-3 0 26,-2 0-33,7 0 2,0-2-27,0 0-20,0 0-1,0-12-41,0 0-97</inkml:trace>
  <inkml:trace contextRef="#ctx0" brushRef="#br0" timeOffset="125025.0764">12405 8057 317,'-29'16'41,"25"-16"-30,-4 0 24,8 0 34,0 0-14,0 0-27,0 0-22,0 0 5,0 0-11,0 0 3,0 0-6,12 0-4,26 5 7,18 2-1,8 1-3,9 0 0,4 2-11,-13 3 15,3-1 1,-11 5 1,-14 0-2,-11 7 0,-11 3-1,-6 15 1,-3 17 3,-7 17 3,1 14 5,-5 14-10,0 15 1,-7 9-1,-20 16 3,-2 4-3,2 2-1,10-3 0,1 10 3,3 15 0,-1 3 18,1-6-17,9-12 0,-6-22-2,10-18-2,0-17 0,0-18-1,0-16 2,0-14-1,0-11 0,0-10 4,0-4-4,0-6 0,-15 2 0,-14-4 4,-13 2-1,-7-8-3,-7-4 0,0-9 4,-2 0-9,2 0 3,1-16-12,-1-2 11,11 1-15,5 3-4,38 10-100,2-3-215</inkml:trace>
  <inkml:trace contextRef="#ctx0" brushRef="#br0" timeOffset="147542.1713">13370 9651 178,'7'0'39,"-7"0"-19,2 0-7,-2 0 29,0 0-3,0 0-22,0 0-6,0-2-11,0 0-5,0 0-85</inkml:trace>
  <inkml:trace contextRef="#ctx0" brushRef="#br0" timeOffset="148120.0637">14281 9431 229,'0'26'81,"-13"-12"-63,3 0 4,-4-2 21,1-3-12,-1 0-26,-8-4-4,-5-2-2,-2-3-10,5 0 8,-1 0-1,12 0-4,3-8 4,10-6-2,0-2 5,6-4 1,23-1 4,8 3 3,10 3 0,-9 4-6,2 10 8,-13 1-5,-10 0 1,-5 7 3,-10 26-1,-2 9 0,-2 12 20,-37 8-10,2 0-4,-10-4-3,2-10-8,8-10-4,3-11-2,14-10-22,5-13-48,15-4-51,0-4-45</inkml:trace>
  <inkml:trace contextRef="#ctx0" brushRef="#br0" timeOffset="148420.9876">15053 9094 128,'65'-65'219,"-59"47"-178,-4 10-5,-2 8 32,0 0-13,0 0-24,-2 29-20,-29 31-4,-13 25-7,-12 22 10,0 3-9,10-5-1,3-9 0,7-11 4,7-16-5,11-15 1,5-20-12,7-11-12,1-18-12,5-5-20,0-9-24,0-17-46,0-11-65</inkml:trace>
  <inkml:trace contextRef="#ctx0" brushRef="#br0" timeOffset="148587.8923">14694 9298 261,'-18'-60'114,"11"57"-67,7 3 11,0 0-15,0 5-35,29 21 12,19 4 16,8 6-17,8-1-7,5-8-12,0 0 0,5-5-2,1-5 1,-48-17-52,-2 0-111</inkml:trace>
  <inkml:trace contextRef="#ctx0" brushRef="#br0" timeOffset="152548.755">4703 11794 206,'-16'0'39,"12"0"-28,2 0 1,-1 0 29,-1 0 0,-2-1-27,-4 1-7,1 0 3,3 0-10,-3 0 7,0 0 2,2 0-7,-1 1-2,-4 12 3,-3 1-3,-4 2 0,-4-4-1,-4-1 1,-4 1 3,-3-1-1,5-3 2,0-2-4,7-5 1,1 5 6,8-5-5,-3-1-1,1 0-1,-5 0 1,-5 0 1,-6 0-2,-5-1 0,1-5-1,2 1 0,-1 1 1,5-2 0,5-5 1,3 4 0,4-5 0,-1-4 5,0-5 6,2-6-8,-2-9-4,1 0 5,1-1-4,1 4 8,1 1-9,3 6 0,4-1 4,1 1-3,-1-2 14,-2 2-2,-2-5-12,-3-2 5,-3-2-4,1-5-2,-1-2 0,-2-2-4,11-2 3,3-4-8,0-1 2,5 2 3,-2-4 4,-7 3 0,1-2 0,-4 2 2,-3 4-2,3 0 0,-3 0 1,-1-4-3,-1-3-6,-2-1 0,6 0 8,2-2-13,4-2 8,5 0-1,2 2 6,0 3 2,0 2-2,0-2 0,0 5 0,0-4 1,0 4-1,0 0 0,-6-4 2,1-1-5,3 4 3,2-2 0,0 10 0,0 6 0,0 5-1,0 2 1,0 2 0,0 0-1,2-3 1,9-6 0,-2-1-2,5-5-24,-1 0 24,-2-2-15,2 1 17,-1-2-1,-3 2 1,-3 0 0,-2-1 0,-1-3 1,1-3-1,3 0 0,2 2-30,0 10 27,0 5 2,2 4 1,-2 8 0,-3-2 2,4 4-2,-2-2 0,1-4-2,1 0 1,0-3-19,-1-3-2,1 0 5,-2-2 2,-1 2 13,-1 4 2,1-4 0,0 4 2,2 2-2,-3 0 0,1 5 0,0 0 1,0 1-3,3-5 1,4 0-8,-3 0 0,-2 2-24,-2 5 25,-5 5 8,-2 5 0,0 2 5,5 0-5,3-3-2,6 0-2,6 0 4,2-2 0,1 1 1,0 1 0,4-2-1,-4-1 0,-1 4 2,-4 0-4,-4 6 2,1 0 0,5 0 0,5 0 0,8 0 0,-2 0 3,9 0-3,-1 8 4,-4 4-4,5 2 3,-2 4 4,0 5-4,0 5 0,-5 4-2,3 4 1,-3 0 9,-2-1-8,-2-2-3,0-7 4,0-1-3,-4-2 1,2 0 0,-5 4-1,0 1-1,1 9 0,-3 0-1,-3 8-3,4 1 4,-4 2 14,-1-4-14,-1 0 0,1-2 3,-1-2-3,6-1 0,1-2 0,3 2 2,-1-2 2,3 4-4,-3 1 0,3 2 5,-6 6-5,-4 0 4,-5 4 8,-6 0-9,-2 0 4,3-1-7,-1-6 0,8-1 1,-3-2 1,1-3-2,1-1 0,1 2 2,-1 4 0,-3 5-2,-2 2 0,-4 10 1,-4 5-1,0 2 0,0 0 2,0-5 0,0-9-1,0-4-1,0-8 0,0-4-2,0-2 4,0 0-2,0 4 0,0 2 2,0 7-1,0 2 4,-9 5-2,-2 1 7,-2 3-8,1-2 2,3-3-4,5-7 1,2-8-2,2-6 1,0-6 0,0-2 0,0 0 1,0 0 0,0 2-1,-10 6 1,4 1 2,-5-2-3,-1 2 0,2-3-1,1 1 2,-5-4-1,1-1 0,2 1 2,-5-10-2,1 4 0,-3-2 0,-5-1 0,1 6 1,-4-1-1,1-1 0,-2 2 1,5-2-1,-1-6 0,8-4 0,6-6-1,2-5 3,5 1-2,2-6 0,-2 1 1,-3-1 2,1 2-3,-7-2-1,-3 0-1,6 0-14,3 0-15,5 0-26,0 0-63</inkml:trace>
  <inkml:trace contextRef="#ctx0" brushRef="#br0" timeOffset="153863.6663">3332 8973 118,'-9'8'67,"9"-8"-34,0 0 6,0 0 8,0 0-1,0 0-18,0 0-16,0 0 2,0 0-9,0 0 4,0 0 2,0 0-9,0 0 0,0 0-2,0 0-4,0 0-1,7 0 0,13 0 5,6 0 4,8-2-2,-1-4 0,4 0-2,-2 0 2,5 0-2,0-2 0,3 2 0,-1-3-2,-2 2 5,-6 0-3,-11 2 0,-9 1 1,-5 4-1,-9 0 0,0 0 0,0 0 0,0 0 3,-2 0-5,-7 0 2,3 4-42,0-4-14,6 0-70</inkml:trace>
  <inkml:trace contextRef="#ctx0" brushRef="#br0" timeOffset="154434.673">3069 9763 221,'0'0'61,"18"0"-61,20-2 0,6-10 6,3-2 3,3 0 10,0 0 1,2-2 0,-3 2 1,-5 0-8,0 2-9,-5 2 1,-10 0-5,-9 6-10,-7 4-24,-13 0-32,0 0-36</inkml:trace>
  <inkml:trace contextRef="#ctx0" brushRef="#br0" timeOffset="154755.4923">3150 10208 155,'0'2'48,"0"-2"-46,2 0-2,25 0 19,4 0 5,4 0 0,1-5-6,6-4-1,1-1 3,-1 0-4,-2 0-9,-4 3-7,-5 0-14,-6 5-35,-25 2-12,0 0-82</inkml:trace>
  <inkml:trace contextRef="#ctx0" brushRef="#br0" timeOffset="155018.3499">3100 10610 219,'-27'23'49,"25"-13"-44,2-1-4,0 1 2,16-3 13,22 0-11,11-6 16,11-1-12,5 0-7,2 0 1,-5-3-2,-6-3 0,-10 4-2,-5 2-15,-37 0-51,-4 0-36</inkml:trace>
  <inkml:trace contextRef="#ctx0" brushRef="#br0" timeOffset="155267.2064">3129 11205 215,'-33'33'54,"26"-28"-46,7-1-4,0-4-4,13 0-13,28 0 13,10 0 7,11-4-6,3-10 2,0 0-1,-8 4-2,-1 5 0,-9 2 0,-7 3-9,-38 0-45,-2 0-54</inkml:trace>
  <inkml:trace contextRef="#ctx0" brushRef="#br0" timeOffset="155478.1326">3522 11400 55,'-17'19'78,"13"-11"-44,4-3-6,0-1 4,0-3-6,21 4-5,3-3 25,5-2-8,7 0-18,1 0-10,9-2-2,6-17-8,-33 8-16,-1-5-120</inkml:trace>
  <inkml:trace contextRef="#ctx0" brushRef="#br0" timeOffset="158941.9699">15256 9462 361,'11'7'4,"20"-5"-3,3 1 27,-14-3 17,-5 0-17,1 0-2,4 0-11,0 0-7,5 0-6,-5-14-2,-18 4-49,-2 0-114</inkml:trace>
  <inkml:trace contextRef="#ctx0" brushRef="#br0" timeOffset="159076.8914">15356 9344 102,'49'-5'201,"9"-2"-197,7 1 1,11 2-5,-54 4-13,-2-3-88</inkml:trace>
  <inkml:trace contextRef="#ctx0" brushRef="#br0" timeOffset="159636.5705">16596 8570 374,'31'-32'70,"-31"28"-41,0 2-15,0 2 45,0 0-11,0 0-34,-4 0-9,-33 0-5,-15 0-2,-27 16-20,-10 5-8,-5 0-3,14-1 4,23-3 12,20-6 17,22-2-3,15 1 2,0-1-17,0 7-10,11 7 28,9 7 3,7 12-2,-12 18-2,-5 21 5,-10 14 21,0 23 22,-29 3-28,-25 12 4,-6 5-3,-7 2-14,7 0-3,11-4 0,13-13-3,16-12 0,9-17 1,7-12 2,4-10-3,0-12 0,0-10-2,4-13-5,13-8 5,10-11 0,2-7-3,10-9 1,7-2 4,1 0-1,8-20-16,-1-5-35,-38 11-17,-3 0-62</inkml:trace>
  <inkml:trace contextRef="#ctx0" brushRef="#br0" timeOffset="160268.3892">16366 8877 293,'-2'22'82,"2"-14"-82,0 0 0,16-4 4,17-2 18,11-2-1,14 0-9,5 0-10,-3 0 2,0 0-4,0 0 0,3-6-11,-47 2-90,-3 0-188</inkml:trace>
  <inkml:trace contextRef="#ctx0" brushRef="#br0" timeOffset="160439.3891">17151 8825 380,'35'0'2,"10"0"-2,13 0 14,7 0-7,-1 0-2,3 0-5,-2 0-1,-49 0-18,-8-4-132</inkml:trace>
  <inkml:trace contextRef="#ctx0" brushRef="#br0" timeOffset="160582.3093">17867 8797 245,'19'8'99,"-15"-6"-77,10 0-14,11 0 25,6 2-25,22-4-8,9 0-13,-35 0-106</inkml:trace>
  <inkml:trace contextRef="#ctx0" brushRef="#br0" timeOffset="161106.1132">18439 8794 316,'3'-5'56,"-3"-11"-40,0-4-14,-14-2-1,1-2 9,13-1-8,0 4 8,0 0-4,11 1-5,11 4-2,7 4 1,5 9-4,-5 3 2,-8 0 1,0 0-2,-13 9 2,-2 21-8,-6 17 9,-10 11 17,-32 10 1,-1 0-2,3-2-15,9-11 1,11-16-2,7-11 2,6-10-4,7-10 0,0-6-12,15-2 10,28-2 4,22-28 4,6-12-3,3-10 2,-1 0-2,-4 2-1,-20 12 1,-11 13 3,-22 12-3,-16 9 18,0 4 20,-16 0 0,-13 4-26,-4 22-4,4 12 1,6 0 3,17 4-3,6 4 5,0-4-12,0 1 0,18-9-6,4-10 2,10-7-12,1-17-42,-20 0-48,1-7-79</inkml:trace>
  <inkml:trace contextRef="#ctx0" brushRef="#br0" timeOffset="161327.9928">19358 8277 401,'2'-5'59,"-2"5"-30,0 0 13,0 7-21,-10 34-14,-11 13 7,-6 5-10,0 0 0,11-8-3,5-14-1,11-7-23,0-30-58,0 0-82</inkml:trace>
  <inkml:trace contextRef="#ctx0" brushRef="#br0" timeOffset="161561.8596">19877 8183 522,'29'-10'17,"-27"10"-13,7 0 15,2 0 19,-2 22-31,2 14-4,-4 10 0,-7 10-3,0 9 2,-24-1-2,-7-4 6,-4-4-6,2-12-1,0-5-14,-5-11-56,25-28-61,-1 0-145</inkml:trace>
  <inkml:trace contextRef="#ctx0" brushRef="#br0" timeOffset="161797.7536">19211 8272 469,'-14'-12'15,"-1"12"-6,-8 7-9,-8 27 51,-7 11-39,3 4 3,-4 2-4,10 2-4,5-4-1,10-1-6,14-2-3,0-6 3,25-5-37,2-33-88,2-2-146</inkml:trace>
  <inkml:trace contextRef="#ctx0" brushRef="#br0" timeOffset="162021.6937">19587 8932 456,'41'9'27,"-10"-6"-26,11-3 24,2 0-18,10 0-5,2 0-4,-5 0-36,3 0-52,-39-3-29,-6-1-35</inkml:trace>
  <inkml:trace contextRef="#ctx0" brushRef="#br0" timeOffset="162167.5958">20243 8855 99,'17'-2'341,"-17"0"-317,2 2-22,12 0 12,4 0 1,20 0-15,16 0-14,-25 0-113,4 0-125</inkml:trace>
  <inkml:trace contextRef="#ctx0" brushRef="#br0" timeOffset="162307.5163">21009 8811 278,'50'-6'187,"-46"2"-148,0 2-29,7 0 10,12 2 9,6 0-28,6 0-1,6 4-31,-30 0-124,-11-2-213</inkml:trace>
  <inkml:trace contextRef="#ctx0" brushRef="#br0" timeOffset="162982.4281">18227 9353 340,'16'-7'36,"-16"7"7,0 0 7,0 0-11,0 22-24,-2 12-1,-9 7-6,-3-1-4,10-6-4,4-7-38,0-24-67,0-3-74</inkml:trace>
  <inkml:trace contextRef="#ctx0" brushRef="#br0" timeOffset="163147.3639">18374 9578 125,'10'17'279,"-10"-9"-279,0 2 5,0-1 49,0 5-22,0 1-23,0 2-9,0 0-2,0 1-15,0-14-89,0 0-128</inkml:trace>
  <inkml:trace contextRef="#ctx0" brushRef="#br0" timeOffset="163290.2805">18413 9858 303,'2'14'143,"0"-12"-127,-2 0-11,0 3 2,0 6 4,0 4-11,0-6-93,0-3-92</inkml:trace>
  <inkml:trace contextRef="#ctx0" brushRef="#br0" timeOffset="163814.1054">17922 10355 312,'-22'14'20,"22"-14"-16,0 0 31,0 0 44,0-9-67,0-8-3,17-5-6,8-2 2,8-3-8,-4 8 4,-4 4-1,-8 10 0,-7 3-6,-8 2 6,-2 0-1,0 20 1,0 20 3,0 11 16,-4 12-5,-12 10-8,-4-3-4,6-6 1,8-10-3,2-15 0,4-12-2,0-10-5,0-17 4,10 0-19,15-7 22,13-30 10,5-12-10,-1-1 0,-9 3 2,-4 14 0,-18 14 1,-9 13 9,-2 6 5,0 0 18,0 0-19,-15 26-14,-10 10 14,5 7-12,9 1 3,11-3 0,0-6-6,0-7 3,25-8-4,8-12-2,16-8 0,14-4-66,-42-20-63,6-6-96</inkml:trace>
  <inkml:trace contextRef="#ctx0" brushRef="#br0" timeOffset="164363.9787">18682 10094 264,'5'-28'116,"-5"26"-100,0 2-13,0 0 50,0 8-13,0 24-36,0 11 44,0 4-33,-2-5-7,-8-3-8,8-12 4,0-8-8,2-7 1,0-6-14,0-6-2,0 0-23,0-4 18,0-24-36,11-12 21,11-10 34,14-8 5,0 3 0,2 8 2,-7 18 9,-14 15 6,-3 11-2,-1 3 7,-1 0-2,-3 15-6,-3 14 8,-4 2 5,0-2-17,-2-8 0,0-3-10,0-8 0,0-6-31,0-4-24,0 0 23,10-8 19,5-25-19,14-12 31,9-3 1,0 6 5,9 10 7,-14 13 14,-4 14 1,-6 5 9,-13 0-25,2 17 19,-1 15 11,-7 7-8,3 1-9,-5-6-15,3-4-8,4-9-2,6-8-20,16-13-61,-17 0-51,6-6-140</inkml:trace>
  <inkml:trace contextRef="#ctx0" brushRef="#br0" timeOffset="164535.8804">19734 9907 360,'40'-24'119,"-40"24"-68,2 0-22,1 0 28,-3 24-48,0 20 10,0 16 0,0-2-16,-9 1-4,-16-6 1,-1-15-30,-5-6-13,-12-13-45,20-19-46,2 0-234</inkml:trace>
  <inkml:trace contextRef="#ctx0" brushRef="#br0" timeOffset="164818.742">18426 10084 528,'-9'0'43,"9"0"-41,0 2 5,-2 30 24,-12 14-22,1 11-1,-5 3-7,-5-4-1,6-7-2,13-3-36,2-11-21,2-31-74,0-4-198</inkml:trace>
  <inkml:trace contextRef="#ctx0" brushRef="#br0" timeOffset="165158.7151">16141 10618 469,'-43'4'75,"43"-2"-75,0 2 2,12-1-4,32 6 4,16-4 9,19 2-1,6-5-8,-1-2-3,-2 1 1,1-1-60,-56 0-77,-12 0-85</inkml:trace>
  <inkml:trace contextRef="#ctx0" brushRef="#br0" timeOffset="165293.6406">16812 10655 251,'44'0'20,"12"0"-20,4 0-37,-35 0-13,-7 0-104</inkml:trace>
  <inkml:trace contextRef="#ctx0" brushRef="#br0" timeOffset="165480.5338">17302 10655 314,'36'0'112,"7"0"-97,19-1-6,9-3 3,0 2-11,-1 2-1,-15 0 0,-12 0 0,-16 0 0,-10 0-19,-1 0-11,-16 0-25,0 0-119</inkml:trace>
  <inkml:trace contextRef="#ctx0" brushRef="#br0" timeOffset="166066.2395">19576 10476 364,'-4'0'83,"4"3"-59,0 1-8,0 3 25,11 6-17,22-1-21,12-2-2,13-4 11,11-6-12,0 0 2,-5 0-2,-10-12-58,-16-2-36,-38 11-36,0-2-110</inkml:trace>
  <inkml:trace contextRef="#ctx0" brushRef="#br0" timeOffset="166213.1543">20075 10485 14,'29'0'203,"2"0"-151,8 4 14,-4 4-35,5 2-13,2-2-11,1-4-2,1-4-5,-32 0-9,-3 0-104</inkml:trace>
  <inkml:trace contextRef="#ctx0" brushRef="#br0" timeOffset="166856.8703">20891 9065 207,'0'-5'76,"0"-2"-52,0-3 5,4 3 19,8-5-19,-1-1-27,0 4 12,-6-5 12,8-1-9,7-3 13,14-5-7,12-6-18,16-2-1,12-4-3,6-1-1,1 5 0,-15 1 2,-8 9-2,-10 7 0,-17 5 0,-14 6 0,-3 3 1,-12 0-1,-2 0 10,0 0 0,0 5 10,0 36-15,-16 31-2,-3 30 21,-10 33 1,-7 20-5,5 14 0,2 2-17,4-3 8,9-10-10,14-19 0,0-16 1,2-21-2,0-21 0,0-14 0,-2-21 0,-9-16-6,-5-8-10,-13-11 5,-15 1 7,-23-4-2,-18-5 5,-2-1-1,6 0-10,19-2 4,18 0-19,44 0-67,0 0-99</inkml:trace>
  <inkml:trace contextRef="#ctx0" brushRef="#br0" timeOffset="167384.7011">19935 7936 270,'-14'45'25,"-81"78"-23,-48 55 19,-42 39 2,-25 40 17,-19 12-23,-3 2 6,7-6-7,13-15-12,18-18 33,25-28-14,13-24-19,24-25-2,17-25-2,16-23 0,17-22 2,20-21-1,12-17-1,19-21 0,15-23-4,10-3-44,6-31-75,2-15-196</inkml:trace>
  <inkml:trace contextRef="#ctx0" brushRef="#br0" timeOffset="167774.4793">18015 8061 283,'110'-251'0,"-50"181"-5,0 30-13,-2 34 18,-2 15 4,-5 81-3,-15 60 6,-16 78-5,-16 66 23,-4 50 39,12 16-17,30-18-32,38-35 6,32-56-19,17-41-2,-2-40 2,-7-32-2,-10-22 0,-10-19-1,-17-20 1,-19-18 4,-11-14-4,-22-15-5,-6-11-5,-13-8 3,-8-5 6,-4-6 0,0 0 1,0 0-2,0 0 2,-9 0-2,-7 0-26,3 0-18,4 0 25,0 0-33,7 0-24,2 0-56</inkml:trace>
  <inkml:trace contextRef="#ctx0" brushRef="#br0" timeOffset="186752.8977">4360 11568 259,'0'0'81,"0"0"-70,0 0-9,0 0 36,2 0 5,0 0-14,-2 0-14,0 0-11,0 0 5,0 0 2,0 0-1,0 1-10,3 24 6,7 11 1,2 10-1,1 7-4,-2 3 5,3 5-7,-1-2 2,1 7 5,-1 0-6,-2 1 1,0-5-2,4-2 3,1-7-6,5-7 3,-2-13-1,-1-5-5,-7-10-4,-4-6 3,-2-6 5,-5-2 2,2 0-4,-2-2 4,0-2 0,2 0 1,-2 0 2,0 0-1,0 0-2,0-14-2,0-9 1,0-4-2,0 3 3,0 2-1,0 2 3,0 4-2,2 2 0,5 2-2,-3 4-2,3 0 4,0 4 0,-5 2-2,0 2 5,-2 0-3,0 0 1,0 9-1,0 24 0,0 15 15,3 9-2,3-1-7,-2-5-4,5-6 1,1-9 0,-4-8-3,-2-10 1,-1-6 0,-3-9-1,0 0 2,0-1-2,0-2 5,-23 0 1,-19 0-6,-7-8 4,-6-8-3,-3-3 3,2-1 14,4 1-10,10 3 3,11 0-3,13 6 1,7 3 0,7 3-9,4 1 0,0 1-1,0 0-1,0-1-13,0-2-10,-6-5-13,-2-2-23,3 5-39,-3 5-55</inkml:trace>
  <inkml:trace contextRef="#ctx0" brushRef="#br0" timeOffset="187924.2662">6203 11532 97,'0'-12'163,"0"10"-110,0-2-15,0 4 7,-2 0 16,2 0-28,0 0-11,0 0-13,0 0-4,0 0 5,0 9-9,0 20 9,0 15-2,4 8-7,8 12 1,1 3-2,1-3 1,5-9 1,4-6-2,1-11-2,-3-10-12,-4-10 3,-3-6 11,-10-8-1,1 0-12,-5-4 1,2 0 9,-2 0 2,0 0 1,2-17-14,0-12 9,2 0 5,3-4 1,-2 1 0,-3 2 1,3 6-2,-5 4 7,0 9-2,0 6 5,0 3-3,0 2-4,0 0-1,0 0-2,2 4-5,2 19 5,3 3 1,-1 13 8,-3 0-4,-3-4 2,0-3 8,0-6-9,0-3-1,-16-2 0,-4-3-4,-14 0 3,-1 0-3,-5-4 0,-1-3 3,10-9-3,7-2 0,8 0 9,3 0-7,4-2 5,2-4-3,3 4-5,2-1 0,0 3 0,-3 0-13,3-1-17,-10-2-46,10 2-49,-4-2-161</inkml:trace>
  <inkml:trace contextRef="#ctx0" brushRef="#br0" timeOffset="189695.3106">9735 11300 360,'-14'-8'42,"14"5"-22,-7 1 16,7-1 19,-4-2-9,0 1-23,-1 1-9,5 0 6,-5 3-11,5 0 1,0 0-5,0 0-2,0 0 2,0 0-3,-2 0 0,2 0 6,0 0-7,0 0 0,0 0-1,0 0 3,0 0-6,0 18 1,0 20 2,0 13-2,2 9 4,16 6-2,9 0 0,0-1-2,2-5 1,-2-10-11,0-8-1,-1-11 13,-2-1-8,5-11 4,-2-3 3,2-6-8,-2-6 4,-2-4-6,-8 0 4,-3 0 6,-5-14 2,-7-10 0,-2-8-1,0-4 4,0-2-4,0-3 0,0 4 0,0 6 2,-7 4 1,3 13-1,0 3 12,-2 7-4,4 4 5,2 0-15,-4 0 1,2 24-1,-5 18 2,3 13 3,2 1-4,0-7 2,2-1-2,-6-10-1,4-3 0,0-6-1,-2-6 3,-1-3-2,3-6 0,2-6 3,-4-1-7,-6-4 7,-9-1-3,-17-2 19,-13 0-14,-13 0 1,-9-16-4,3-10 1,13 0-1,12 2-2,16 7 2,14 5-5,9 7 3,4 5-5,0 0-36,0 0-65,0 0-111</inkml:trace>
  <inkml:trace contextRef="#ctx0" brushRef="#br0" timeOffset="196476.6913">12855 11226 415,'-11'-17'63,"9"15"-45,2 2-3,-5 0 15,5 0-6,-2 26-20,0 13 2,-2 7 4,-6 4-8,4 0 0,-5 3 6,-1-4-6,-1-1 0,2-3-2,6-10 0,1-10-6,4-9-27,0-15-18,0-1 8,0-8 15,14-26 26,7-10 4,6-5 4,2 5 19,0 9-12,0 9 2,-2 10-2,-9 5-7,-5 10 8,1 1-4,-7 0-5,-1 5 7,-4 22-1,3 4 1,-5 16 12,0 7-12,0 2-3,0 0-7,0-10-2,0-7-23,2-15-90,7-24-64,9 0-105</inkml:trace>
  <inkml:trace contextRef="#ctx0" brushRef="#br0" timeOffset="196830.6962">13410 11478 254,'9'-16'11,"-7"16"-7,-2 0 2,2 0 21,-2 0-3,5 0-6,-3 0 11,3 0-5,-5 2 8,0 2-15,0 2 18,0 0-10,0 2-1,0 1-7,0-4-12,0 1 0,0-3 0,0 8-5,0 3 3,-5 14 0,-17 14-1,-11 19 5,-6 5-5,-3 6-1,9-5-1,6-16-9,9-10-53,18-20-16,0-17-2,14-4 0,3-6 13,-1-18-1</inkml:trace>
  <inkml:trace contextRef="#ctx0" brushRef="#br0" timeOffset="197032.5804">13299 11538 242,'-7'-24'93,"7"24"-38,0 0-29,0 3 21,0 23 4,2 7-6,19 12-25,-4-2-12,1 3-5,5-2-3,-6-4 5,1-3-5,2-8-18,2-8-20,-13-21-90,-4 0-62</inkml:trace>
  <inkml:trace contextRef="#ctx0" brushRef="#br0" timeOffset="197398.3724">13932 11660 327,'15'-12'39,"-15"11"-33,0-4 14,-24 3 12,-5 0-32,7-1 5,1-4-5,13-6-4,3-1 4,5-5 5,0-5 6,23 2-4,6 3-5,0 4 1,-3 10 4,-6 5 3,-7 0 4,1 0-3,-12 26 2,0 17 8,-2 12-5,0 6 9,-15 4-10,-12-10-6,7-8-9,2-11-7,-2-14-25,11-8-30,0-10-15,9-4-24,0-2-82</inkml:trace>
  <inkml:trace contextRef="#ctx0" brushRef="#br0" timeOffset="197969.1029">14289 11430 378,'29'-30'37,"-23"23"-2,1 4 33,-5 3-5,0 0-48,0 2-14,-2 28-1,0 19 2,0 10 1,0 7 2,-17-6-5,1-9-9,5-19-20,7-10 9,2-12-10,2-10-7,0 0 13,0-10 14,10-26-4,15-13 4,2-3 8,0 0 2,-1 9 3,-4 11 10,1 11 15,-8 16-10,-1 5-9,-1 0 5,1 14-3,-1 12 9,-5 9-12,2-1-2,-6-6 4,-4-1-10,0-10-1,0-7-14,0-1-24,0-9 6,0 0 28,13-15 5,10-17 4,1-2-1,12 2 10,-5 8 14,-4 8-15,-9 8-1,-3 8-3,-4 0-7,1 0 2,-8 22-1,3 4 8,-5 8 0,0 7 1,0-3-5,3-1-6,6-2 4,2-5-8,5-9-13,7-4-28,2-9-17,-16-8-50,-3 0-53</inkml:trace>
  <inkml:trace contextRef="#ctx0" brushRef="#br0" timeOffset="198187.9787">15280 11430 347,'45'-61'52,"-43"53"22,-2 5-13,7 3-11,-3 0-25,6 7-23,3 28 18,0 15 3,-4 6-12,-9 10 1,0 4-2,0 0-9,-2 3 1,-23-3-2,-10 2-3,-17 0-21,-8-2-19,-15-3-24,-6-9-67,50-51-9</inkml:trace>
  <inkml:trace contextRef="#ctx0" brushRef="#br0" timeOffset="198690.7257">12412 11393 411,'-9'0'75,"-3"0"-42,-7 0 7,-20 5 4,-19 34-23,-13 32-7,-4 25 8,7 10-15,22 3 6,28-10-3,18-9-10,29-15 5,37-12-5,26-22-6,11-20-29,-59-21-81,-13-21-185</inkml:trace>
  <inkml:trace contextRef="#ctx0" brushRef="#br0" timeOffset="200106.3354">7893 4076 242,'-2'5'91,"2"-5"-73,0 0-10,0 0 32,0 0 9,0 0-10,0 0-19,0 0-8,0 0 4,0 0-15,0 0 4,0 2-5,0 6-7,-2 11 7,2 12-2,0 8 2,8 7 0,35-1-4,10 0 4,17-4 0,16 0 8,11-4-1,13-1-1,13-3-6,7-8 4,-1-4-4,-6-11 0,-12-8 5,-11-2-2,-15 0-1,-18 0 1,-13 0 2,-10 0 8,-2-2-5,5-1-1,0 3-2,4-2-4,-2 2 3,3-5-4,-8-2 1,-11 2 1,-6-1 0,-16 3-2,-9 3 2,-2 0 0,0 0 2,0 0-4,0 0 0,0 0 6,0 0-4,0 0-1,0 0-1,0 0 4,0 0-6,0 0 2,0 0 0,0 0-3,0 0-5,0 0-11,0 0-11,0 0-18,0 0-31,0 0-50,0 0-30</inkml:trace>
  <inkml:trace contextRef="#ctx0" brushRef="#br0" timeOffset="203968.2082">23725 8865 92,'31'0'272,"-31"0"-265,2 0-2,-2 0-5,0 0 46,0 0-26,0 0-7,0 0-6,0 0 11,0 2 31,0-2-32,-16 2-12,-30 6-5,-39 10-2,-25 10-1,-10 4-12,9-2-9,28-5 23,32-11-1,24-11 2,23 2 1,-1-5 3,5 0-1,0 4-3,0 3-1,7 10-2,9 10 6,1 17-3,1 19 10,-11 24-6,-7 24 9,-7 28 1,-40 17-9,-11 17 5,-2-5-8,-5-6-2,15-1 4,0-22-3,19-7 3,13-19 15,18-32-16,0-23-2,0-23 0,5-19-1,4-13 0,4-3 1,7 0 5,11-19 3,9-5-9,12-5 5,6 5-5,4-1 0,17 8 0,-4 3 1,-2 5-4,-5 3 2,-24 6-22,-15 0-28,-29 0-68,-9 0-130</inkml:trace>
  <inkml:trace contextRef="#ctx0" brushRef="#br0" timeOffset="210177.4062">24919 9573 298,'47'-56'32,"-38"22"-5,-2 4 24,-3 5 31,-2 8-11,-2 5-20,0 3-22,0 7 4,0 2-6,0 0-22,0 0-4,-8 23-1,-44 38-4,-31 36 4,-34 28 2,-15 21-1,-4-1-1,14-12 5,12-15-6,21-26 1,22-19-19,25-21 6,20-16-14,11-15-4,11-16 1,0-5-3,31-13 8,22-32 25,11-19 0,13-13 1,-15-3 0,-2-4-1,-8-2 0,-19 5 5,-8 3-4,-19 15 8,-6 12-2,0 14 10,-6 7-3,-17 11 0,1 6-2,-5 1-8,10 12-8,5 0-9,10 0-57,2 0-53,0 3-35</inkml:trace>
  <inkml:trace contextRef="#ctx0" brushRef="#br0" timeOffset="210642.1745">25428 8976 380,'13'-5'23,"-13"5"-21,0 0 8,0 0 47,0 5-46,2 18-4,-2 14 7,0 9 3,0 8 7,0 4-20,-13-3-2,-5-6-2,5-7-14,-3-10-47,9-32-66,7 0-111</inkml:trace>
  <inkml:trace contextRef="#ctx0" brushRef="#br0" timeOffset="210890.0345">25804 9034 442,'11'-2'40,"-9"2"-33,-2 0 1,3 0 54,4 6-52,1 20-10,3 9-2,-1 10 2,-10 5 10,0 5 2,0-4-1,-23-3-7,-4-8-4,-4-5-1,-4-10-31,14-25-68,2 0-87</inkml:trace>
  <inkml:trace contextRef="#ctx0" brushRef="#br0" timeOffset="211160.0028">25298 9043 264,'-22'-19'91,"13"19"-72,-4 0 20,-1 10-6,-10 21 7,-1 12 0,3 5-23,7 4 5,1 1-7,12-7-14,-3 0 6,5-11-7,0-5 0,0-2-2,23-3-34,8-7-59,-18-18-47</inkml:trace>
  <inkml:trace contextRef="#ctx0" brushRef="#br0" timeOffset="211904.8435">26199 10219 297,'14'-7'52,"-14"7"-45,0-2 0,0 2 61,0 0-10,0 0-55,0 0 0,0 0-1,0 0 1,0 0 6,-12-5-8,-3-6 1,-1-1-2,5-4 0,7-3-7,4-1-11,0-6-7,2 5 22,19 1-4,6 3 7,0 8 0,-2 6-2,2 3 1,-10 0 0,-1 3 1,-1 20 1,-7 12 5,-8 8 10,0 7 9,-14 4-8,-15-2-4,-7-3-7,3-6-1,2-5 2,-3-4-7,5-8 0,9-8-15,13-18-66,7 0-113</inkml:trace>
  <inkml:trace contextRef="#ctx0" brushRef="#br0" timeOffset="212462.5493">26946 10106 299,'-2'9'116,"2"-9"-104,0 0-12,0 0 18,13 2 8,16-1-17,8 3-9,11-2-18,-6-2-53,-28 0-58</inkml:trace>
  <inkml:trace contextRef="#ctx0" brushRef="#br0" timeOffset="212608.5275">27358 10110 333,'29'-4'77,"-13"-1"-74,3 2-3,4 1 0,-3 2-1,3 0-57,-19 0-62,3 0-114</inkml:trace>
  <inkml:trace contextRef="#ctx0" brushRef="#br0" timeOffset="212739.4534">27933 10074 165,'31'-5'51,"-31"5"-49,0 0-2,0 0-4,0 0-29,0 0-87</inkml:trace>
  <inkml:trace contextRef="#ctx0" brushRef="#br0" timeOffset="212905.3574">28502 9992 405,'15'-4'46,"-10"1"-24,6 3-7,4 0-15,3 0-29,-9 0-64,-5 0-59</inkml:trace>
  <inkml:trace contextRef="#ctx0" brushRef="#br0" timeOffset="213257.157">28967 9988 90,'16'2'323,"-16"-2"-323,0 0 0,0 0 0,0 0 0,0 0-21,0 0-29,0-14 3,0-2 37,0-3 6,0 2-5,11 5 9,5 0 19,1 7-8,4 5 3,-1 0-9,2 0 0,-8 7 10,-10 13-12,-4 9 23,0 10 6,-2 14-2,-29 2-15,-12 6-4,-8-1 0,6-11-6,12-6-1,6-11-3,14-12-1,11-11-55,2-9-28,0 0-79</inkml:trace>
  <inkml:trace contextRef="#ctx0" brushRef="#br0" timeOffset="213658.9265">30225 9682 347,'82'-51'75,"-55"30"-74,-7 4 5,3 2 21,-15 10-4,-6 3-17,-2 2-6,0 12-13,-37 34 11,-21 22 2,-21 12 18,-8 8-6,3-3-10,8-9 3,16-10-5,11-11 1,13-13 2,19-16-3,3-10 0,9-11 0,5-5 0,0 0 1,10-14 8,30-30 8,16-19-10,15-16-7,-5 1 0,-8 8 0,-18 12 4,-17 14-3,-19 7-1,-4 11 14,0 10-14,-13 0-3,-3 10 1,-1 3 0,-4 3-19,-1 0-53,15 0-73</inkml:trace>
  <inkml:trace contextRef="#ctx0" brushRef="#br0" timeOffset="214394.7104">30878 8839 228,'0'-2'0,"0"2"-15,0 0 15,0 0 3,0 0 16,0 0-18,0 0 19,0 0 0,0 0-6,0 2 7,0 12-18,0 7 8,0 0-5,0 2-4,-5-9 3,1-2-3,0-7 0,4-3 5,-5-2-3,5 0 9,-2 0 40,2-10-10,0-12-29,0-8-12,7 4 0,10 2 10,8 4-9,-1 6 6,10 6-9,-1 4 1,0 4-4,-1 0 1,-3 1-5,-13 26 6,-3 12-12,-13 7 6,0 13 4,-5 3 6,-32-2 1,-6-5-4,-8-8 0,2-8-2,5-9-4,5-6 0,17-13 4,11-4 2,4-5-1,7-2 1,0 0-2,0 0 0,27 0 4,19 0 17,12-6-14,0-4-2,-2 0-6,-2-2 1,2-5-54,-39 5-68,-1-3-163</inkml:trace>
  <inkml:trace contextRef="#ctx0" brushRef="#br0" timeOffset="214612.5845">31607 8935 371,'22'-12'61,"-22"12"-56,0 0 16,0 0 11,0 0-31,0 24 0,2 8-1,3 11 9,-5 4-8,0 3 6,0 5-5,-21 1-1,-10-2 7,-2-6-6,-7-8-4,-6-8-2,-10-8-50,31-24-34,5 0-85</inkml:trace>
  <inkml:trace contextRef="#ctx0" brushRef="#br0" timeOffset="214897.4309">30327 8927 424,'-18'-9'46,"16"9"-36,0 0 38,-3 0-6,-3 9-40,-17 28-2,-8 16 0,-15 12 7,11-2-7,10-5 0,25 0-1,2-5-4,37-7-16,-2-38-95,7-8-115</inkml:trace>
  <inkml:trace contextRef="#ctx0" brushRef="#br0" timeOffset="215760.034">32153 8682 200,'-32'-4'159,"30"2"-142,2 2-1,0 0 65,0 0-7,0 0-62,0 0-2,0 0 3,0 0 1,0-1-9,7-1-5,20-5-2,16-5-1,17 0 3,13-3 0,-2 5-2,-11 1-12,-17 7 14,-21 2-4,-8 0 3,-14 0 1,0 12-14,0 33 5,0 27 9,-42 32 4,-28 26 5,-19 16-5,-18 0 12,6-7-5,13-12-9,25-18 8,12-14-8,13-12 1,14-5-3,5-5 4,9-4-4,-2-13 0,10-14 1,2-14 1,0-6-2,0-6 0,-5-4-1,-3-3 0,1-2 0,-2 0-11,-9 0 11,7 0 1,-2 0 6,2-5-6,1 3 0,2-3 4,-13-2-8,-12 0-4,-13 0-15,19 0-93,2-5-109</inkml:trace>
  <inkml:trace contextRef="#ctx0" brushRef="#br0" timeOffset="219498.7045">22398 12548 168,'13'-15'264,"-13"12"-227,0 3-37,0 0 8,0 0 41,0 0-9,0 0-27,0 0-12,-6 13 6,-21 13-2,-2 15 3,-15 17 8,-12 21-13,-13 16 2,-5 14-5,3 12 3,0 1-3,13-5 0,11-21 0,9-15-3,11-22-2,9-13 0,5-13-7,4-12-8,9-10 4,0-7-11,0-4 1,0 0-6,9 0-4,6-16 16,-1-4 11,-10-5 2,5 4 0,-7-4-17,3 1 2,0 1-15,-5 14-32,0 1-102</inkml:trace>
  <inkml:trace contextRef="#ctx0" brushRef="#br0" timeOffset="219897.4788">21803 12571 279,'-5'-19'49,"5"15"-11,0 1 21,0 3 8,0 0-27,0-2-11,0 0-13,0-1-7,0 2 5,0 1-5,-2 0 4,2 0-8,-2 0-5,2 11 0,0 28-2,0 11 2,0 8 5,27-2-5,2-3 1,4-11-1,3-9 4,-5-11-4,0-7 0,-2-6-6,0-9-62,-22 0-109,-3 0-151</inkml:trace>
  <inkml:trace contextRef="#ctx0" brushRef="#br0" timeOffset="220497.1367">23354 12695 301,'0'-32'195,"-15"30"-184,-45 2-9,-27 14 26,-21 37 29,-7 20-39,3 23-1,23 19-8,27 7-8,26-2 10,32-5-4,4-18 1,15-16-2,37-16-4,10-22 0,25-20-2,15-21-26,8-4-29,-68-29-52,-13-2-52</inkml:trace>
  <inkml:trace contextRef="#ctx0" brushRef="#br0" timeOffset="220685.0263">22757 13156 384,'0'-14'179,"49"0"-160,56 2-14,31 0 13,0 4-12,-7 8-5,-19 0-2,-26 0-37,-77 0-86,-7 0-200</inkml:trace>
  <inkml:trace contextRef="#ctx0" brushRef="#br0" timeOffset="221650.6404">25017 12189 600,'12'-7'21,"-12"9"-21,0 42 0,-25 24 3,-4 16 5,-4 15-4,2 3-4,-8 2 3,4-5-1,-5-5-2,-3-10 0,1-8-1,4-13 4,7-10-6,6-18 2,17-19-8,-2-16 2,8 0-11,0-21 17,2-30-1,0-27-16,43-23 17,28-28 1,27-23-4,20-13 4,11-1-6,3 11 6,-14 25 1,-22 30 1,-21 28-2,-12 27 0,-18 19 2,-10 19 2,-1 7-4,-12 4 0,9 36-1,3 18 3,-7 22 0,-25 14 0,-2 14-1,-54 6 7,-33-7-8,-17-8 0,-15-19-1,14-22-19,23-24-15,33-17 34,26-14 1,19-3 5,4 0-2,2-10 16,37-15-2,5 2-11,1 7 1,-5 8-4,-11 8 4,-7 0 2,-2 21-8,-2 26-1,-1 13 14,-1 10-6,5 7 6,0-7-10,6-4-3,4-11 0,3-18-1,-3-13-33,-27-24-84,-1-3-190</inkml:trace>
  <inkml:trace contextRef="#ctx0" brushRef="#br0" timeOffset="222147.4007">26643 11165 458,'13'-8'99,"-13"8"-99,0 2-4,0 32 4,0 19 22,-21 15 6,4 10-19,1 1-9,3-10 3,9-11-3,2-9 0,2-12-1,0-7-82,0-30-68,0 0-229</inkml:trace>
  <inkml:trace contextRef="#ctx0" brushRef="#br0" timeOffset="222454.2254">26899 11700 491,'0'0'21,"0"0"-20,0-7 4,0-13-5,-7 3-1,7-4 1,0-1-7,2-1 4,32 1-12,-1 4 12,0 8-1,1 10 4,-7 0 0,-9 6-1,-5 26 4,-11 12-1,-2 13 9,0 4 1,-22 8 4,0-9-11,-5-6-2,9-10 2,3-10-3,4-6-4,11-28-68,0 0-163</inkml:trace>
  <inkml:trace contextRef="#ctx0" brushRef="#br0" timeOffset="224597.376">30593 8983 135,'2'-2'27,"0"2"-11,-2 0 10,0 0 18,0 0-3,0 0-18,0 0 12,0 0-7,0 0-1,0 0-8,0 0-13,0 0 10,0-2 4,4-1 4,1-2-2,-3 1-18,2 1 0,-1 0 7,-3-1-2,0 4 5,0-2 0,0 0-4,0 2 5,0 0-15,0 0-2,0 0 0,0 2-8,0 22 10,0 8 0,0 3 0,-3 1-1,-8-4 2,3-1-1,-8 0 0,5-4 2,0 0-2,-1-8 0,4-4 0,-1-5 0,2-6 0,-4 2 0,4-6 0,3 2-2,0 0 0,4-2 2,0 0 0,-6 0 0,4 0 2,0-2-2,0-8 0,2 2 0,0-4-1,0-4-7,0-2 0,12-4 0,14-4-3,3 2-3,4-2 13,8-1-17,-4 8 16,-3 2 1,1 2 1,-6 5-4,0-1 1,-2 3 3,-4 2 0,-4 2 0,-5 4-1,-1 0 1,-3 0 0,-2 0-1,-1 0-2,-3 0 2,0 0 1,2 0-1,-2 0 1,0 0 0,3 3 0,-7 0-4,6 3 4,2-1 0,-4 0-2,5 2 4,-7-4-2,0 1 0,-2 1 0,0 0-1,2-1 1,-2 7-2,0 1 2,0 7-10,0 10 10,-2 5 5,-15 4-4,-10 2 10,4-6-1,3-3-6,5-6 3,1-4-6,7-9 3,3-5-4,2-5 0,2-2 4,0 0-4,0 0 10,0 0 4,0-4 5,0-22 5,2-9-24,18-4-3,6-1 0,3 1-4,10 0-5,1 3 11,-3 5-15,-1 5 13,-9 10 0,0 7 3,-7-1-2,3 5 2,6-1 0,2 5-2,-2 1 1,-1 0-1,-6 0 2,-8 0 0,-3 0-4,-4 7 1,-3 1-2,8 5 3,-6 0 3,1 1-2,4 1 1,-6-1 0,-3 0-4,0 0 4,-2 0 0,0 4-1,0 4 3,0 2-1,-4 2-1,-10 0 0,-1 0 3,-1 1-1,3-2-1,-1-1 6,1 0-6,4-2 6,2 3-6,-4-4 1,2 2 0,3-7-1,-4 2-2,-3-1-9,7-14-48,-4 1-70</inkml:trace>
  <inkml:trace contextRef="#ctx0" brushRef="#br0" timeOffset="226399.7328">27420 11304 73,'8'-15'324,"-8"13"-276,0 2-2,2 0 34,-2 0-15,0 0-35,0 0-9,0 0-15,0 0 2,0 17-8,0 21 0,0 16-2,0 10 2,0-2 0,-10-9-2,4-13 2,-5-13-3,3-10-14,4-8-10,4-6 2,-2-3-6,2 0 5,0 0 15,0-27-20,4-11 23,19-13 6,8 2 2,10 3 4,-10 9 4,2 15 1,-6 9-8,-5 4 3,-2 8-4,-5 1 0,-1 0-3,-5 0 1,-3 8 2,2 16 0,-4 8 9,-4 0-9,2 0 4,-2-8-4,0-11 2,0-8-2,0-5 0,0 0-24,0 0 8,0 0 9,0-18 5,9-12-9,9-5 11,15-7 11,9 5-7,6 6 1,-15 11 3,-8 15-5,-19 5 18,-4 0-15,5 2-3,-1 24-3,4 14 5,-6 4-4,-4 6 2,0 1 0,0-10-1,2-3-2,5-8 1,1-6-3,11-10-32,-15-14-102,8 0-193</inkml:trace>
  <inkml:trace contextRef="#ctx0" brushRef="#br0" timeOffset="226640.599">28402 11289 518,'17'-22'28,"-13"22"-7,4 0 15,-2 0-7,9 6-24,6 17-4,-6 9 0,-1 8 4,-8 15-4,-6 10 0,0 2 1,-6 4 2,-23-1-4,-19-3 1,-4-5-1,-27-10-20,-8-6-47,52-44-52,-5-2-101</inkml:trace>
  <inkml:trace contextRef="#ctx0" brushRef="#br0" timeOffset="227067.5267">26232 11293 257,'-17'-18'38,"15"16"24,2 1 15,0 1 11,0 0-35,0 0-33,-6 0-2,-2 21-9,-5 21-3,-12 15 20,-2 11-23,0 6 0,5 5-3,7-3 3,15-4-3,2-7 0,40-4-3,14-9-1,15-12-28,7-20-26,-42-20-87,-7-6-165</inkml:trace>
  <inkml:trace contextRef="#ctx0" brushRef="#br0" timeOffset="238008.3303">2389 14253 40,'0'-2'444,"0"2"-444,0 0-18,-4 19 18,-3 7 8,7-3 3,0 0-10,0-6 2,0-2 15,0 1 3,0-1 15,0 7-12,0 13-15,0 17 6,-20 21-7,-11 22 0,-8 11-5,0 7-1,1-11-1,2-16-1,3-12 1,2-13-2,0-13 1,4-12-27,2-19-52,23-17-71,2-7-70</inkml:trace>
  <inkml:trace contextRef="#ctx0" brushRef="#br0" timeOffset="238263.257">2111 14648 270,'19'-76'108,"-14"52"-28,-1 5-13,-1 12-10,-1 2-11,0 5-26,1 0-13,7 3-7,13 35 2,12 24-1,11 26 9,2 9 1,10 2-1,0-18-9,2-12-1,3-18 0,-7-15-22,-10-15-49,-37-21-88,-9-4-121</inkml:trace>
  <inkml:trace contextRef="#ctx0" brushRef="#br0" timeOffset="238608.0934">3704 14584 317,'54'-50'89,"-50"45"-43,-4 2 27,0 3-3,0 0-25,-20 0-23,-20 0-21,-16 0 0,-15 32-1,-9 28-1,-7 26 1,0 21 4,16 5-3,26-15-2,29-22-2,16-19 0,32-16 3,36-13 0,22-17 1,15-10 2,4-8-3,-11-25 0,-18-4-8,-20 0-31,-26 10-21,-34 16-58,-3 7-63</inkml:trace>
  <inkml:trace contextRef="#ctx0" brushRef="#br0" timeOffset="238796.9906">3422 14982 382,'-8'-29'34,"8"9"5,20 3 26,16 8-6,9 3-25,1 6-6,8 0-14,-2 0-9,-4 0-4,-1 3-1,-38-3-53,-5 0-164</inkml:trace>
  <inkml:trace contextRef="#ctx0" brushRef="#br0" timeOffset="239637.6426">5100 14154 496,'4'-20'61,"-4"20"-46,0 20 15,0 49-26,0 33 36,0 35-7,0 17-26,-6 0 1,-8-9-7,-1-20 1,4-32-4,-1-22-3,1-21-21,5-20-16,-2-18-1,2-12-13,4-5 38,2-38-8,0-28 15,4-27 11,32-34 27,15-27-13,14-15-1,9-4 0,8 15-10,0 27 1,3 28 10,-6 25-3,-13 27-4,-5 17 4,-17 20-1,-11 12 1,-13 7-9,-9 12-2,-11 43 0,-2 37 0,-46 27 10,-29 16-4,-16 1-6,-5-15-3,13-20-24,25-31-16,24-25 34,32-27 9,4-13 0,13-5 0,34 0 11,18 0 30,6 0-22,-5 0-12,-1 18 4,-16 18-9,-11 21 3,-11 13 6,-9 12-3,-9 7 11,-7-2-8,-2-10-10,2-19 6,10-20-7,9-24-5,22-14-25,20 0-35,-34-28-70,0-4-170</inkml:trace>
  <inkml:trace contextRef="#ctx0" brushRef="#br0" timeOffset="240716.1964">4707 14279 142,'-20'-21'246,"14"18"-202,3 3 8,1 0 8,2 0 1,0 0-35,0 0-9,0 3-17,0 35 1,0 13 10,0 15-6,9 13-2,-2 7-2,2 7 1,-3 2-1,3 2-1,1-3 0,-2-8-1,1-5 4,1-10-6,-2-10-11,5-15-39,-11-43-51,4-3-119</inkml:trace>
  <inkml:trace contextRef="#ctx0" brushRef="#br0" timeOffset="241397.8993">6400 13607 64,'0'-15'285,"0"8"-205,0 2-6,-5 3-21,5-1 0,0 3-6,0 0-24,0 0-16,-4 39-7,-1 24 0,-2 22 19,1 9-17,-5-6 2,1-10-4,2-16-3,3-15-2,5-17-18,0-16-16,0-12-6,0-2-13,0-12 41,11-33-7,14-14 19,8-15 5,3-9 7,-3 11 4,-2 14 10,-8 24 4,-7 18-8,-5 16 4,2 0-18,3 0 5,4 26 3,-3 12-5,2 8 8,-9 8-5,-3 2-3,-5-1-4,-2-7-2,0-8-12,0-10-32,5-14-39,4-16-60,4 0-161</inkml:trace>
  <inkml:trace contextRef="#ctx0" brushRef="#br0" timeOffset="241790.6759">7258 13733 270,'39'-32'170,"-39"32"-113,0 4-37,-6 31 13,-19 16 27,-2 21-38,6 6-2,0 7-5,6 2-12,1-7 1,12-10-4,-2-10-1,4-18-5,-2-14-30,2-13-23,0-15-36,-2 0 14,-3-20 12,-4-23-69,0-11 114,-4-6 24,1-10 31,4-4 37,1 3 6,7 10-13,0 15 17,0 17-30,0 17-26,0 10-1,9 2-16,11 14 3,9 28 5,-2 16 1,1 7 5,1-3-14,0-8-5,2-10 3,1-14-3,6-14-11,6-14-39,-21-2-91,-3-12-104</inkml:trace>
  <inkml:trace contextRef="#ctx0" brushRef="#br0" timeOffset="242088.5237">7826 14059 416,'15'-2'120,"-15"2"-118,0-5 3,0-2 34,-19-4-29,-1-2-7,-1-2-3,6-4-1,3-6-1,12-1-9,0-1 9,0 1-1,19 7 3,5 9 0,5 10 0,5 0 0,-10 14 7,3 22-7,-12 10 3,-1 10 3,-14 7 4,0-3 4,0-6-9,-14-8-5,-3-14-2,-3-9-33,6-14 2,3-9-35,9 0-62,2-9-91</inkml:trace>
  <inkml:trace contextRef="#ctx0" brushRef="#br0" timeOffset="242558.3277">8397 13694 497,'44'-36'43,"-37"36"-31,0 0 16,2 14 13,4 22 4,1 12-29,-10 8-13,-4 6-3,0-4-1,-12-8-3,-7-11-16,7-17-12,6-13 3,6-9 13,0 0 16,24-31-2,24-15 4,9-13-1,10-6-1,-2 5 2,-7 9-2,-12 19 0,-15 18 0,-4 14-1,-13 0-2,-3 24 3,-5 10 1,-1 0 0,-5-2-1,0-8 5,0-10-7,0-7 2,0-7-19,9 0 8,11-12 11,9-19 0,14-13 6,15-6-4,15-6 10,5 10 11,-2 15-9,-16 27 9,-20 4-2,-16 42-9,-3 21 7,-13 7-10,-1 0-2,-5-4 2,0-13-9,-2-46-4,0-7-117</inkml:trace>
  <inkml:trace contextRef="#ctx0" brushRef="#br0" timeOffset="250842.3417">20459 3595 255,'18'-18'28,"-5"12"-28,0 1 0,3-1-1,-7 3 1,-7 1 0,-2 2-4,0 0-12,0 0-51,0 0-90</inkml:trace>
  <inkml:trace contextRef="#ctx0" brushRef="#br0" timeOffset="253031.1389">5008 3889 279,'0'0'48,"0"0"-36,0 0-4,0 0 17,0 0-10,0 0-5,0 0 11,0 0-10,0 0 3,0 0-8,0 0-3,0-1 7,0 1-4,0-8 11,5-9 2,11-18-8,11-19 2,10-17-13,14-11 0,12-5 0,13-8 0,17-10 0,21-5 0,17-8 0,23 0 0,29-2 0,18-1 0,17 10-3,0 9 3,-19 16 0,-20 12-2,-28 12 4,-24 6-2,-33 13 0,-30 14 0,-26 9 1,-16 9 1,-9 3-2,-3 1 0,1 2 2,-5 2-2,-4 0 0,-2 3 0,0 0-2,0 0-3,0 0 5,-13 0-3,-26-1-9,-15-7-45,-6-1 27,8-1 24,12-2 6,20 2 0,11 0 4,7 3 9,2-2-2,0-3 3,11-4-3,20 0-11,12 2 0,-1 6-2,-4 4 0,-2 4 1,-5 0-6,-3 0 6,-1 0-1,-2 12 2,-5 2 6,5 0-6,-3 6 4,-4 2-4,-3 7 3,-15 14-3,0 13 1,-26 10 4,-23 1-5,1-9-3,29-46-88,9-12-78</inkml:trace>
  <inkml:trace contextRef="#ctx0" brushRef="#br0" timeOffset="254620.2529">8876 1293 234,'16'-4'26,"-14"4"-14,-2 0 40,0 0-2,0 0-25,0 0-3,0 0-10,0 0 3,0 0-11,0 0-1,0 0 4,0 0-3,0 0 3,0 0 5,0 0 0,0 0 11,0-4-7,0 3-15,0-4 2,-4 5-3,-1 0 0,1 0 0,-10 0-7,-6 0 6,-6 0-13,-1 8 6,-2 1 8,2-2 0,2-3 1,-4 2-1,7-2 2,0 0-3,6-2 1,5 0 0,2-2 1,4 0-1,3 0 0,2 0 0,0 0-1,0 0 1,0 0-5,0 0-3,0 0 8,0 2-4,0 2 1,0 9 0,0 6 1,12 13 2,1 11 1,0 7 7,3 5 6,-3 3-10,1-3 1,-1-5-3,-4-4 2,2-7-3,-4-7-1,-3-4 2,-2-7-2,0-4 0,-2-5 0,3-6 0,-3-3 4,0 0-4,0-3 1,0 0-1,0 0 6,0 0-5,0 0-1,0 0 0,0 0 3,0 0-6,0 0 3,0 0-2,0 0 1,5 0 0,-5 0 1,0 0 0,2 0 1,-2 0-3,0 0 2,0 1 0,0 2-3,0-2 6,0-1-3,0 0 5,0 0-4,0 0 6,0 0-5,0 0-2,0 0 5,0 0-5,0 0 0,0 0 0,0 0 2,0 0-2,0 3 0,0-3 0,0 0-2,0 0 2,0 0 0,0 6-2,0 4-4,0 8 6,0 8 0,0 6 0,0 4-1,0 2 4,0 5-2,0-2 0,0 3 3,0 0-3,2 2-1,0-3 1,0-2 0,3 0-1,-3-4 0,0-2 0,2-3 3,-2 0-3,6-1 0,-2-1 0,1 0 0,-1-2 0,2-4 0,-4-4 0,0 0 1,1-6-1,-1-2 0,-2-3 0,-2-2 0,0-2 0,0 0 0,0-1 0,2 0 1,-2 2-1,0 2 0,0 2 0,0-1-1,6 0 2,-6-3-1,0-1 0,0-4 2,0-1-2,0 0 0,2 0 0,0 0 6,-2 0-5,2 0 0,0 0-1,0 0-1,9 0 1,1 0 1,3 0 0,3 0 3,7 0-2,3-1-2,15-12 2,5-3-2,18-4-27,-42 10-65,-6-4-73</inkml:trace>
  <inkml:trace contextRef="#ctx0" brushRef="#br0" timeOffset="255583.7137">9295 1252 232,'2'5'83,"-2"-3"-83,0 0-24,0 0 24,-4-2 0,-5 0 6,3 0-6,-2 0 2,4 0 1,2 0-2,0 0 11,2 0 5,0-2-3,0-12-14,8-2-13,15-6 1,-1 4 11,-1 4-1,-8 5 2,-5 5 1,-8 3-1,5 1 14,-5 0-14,0 0-5,0 8 5,2 18 7,-2 10 11,0 4-12,0-3 3,0 4 0,0-7-8,0-3 0,0-6 0,0-6 1,0-5 0,0-7-2,0-3 1,0-4-2,5 0 1,-3 0 0,13-11 12,6-29 13,6-11-17,4-2-5,-9 4-2,-2 13 6,-6 10-2,-8 10 30,-4 4-20,3 6-7,-5 6 14,0 0 2,0 0-15,0 0-4,0 0-5,0 9-4,0 18 3,0 4 1,0 6 3,0-1-3,6 0 0,10-2 0,-1-3 0,1-6 0,13-6 0,7-9 0,20-10-25,-34 0-71,4-10-95</inkml:trace>
  <inkml:trace contextRef="#ctx0" brushRef="#br0" timeOffset="255799.5904">9917 1354 185,'11'0'133,"-11"0"-71,0 0-32,0 0 43,0 4-57,0 3-16,0 8-4,0 8 4,2 5 2,12 3-2,1-1 2,6-4 0,-4-2-2,1-4-36,-18-20-96,0 0-162</inkml:trace>
  <inkml:trace contextRef="#ctx0" brushRef="#br0" timeOffset="256482.2021">9500 1805 176,'-6'4'93,"-1"-4"-52,0 0-7,0 0-15,3 0-8,2 0 7,0 0 17,0 0 10,-3 0-14,2 0-17,1 0 10,2-11-17,0-3-7,0 3-15,0 1 2,0 5 10,2 5 2,8 0-7,3 0 1,5 0-4,1 6 7,6 10 2,-7-2 4,-5 1-3,-1 7 1,-10 3 0,-2 14 1,0 3-1,-4 0 5,-10-4-5,5-12 2,7-9-3,0-8 1,2-7-1,0-2-1,0 0 3,0 0-1,13-30 6,16-9 2,4-8-6,3 1-2,-3 6-6,-4 6 5,-13 12 1,-1 5 0,-9 12 1,-6 5 1,0 0 6,0 0-4,0 0-1,0 0-3,0 7-7,0 16 7,0 1 5,0 3-4,0 4 3,0-2-2,0 0-1,8-2 2,7-2-3,6-4 0,-1-4 0,7-5-1,4-12 1,-16 0-66,-1-3-125</inkml:trace>
  <inkml:trace contextRef="#ctx0" brushRef="#br0" timeOffset="256880.9987">10144 1927 231,'14'0'61,"-14"0"-52,0 0 11,0 0 53,-7 0-43,-8 0-29,1 0 3,5 0-4,7-2 0,2-6 0,0-2-6,0-4-2,18 4 2,2-1 4,-4 6 2,-3 5-2,-6 0 2,-3 0-11,5 0 4,-5 5 7,1 12 3,-3 7 8,-2 4-6,0 7 3,0 2 1,-9 3 2,-2-4 3,9-4-12,2-5 0,0-9 1,0 0-1,13-6 0,16-5 1,13-7 6,8 0 5,8 0-12,0-12-2,-41 2-103,-12 2-217</inkml:trace>
  <inkml:trace contextRef="#ctx0" brushRef="#br0" timeOffset="257867.5909">9750 2226 297,'4'-14'95,"-2"14"-37,-2 0-13,0 0 27,0 0-59,0 0-10,0 0-5,0 3 2,2 13 0,10 5-2,1-2 2,3 2-15,-5-6-53,-7-12-50,-2-3-38</inkml:trace>
  <inkml:trace contextRef="#ctx0" brushRef="#br0" timeOffset="258024.5021">9870 2412 187,'2'2'15,"-2"-2"12,5 2 25,-3 3-15,3-5-28,-3 7-3,5 0-5,-1 2 0,5 2-1,-6-10-7,-3 1-112</inkml:trace>
  <inkml:trace contextRef="#ctx0" brushRef="#br0" timeOffset="258168.4699">9870 2412 96,'103'134'169,"-103"-134"-122,0 2-15,0 2 42,5 0-61,-3 6-11,2 2-2,-2-9-22,-2 1-114</inkml:trace>
  <inkml:trace contextRef="#ctx0" brushRef="#br0" timeOffset="258748.1375">9872 2877 220,'-17'2'63,"1"-2"-49,3 0-11,-1 0 21,3-2-6,9-6 9,-2 1-3,4 0 4,0-3-15,0-2-9,4-2-4,13-2-4,10 4 4,-6 5-3,-3 4 3,-7 3-6,-5 0-4,1 0 1,0 24 9,-7 8 6,0 8 3,0 4 3,0 0-8,0-5 0,-3-4-2,1-7-1,0-5-1,2-7 0,0-9 0,0-7 0,0 0-1,0 0-1,7 0 2,17-21 3,12-14 11,6-13-10,-2 2-1,-9 4-2,-6 12 0,-14 14 4,-6 10 11,-5 6 16,0 0 9,0 0-20,0 0-4,0 2-17,0 20-4,-10 11 4,2 4 0,-3 2 2,-1-6-1,12-4-1,0-5 2,0-6-3,0-2 1,29-6-3,12-10-12,5 0-62,-23-5-67</inkml:trace>
  <inkml:trace contextRef="#ctx0" brushRef="#br0" timeOffset="259174.9626">10495 2977 220,'8'-2'85,"-8"2"-62,0 0-15,0 0 28,0 6-30,0 19-5,0 4 12,0 5-7,0-3-2,0-7-2,0-6-2,0-6 0,0-7 0,0-2 0,5-3 0,-1 0 3,0 0-1,10-18 25,7-16 17,2-7-43,0 6 4,-5 8-4,-7 14 13,-7 8 13,-4 5-8,0 0-14,0 0-5,2 0-2,8 15 2,-6 2 5,7 4 4,-2-1-3,0-1-6,9-2 6,0-2-6,1-6 1,10-6-1,12-3-38,-26 0-62,1 0-158</inkml:trace>
  <inkml:trace contextRef="#ctx0" brushRef="#br0" timeOffset="259784.1208">11060 2974 229,'10'-2'71,"-8"0"-43,-2 2-22,0 0 37,0 0-26,0 0-6,0 0 6,0 5-8,0 19 29,0 7 12,0 1-30,0 4-12,0-4-5,0-3-2,0-4 3,0-7-4,-2-3 0,0-8-5,0-5-35,2-2-24,-6 0-17,6-2-48</inkml:trace>
  <inkml:trace contextRef="#ctx0" brushRef="#br0" timeOffset="259997.0539">11025 3030 386,'0'-5'58,"0"5"-47,2 0 42,2 0-15,8 0-38,1 10 0,3 10 7,1-1-7,6 1 5,-3 2-2,2-4-3,-2-2 3,1-4-3,-2-6-16,-16-6-103,4 0-156</inkml:trace>
  <inkml:trace contextRef="#ctx0" brushRef="#br0" timeOffset="261048.5992">10551 1105 264,'6'4'55,"-4"-4"-32,0 0 12,3 0 24,-1 0-35,8 0-4,3-7-10,12-5 0,10-4-10,11 2 1,2 0 0,6 7 2,2 2 1,2 5-1,3 0-1,-1 0-4,-4 5 2,-4 12-1,-7 3-4,-5 6 5,-4 7 0,-3 5 0,2 10 1,-4 10 11,3 10-3,-3 16-3,5 13 16,-1 11-8,2 8-8,3 6-4,-2 6 0,7-7-1,-1-6-1,6-11 0,-5-11 0,-1-14 2,-3-5-2,-3-9 0,-9-13 2,-6-12-3,-10-12 1,-3-10 0,-10-6 0,-2-8 3,0-4-3,0 0 10,0 0 9,0 2 13,-2 2-14,-21 0-10,-4 0-3,3 0-5,4 1-7,13-5-52,7 0-128,0 0-155</inkml:trace>
  <inkml:trace contextRef="#ctx0" brushRef="#br0" timeOffset="262194.1797">11531 3414 218,'2'-1'6,"-2"1"2,0 0 22,0 0-11,0 0-13,-16 0-4,-1 0 18,-8 0 14,3 5-11,-12 0 3,3 2-12,-4-2-6,-5-1-7,1-1 0,2 2-2,3-1 0,5-2-9,9-2 10,-2 0 0,6 0 1,-1 0-2,-8 0 1,-4 0 0,2 0-5,-2 0-17,-2 0 15,4 0 0,-2 0 7,12 0 0,1 0 1,3 0-1,1 0 15,6 0-6,-1 0-1,1 0 4,-4 0-5,-3 0-2,-3 0-4,-1 0-1,-8 0 0,-2 0-3,9 0 1,-6 2 2,8-1 0,8-1 4,-4 0-3,3 0 21,1 0-5,-1 0-14,-5 0 7,1 0-9,-1-1 3,1-1-6,-3-2 2,3 4 0,-1-2-2,8 0 5,4-1-3,-3 3 4,5 0 2,0 0 9,-2 0-11,0 0-1,-2 0-3,4 0 1,-5 0-1,5 0 0,0 0 0,0 0 2,0 0-1,0-1 6,0 1 10,0 0-12,0-2 8,0 2-6,0-2-4,0 2 2,0 0-5,0 0 0,0 0 0,0 0 1,0 0-2,0 0 1,0 0 0,0 0-4,0 0 3,0 0-16,0-2 3,0-1-25,0 1-53,0-5-62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4:14:08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 2396 122,'7'-12'0,"-7"5"1,0 2-1,0-1 77,0 3-10,-5-4 0,5 2-13,0 5-31,0-3-21,0 1-2,0 2-2,0-2-1,0 2 2,0 0 2,0 0 1,0 0-2,0 0 1,0 0-3,13 0-4,21 0 6,15-2-1,13-2 4,-4 0-3,5 4 0,-5 0 0,2 0-2,2 0 3,11 0-1,10 0 0,4 6 1,7 0-1,-1-1 0,-1-2 1,-1 1-3,-2-2 4,-4 1-2,-3 0 0,-6 1 2,0 2-2,-2 2 0,1 0 0,10-4-2,9-2 4,6-2-2,3 0 0,-8 0 2,3 0-3,-4 0 1,-1 0 0,-1 0-3,-12 4 4,-7 0-1,-7-1 0,-6 4 1,-5-2-1,3-5 0,10 3 0,11-3-2,13 0 3,6 0-1,3 0 1,-1 0 2,-2 0-4,-7 4 1,-4 0 0,-11 2-3,-3 2 1,-2 1 2,12-2 0,17-2 3,14 0-3,13-1 0,5-1 1,4-1 4,-2 3-5,-7 3 0,-9 4 0,-5 2 5,-1 0-8,2 3 3,8-4 0,5-1-2,14 0 3,6-3-1,7 0 0,6-1 4,1 0-7,-10 2 3,-6-1 0,-16 1-1,0-1 2,-3-1-1,5 1 0,12-4 3,13-2-4,4-1 1,10 0 0,-10 0-3,-6 6-3,-18-1 6,-11 0 0,-7 1 2,-7-3-3,12 2 1,6-5 0,18-2-3,11 0 5,14 0-2,5 0 0,-5 0 1,-8-6-2,-10-2 1,-21-2 0,-9 2-1,-22-3 2,-11 4-1,3-1 4,-3-2-2,9 0 2,14-4-4,7-2 0,1-1 0,7 2 0,-6-2 0,-5 5-1,-6 2 3,-10 2-3,-6 4 1,-2-1 0,-2 3-3,-1-1 6,5 1-3,-3 2 0,5 0 2,-2 0-3,5 0 1,1 0 0,0 0 0,-1-4 0,-1 2 0,2-1-1,10 0 3,2 1-3,1 0 1,3 0 0,-4 1-2,-2 1 3,-3-3-1,-2 1 0,0 2 2,2 0-2,5 0 0,9 0 1,-3 0-3,5 0 2,-7 12 0,9-2-2,2 4 3,14-3-1,2-3 0,-1-2 0,-3-4 0,0-2 0,-10 3 0,-2 4 0,12 0 2,2 4-3,6 3 1,5 0-5,2 4 4,-4 0-12,-15 1 5,-7-2 4,-7-3 2,-5-4-1,9-4 3,2-4 0,0-2-3,5 0-2,-7 0-18,-4 0 17,-21 0 1,-17-2 4,-16 2 1,-18 0 0,-3 0-1,-13 0 2,-6 0-1,2 0 0,11 0 1,12 0 0,17 0-1,10 0 0,1-12-2,-4-4 4,-18 2-2,-17 4 0,-19 4 4,-15 2-3,-2 1-1,-7 2-12,0-3-33,0 0-6,-2-5-168</inkml:trace>
  <inkml:trace contextRef="#ctx0" brushRef="#br0" timeOffset="8966.9252">5604 4981 158,'-72'2'34,"55"-2"-31,1 0-3,-5 0-5,2 0-2,-8 0 7,-6 2 0,-1 4-15,-1 0 4,4 2 8,23-6-12,6-1-65</inkml:trace>
  <inkml:trace contextRef="#ctx0" brushRef="#br0" timeOffset="9469.8547">4948 5029 203,'0'-4'45,"0"4"-35,0-2 7,0 2 39,0 0-16,0 0-14,0 0-4,0 0-21,13 0-2,14 0-2,16 0 3,13 0 17,4-3-13,-7-2 1,-10 1-2,-12 1 2,-12 2-6,-5 1 1,1 0-33,-1 0-8,-1 0-16,-13 0 1,5 0-36</inkml:trace>
  <inkml:trace contextRef="#ctx0" brushRef="#br0" timeOffset="11240.7978">6696 4575 302,'-34'9'74,"34"-9"-51,0 0 0,0 0 10,0 0-18,0 0 12,10 0-20,5 0-3,16 0 2,23 0-5,20 0 18,12 0-12,3 0 1,-8 0-4,-19-2-4,-15-5-24,-21 2-10,-10-3-34,-5-4 4,-11 4-40,0 0-94</inkml:trace>
  <inkml:trace contextRef="#ctx0" brushRef="#br0" timeOffset="11458.6947">6660 4430 361,'-42'-10'71,"42"7"-48,0 2-5,0-2 0,20-1-18,36-2-15,28-2 15,28-6 11,15-4-10,-5-3 3,-3 0-4,-17 3 0,-17 4 0,-19 6-50,-14 4-22,-52 4-20,0 0-28</inkml:trace>
  <inkml:trace contextRef="#ctx0" brushRef="#br0" timeOffset="11808.6621">7893 4250 381,'33'-7'126,"-33"2"-87,0 5-30,0 0 19,0 0 20,0 0-34,0 0-7,5 0-7,17 0-16,22 26 3,33 15 13,18 5 0,13-4 1,-2-5-1,-14-8 0,-26-8-1,-16-8 5,-28-7-4,-13-1 0,-9-5-3,0 5 1,-2 20-7,-50 21 9,-30 20 11,-14 14-11,10-10 8,18-10-8,28-13-4,13-13-30,19-9-79,8-25-21,4 0-101</inkml:trace>
  <inkml:trace contextRef="#ctx0" brushRef="#br0" timeOffset="12794.464">10956 3990 234,'-18'2'78,"18"-2"-12,0 0-15,0 0 25,0 0-32,0 0-1,0 0-7,0 0-9,0 0 8,0 0-16,0 0-15,0 0-4,-7 10 0,-20 40-8,-17 30 4,-18 37 4,-21 15 4,0-6-4,10-11-5,9-20 2,10-14-13,14-14 4,11-16-9,13-13-12,10-11 6,6-15-25,0-8-19,0-4 32,0 0 38,0-9 1,10-25 12,17-16-4,14-16 0,10-8 11,2-6-8,1 2 3,-10 4-3,-15 8 15,-13 9 1,-16 15-21,0 10 21,0 8-2,-16 2-9,-13 0-8,-4 2-7,-3 2-1,12 4 2,3 4 3,15 2-10,4 2-3,2-3-64,0 7-81,0-1-240</inkml:trace>
  <inkml:trace contextRef="#ctx0" brushRef="#br0" timeOffset="13198.2342">10487 3684 393,'12'-14'57,"-10"11"-21,-2 2 9,2-2-17,5-3-22,-1-8-6,19-16 0,2-8 2,6-14 3,-4 2-4,-6 7-1,-10 11 1,-4 15 2,-9 8-1,0 9-2,0 0 0,0 0 0,7 0-6,-1 12-10,10 17 16,8 9-4,3 6 8,2 0-4,0 4 2,0 4 0,0-2-4,-20-38-83,-2-7-138</inkml:trace>
  <inkml:trace contextRef="#ctx0" brushRef="#br0" timeOffset="14207.9954">11326 4421 259,'-15'4'114,"15"-4"-71,0 0-15,0 0 34,0 0-3,0 0-30,0 0-25,0 0-4,15 0-6,18 0 6,19 0 9,10 0-7,3-13-2,-7-4-70,-45 8-48,-10-2-54</inkml:trace>
  <inkml:trace contextRef="#ctx0" brushRef="#br0" timeOffset="14365.0259">11375 4191 512,'-6'-11'47,"6"4"-45,26-3-1,41-7 27,25 3-26,10 4-2,-11 6-16,-62 4-124,-20 0-217</inkml:trace>
  <inkml:trace contextRef="#ctx0" brushRef="#br0" timeOffset="15390.8191">12534 3993 301,'-31'-26'74,"6"5"-23,12 5 18,8 7 13,3 2-41,2 2 4,0 5-18,0 0-14,0 0 4,0 0-17,0 0-3,0 12-1,0 37-16,-2 31 20,-5 29 0,3 9 0,-7-4 6,9-17-5,-3-19-2,3-19-5,2-16-19,0-15 17,0-12-21,0-11-3,0-5 22,0-12 10,-5-41-2,1-33-26,4-31-10,0-25 38,13-8 2,14 7 4,6 18 1,-2 20-2,4 14-4,0 16-1,3 16-2,-1 11 2,11 10 1,0 4 8,6 8-15,-5 5 6,-5 11 0,-6 9-1,-13 1-2,-16 0 3,-4 19-8,-5 34 4,-14 33 4,-30 25 8,-12 14 13,-2-5-13,6-19-3,10-14-4,13-17-1,4-12-3,10-14 0,1-15-62,14-29-80,0-3-91</inkml:trace>
  <inkml:trace contextRef="#ctx0" brushRef="#br0" timeOffset="15746.6932">13680 3296 355,'42'-38'111,"-42"38"-85,0 0-18,-2 17 17,-36 39-17,-20 30 35,-29 36-5,-15 24-25,-12 17 9,11-1-8,17-15-13,26-17 1,25-24-2,33-19-1,2-21-1,58-19-5,41-20 2,28-23 0,13-4-33,3-37 4,-12-14-56,-97 17-52</inkml:trace>
  <inkml:trace contextRef="#ctx0" brushRef="#br0" timeOffset="16340.4054">14605 3333 366,'18'-19'123,"-18"19"-81,0 0-38,0 0 24,-29 45-27,-27 37 4,-18 37 21,-12 22-15,1 6 2,11-13-11,14-17-2,16-16 0,10-14 3,14-19-4,5-16 1,5-18-3,10-14 1,0-10-24,0-10 2,0 0 8,0 0 12,0-34 4,14-26 0,9-21-10,0-10 7,2-4 4,-7 10-1,-7 2 2,-11 11 2,0 7 5,0 9 9,-15 8 3,-5 9 5,-1 4-24,6 9 3,1 5-5,3 4-2,3 5 1,-2 7-18,-1 5-33,9 0-46,0 0-92</inkml:trace>
  <inkml:trace contextRef="#ctx0" brushRef="#br0" timeOffset="19019.9984">14619 4187 406,'4'-2'79,"-4"2"-61,0 0 23,0 0 25,0-3-54,2 3-4,3-2-8,1 2 2,10 0-5,13-3-4,24-6 7,17 0 5,-4-8-5,-5 4-19,-24 2 0,-14 6-33,-19-2-23,-4 6-43,-4-1-93</inkml:trace>
  <inkml:trace contextRef="#ctx0" brushRef="#br0" timeOffset="19184.9042">14623 3993 358,'-29'-19'128,"29"12"-72,0 4-22,13-6-7,32-5-24,26-1 8,14-2-10,2 8-2,-12 7-57,-50 2-39,-12 0-41</inkml:trace>
  <inkml:trace contextRef="#ctx0" brushRef="#br0" timeOffset="19541.7794">15539 3463 576,'13'-18'77,"-9"18"-76,2 0 2,-4 0-3,2 11 0,3 38-7,-3 31-3,-4 20 10,0 8 6,0-5-3,-9-17 2,1-11-5,0-18 2,6-11-6,2-15 4,0-13-51,0-18-54,0-4-72</inkml:trace>
  <inkml:trace contextRef="#ctx0" brushRef="#br0" timeOffset="20827.4665">16540 2931 219,'0'-31'172,"0"24"-123,0 2-5,0 2 14,0 1-21,0 2-6,0 0-28,0 0-1,0 0-2,0 0 2,0 0-5,0 0 3,0 33-15,0 25 15,0 34 0,0 33 13,-14 29 2,-15 18-8,3 4 15,8-1-22,5-18 1,3-23 0,8-16-1,0-20 0,2-17 0,0-17 4,0-18-5,0-16 1,0-10 0,0-11-1,0-2 2,0-3-1,0-4 0,0 0 6,0 0-8,0 0 2,0 0 0,0 0-5,0 0 3,0 0-3,0 0 2,0 0-19,0 0 7,4 0-29,1 0-66,0 0-46</inkml:trace>
  <inkml:trace contextRef="#ctx0" brushRef="#br0" timeOffset="31621.0136">17670 3824 196,'29'-40'27,"-16"13"-6,-1 1 40,-6-2 7,3 1-34,-4-1-10,-3-2 29,-2 9-9,0 5 11,0 6-42,0 8 5,0 2-15,0 0-3,0 0-2,0 6-7,-5 28-13,-10 19 22,-12 12 0,-2 6 11,-2 1-5,-9 0-2,-3-1-7,-3 3 3,-8-8-1,0-6-6,8-10-51,7-10-5,11-12-26,28-28-12,0 0-25</inkml:trace>
  <inkml:trace contextRef="#ctx0" brushRef="#br0" timeOffset="31862.8751">17327 3874 231,'0'-62'70,"0"39"8,0 8-9,0 8 21,0 6-36,0 1-28,0 0-26,0 18-20,40 26 11,18 16 9,15 5 18,1-5-13,-5-9-4,-11-9 3,-4-7-2,-8-8-4,1-6-8,-5-7-102,-34-14-41</inkml:trace>
  <inkml:trace contextRef="#ctx0" brushRef="#br0" timeOffset="32189.6794">18243 3387 237,'18'-77'81,"-9"49"-53,-7 12 8,-2 10 62,0 4-35,0 2-45,0 0-18,0 0-5,13 15-14,14 22 19,6 20 5,10 11 8,1 14 1,-3 10-2,-1 7 13,-11 5-7,-14 5-10,-13-2 4,-2-1-7,-15-5-5,-28-15 1,-5-9 3,-15-14-8,5-8-9,2-11-44,38-44-40,5 0-122</inkml:trace>
  <inkml:trace contextRef="#ctx0" brushRef="#br0" timeOffset="33932.1085">10015 5542 88,'11'0'86,"-11"0"-78,2 0-5,-2 0-3,2 0 10,-2 0 9,8 0-12,3 0 3,7 0 8,17-1-6,19-6 9,21 1-4,23-2-5,14 1-2,8-2-7,18 1-3,19 0 6,18-1-5,39-3 12,29-5-3,45-3 7,26-4-11,21 0-3,13-2-3,-1 2 0,10-6 5,2-11-6,-5-7 1,-12-6-5,-20-1 5,-2 0-7,-11 1 6,-6 1 0,-22 7-10,-38 8-1,-51 8-3,-38 9 15,-39 5-2,-30 3 2,-25 5 0,-21 2 0,-20 3 4,-10 0-4,1 1 4,-4 0-4,7 2 1,12-2 0,8 2-1,6-3 0,-2 0-1,-1 0 0,-9 3-37,-10 0-24,-17 0-33,0 0-45</inkml:trace>
  <inkml:trace contextRef="#ctx0" brushRef="#br0" timeOffset="47486.6838">2994 7139 293,'2'0'58,"-2"0"-39,0 0 7,0-3 7,0 3-12,0 0-13,0 0 14,0 0-1,0 0-7,0 0 3,0 0-14,0 0 2,0 0-4,0 0 0,0 0-2,-2 18 2,-21 20 3,-8 20 7,-9 17-10,-7 15 2,-7 11 4,-6 5-6,-2 1 5,-1-4-2,5-10-3,4-15 2,12-12-3,9-13 0,0-16-3,4-5-14,0-9-2,2-8-13,2-4-8,4-8 11,0-3-13,19 0-19,2-5-71</inkml:trace>
  <inkml:trace contextRef="#ctx0" brushRef="#br0" timeOffset="47816.5519">2340 7386 247,'0'-7'138,"0"7"-110,4 0-18,1 0 27,6 14-29,7 16 14,6 12 7,5 0-13,5 1-2,9 1-14,7-5 3,8-1 3,7-6-5,3-15-2,-51-17-64,-3 0-96</inkml:trace>
  <inkml:trace contextRef="#ctx0" brushRef="#br0" timeOffset="48304.4246">2178 6965 340,'6'2'81,"-4"-2"-80,0 0 8,9-9 38,10-31-26,3-17-15,10-8-1,-3 0-5,-2 7 1,-4 12 0,-10 14 2,-4 15-2,-8 12 1,-1 3 10,-2 2-11,0 0-1,0 0-15,8 24 15,8 8 1,6 6 12,9 0 3,0-3-6,8-6-7,-1-3 2,-1-9-5,-25-17-48,-5 0-104</inkml:trace>
  <inkml:trace contextRef="#ctx0" brushRef="#br0" timeOffset="78077.2836">4014 7615 150,'54'-13'105,"-30"1"-84,-6 4-9,-9 1 19,-4 6-24,-5 1-7,0 0-29,0 0-120</inkml:trace>
  <inkml:trace contextRef="#ctx0" brushRef="#br0" timeOffset="78460.2813">3343 7827 216,'-11'5'204,"11"-5"-162,0 0-39,0 0 18,20 0-7,29 0-10,22 0-3,14-16 0,6-2 1,-1 1-1,-12-3 0,-18 8-1,-18-1-15,-17 5-53,-25 6-52,-2 2-115</inkml:trace>
  <inkml:trace contextRef="#ctx0" brushRef="#br0" timeOffset="78700.2683">3305 7602 399,'-13'-3'103,"13"3"-82,0 0-15,3 0 3,34 0 0,26-5 0,19-11 6,10-6-14,-1-2 1,-9-1-2,-12 6-2,-22 9-25,-48 7-54,0 3-124</inkml:trace>
  <inkml:trace contextRef="#ctx0" brushRef="#br0" timeOffset="80440.7991">4578 7212 403,'7'-15'62,"-7"13"-44,0 2-11,2 0 38,0 0-11,0 0-24,-2 0-9,5 0 1,-3 0-2,7 5 0,4 28 3,10 21 7,2 24 1,-6 10 0,1 7-11,-6-11 6,1-13-6,-2-13 1,-1-15-3,-1-17 0,-1-12-17,-2-9-5,1-5 8,9-9 3,6-29 9,5-12 4,2-4 9,-2 4-5,-2 8 7,-5 8-10,-1 10 1,-4 9-2,-5 7 0,-6 4 0,-6 3-2,0 1 0,0 0 1,0 1-4,11 26 2,3 8 3,3 10 13,4-3-13,1-6 5,0-10-4,0-9-2,-3-8 1,-4-6-5,1-3 5,-3 0 2,7-17 5,9-27 7,2-18-10,5-9 5,-7 3 1,-9 10 0,-7 17 0,-4 16-7,-5 13-3,-1 9 12,-1 0-10,1-1 2,1-4 5,0-9-9,5 0 4,0-1-3,-2 4-1,-5 8 1,-2 3-1,0 3-1,0 0-13,0 0-49,-2 17-65,-7-2-18,-5-1-150</inkml:trace>
  <inkml:trace contextRef="#ctx0" brushRef="#br0" timeOffset="82022.7421">5644 7674 452,'6'-3'109,"-6"3"-95,0 0-12,0 0 29,0 0-3,0 0-25,0 9-6,7 11-3,0 12 6,4 10 6,0 3-4,1-1 3,-4-7-5,3-5-24,5-7-20,-12-24-62,7-1-93</inkml:trace>
  <inkml:trace contextRef="#ctx0" brushRef="#br0" timeOffset="82866.3891">6400 7295 347,'17'-45'27,"-17"38"-19,0 4 41,0 3 20,0 0-51,0 0-18,0 0-3,0 0-3,0 0 6,0 0 4,0 0-2,0 0 4,0 0 1,0 0 6,0 0 10,0 0-16,0 0-2,0 0 5,0 0-6,0 0 1,0 0-5,0 0-8,0 23 6,0 13-3,-13 12 5,-3 2 0,3-2 5,0-5-6,-3-7 1,1-4 0,-8-9-2,-4-6-16,5-11-26,-1-6-11,2-12-4,7-32 33,12-17 3,2-11 23,0-1 6,29 8 3,4 14-1,0 14 6,6 9-1,-1 8 2,-3 8-7,-4 3-2,-2 8 14,-4 1-17,-6 0 8,-5 17-10,-7 27 0,-7 25 23,0 19 18,-13 10-23,-20-2-5,1-11-14,3-19 1,7-11-1,1-18-14,6-9 5,6-12-1,4-8 5,3-5 4,2-3-17,0 0 10,0 0 5,0-13-15,23-13 18,12-16 0,10-14 1,6-10 3,3-5-3,-1 3 0,-6 8 1,-14 16 0,-15 16 4,-5 17 8,-10 9 0,-3 2 12,0 0-13,0 0-5,0 0-8,0 31-7,0 19 7,-16 17 17,3 6 5,6-2-14,7-14-8,0-14-1,20-11-3,30-12-6,10-16 1,11-4-43,-42-7-74,-9-18-64</inkml:trace>
  <inkml:trace contextRef="#ctx0" brushRef="#br0" timeOffset="83048.2899">7224 7622 446,'9'14'12,"-7"2"-3,2 10 21,8 11 38,-5 9-52,1 3-11,0-5-2,-2-3-3,1-9-23,-7-28-116,2-4-198</inkml:trace>
  <inkml:trace contextRef="#ctx0" brushRef="#br0" timeOffset="83250.172">7338 7648 532,'0'-20'19,"15"7"-17,35-5-2,10 0 8,9 3-6,9-1 1,-5 0-3,-2 0 0,-13-1 0,-15 1-60,-43 12-55,0-1-74</inkml:trace>
  <inkml:trace contextRef="#ctx0" brushRef="#br0" timeOffset="83416.0751">7625 7339 323,'-22'-11'189,"22"11"-165,0 0-20,0 0 13,0 26-17,0 23 1,0 19 9,3 9-6,-3 3 3,0-8-7,0-16-18,0-48-74,4-8-70</inkml:trace>
  <inkml:trace contextRef="#ctx0" brushRef="#br0" timeOffset="83874.9442">8098 7069 559,'13'-29'25,"-13"29"-23,0 0 10,7 20-4,0 30-8,4 17 0,2 17 8,-1-5-7,-4-8-1,6-17 0,-5-17-16,-3-18-14,5-12-20,1-7 4,5 0 22,8-26 23,6-21 1,7-13 8,-2 5 2,-5 14 7,-7 17-5,-8 19-10,-5 5-2,3 0-11,1 21 11,1 13 9,-5 6-2,-5-2 2,-6-8-2,6-11-7,-4-14-3,0-5 1,2 0 2,11-12 9,10-33-2,18-18 1,17-24-5,9 8 9,-2 11-6,-7 22-6,-13 27-1,-16 19-4,-2 16-41,-29 16-104,0 4-23</inkml:trace>
  <inkml:trace contextRef="#ctx0" brushRef="#br0" timeOffset="84210.7837">9043 7464 491,'5'10'57,"-5"-10"-43,-5 0 18,-11-4-29,3-5 2,5 3-5,2 3 0,6-2-2,0-1-11,0 0 4,21-2 3,10-2 4,0 4 1,-6 4 1,-7 2-3,-7 0 3,-7 0-7,-4 24 6,0 18 1,-31 16 27,-15 8-11,-4-3-10,15-11-6,12-10 0,17-12-4,6-6 0,0-6 4,11-4-3,24-7 3,17-7 0,14 0-12,6-19-29,6-16-22,-56 12-62,1 0-152</inkml:trace>
  <inkml:trace contextRef="#ctx0" brushRef="#br0" timeOffset="84816.4637">9917 7031 552,'20'-32'24,"-20"32"-17,0 0 34,0 3-26,0 35-15,-22 18 0,-11 14 4,-8 2 5,1-11-8,3-13 2,3-20-3,12-12-7,-1-12 1,8-4-2,3-9-2,10-26-2,2-17-19,2-12 25,36-7 5,7 3-10,-1 12 11,-1 16 0,-12 18 0,-2 11-2,0 11 4,-2 0-2,-1 17 1,-3 31 0,-15 16 10,-8 18 15,-2 15-20,-33 5 5,-5-4-7,0-8-1,7-17-3,6-15 0,4-22-6,15-14 6,2-15-4,6-7 4,0 0-12,14-12-10,36-34 9,12-26 13,18-23 4,0-4-4,-9 7-3,-2 17 3,-17 24 8,-19 21 1,-10 16-1,-15 10 7,-8 4 9,0 0-24,0 14-5,0 36 5,0 22 11,-19 14-3,-4 0-3,9-8-3,14-15-2,0-13 0,0-12-5,29-17-22,14-15-24,15-6-60,-31-9-62,-1-14-116</inkml:trace>
  <inkml:trace contextRef="#ctx0" brushRef="#br0" timeOffset="85178.3311">10804 7586 33,'29'0'327,"-29"0"-314,0 0-11,0 0 82,-4 0-61,-16 0-22,-3-3 5,4-5 5,9-3-3,10-7 1,0-8 2,16-4-11,22-3-17,5 5 9,-8 10 8,-6 14-8,-14 4 8,-1 0-5,-3 13 5,-9 14 16,-2 14 10,0 10 5,-18 9-5,-24 9-10,-12-2-3,10-7-7,4-9-5,20-7-2,18-6-1,2-8 2,4-5-2,25-11 4,15-5 7,6-9 11,1 0-14,0-3-3,-4-14-3,-9 5-32,-34 5-45,-4 2-117</inkml:trace>
  <inkml:trace contextRef="#ctx0" brushRef="#br0" timeOffset="86579.3716">11498 7457 154,'-21'18'388,"21"-15"-369,0-2-19,0-1 1,14 0 16,43 0-16,28-9 3,25-12 0,6 1-4,-7 4 0,-8 2-1,-22 4 3,-23 4-3,-16 2 1,-22-1-85,-18 2-41,-4-3-124</inkml:trace>
  <inkml:trace contextRef="#ctx0" brushRef="#br0" timeOffset="86789.3869">11934 7115 420,'-15'-15'146,"15"15"-133,0 0-13,0 0 22,0 4-11,0 38-7,0 24-1,0 18 12,11-1-13,2-5-1,-1-10 1,1-11-2,-4-8-29,2-14-30,-11-35-65,0 0-68</inkml:trace>
  <inkml:trace contextRef="#ctx0" brushRef="#br0" timeOffset="87329.1671">12634 6745 499,'43'-40'77,"-43"40"-66,0 0-10,0 0 43,2 0-39,9 30-5,5 26 0,8 25 10,-4 21-4,3 12 4,-6 5-7,-1-1-2,-3-10 1,3-12 0,-7-19-2,-5-21 0,-4-18-1,0-16-6,0-12-16,0-10-7,0 0 20,-2-12 5,-11-25-5,1-14-1,12-16-1,0-6 11,27 1 1,18 6 0,11 14 1,13 11 1,14 11-2,8 10 0,7 9 0,-13 10-3,-23 1 3,-20 0-8,-15 20 7,-10 6-1,-5 8 2,-12 3 13,0 7 1,-18-4 16,-20 5-14,-8-7-4,-12-1-2,-8-5-10,4-6 4,4-5-4,5 0-5,8-8 2,12-1-20,4-3-13,9-7-32,20-2-67,0 0-50</inkml:trace>
  <inkml:trace contextRef="#ctx0" brushRef="#br0" timeOffset="87814.9709">12476 8104 346,'0'0'79,"52"0"-74,25 0-1,31-9 49,8-3-27,11 0-19,2 2 8,-5 0-12,-12 2-3,-18 2 0,-30 1-10,-64 5-80,0-1-90</inkml:trace>
  <inkml:trace contextRef="#ctx0" brushRef="#br0" timeOffset="88751.7164">8163 8293 165,'31'0'95,"9"0"-95,20-2 7,16-10 31,11-4-13,7 0-10,-7 2-7,-14 4-7,-17 4 8,-16 3-9,-13 0 0,-11 0 0,-5 3-40,-5 0 2,-2-1 12,-4 1-13,0-4-115</inkml:trace>
  <inkml:trace contextRef="#ctx0" brushRef="#br0" timeOffset="89525.5974">4741 8456 229,'22'0'101,"7"0"-99,15-10 0,17-6 42,15 0-10,11 0-14,7-1 0,-5 0-14,-10 2 1,-14 8-4,-11 1-2,-17 2 1,-8 2-2,-10 0-3,-13 2-3,-4-3-13,0 3-21,10 0-27,-12 0-40</inkml:trace>
  <inkml:trace contextRef="#ctx0" brushRef="#br0" timeOffset="147490.3027">19654 11339 180,'-11'-2'23,"-4"2"-21,-10 0-2,0 0 9,-4 9-2,9-4-2,3-1 14,7-1-2,6-1 16,4-2 13,0 0-16,0 0-7,0 0-12,0 0-4,0 0-4,0 0-2,7 0-1,15 0 3,7 5-2,6 6 3,17 1-4,10 4 1,32-6 12,28-5-6,46-5 10,44 0-10,39 0-5,46-18 0,31-4-2,15 3 0,16 1 0,11 4 0,14 4 0,5 3 0,-3 7-4,-12 0 3,-1 0-2,1 0 3,0 0-2,-8 0 1,-7-4 1,2-7 0,7-8-29,-3-7 11,1 4 7,-3 4 11,5 8 0,1 10 0,-11 0-2,-14 0-36,-35 0-19,-28 0 55,-26 0-31,-35-12-13,-26-18 46,-22-2 52,-29-2-46,-28 5 0,-16 4-6,-22 11 24,4 7-23,-10 6 0,1 1-2,-1 0 0,-7 0 1,1 1 9,-7 4 9,-9 1 15,0-3-1,-9 4 2,9-3-10,2 1-24,3-1 2,15 3-2,0-2 3,9 0-2,-5-3-1,-12-2 1,-10 0-2,-13 2 3,-5-2-2,-4 2 5,-6-2-2,-8 3-4,-3 4 1,-8 1-19,-4 9-36,-9 2-31,-20-12-18,-14 2-12</inkml:trace>
  <inkml:trace contextRef="#ctx0" brushRef="#br0" timeOffset="148742.0237">19362 11652 145,'-18'-38'25,"18"20"8,0 4-21,0-6 9,0-2-10,16 0 11,-1 1 0,3 6-8,-5 5 6,-1 3-5,-3 4-14,-5 3 4,-4-2 3,2 2 1,0-2 5,-2 2-4,0 0 6,0 0-1,0 0-7,0 0 5,0 0-13,0 0-7,10 27 7,3 43-7,-7 47 7,1 57 26,-7 46-5,0 34 3,0 25-14,3 22-4,25 4 0,13 5-5,15 15 2,6-2 3,7 14-2,0 0 1,-5-11-5,-6-10 2,-13-34-2,-9-27-6,-21-24-21,-10-33-6,0-24 4,-5-23 24,0-29 3,0-17 2,4-11 1,13-12 0,8-11-2,-7-10 1,5-11 0,-10-6 4,-3-11-4,0-11 1,1-7 3,-9-4-4,0-8 11,0-3-1,0 0-4,8 0-6,12-2-9,2-17-19,12-11-28,-27 11-47,-4 7-122</inkml:trace>
  <inkml:trace contextRef="#ctx0" brushRef="#br0" timeOffset="149597.8852">23018 11771 258,'0'-42'14,"0"30"11,0 7 4,-5 3 17,5 0-8,-2 2 4,2-1-20,0 1-11,0 0 4,0 0-10,0 0 2,0 0-2,0 19-2,13 16 19,12 15-14,-7 22 6,2 34 1,0 38-11,-14 45 9,-6 46 0,0 38-11,0 18 7,0 1-9,0-19 0,0-35 3,16-35-1,20-39-2,-3-28 0,-2-31 2,-6-23-2,-7-20 0,-5-20-3,-4-18-1,-7-15-6,-2-8 10,3-1-1,-3 0-9,2 0-14,5 0-20,-3-10 4,5-12-5,-5-7 0,-2-3-1,-2 18-36,0-3-58</inkml:trace>
  <inkml:trace contextRef="#ctx0" brushRef="#br0" timeOffset="150421.5397">20992 14328 293,'-56'0'4,"56"0"-4,17 0-19,35-9 19,19 1 32,28 1 18,28-1-18,33-4-11,41-9 16,53-9 6,49-14-8,54-14-13,46-14-16,23-16-6,10-5 3,4 3-1,-14 11 0,-36 21 0,-31 16 5,-32 11 11,-22 4-18,-23-4 4,-49-6-9,-54 4 10,-63 8-5,-56 11 3,-33 7 7,-14 7 4,-10 0-12,-3 0-1,2 0-1,7 0-4,-3 0 4,3 0 0,0 0 2,-2 0 0,-3 0-2,-4 0 0,2 0-3,-2 0 4,0 0-2,0 0 0,0 0-5,0 0 5,0 0 1,-2 0 0,-4-15-3,-13-3 2,0-7-3,-8-5 1,-6-3-9,-8-6 6,-3 3-3,1 4 5,12 10-1,11 8 5,11 7 2,9 4-2,0 1-1,0 2 0,0 0-13,14 0 3,17 24 7,11 10 8,7 5-3,3-8 4,-4 0-4,-10-4 2,-7-4-3,-6-2 0,-9 5 8,-3 11-6,-13 18-1,0 28 1,-38 24 1,-31 11 20,-24-4-21,-8-18-2,3-26-9,67-65-107,6-5-134</inkml:trace>
  <inkml:trace contextRef="#ctx0" brushRef="#br0" timeOffset="151810.1401">24295 11622 151,'22'-21'45,"-15"12"-17,0 6-18,0-2-1,-5 5 16,0 0-5,0 0-5,-2 0-3,2 0 8,3 0 11,-5 0-1,0 0-15,0 0 4,0 0-6,0 0-6,0 0 6,-11 0-11,-12 14 5,-10 16-2,-9 9-1,-3 1-2,-1 1-2,-8 5 0,0 6 0,-6 0 3,-2 14-3,-9 9 4,-8 9-3,-1 14 8,-14 6-6,-10 7 0,-23 12 9,-12 7-9,-8 4 2,5-1-5,10 1 2,19-7 2,16-5-4,20-8 0,8-3 5,-3 0-2,3 0 5,-2-1 1,-3-4-9,5-7 8,5-11-8,1-7 0,3-12 0,2 0 0,-2-9 0,4-4 0,-2-2 2,2-4-1,5 1-1,4 0 0,3 3 0,1 3 1,1-3-1,1-4 0,8-4 1,4-4 4,2-4-5,12-5 2,4-10-2,4-5 2,0-4-2,3-1 0,-5 1 1,2-2 0,-6 2 0,2-2-1,-3 0 1,3-4 1,5 0-2,-4-4 0,8-2 2,2-2-4,0 0 2,0 0-8,0 0-25,0-4-26,10-10-42,-2-6-76</inkml:trace>
  <inkml:trace contextRef="#ctx0" brushRef="#br0" timeOffset="152602.9688">22947 12784 83,'-25'0'50,"10"0"1,-1 0 2,5 0 7,-1 0-13,8 0-22,4 0-17,0 0-4,0-3 4,0-1-4,4 4 9,21-2-1,18 0-3,1 1 17,14-6-14,4 1 3,3 0-2,-1 0-3,-3 0 1,-14 0-9,-7 2-1,-11 2 4,-11-1-2,-12 0-3,-1 3 0,-5-2 3,0 2-1,0 0-2,0 0 1,0 0-2,0 0 5,0 0 1,0 0-2,-25 0-1,-4 5 1,-15 10 1,1-1-4,5-4 0,18 0 0,7-4-10,11 2-50,2-8-50,0 0-56</inkml:trace>
  <inkml:trace contextRef="#ctx0" brushRef="#br0" timeOffset="153202.8096">21522 12874 194,'-47'0'37,"36"0"-31,9-16 6,2-7 27,0-5-12,27-4-16,6 3-7,7-3-1,1 5 2,1 5-4,0 6 3,-4 6-3,0 5 0,-9 5 7,-14 0-6,-3 23 2,-12 17 12,0 21-6,-27 11 20,-18 16 1,-12 3-14,-9 6 4,6-3-14,7-10-1,15-13-2,12-15-2,10-17 0,11-20-2,5-9-3,0-10 0,42 0 3,23-32 3,22-14 8,14-12-10,-1 2 5,0 8-6,-11 12 0,-4 13 0,-16 9 0,-20 7-7,-11 0-39,-38 7-58,0 0-127</inkml:trace>
  <inkml:trace contextRef="#ctx0" brushRef="#br0" timeOffset="171443.7063">24230 11543 141,'14'-9'8,"-7"4"-6,-5-1-2,0 3 0,-2 1 0,0 2-19,0 0-42,0 0 15</inkml:trace>
  <inkml:trace contextRef="#ctx0" brushRef="#br0" timeOffset="171660.6192">24230 11543 66,'25'-21'66,"-25"21"-35,0 0-2,0 0 0,0 0-13,0 0-11,0 0-5,0 0-6,0 0-7,0 0-48</inkml:trace>
  <inkml:trace contextRef="#ctx0" brushRef="#br0" timeOffset="172282.4001">24168 11667 105,'0'0'75,"0"0"-57,0 0-1,0 0 11,0 0-1,14 0-22,12-13-3,10-6 22,8-6-1,8-1-8,-4-3 2,6 0-14,2 0 3,0-3-6,-2 1 0,-8-2 4,-6 0-3,-6 0 0,-1 8-1,-4 0 3,0 3-1,3 5 6,-11 0 0,4 5 4,-7 2-6,-7 3 6,-7 0-5,-2 5-4,4 0 9,-6 2-8,0-2-4,0 2 3,0-2 1,0 2-4,0-3 3,0 3-1,0 0 0,0 0 0,0 0 0,0 0 3,0 0-5,0 0-3,0 0 0,-27 5 3,-16 23 1,-17 12-1,-11 10 2,-10 6-2,6 2 1,5-3-1,13-7 0,14-8-3,7-8-32,36-30-66,0-2-129</inkml:trace>
  <inkml:trace contextRef="#ctx0" brushRef="#br0" timeOffset="182624.989">24697 11606 86,'-25'73'8,"7"-23"-1,1 0-7,3 0 0,7-2-24,5-7 9,2-2 3,0-32 1,0-7-1</inkml:trace>
  <inkml:trace contextRef="#ctx0" brushRef="#br0" timeOffset="182804.8875">24589 12579 169,'0'70'33,"9"-39"-12,11 4-2,1 5-12,-8 1-3,-9 6 0,-2 6-4,-2 2-8,0-35-51,0-6-105</inkml:trace>
  <inkml:trace contextRef="#ctx0" brushRef="#br0" timeOffset="183022.7666">24808 13601 176,'6'81'52,"-6"-47"-10,0-3 30,0 4-37,0-1-23,12 6-7,1 0-3,3 3-2,-3-2 0,1 1-5,-10 0-17,0-1-31,1-5 14,-3-6 15,2-6-3,6-10-11,-4-14-32,3 0 26</inkml:trace>
  <inkml:trace contextRef="#ctx0" brushRef="#br0" timeOffset="183757.5133">23881 12412 12,'0'-15'194,"0"8"-152,0 3-2,0 1 20,0 0-5,0 3 1,0 0-15,0 0-18,0 0-9,0 3-14,-8 23 0,6 18 0,0 14 2,2 10-2,0 4 0,0 6-21,0 0-7,10-2-48,-8-5 19,2-9-8,3-3 1,-1-10 21,6-7 6,-1-12 13,-3-4 16,0-4 8,-6 0 42,-2 7-2,0 1-7,0 0 0,0 6-7,0 0-2,0-1 3,0 2-23,0-2 1,4-1-2,5-1-2,7 2-2,8-3-5,-4-4-42,-9-23-6,-6-1-55</inkml:trace>
  <inkml:trace contextRef="#ctx0" brushRef="#br0" timeOffset="183879.4877">24037 13840 200,'0'23'75,"0"-12"-53,-7 5 21,5 6-12,2 7-10,0 2-15,0 5-6,0-26-33,0-2-184</inkml:trace>
  <inkml:trace contextRef="#ctx0" brushRef="#br0" timeOffset="184386.3728">22249 13377 84,'0'34'154,"0"-10"-124,0 3-14,0-1 4,0-6 1,0 6 2,0 6 4,0 3-8,0 11-1,0 3-7,0-3-11,0 0-7,2-9-44,0-30-66,0-7-89</inkml:trace>
  <inkml:trace contextRef="#ctx0" brushRef="#br0" timeOffset="184567.272">22324 13926 381,'0'10'24,"0"2"-21,0 11 5,0 10 25,0 10-16,0 3-15,0 0-2,12-5-24,-8-28-48,-2-6-58</inkml:trace>
  <inkml:trace contextRef="#ctx0" brushRef="#br0" timeOffset="184710.2177">22392 14404 358,'2'16'49,"-2"-14"-45,2 3-3,7 7 11,-5 3-12,-2-7-6,-2-2-112</inkml:trace>
  <inkml:trace contextRef="#ctx0" brushRef="#br0" timeOffset="185189.9213">21235 14258 156,'0'0'195,"0"0"-167,0 0-8,0 17 22,0 17 12,-5 2-36,0 5-15,5-4 0,0-1-2,0-1-2,0 0 1,0-3-9,10-3-25,-1-3-30,-7-24-16,0-2-47</inkml:trace>
  <inkml:trace contextRef="#ctx0" brushRef="#br0" timeOffset="185333.8307">21248 14717 107,'0'32'107,"-9"-9"-80,5 2 3,-1-3 24,0 0-7,5-2-28,0-2-14,0 0-5,0-2-46,0-14-64,5-1-83</inkml:trace>
  <inkml:trace contextRef="#ctx0" brushRef="#br0" timeOffset="185443.7769">21219 15112 39,'-4'21'242,"4"-14"-226,0-3-16,0-3-37,0-1-34</inkml:trace>
  <inkml:trace contextRef="#ctx0" brushRef="#br0" timeOffset="186480.2785">23601 12941 204,'-6'17'54,"6"-13"-48,-2 5 21,0 0 22,-9 3-16,-3 5 8,-3 3 0,-19 3-14,-9 0 8,-13-2-18,-13 1-6,-14 0-7,-2-3-1,0-10-2,0-5-1,5-4-4,10 0-2,10-22-11,9-12 9,8-7 8,9-5-6,7 1 6,7-2-2,7 3-5,5-2 1,10-2-4,0-2 6,23-4-14,14 0-5,11-3 11,3 6-6,14 7-9,-3 8 26,7 12-9,5 9 8,1 13 1,6 2 2,-4 10 1,4 26 0,-8 14 2,-5 8 4,-18 7-8,-14 4 8,-14-6-1,-13-3-4,-9-2 9,0-2 3,-15-3-3,-16 0 11,-7-7-17,2-2-2,-6-9-1,-8 0-1,2-9 0,-8-8-2,2-7 2,8-8-4,3-3-16,12 0-31,29 0-30,2 0-45</inkml:trace>
  <inkml:trace contextRef="#ctx0" brushRef="#br0" timeOffset="196477.9353">5559 8383 58,'6'0'43,"-6"0"-39,0 0-4,0 0 1,0 0-1,0 0 5,0 0 9,0 0-9,0 0 4,0 0 4,0 0 16,0 0-4,0 0-13,0 0 5,0 0-3,0 0-1,0 0 6,0 0-14,0 0 6,0 0-1,-4 0-10,-5 0 9,-1-5-2,-4-1-6,-1-1 5,-6 2-5,-1 3 8,-5 2-7,-9 0 2,-6 0-4,2 2 0,-7 12 2,2-2-1,1 0 0,2-3-1,-5 0 5,-3-1-5,0-2 6,3-4 2,-2 2-5,8-1 7,-1-2-7,9 0-2,0 4-1,-1-1 1,0 4-1,1-2 0,-3 2 1,1-2-3,-1-4 4,3 3-2,0-4 0,1 1 2,3-2-2,0 0 0,2 0 0,3 0-1,-1 0 2,8 0-1,1 0 0,5 0 2,7 0-2,-2 0 2,2 0 12,2-8 9,0-10-15,-3 2 1,3-6-7,-2-4 4,0 2-4,0-6-2,4-3-6,0 1 5,0 0-2,0-4 3,0-2 0,0-2 3,0-3-3,0 2 0,0-5 0,0 0-2,6 0 2,2-2 0,3 1-2,1 5-16,-6-3 18,1 7-2,-5-1 2,0-2-2,-2 4 0,0 2 2,0 2 0,0 2 3,0 3-4,0-2 1,0 4 0,0 0 0,0 1 1,0 4-1,-4 1 0,-3 3 0,5 5 0,-2-1 0,4 3 0,0 3 0,0 2 0,0 1-4,0 0 1,0 1 6,0 3-2,0 0-1,0 0 1,0 0-4,0 0 0,0-2-3,0-1 4,25-4 1,10-2 1,9-2 0,1 1 0,2-4 0,-2 0 0,3-4 0,-1-1-1,-5-2 3,8 2-3,-4 1 1,6-1 0,8 1-2,4 0 2,7-2 0,10 0-1,4 0 3,2-4-2,2-1 0,-5 0 1,-10 1-4,-9 2 4,-9 3-1,-7 3 0,-7 2 2,-2 5-3,1-1 1,-2 3 0,8 1-3,-4 3 4,-6 1-1,-10 2 0,-14 0-3,-8 0 2,-5 0-3,0 0 4,0 0-2,0 0 3,0 4-1,0 20 0,0 12 4,0 11-4,0 13 1,0 15 0,0 11 2,0 15-2,0 9 3,-18 6-2,-11-2 3,-2-7-3,4-13-2,2-13 1,10-14-1,1-11 1,10-11-1,-2-9 0,-1-6 2,1-2-2,-4-2 0,4-4 0,-1-3-1,3-5 1,2 1 0,2-5 0,0 0 2,0-4-3,0 0 1,-6 0 0,6 2-1,0 0 3,0 4-2,-2 0 0,2 2 2,0-4-3,0-2 1,0-2 0,0 1-2,0-2 2,0 4 0,0 1 0,0-1 3,0 2-3,0 3 0,0-6 0,0 1-2,0-4 3,0 1-1,-2-2 3,-4 4-2,-5 2 3,-3 3 12,-1-4-4,-1 1-7,3-2-3,6-6-1,2-2-1,3 0-3,0 0-17,-3 0-68,1 0-97</inkml:trace>
  <inkml:trace contextRef="#ctx0" brushRef="#br0" timeOffset="198914.3553">9079 8263 132,'20'-3'0,"-5"-1"0,1 1-5,-3 2 5,-1 1 0,-5-3 0,-1 3 0,-2 0 5,1 0 9,-3 0 12,-2 0 3,0 0-4,0 0 8,0 0-2,0 0 2,0 0 0,0 0-14,0 0 3,0 0 4,-9-4-11,-8 1-8,-8-4-5,-6 5 0,-12 0 6,-11 2-7,-8 0-1,-11 0 0,-12 0-2,-6 0-4,-3 0-1,3 9-2,10 0 9,10-1-3,15-2 3,12 1 0,4-3 1,6 1 0,1-1-1,-1 1 0,5-2 0,0-1 3,0 1-3,2-1 0,-1 0 0,8-2 0,2 1 0,5-1 0,4 0 1,-3 0 1,4 0-2,1 0 2,0 0-2,0-13 11,1-10-7,-1 0-2,1-2-2,3 2 1,3 0-2,0-1 1,0-4 0,5-6 8,12-8-7,6-2 2,-1-8 4,-4 2-5,0-1 6,-1 1-6,-3 3 1,-3-2-2,1-1-1,-2-1 0,3 2-1,6 1 4,1-1-3,-3 2 0,-1-2 0,-5 0-3,-2-1 3,-4 3-4,-3 0 3,-2 1-2,2 5 3,5-2-2,4 3 4,0-4-6,2 0 2,1-2 1,-7 3-2,-3 4 5,0 3-5,-4 7 3,0 3 0,5 9-2,-5 0 2,0 0 0,0 0 0,0 2-3,0-4 3,0 3 0,0 0 1,0 0-1,0 4 0,0 2 0,0 3-1,0 4 3,0 1-2,0 2 0,0 0-1,0 0-2,0 0-3,0 0-14,0 0 17,0 0-5,0 0 2,0 0-6,20 0 12,18 0 4,13 0-4,12 0 0,8 0 0,11 10 0,3 8 0,13-3 0,2 4 1,8-3-1,-2-5 2,-3 1-2,-11-1 0,-19 1-2,-22-8 2,-11 1 0,-24 0 2,-3-1-4,-11 0 2,-2 0 0,9 0 0,-4 1-2,4-2 2,-3 3-1,5 5-2,1 2 2,-1 7-2,-7 7 0,-2 5 1,-2 8-7,0 7 8,0 12 1,-13 5 5,-3 12 0,-3 10-5,-4 6 1,6 9 5,-8 4-6,9-3 5,-1-6-2,-6-9-3,7-4 6,1-5-5,-1-7 0,3-9 4,-1-10-5,1-8 3,5-10-2,0-8 0,2-10 2,-1-4-2,3-5-1,0-4 1,-1 1-1,0 1-19,3-5-44,0 0-102</inkml:trace>
  <inkml:trace contextRef="#ctx0" brushRef="#br0" timeOffset="231841.0121">5450 8414 89,'0'0'74,"0"0"-45,0 0 1,0 0 1,0 0-14,0 0-8,0 0 1,0 0 1,0 0-8,0 0-2,0 0-1,7 0 2,14 0 5,18 0 14,3 0-10,5 0-3,-3 0-6,-1-4-1,-15 4 3,-7 0-4,-13 0 0,-2 0 1,-6 0 1,0 0 4,0 0 15,0 0-8,-12 0-5,-5 0-8,-6 0 0,-2 0 1,5 0 1,-2 0-2,4 0 1,5 0 0,4 0-2,6 0-1,3 0-3,0 0-13,0 0-17,14 0 10,13 0 14,0 0 11,1 0-2,-5 0 2,-7 0-4,-16 0-12,0 0-98</inkml:trace>
  <inkml:trace contextRef="#ctx0" brushRef="#br0" timeOffset="238710.411">13976 7594 204,'-17'2'20,"10"-2"-7,2 0 5,-4 0 34,3 0-17,-3 0-11,0 0-8,2 0 17,-4 0 10,7 0-18,-1 0-4,5 0 4,0 0-3,0 0-2,0 0-11,16 0-5,28-9 2,16-3-2,21-2-4,-3 3 5,4 0-5,-10 5 1,-12 5-1,-7 1 0,-19 0-21,-8 0-29,-26 0-33,0 0-66</inkml:trace>
  <inkml:trace contextRef="#ctx0" brushRef="#br0" timeOffset="238924.2923">13916 7361 354,'-22'-4'52,"22"1"-44,0 2-6,29-1 23,26-2-4,21-1-17,7 3 1,1-3-5,-10-2-1,-1 0-29,-50 1-75,-9 2-136</inkml:trace>
  <inkml:trace contextRef="#ctx0" brushRef="#br0" timeOffset="239461.9881">15396 6982 141,'27'-20'66,"-27"20"-23,0 0 16,0 0 3,0 0-25,0 0 0,0-2 11,0 2-2,0 0-11,0 0-6,0 0-17,0 0-3,0 0-3,0 0-4,0 0-3,0 0 1,0 0-4,-13 40 2,-30 30 0,-17 37 2,-22 24 0,-7 13 2,-10-2 0,15-14-2,19-26-4,23-26 0,19-26-16,19-21 8,4-15 11,0-10-3,0-4-38,16 0 31,15-32 11,9-15 11,0-11-9,-9-4 0,-6-1 6,-14-4-5,-2-2 6,-9-1 0,0-2-9,0 1 6,0 1-3,-14 15-1,1 11 11,0 12-8,-1 10-7,8 9 2,-3 4-6,7 4-10,-1 5-66,1 0-59</inkml:trace>
  <inkml:trace contextRef="#ctx0" brushRef="#br0">14792 6810 64,'-11'4'205,"11"-4"-144,0 0-26,0 0 43,0-11-11,13-18-60,14-10 5,4-7-11,10-2 0,-8-1 6,5 10-6,-9 9-1,-12 7 2,-3 13 0,-12 3 1,-2 5-3,5 2-4,-3 0 1,2 0-11,10 19 14,1 12 1,1 4 3,7 6 2,-2 2-1,8-2-4,0-3 7,7-1-8,-3-14-4,-23-23-86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4:28:33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19493 7337 125,'-4'0'50,"0"0"-12,-3 0-10,5-4 3,2 4 2,-2-2-11,2 2-14,0 0 3,0 0-7,0 0-3,0 0 6,0 0-6,0 0 0,0 0 7,0 0-6,-3 0 7,3 0-4,0 0-4,0 0 2,0 0-2,0 0-1,0 0 0,0-3 1,0 3-3,0 0 2,0-3-3,7 3 3,13 0 5,2 0-5,12 0 0,-1 0 2,10 8-3,1 6 1,14 0 0,13 2-4,10-4 4,-1-1 0,2 0 3,1-2 3,-5-6-6,-5 3 0,6-2 0,-6 0 2,3 0-1,6-1-1,-1-2 0,-6 3 3,-1 0-7,-12 0 4,-6 0 0,-12-4 1,-8 0-1,-11 0 0,-9 0-1,-12 0 4,0 0-3,3 0 1,-3 0-1,8 0 5,3 0-4,12-3-1,4 0 0,9 1 2,1 1-2,-6-2 0,-8 1 1,-10-1 0,-3-2 0,-7 1-1,-5 1 8,-2-6 3,2-3 9,0-6-12,0-4-6,8-2 0,-8-4-1,7-6-1,-3-6 0,6-5 5,3-9-6,-1-2 1,3 0 0,8 0 0,-5 5 0,4-2 0,3 1 0,6-9 2,6-9-2,1-4 0,-5-4 1,6 4 1,-13 8-2,-1 8 0,-9 1-1,0 5 5,-5 4-4,-2 4 0,1 3 0,-8 6-5,7 3 6,-7 2-1,6 2 0,-6-2 1,7-5-2,3-3 1,1-2 0,-1-2-2,-3 3 4,2 0-2,-4 1 0,6-1-1,-1 4-1,-3 5-1,2 3 3,-10 7-5,-1 6 5,-2 5-14,0 4 13,0 3-1,0 0 2,-20 0-11,-9-2 1,-2-1 6,2 0 4,0-2 0,-5 0 0,3-3 3,-4-2-3,-13 0 0,0-5-3,-10 3 2,-7 1-9,-2 1 5,-11 5-2,0 2-4,-9 3 11,-5 2-8,1 0-1,4 0 8,-7 0-18,1 0-3,-9 0 16,-10-5-30,-2-2 15,10 0 12,12 2-6,30 1 13,12 4 4,17 0-2,6 0 0,6 0 1,-6 0-1,-2 0 0,-12 6 0,-1 4-1,-10 0 1,4-1 0,5 0 0,10-3 2,6-2-2,7-3 0,14 2 0,1-3 0,0 0 2,5 2 2,0-2 6,0 0-9,0 2 0,-2 3-1,-4 0 0,-5 7-1,-5 6 1,-7 5 0,2 8 3,-8 5-3,-8 8 10,2 5-5,-5 1 6,-5 4 1,-8 4 9,-3 4-9,-4 4-6,2 5-3,2-2 0,12-1-3,5 3 0,13-1 2,6 2-1,6 0-1,10 4 1,-5-3-1,7-5 5,2-8-5,-4-9 1,-3-5 0,2-2-1,-4 0 0,7-2 0,0-2 3,2-2-5,0-2 2,0 0 0,0-4-3,0-1 7,0-2-4,0 0 0,0-1 2,0 0-1,0-5-1,0 0 0,0-5 2,0-2-2,0-7 0,0-2 0,0-2 0,4-5-2,3 5-4,-5-3 6,0 0-2,1 1 4,-1-1-2,5 5 0,4 4 2,-2-4-3,11 5 1,9-5 0,4 4-1,12-2 1,11-4 0,-1 1 3,-1 0-1,-7 0-4,-5-2 1,-7 0 1,-1 0 2,-3-1-2,-2-2 4,0-1-4,2 0 2,8 0-2,-2 0 0,5 2 1,-4 0-2,-9 2 1,-11 0 0,-7-3 0,-1 5-2,-10-3 2,0 0 0,0-2 0,0 3 0,0-4 2,0 0 2,0 3-4,0-3 3,2 0-4,0 1 1,2-1-17,7 0-31,-1 0-26,-6 0-77</inkml:trace>
  <inkml:trace contextRef="#ctx0" brushRef="#br0" timeOffset="5017.3932">21774 7088 64,'0'-4'30,"0"4"-22,-5 0-1,1-2-7,-2-2 0,-4 0-6,-1 0 6,7 0 2,2 2 19,-3 0-5,3 0 4,0 1 8,0-1 1,2-3-2,0 5-5,-3-2 3,-4 2-8,5 0 5,0-2-5,2 2-9,0 0 6,0 0-6,0 0-5,0-2-3,0 1-5,16-4 1,24-1 4,18-3 7,13 2-3,12-3-3,-8 2 2,-3 2-4,1 0 2,-1 2-1,-3-1 0,-9 4 0,-18-3 0,-17 4 0,-21-2 0,-4 2 2,0-2-1,-6 2 5,-36 0 9,-14 0-15,-14 0-3,12 4 3,12 0 0,4-3 1,3-1-1,8 0-1,4 0-14,8 0-5,5 0 14,5 0-12,7 0-7,2 0 12,0 0-17,2 0-16,25 0 13,4 7 33,7-3 8,-5 0 10,-6 1 3,-15-2 2,-10-1-13,-2 0-6,0 0 2,-10 1-6,-23 6 19,-25 5-6,-13 2-13,-5-2 2,-4-4-2,8-6-3,12-2 0,16-2 3,19 0 0,14 0 0,11 0-4,0 0-22,40 0-11,18 0 37,11 0 2,5 0-2,-1 0 3,-6 0 2,-16 2 4,-15 0-3,-11 0-4,-21-2-2,-2 0 4,-2 0 11,0 0 9,0 0-14,-13 0-3,-18-2 3,-16-8-10,-9 2-6,-1 2 4,3 0 1,13 2 1,22 2 0,9 0 1,10 2-1,0 0-23,41 0-24,17 0 47,22 0 2,2 0 6,8 0-8,-19 4 1,-24 0 0,-30-1-1,-17-1-10,-42 1 7,-35-1 3,-22-2 4,5 0-3,23 0-1,24 0 2,47 0-2,0 0-66</inkml:trace>
  <inkml:trace contextRef="#ctx0" brushRef="#br0" timeOffset="6954.5279">24808 7457 80,'51'-8'10,"-28"6"5,-10 0 6,-9 2 2,0-1-9,2 1 1,-6 0 12,2 0 0,-2 0-1,0 0 0,0 0-4,0 0-5,0 0-17,-21 0-2,-14 0 2,-23 0-1,-13 0-6,-16 0 1,-12 0-4,-3 0 3,-12 0 2,-9 0 9,-6 0-7,0 0 4,2 0-1,5 0 4,-4 0 2,6 0 3,2 0 11,15 0-12,26 0-2,19 1 8,19-1-5,13 0-2,4 0-7,-3 0 0,2 0 1,2 2-1,-6-2 0,-2 2 0,-4 1-2,-6-3 2,6 1-10,4-1 7,5 0 0,1 0 5,5 0-2,5 0 0,1 0 1,6 0-2,6-1 1,-2-2 0,2 1 5,0 0-5,0 1 0,0-4 10,0-1-9,0-6 0,0-3-1,0-10 0,0-9 14,0-6-14,0-4 0,-11-4 0,-5-3 0,3 2 0,11-4 0,2-7 1,2-8-2,38-19-16,16-13 11,8-6-14,9 2 20,-3 14 2,-12 10 7,-14 11-7,-15 3 0,-8 8-2,-15 2-10,3 8 9,-5 6 2,6 2 1,-2 3-2,5 3-1,3 3 0,3 4 0,-4 3 1,-2 0 3,-6 0-2,4 2 4,-7-5-5,6-4 0,-8-5-2,2-4 1,3 1 1,-5 7-2,2 9 7,3 2-5,-5 5 4,-2 6 2,3 2 5,-3 5-10,0 3 2,0 0-3,0 0-4,0 0 4,0 0-2,0 0-1,0 0 1,4 0-5,3 0 3,1 0-9,15 0 1,15 0 12,11 11 2,18-5-2,4 2 4,3-4-2,11-1-2,13-1 0,8-2 2,22 0-1,-1 0-1,2 0 0,2 0-2,-1 0 3,-7-2-1,-19-5 0,-19-3 2,-21 4-3,-16-3 1,-25 4 0,-9 1 0,-9 1 3,-5 3-3,0 0 1,0 0-1,6 0-1,8 17 0,3 12 2,6 3 0,-1 6-1,-2 3-3,0 12 1,-5 8 3,-5 10-7,-10 15 3,0 11 3,-25 10 2,-17 11 5,-3 7-7,3-5 4,11-7 0,8-13-4,13-16 0,-2-15 0,3-14 1,5-6 0,2-9-1,2-1 0,0-8 1,0 1 1,0-3-2,0-10-2,0 0 1,0-11 1,0-3 0,0-2 2,0 1-1,0-2 2,0-1-3,0 3 2,0 3-4,0 0 0,0 8 2,0 0 0,0 2 0,0 1 0,0-2 0,0-2 0,0-2 0,0-2 1,0-2-1,2 0 0,2-4 0,3 0-7,-5-2-1,0 1-18,-2-3 16,0 0-6,0 0-5,0 0-31,0 0-62</inkml:trace>
  <inkml:trace contextRef="#ctx0" brushRef="#br0" timeOffset="78908.4968">12690 8731 220,'87'-91'36,"-45"43"-7,-6 8 6,-18 14 8,-12 14-25,-6 9-11,0 3-7,0 0-22,-4 0-120</inkml:trace>
  <inkml:trace contextRef="#ctx0" brushRef="#br0" timeOffset="79516.3756">11658 9356 357,'-15'22'149,"12"-22"-127,3 0-19,0 0 31,20-8-4,49-40-24,49-34-2,40-36-1,35-39-3,7-38 5,-8-11-3,-32 11 0,-44 40-1,-45 52-1,-44 41-2,-27 28-7,0 18 1,-44 16-6,-26 4 14,-21 51 0,-18 26 1,-5 23-5,7 18 5,9 12-1,13-2 0,25-7 0,22-14 0,23-21 1,15-18 0,20-18 3,40-19-4,27-22-3,20-13 2,16-16 1,-5-24-3,-18 3-2,-19 5 5,-26 7-18,-24 9-27,-17 8-31,-14 8-43,-9 0-124</inkml:trace>
  <inkml:trace contextRef="#ctx0" brushRef="#br0" timeOffset="79890.2364">13687 8017 467,'29'-56'40,"-29"45"-18,0 8 36,-14 3-10,-37 24-32,-23 50-13,-26 40 1,-14 33 1,14 11-2,24-12-2,25-21-1,35-29-3,16-26 1,27-16-4,54-21 2,35-28-10,21-5-20,-68-32-74,-3-8-103</inkml:trace>
  <inkml:trace contextRef="#ctx0" brushRef="#br0" timeOffset="80484.1757">14491 8045 501,'16'-25'63,"-16"25"-52,0 0 6,-14 45 0,-28 39-10,-16 37 8,-25 23-15,-3 8 6,1-3-6,11-21-20,19-27-9,26-23 23,22-32-12,7-22-1,4-22-15,35-2 15,7-37 19,8-23 3,-5-19 9,-5-18 24,-8-7-16,-18-3-11,-18 8 3,0 14 9,-27 23-14,-8 21-3,-1 19-2,7 17-2,0 5-1,2 14-14,11 25-51,14-7-86</inkml:trace>
  <inkml:trace contextRef="#ctx0" brushRef="#br0" timeOffset="80776.0099">14710 8673 474,'0'0'16,"-7"-2"-16,-33-20 0,0 0 2,11-2 1,15-3 24,14 3-23,0-4-4,10 3-11,23 6 9,5 9-2,-3 8-1,3 2-8,-7 0 11,-6 31-1,-9 10-6,-12 11 6,-4 6 0,0 3 3,-16-5 12,-15-4-12,-9-8-30,20-40-121,5-4-132</inkml:trace>
  <inkml:trace contextRef="#ctx0" brushRef="#br0" timeOffset="81142.7991">15579 8078 401,'101'-79'105,"-99"73"-53,-2 6-39,0 0 11,0 44-24,-16 32 24,-17 39-4,-19 29-13,-15 20-7,-10 12 3,-8-7-1,9-25-2,20-29-40,18-40-3,25-32 22,13-29 8,0-14-15,29-16 28,20-37 12,2-26 3,5-18-1,0-17 6,-5-6-2,-8 5-2,-14 19-6,-16 22 6,-13 24 10,0 18-11,-7 13-3,-13 12-12,-5 2-4,-1 5-14,4 0-25,15 3-94,2 3-171</inkml:trace>
  <inkml:trace contextRef="#ctx0" brushRef="#br0" timeOffset="81473.6093">15066 8011 406,'-29'0'97,"29"0"-91,0-5 4,29-24 28,18-12-32,9-10 8,0-4-14,-18 7 6,-11 8-3,-12 13-3,-11 15 8,-4 9-3,0 3 1,0 0-6,0 12-11,0 22 11,4 10 0,10 6 9,9-2-3,4 0-6,6-3-1,-20-36-50,1-5-137</inkml:trace>
  <inkml:trace contextRef="#ctx0" brushRef="#br0" timeOffset="81773.4384">16210 7729 531,'29'0'0,"-20"3"8,5 21-6,3 10 34,1 20-27,5 16-1,-4 19-7,-7 15 0,-8 12-1,-2 12 3,-2-1-3,0-2 9,0-11-8,-2-16 2,-4-12-3,-4-11 0,-1-19-1,-3-17-25,-3-11-31,3-28-42,-1 0-85</inkml:trace>
  <inkml:trace contextRef="#ctx0" brushRef="#br0" timeOffset="82460.0474">17035 8654 304,'80'-5'1,"5"-20"1,-1 2 2,-8-2 9,-9 4-7,-13 0-4,-27 1-1,-27 3-1,-10 10-71</inkml:trace>
  <inkml:trace contextRef="#ctx0" brushRef="#br0" timeOffset="82603.9644">17026 8390 363,'44'-25'18,"30"7"14,8 3 31,5 1-34,-2 3-23,-65 7-6,-11 2-112</inkml:trace>
  <inkml:trace contextRef="#ctx0" brushRef="#br0" timeOffset="83231.6529">18123 8715 431,'-11'2'29,"11"-2"-20,0 0 48,2 0-26,36 0-23,13-14 5,18-4-12,14-1 2,1 2-3,-4 0-3,-55 13-104,-16 0-299</inkml:trace>
  <inkml:trace contextRef="#ctx0" brushRef="#br0" timeOffset="83498.5009">19391 7814 525,'20'-36'38,"-29"36"-30,-47 30-4,-26 43 17,-14 32-3,-2 28-15,15 11-2,37-3-1,25-14 6,21-18-6,21-16 21,30-11-8,29-11-13,32-18-1,21-25-2,24-26-45,-100-6-88,-3-29-79</inkml:trace>
  <inkml:trace contextRef="#ctx0" brushRef="#br0" timeOffset="83743.3619">20137 8029 481,'0'-22'80,"0"22"-54,0 0-15,0 30 34,0 28-24,0 24-5,-6 18-1,-7 5-15,3-7 1,10-14-2,0-20-1,0-16-24,29-17-26,-8-31-77,1 0-123</inkml:trace>
  <inkml:trace contextRef="#ctx0" brushRef="#br0" timeOffset="84042.222">20691 8531 425,'0'-17'67,"-27"7"-41,-18-4 3,1 0 3,13-4-27,8 1 9,21 0 4,2-9-18,4-7-6,34-9 2,11 1-1,5 4 4,-8 13-9,-10 11 10,-16 12-4,-9 1-1,1 7-1,-10 26 4,0 16 2,-2 9 19,0 4-3,0 0 0,0-8 5,0-6-14,0-1-3,-16-8-4,1-30-41,-10-6-134</inkml:trace>
  <inkml:trace contextRef="#ctx0" brushRef="#br0" timeOffset="84624.9134">19576 8214 399,'2'0'103,"-2"0"-92,0 33 6,-18 23 28,-9 22-26,-4 5-17,0 5 6,-5-4-8,5-12 1,2-7 1,10-13-2,3-10-1,5-16-4,9-10-11,2-12-1,0-4-9,4 0 16,21-30 9,8-13 2,0-12 5,3-9 12,-9-5-4,-10 6 11,-7 2-10,-10 5 0,0 8 5,0 7-13,-23 9 6,3 13 1,-4 5-14,1 6 6,7 1-6,8 5 0,3 2-4,5 0-31,0 0-88,11 0-94</inkml:trace>
  <inkml:trace contextRef="#ctx0" brushRef="#br0" timeOffset="85375.4847">21415 8330 481,'16'-5'35,"-16"5"-34,0 0 25,0 0 33,0 0-53,0 0-6,-16 0 1,-22 0 3,-13 0 12,-2 0-15,-1-24 5,14-7-5,13-4 1,19-1 3,8 5-5,0-1 0,8 9 1,30 5 1,11 6-2,6 10 0,1 2 3,-4 9-4,-10 32 1,-8 23-2,-8 27-2,-6 25 6,-6 20-2,-3 16 1,-11 5-1,0-9-10,0-17-9,-16-27-1,-15-27 18,-9-19-8,0-19 10,-3-15 0,1-13 0,2-11 0,9 0 1,11-18-1,6-25 1,14-13-1,0-12-2,3-12 2,25 0-26,6 1-24,-14 52-55,-2 10-117</inkml:trace>
  <inkml:trace contextRef="#ctx0" brushRef="#br0" timeOffset="85667.3474">22093 8139 508,'11'-28'27,"-11"28"-26,0 0 11,-21 28 22,-14 32-28,-16 24 10,4 19-13,5 5 4,15-6-3,21-13 2,6-18 18,4-13-12,36-15-11,18-14-2,17-18-2,14-11-25,5-11-17,-9-32-65,-63 11-5,1-6-112</inkml:trace>
  <inkml:trace contextRef="#ctx0" brushRef="#br0" timeOffset="85989.1627">23069 7999 495,'29'-32'24,"-29"32"-21,-2 33 8,-29 32 50,-14 27-43,-22 28-10,-6 15-1,-10 5-4,8-10 4,9-25-7,22-25-2,17-24-6,19-26-21,8-24 1,0-6 3,13-22 15,18-29 10,12-16 1,-3-12-1,-5-7 13,-4 1 1,-8 1 2,-17 9 6,-6 12-14,-2 19 8,-31 16-8,-17 14-8,2 13-1,1 1-8,11 7-5,32 9-96,4-3-172</inkml:trace>
  <inkml:trace contextRef="#ctx0" brushRef="#br0" timeOffset="86245.0235">23508 7656 558,'29'-18'0,"-24"18"3,4 36-3,-3 28 45,7 26-24,1 17-4,1 1-4,-1 2-3,-3-3-3,1-6-6,-10 0 1,-2-11 5,0-4-7,-41-5 0,-14-11-1,-21-12 1,38-56-37,3-2-92</inkml:trace>
  <inkml:trace contextRef="#ctx0" brushRef="#br0" timeOffset="86841.0797">24242 8314 363,'57'1'28,"26"-1"-10,13-1-2,-7-17 18,-2 4-19,-15 2-9,-19-1-1,-18 3-5,-35 6-56,0-1-104</inkml:trace>
  <inkml:trace contextRef="#ctx0" brushRef="#br0" timeOffset="87029.0506">24625 8008 429,'-7'0'40,"7"23"-36,-2 24 43,-2 14 11,4 17-31,-2 11-10,2-5-11,0-9-6,0-14-46,6-53-91,3-8-158</inkml:trace>
  <inkml:trace contextRef="#ctx0" brushRef="#br0" timeOffset="87500.9671">25938 7703 167,'0'-23'388,"0"21"-335,0 2-39,0 13 22,-11 42-22,-2 27-3,-3 15 19,3-2-30,5-5 0,8-15-1,0-7-5,12-11-12,17-16-34,-14-41-69,6 0-126</inkml:trace>
  <inkml:trace contextRef="#ctx0" brushRef="#br0" timeOffset="87659.8751">26340 8153 496,'37'-6'46,"7"6"-13,22 0 26,11 0-44,6 0-14,2 0-1,-61 0-70,-6 0-151</inkml:trace>
  <inkml:trace contextRef="#ctx0" brushRef="#br0" timeOffset="87988.7745">27436 7715 561,'20'-9'36,"-20"9"-25,-9 34 6,-33 33-14,-18 25 30,-21 20-23,-17 26-9,-9 9 1,7-3-1,27-14-2,21-32-20,32-27-2,18-28 5,2-18-18,6-25 9,37 0 27,13-34 12,11-24 1,-7-21 13,-4-12-3,-23-15-2,-22 0-11,-11 11-10,-29 18-6,-13 26-15,-3 16 19,7 18-14,13 16-37,19 1-64,6 1-137</inkml:trace>
  <inkml:trace contextRef="#ctx0" brushRef="#br0" timeOffset="88248.624">28124 7447 483,'37'-40'111,"-37"40"-98,0 0-5,4 14 7,7 32-15,3 28 0,-1 25 15,-11 17-9,-2 9-6,0 9 5,-27 8-1,-6 1-2,-9-2-2,-14-10 3,-13-14-3,-16-15 0,-22-19-35,56-80-50,-3-3-109</inkml:trace>
  <inkml:trace contextRef="#ctx0" brushRef="#br0" timeOffset="88625.4096">25539 7746 289,'-27'-18'100,"18"18"-65,5 14-4,-9 32 35,-3 20-8,-2 16-6,-4 5-6,2 0-23,-7-2-4,0-3-10,2-1-6,10-6 0,11-6-3,4-5-1,31-6-15,50-11-55,-35-43-55,10-4-160</inkml:trace>
  <inkml:trace contextRef="#ctx0" brushRef="#br0" timeOffset="90169.8803">28421 8664 330,'-13'44'107,"9"-31"-98,4-1 3,0-10 0,0-2 48,0 0-37,13-2 0,30-36 29,21-25-26,28-37-20,12-28 0,14-33-6,3-18-6,-17-3-13,-21 20 2,-32 44 10,-26 44 5,-16 39 3,-9 25-1,0 10 4,-34 20-4,-17 37-5,-7 25 2,-5 20 3,17 7 0,5 3 1,14-6 5,12-12-5,15-10 1,0-11-2,21-14 2,23-16-6,14-26-4,11-17-88,-38-9-27,0-25-64</inkml:trace>
  <inkml:trace contextRef="#ctx0" brushRef="#br0" timeOffset="90436.7698">29634 8260 12,'29'-3'342,"-29"3"-299,0 0-29,0 0 84,-2 0-6,-23 0-81,-13 8-2,-4 2-1,9-6-8,17-4 6,16 0-3,0-14-3,11-18-15,23-4 3,8-2 11,2 6-4,-3 8-4,-8 14 9,-10 7-6,-4 3-2,-7 11-1,-8 24-3,-4 14-11,0 4 0,0-31-77,0-8-141</inkml:trace>
  <inkml:trace contextRef="#ctx0" brushRef="#br0" timeOffset="90925.6009">30396 8015 390,'4'0'28,"-4"5"-21,0 12-7,-13-5 4,-7-4 3,1-7-4,-4-1 2,5 0-1,7-3-4,9-21 0,2-10 10,2-5 2,25 6-2,0 7-3,0 9-1,-6 13 9,4 4-13,4 0 6,6 29-5,4 21-1,-6 18 8,-8 18 2,-16 18 2,-9 18-2,-5 15-5,-35 7-2,-9-1 0,-9-11-1,2-12-7,-2-15 3,0-20-7,-2-16 5,0-22-8,4-18 9,5-12 2,8-14 0,14-3 8,10 0 14,9-28-9,10-19 8,8-11-22,27-8-1,14 1-27,-2 7-37,-27 41-37,-7 12-106</inkml:trace>
  <inkml:trace contextRef="#ctx0" brushRef="#br0" timeOffset="91681.3288">31937 7277 154,'0'-2'275,"-19"6"-259,-38 45-8,-21 23 16,-7 21 16,0 10-16,12 1 6,17-6-9,18-11-11,22-11 4,16-8-13,0-7 2,21-4 1,21-9-1,18-10 0,16-15-2,18-12-1,-3-11-21,-6 0-37,-60-10-42,-17-9-88</inkml:trace>
  <inkml:trace contextRef="#ctx0" brushRef="#br0" timeOffset="91923.2356">32200 7574 219,'15'-33'314,"-15"33"-273,0 0-39,0 0 35,0 11-37,0 24-5,0 28 5,0 22 20,0 8-11,-19 2-1,3-12-8,7-11 4,7-14-4,2-12-20,0-14-10,13-17-40,1-15-58,-1-3-92</inkml:trace>
  <inkml:trace contextRef="#ctx0" brushRef="#br0" timeOffset="92083.2212">32447 7986 334,'13'-9'150,"-5"9"-129,7 0-9,25 0 6,9 0-13,20 0 3,1 0-8,-49 2-84,0 0-106</inkml:trace>
  <inkml:trace contextRef="#ctx0" brushRef="#br0" timeOffset="92537.2216">33330 7683 409,'9'-6'112,"-9"6"-99,0 0 33,0 0-11,-11 31-35,-20 22-6,-21 30 6,-13 13 4,-6 9-2,-5-3-1,9-9 4,12-13-5,13-14-14,17-13 7,12-20-10,8-15-9,5-11 4,0-7 0,11-5 12,27-27 10,12-14 6,-4-12 7,-1-9-5,-7-1 2,-16-2-3,-13 4-2,-9 10 13,-2 4-9,-25 10-1,-4 10-1,-5 7-7,7 12-8,0 8-11,23 5-43,-2 0-160</inkml:trace>
  <inkml:trace contextRef="#ctx0" brushRef="#br0" timeOffset="92919.2191">32530 7510 264,'0'3'15,"0"0"9,0-3 49,0 0-24,0 0-21,0 0 21,11 0 1,13-28-22,12-8-27,16-9 2,-8 3 0,1 8-1,-5 10 1,-18 12-3,-11 10-4,-2 2 2,-5 10-21,1 34 15,4 18 0,2 10 3,5 3-30,19-13-24,-20-48-42,8-8-109</inkml:trace>
  <inkml:trace contextRef="#ctx0" brushRef="#br0" timeOffset="93309.0383">33426 6921 231,'4'-12'146,"-2"12"-102,-2 0-33,0 0 33,0 0-23,0 12-15,8 27-6,2 15 23,3 18 18,3 15-14,2 13-12,-5 13 4,3 3-9,-2 6-2,-8-4 2,-6-2-9,0-7 7,0-11-5,-13-12-2,-12-11 4,-6-13-4,-4-10-1,-6-14-2,-3-10-42,-8-10-48,35-18-68,3-2-125</inkml:trace>
  <inkml:trace contextRef="#ctx0" brushRef="#br0" timeOffset="94732.7068">32768 6870 249,'-3'-9'117,"3"8"-78,0 1 11,0 0-6,0 0-32,0 0-7,0 0 0,0 0-3,0 0 0,0 0-1,8 15-1,14 8 21,0 3-5,7 3-9,0-3-4,7 6-3,1-1 3,4 4-2,1-4-1,1 6 2,-5-7 1,-3-2 0,-4 2 0,-2-5-3,-4 4 6,0-3-6,-4 0 0,0 0 0,-1 0 2,0 0-1,-2 1 1,2-1-2,0-1 3,2 1-3,-1 5 0,2-1 0,0-1 2,-3 5-2,0-8 0,-2 3 0,-2-5 2,-3-2-1,-5-4-1,4 0-5,-3 2 5,0 0 5,-3 2-5,4-1 2,-6-4-3,0 5 1,1 1-1,-3 3 1,0 2 0,-2 2 4,0 0-3,0 4 0,0 1 2,-2 0 0,-7-1-3,0-2 0,-2-1 4,-2-3-4,-1 5 0,-3 0 0,-2 3 1,4 2-1,-7 0 0,-1 2 0,2 0 3,-6-2-3,0 0 0,-4-2 1,2 2 0,-12 3-1,3-4 0,-4 1 0,-1-1 3,1-3-3,-5 0 0,-1 2 1,-6 0 2,-2 0-3,0-2 0,3-6 0,0 0 4,1-6-1,6-3 2,-6-3-5,5-4 7,5-2-6,9-2-1,8-3 0,10-3 0,3 1 0,10-1 0,2-2-20,0 0 2,0 0-22,0 2-26,-4 0-43,4-2-16,-7 0 10</inkml:trace>
  <inkml:trace contextRef="#ctx0" brushRef="#br0" timeOffset="100086.8003">22064 8037 205,'0'-5'44,"0"4"4,0-3-4,0 2-10,0 2-3,0 0-18,2 0-12,-2 0 0,0 0-1,0 0 0,0-2 0,0 2 1,0 0-3,0 0-21,0 0-96</inkml:trace>
  <inkml:trace contextRef="#ctx0" brushRef="#br0" timeOffset="100722.5971">22521 7908 268,'-7'5'37,"5"-4"-28,2 1 23,-2 0-5,-1 3-27,3-3 4,-2 1-1,0-3 11,2 0 13,-5 0-12,5 0 1,0 0-3,0 0-6,0 0 10,0 0 2,5 0-1,13-14-2,11-15-13,2-6 2,2-1-4,-4 3 0,-6 6-1,-8 8 1,1 4-1,-5 7 0,3 2-1,-3 3 0,2-2 0,-4 5-2,4 0 3,3 0-5,-3 0 1,3 10 4,-1 10 1,4 4 8,-4-2-1,3 2-7,7-2 5,-2 0-6,6 3 0,10-2 4,3 1-3,0-6-2,-28-18-49,-14 0-229</inkml:trace>
  <inkml:trace contextRef="#ctx0" brushRef="#br0" timeOffset="178051.7266">84 7084 272,'-72'26'1,"60"-26"-1,12-2-81,0-28 19,0-14 62,4-11 14,56-8 7,42-4-4,55 0-10,-71 41-7,-3 3-75</inkml:trace>
  <inkml:trace contextRef="#ctx0" brushRef="#br0" timeOffset="179474.7481">2242 10997 315,'0'-12'97,"0"10"-36,0 2-11,0 0 2,0 0-6,0 0-23,4 0-23,3 0 0,-1 2 5,2 21 4,-4 12 6,-2 15-11,-2 14 1,0 5 3,0 2-8,0-4 1,0-9 1,0-12-2,7-10 0,1-11-22,2-11-28,-8-14-43,0-3-109</inkml:trace>
  <inkml:trace contextRef="#ctx0" brushRef="#br0" timeOffset="179853.9076">2286 10575 364,'0'-11'79,"0"11"-51,-8 0-11,-11 0 3,2 0 2,-1-3-17,-1-5-3,2-3-4,2-4-3,1-1-2,8 0 6,4 6-7,2 1-9,0 6 17,0 3-17,6 0 16,17 0-2,-4 0-3,-3 0 5,-5 6-1,-7 3 2,0 0 0,-4 9-5,0-11-64,0 5-105</inkml:trace>
  <inkml:trace contextRef="#ctx0" brushRef="#br0" timeOffset="180473.551">2962 10703 315,'11'0'0,"12"0"8,21-5 4,25-31 46,22-18-22,12-19-15,-5-7-7,-15 2 7,-23 8-17,-22 16 4,-22 20-3,-14 11-4,-2 13 5,0 6 13,-27 4-4,-16 16-8,-17 37-6,-13 21 9,-12 22 7,0 18-6,8 15 7,16 0-7,21-4 2,22-13 8,16-15-18,2-9 7,2-11-10,23-14 3,2-11-5,-1-11 2,-4-15 0,-3-6 0,-7-6-29,-3-8-4,1-3-5,-6-3-12,7 0 11,9-20-5,14-19 29,8-15 0,7-4-17,-7 5 26,-8 11 6,-14 14 5,-14 16 34,-6 8 31,0 4 8,0 0-20,-21 0-36,-20 0 4,-14 4-5,-11 8-7,-5 0 3,9 0-17,8-4-15,41-8-35,9 0-150</inkml:trace>
  <inkml:trace contextRef="#ctx0" brushRef="#br0" timeOffset="181245.1659">5111 10645 456,'9'-12'64,"-9"12"-55,0 21-6,-27 37-3,-20 23 33,-20 30-19,-6 10-14,-3 2 7,1-2-4,5-17 2,10-13 0,11-17-5,12-14 0,12-16 0,9-13-18,9-11 8,7-15-14,0-5 0,0 0 5,19-16 1,14-19 18,13-16 9,6-9 9,-1-12-3,-7-9 1,-8-2-7,-16 2 7,-11 7-14,-9 12 5,-4 14 7,-23 14-6,-7 8 12,-3 9 14,-4 5-28,3 5 1,5 3-4,6-1-1,12 1-2,-1-1-34,1-4-12,1-3-40,10 9-28,4-2-58</inkml:trace>
  <inkml:trace contextRef="#ctx0" brushRef="#br0" timeOffset="181557.1191">5704 11180 478,'25'0'70,"-17"0"-65,17-7 1,11-11 19,8-2-10,7-2-14,-1 2 2,-8 2-6,-11 2-8,-15 0-53,-16 12-50,0 0-80</inkml:trace>
  <inkml:trace contextRef="#ctx0" brushRef="#br0" timeOffset="181703.0357">5702 10964 331,'0'-14'93,"4"3"-79,38-3-12,12-1 20,4 4-15,2 0-7,-4 5-22,-45 4-56,-2 0-50</inkml:trace>
  <inkml:trace contextRef="#ctx0" brushRef="#br0" timeOffset="182168.7684">6716 10393 473,'9'-33'70,"-4"30"-39,-3 3-11,0 0 35,-2 0-19,2 6-36,0 38 1,-2 28 1,0 22-1,0 19 5,0-1-6,0-10 0,0-9 5,0-17-4,0-14-1,0-16 0,0-12 1,0-12-1,0-8 0,0-8-3,0-6-3,7 0-38,1 0-2,6 0-13,-1 0-11,-7-7-31,-6 0-82</inkml:trace>
  <inkml:trace contextRef="#ctx0" brushRef="#br0" timeOffset="186794.8587">7563 11157 316,'-38'-14'64,"24"10"-13,8 1-11,2 2 9,4-1-6,0 0-9,0 2-14,0-2-15,0 0 2,8 2-7,31-5 0,16 0 4,21-2-1,11-6 2,2-1-3,-4 0-2,-5 2-6,-16-1-37,-12-1-12,-19-1-51,-33 8-21,0 0-82</inkml:trace>
  <inkml:trace contextRef="#ctx0" brushRef="#br0" timeOffset="186993.7494">7590 10910 249,'-52'-6'120,"46"4"-48,4 0-35,2 1 13,0 1-16,6-2-32,35 2-3,23-3 4,26-3 5,12-4-8,2-4-7,-5-4-48,-74 8-45,-17 0-125</inkml:trace>
  <inkml:trace contextRef="#ctx0" brushRef="#br0" timeOffset="187312.5528">8269 10698 180,'23'-9'383,"-17"9"-347,4 0-34,7-3 0,10 3 6,11 0-4,0 0-1,4 6-4,-2 16 1,-9 8 0,8 4-1,-8 4 2,0-3-1,3 2 0,-3-4 4,2-4-4,-8-4 0,-6-6 0,-11 2-2,-8 5 2,-37 11 0,-34 14 14,-20 5-9,-5-2-4,16-9-1,31-14-30,35-13-51,14-18-59,23 0-95</inkml:trace>
  <inkml:trace contextRef="#ctx0" brushRef="#br0" timeOffset="187726.4067">9627 10657 387,'56'-31'108,"-56"29"-71,0 2 4,0 0 20,0 0-24,-9 7-23,-29 38-14,-27 28 0,-19 29 3,-12 22 2,6-2-5,17-12 0,17-20-4,21-19-3,12-20 0,21-12 6,2-15-7,0-12-10,14-9 8,17-3 10,13-17 0,8-26 6,2-16-5,-10-18-1,-11-7 1,-10 0 2,-15 3-2,-8 14 0,0 7-1,0 7 4,-8 5-3,-15 4-1,-4 2 0,-2 7-1,10 9 0,3 13-3,9 9-12,7 4-48,0 0-168</inkml:trace>
  <inkml:trace contextRef="#ctx0" brushRef="#br0" timeOffset="188085.4253">8963 10535 385,'-11'16'0,"11"-12"-3,11-4 3,22 0 29,12-12 7,4-24-7,4-7-10,-1-10-3,-6-9 6,-1 0-15,-7 4-1,-11 11 9,-9 21-9,-9 17 9,-7 9-3,-2 0-7,2 5-3,2 33 4,10 11 16,-5 11-13,2 4-7,3-2 4,7 1-6,8-8-50,-17-41-81,-1-10-108</inkml:trace>
  <inkml:trace contextRef="#ctx0" brushRef="#br0" timeOffset="188343.3033">9924 11044 2,'31'25'282,"-6"-19"-226,8-5-10,3-1 11,1 0-11,6 0-30,-1 0-7,3-5-9,-3-5-1,-11-7-8,-4-4-56,-27 11-62,0-2-109</inkml:trace>
  <inkml:trace contextRef="#ctx0" brushRef="#br0" timeOffset="188492.2161">10026 10860 375,'0'-16'32,"31"6"-31,27-5 16,9 3 27,-5 5-23,6 0-19,-15 4-2,-10 3-1,-41 0-28,-2 0-70</inkml:trace>
  <inkml:trace contextRef="#ctx0" brushRef="#br0" timeOffset="190684.6406">11072 10464 326,'-6'-29'51,"0"19"10,6 6 9,0 1-13,0 0-14,0 3-26,0 0-6,0 0-2,0 0-7,0 0 8,-2 0-10,0 3 3,-2 26 0,-3 19 0,1 18 3,-2 13-3,8-1 1,0 0-2,0-10-2,21-10 0,-3-12 1,-3-11-1,-1-13 0,-8-10 0,1-8 2,-5-2-2,-2-1 0,0-1 0,2 0 3,-2 0-2,0 0-1,0 0 0,0 0-1,0 0 1,0 0-9,0 0-9,0 0-3,0-1-16,0-7-19,0 3-58,0 0-122</inkml:trace>
  <inkml:trace contextRef="#ctx0" brushRef="#br0" timeOffset="202812.9592">12470 10926 202,'89'-24'65,"-56"10"-29,-6 3-19,-10 2-2,-5 4-5,-5 0-4,-5 1-4,-2 1-2,0-2-48,0 1-122</inkml:trace>
  <inkml:trace contextRef="#ctx0" brushRef="#br0" timeOffset="203084.9364">11934 10758 325,'-53'0'59,"21"0"-22,11 0 2,5 0 29,9 0-13,7 0-35,5 9-16,46-4-2,34-3 2,26-2 10,18 0-13,3-16 2,-16-2-2,-18 2-1,-29 4-8,-22 6-35,-47 6-81,-7 0-97</inkml:trace>
  <inkml:trace contextRef="#ctx0" brushRef="#br0" timeOffset="203300.9885">11901 10467 519,'-29'-10'30,"29"10"-20,0 0-10,33 0 12,36 0-11,34 0 2,18 0-6,1 0 0,-8 0-21,-16-2 7,-75-4-63,-15 1-100</inkml:trace>
  <inkml:trace contextRef="#ctx0" brushRef="#br0" timeOffset="203538.9908">12644 10367 503,'19'-2'29,"10"2"-10,11 0 35,7 0-5,7 2-28,0 20-20,-6 7 4,-5 12-5,-7 11 0,-13 12-4,-4 13 5,-13 6-1,-6-2 2,0-7 1,0-11-2,-27-12-1,-15-7-11,-22-7-23,26-37-73,-7 0-165</inkml:trace>
  <inkml:trace contextRef="#ctx0" brushRef="#br0" timeOffset="205576.9674">4304 12173 198,'0'4'43,"0"-4"-35,0 0-2,0 0 22,0 0-5,15 0-6,6 0-5,3 0 11,12-4-6,8-7-2,10-8-1,12-1-7,15-6 2,15 0-3,20-2-2,19-2 8,20 0-9,16 0 3,10 2 5,4 1-9,2 1 2,-7-3-3,1-2-1,-9-2-3,-14 2-7,-13 1-17,-18 5 17,-22 4 0,-19 5 7,-18 4 3,-17 4 0,-18 2 5,-15 0-2,-9 4 5,-7 2 0,-2 0 3,0 0 15,0-1 0,0-2-14,0-1-8,0 3-4,0-2-1,0-1 0,0-1-2,2-6 3,-2-1 3,0-2-2,0-7 1,-17 1-2,-12-6-1,0-3-2,0-5 6,6-12-3,8-10 0,1-21 1,8-19-4,-1-24 3,7-33 0,0-27-1,0-13-18,0 5 9,0 25-19,0 33 29,-29 37 30,-4 22-29,-5 14-1,0 15 7,-2 6-2,4 8 8,3 10 4,4 4-10,2 6-2,0 6-1,-2 0-2,-6 2-2,-3 0-2,-11 10 2,-9 20 0,-20 11 1,-16 13-1,-24 6 0,-16 6 0,-6-3-4,-7 2-17,-5-5 5,1-2 10,-13 0-7,-2-2 13,2-1 1,4-1 0,4 2 9,13-4-5,30-8 12,37-7 3,36-18-17,32-4-3,4-5-12,4-1 6,0 1 2,8 1-3,11 1 7,2-2 1,-8-2 2,-2 0 0,-4-4-3,-5-2 0,-2 1 0,0-1-3,0 3 3,0-1 4,0 2-3,0 2 4,0-2-4,0 4-1,0 4 0,0 6 2,0 9-2,0 10 0,0 9 2,0 10-2,2 17 0,5 10 0,-2 16 0,-3 2 3,-2-3-3,0-6 0,0-10 0,0-8 0,-2-7-3,-10-9 3,1-10-2,0-6 4,0-2-1,0-4-1,-3 4 2,3 2 1,3-1-3,6 0 4,2-2-1,0-3-1,0-4 0,0-6-1,0-7 0,0-10 3,0 1-4,0-1 2,0-2-1,-8 1 1,-3-2-2,9-2 0,-2-2-2,4-4 0,0 0-27,0 0-38,0 0-6,0 0-37,0-4-99</inkml:trace>
  <inkml:trace contextRef="#ctx0" brushRef="#br0" timeOffset="208939.0443">14295 10902 232,'7'0'24,"-7"0"-23,2 0 9,-2 0 36,2 0-26,-2 0-18,0 0 5,0 0-3,0 0 11,0 0-5,0 0-6,0 0 3,2 0-3,8 0 1,5 0 3,5 0-5,9 0 5,7 0 1,-5 0-2,0 0 1,5 0-6,-3-3-1,6-2 2,7-1-2,8 0 6,6-2 4,2-1-5,-6 2 11,-18 0-8,-18 4-1,-20-1-4,0 4 2,-31 0-6,-25 0-50,-6 0 4,-5 7 35,-3 7-11,6-2-7,-1-4 14,9-3 15,19-3 7,14-2 6,12 0-11,11 0-2,5 0-23,17 0-27,7 0-29</inkml:trace>
  <inkml:trace contextRef="#ctx0" brushRef="#br0" timeOffset="209321.8914">15733 10127 307,'29'-21'85,"-29"21"-74,0 0-3,-9 21 43,-26 23 4,-26 20-31,-3 15-1,-8 16-5,7 6-6,19 3-5,13-4 4,12-9-4,21-8 12,0-9-9,34-11-9,22-13-2,17-18-1,7-17-19,12-15-19,-5 0-39,-60-12-39,-10-9-50</inkml:trace>
  <inkml:trace contextRef="#ctx0" brushRef="#br0" timeOffset="211010.7196">16339 10319 495,'2'-22'42,"-2"18"-16,0 4-1,0 0 6,2 0-16,8 30-15,1 33 0,3 27 11,-6 12-6,3 0-1,3-8-4,1-17-10,14-18-22,-18-57-98,7-2-126</inkml:trace>
  <inkml:trace contextRef="#ctx0" brushRef="#br0" timeOffset="211263.5748">17200 10802 462,'15'-4'51,"-15"2"-20,-37-4-1,-15-2-6,-4-6-19,3-5-4,10 0-2,19-10-4,15-3-5,9-4 1,18 2-5,24 6 8,8 12 5,-4 14-2,-8 2 3,-9 8-3,-13 23-5,-12 6 6,-4 8 1,0 3-15,0-30-80,0-6-57</inkml:trace>
  <inkml:trace contextRef="#ctx0" brushRef="#br0" timeOffset="211669.5033">17728 10680 489,'23'-28'36,"-23"7"-24,-25-4-10,-15-3 11,4 1-8,10 3-4,14 2 2,12-2-1,0 2 1,12 2-3,19 4-5,4 11 2,5 5-3,0 0 3,-1 23 1,-6 29 4,-4 20-2,-4 23 20,-8 15-8,-8 8 13,-9 2-2,0 3 5,0-8-8,-9-15-16,-6-16-3,-10-20-1,-6-18 3,-8-11-3,-9-18 0,-12-8 0,-9-9-3,-1 0-12,12-23 9,18-17 5,20-13-6,20-6 0,0-7 1,31-1-18,25 3-22,-23 42-50,6 6-67</inkml:trace>
  <inkml:trace contextRef="#ctx0" brushRef="#br0" timeOffset="212163.2157">19150 10166 350,'34'-30'108,"-34"30"-60,0 0-29,-13 24 20,-30 40-15,-24 40-4,-9 29 7,-13 17-15,-3 3-6,13-13-6,12-21 4,24-27-8,14-22 4,18-24-8,9-20-3,2-14-13,0-12 2,23-9 19,10-36 3,13-22 2,4-10-2,-15-11 1,-8-3 3,-14 4-2,-13 8-2,0 8 2,-13 12-1,-14 13 6,7 11 1,-4 13-4,-1 8 0,11 8-4,10 4-39,4 2-76,0 0-203</inkml:trace>
  <inkml:trace contextRef="#ctx0" brushRef="#br0" timeOffset="212501.0214">18573 10062 476,'-14'-19'75,"14"16"-75,10-5 4,32-6 3,14-10 0,6-8-2,-4-4-5,-6-9 1,-15-4-4,-3 1 1,-14 6 2,-5 9-3,-11 13 6,1 11 0,-3 4 9,1 5-2,-3 0-10,4 7-1,7 25 1,7 11 10,9 10-7,9 1-1,6 1-2,7-2-22,-27-40-58,-2-8-193</inkml:trace>
  <inkml:trace contextRef="#ctx0" brushRef="#br0" timeOffset="216318.625">20060 9777 254,'0'-48'17,"0"28"32,-4 5-14,-6 3 16,1 1 13,5 8-20,2 3-7,2 0-18,0 0-8,0 0 0,0 0-11,0 0 0,0 0-3,0 23 3,0 9 1,20 14 1,4 15 7,9 16 5,6 15 3,1 10-1,-9 0-9,-15-3-1,-16 6 5,0 3-11,-43 5 4,-13-3-4,-8-12 5,-3-16-6,0-15 1,1-15-9,41-52-37,0 0-124</inkml:trace>
  <inkml:trace contextRef="#ctx0" brushRef="#br0" timeOffset="217426.1327">12962 11013 267,'0'14'38,"7"-12"-38,4-1 0,11-1 21,-2 0 3,7 0-10,4 0 3,7-7-8,-5-10 5,8 0 6,1-8-3,2-11 5,1-12-12,7-18-5,-6-24-2,6-20-2,-4-14-2,-5 6 1,-5 7 0,-11 25-1,-9 24 1,-12 21 0,-6 21 1,0 11 1,0 6-2,0 3 0,-9 0-3,-13 26-1,-11 30 0,-8 29 4,-5 19 8,-6 12-7,8 0 5,8-4-2,12-13-2,14-17-4,10-18 1,0-16 1,37-17-3,5-9-2,14-12 5,6-10 0,-2 0 8,-4 0-8,-12 0-11,-15 0-42,-13 0 5,-16 0-59,0-7-127</inkml:trace>
  <inkml:trace contextRef="#ctx0" brushRef="#br0" timeOffset="217680.0574">14046 10599 418,'6'0'44,"7"0"-44,12-3 0,10-6 5,15 0 13,-4-5-18,-3-2-3,-14 2-41,-16-1-9,-13 1 0,0 11-34,-15-2-145</inkml:trace>
  <inkml:trace contextRef="#ctx0" brushRef="#br0" timeOffset="217808.9744">14007 10444 299,'-15'-19'82,"17"1"-77,42-4 5,24-3 39,5 0-12,-2 1-34,-11 6-3,-17 4-27,-43 14-81,0 0-119</inkml:trace>
  <inkml:trace contextRef="#ctx0" brushRef="#br0" timeOffset="265835.4684">9239 11751 156,'-19'-11'71,"11"10"-22,-3-1-15,9 2-13,-2-2-13,-7-3-5,-5 1 9,1 0-11,-8 0 0,7 3 7,1-2-7,6 1 10,2 0-2,5 2-1,2 0 6,0 0-10,0 0 6,0 0 7,0 0-7,0 0 13,0 0-11,0 0-8,0 0 2,0 0-6,0 0 0,0 0 0,18 8 2,22 9-2,22-12 4,36-5-1,52-5 11,30-37-14,30-7 9,10-1-6,2 2 0,-16 6-2,-13 2-1,-22 6 1,-20 5 0,-10 4 0,-18 7-1,-16 2 0,-18 4 3,-11 3-5,-22 2 2,-14-2 0,-13 5-2,-11 0 3,-14 3-1,3 1 0,-7 0 4,0 0-2,0 0-2,0 0 0,0 0-6,0 0-32,-7 0-35,3 0-46,-10 0-72</inkml:trace>
  <inkml:trace contextRef="#ctx0" brushRef="#br0" timeOffset="273747.7496">2755 14311 172,'-20'32'0,"15"-32"-34,-3 4-64</inkml:trace>
  <inkml:trace contextRef="#ctx0" brushRef="#br0" timeOffset="273809.7159">2581 14405 20,'-54'7'6,"12"-7"18,26 0-24,-3 0-22</inkml:trace>
  <inkml:trace contextRef="#ctx0" brushRef="#br0" timeOffset="274089.5586">2211 14101 215,'-12'-26'89,"6"17"-11,1 7 6,3 2-28,2 0-2,0 0-29,0 7-19,0 44-1,2 36-1,19 29 11,4 9-10,0 0 0,2-18-10,0-21 2,2-29-50,-25-57-79,6-14-95</inkml:trace>
  <inkml:trace contextRef="#ctx0" brushRef="#br0" timeOffset="274295.4894">2421 13399 340,'-21'-34'39,"19"34"-17,2 0 3,0 0 17,0 0-2,0 0-11,0 0-29,0 4 0,20 18-15,-13-9-113,-3-8-65</inkml:trace>
  <inkml:trace contextRef="#ctx0" brushRef="#br0" timeOffset="274806.2578">3011 13593 369,'31'47'15,"-31"-15"-14,10-4 0,9-14-1,14-14-2,17 0 2,14-37-5,17-33 5,10-34 20,5-24 18,-2 2-4,-19 17-27,-21 39 0,-30 36-6,-24 27 4,0 7-3,-16 31 0,-30 56-1,-19 49 14,-11 54-6,-3 45 18,2 21 1,17 3-17,20-28-1,24-43-10,16-43 0,4-48 0,29-31-24,-2-34-2,2-32-7,1-15-25,7-60-8,5-24 7,2-23-37,-3-6 29,-7 12 14,-9 14 53,-9 26 56,-11 27 10,-5 20-4,-4 17 5,0 7 18,-16 5-20,-24 0-38,-20 7-8,-15 23 2,-10 8-20,9 0 6,23-12-7,32-10-7,21-16-67,29 0-123</inkml:trace>
  <inkml:trace contextRef="#ctx0" brushRef="#br0" timeOffset="275377.9356">5365 13766 89,'13'-77'93,"25"15"-83,1-1 32,-6 7 16,-14 15 20,-5 21-5,-9 14-5,-5 6-10,0 0-10,0 30-38,-19 56-8,-27 53 13,-21 45-7,-20 25 5,0 1-12,2-21 2,25-35-3,27-44 0,33-39-19,0-41-7,51-30-27,16-27-15,8-57 20,4-32 3,-10-22 25,-16-15 6,-17-2 14,-20 13 1,-16 18-1,-10 28 14,-40 30 2,-29 28-4,-12 24 3,-5 14-12,11 0 22,27 0-5,31 4-20,27 4-5,19-6-95,16 0-12,8-2-103</inkml:trace>
  <inkml:trace contextRef="#ctx0" brushRef="#br0" timeOffset="275625.8714">6213 13934 466,'44'12'10,"-15"-10"-3,16 0-7,17-2 38,22 0-19,13-24-12,-6-7-7,-20 0-14,-31 1-31,-34 4-14,-6 8 5,-29 16-64,-10 2-54</inkml:trace>
  <inkml:trace contextRef="#ctx0" brushRef="#br0" timeOffset="275743.7754">6466 13791 63,'-89'2'81,"47"-2"33,15 0-7,23 0-27,4 0-66,29-21-3,38-9 1,28-4 15,26-1-14,-5 9-13,-16 5-2,-75 19-44,-21 2-178</inkml:trace>
  <inkml:trace contextRef="#ctx0" brushRef="#br0" timeOffset="276607.3856">7630 13786 363,'-18'7'59,"2"-2"-5,-1 2-27,-14 2-8,-12-1-5,-1-2-14,-1-6-2,5 0 2,9 0-15,10-3 15,13-17 0,8-6 0,0-6 0,8-3 2,35-2 7,1 3-4,10 5-4,-10 6 6,-1 7-6,-12 11 1,-11 5-4,-6 0-1,-10 17 2,-4 31 0,0 15-5,-9 7-17,0-43-76,7-12-103</inkml:trace>
  <inkml:trace contextRef="#ctx0" brushRef="#br0" timeOffset="276845.2479">8711 13564 335,'60'-3'149,"-33"3"-147,15 0 7,23 0 26,22 0-2,18-10-17,13-16-8,11-8-6,7-4 1,0-2-3,-7 2-4,-6 0-11,-32 6-35,-28 2-33,-63 26-71,-23 4-90</inkml:trace>
  <inkml:trace contextRef="#ctx0" brushRef="#br0" timeOffset="277044.134">8784 13247 351,'-127'0'62,"117"0"1,10-3-57,37-4 8,46-5-6,33-10 13,28-7-6,15-3-9,-1 4-6,-15 4 0,-20 9-15,-21 2-27,-87 9-84,-12 1-86</inkml:trace>
  <inkml:trace contextRef="#ctx0" brushRef="#br0" timeOffset="277325.9726">10067 12859 493,'0'-9'42,"6"9"-9,19 0-32,17 0 7,16 0 10,11 8-8,-5 8-9,-6 3 1,-4 8-2,-12 4 0,-11 8 5,-2 7-5,0 7 11,-4 3-2,-7 4-8,-5-4 9,-11-1-10,-2-2 0,-17-7 1,-45-2 0,-23-6-1,-15-6-25,5-7-19,22-13 12,58-12-89,15 0-110</inkml:trace>
  <inkml:trace contextRef="#ctx0" brushRef="#br0" timeOffset="277860.7052">12061 12545 358,'27'-46'30,"4"11"-24,21-7-3,12-4 14,15 2-9,-2 5-1,-3 8 4,-13 21-2,-22 10 14,-10 4-12,-11 42-7,-13 18 10,-5 18-4,-16 11-4,-36 3 14,-5-4-17,-6-7-2,8-13 0,12-12 6,16-12 12,14-6-11,13-3-8,0 2-1,36-3-42,-9-36-60,-3 1-50</inkml:trace>
  <inkml:trace contextRef="#ctx0" brushRef="#br0" timeOffset="277994.6231">12576 13457 401,'0'44'70,"0"-20"-32,0 2-24,0 3-6,0-4-2,23 1-6,-7-21-69,1-5-191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4:34:56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13861 7354 46,'4'0'51,"-4"0"-46,0 0-3,0 0 10,0-3 25,0-8 5,0 2 3,-6 1-21,0 0 13,4 1 7,2 6-9,0-3-17,0 0 5,0 4-18,0 0-4,0 0-1,0 0-5,0 0 5,0 0 0,0 0 1,0 0 3,-2 0 6,-2 0 12,4 0 14,-2 0-2,-3 0-20,5 0-7,-2 0-2,2 0 11,0 0-16,-2 0 1,2 0 10,-2 0-11,2 0 0,0 0-4,0 14 4,0 10-1,0 6 1,2-2 0,9 4 0,-3-1 1,6 4-1,-3 4 0,1 1-3,-6 3 3,3 2 0,-7-2 2,-2-4-4,0 0 5,0-4-3,0-1 3,7 2 0,-5 1-2,3-3-1,-3 2 0,5-2 0,-1-3 3,3 0-3,-4-3 0,-5-2 0,2 2 1,-2-2-1,2 3 0,3-8 0,-3 4 4,0-8-6,0 1 2,5-2 0,-3-2-5,6-2 4,-4 3 1,3-5 1,-3-1 4,6 0-5,-6-1 0,5 2 0,3 0-2,3 2 4,8-3-2,2 3 0,2-5 2,0 1-2,2-2 0,0 0 1,7 2-1,3-2 0,5-1 0,1 2 0,9-2 2,7-2-3,1 3 1,3-4 0,-3 0-1,7-2 2,8 0-1,1 0 0,4 0 2,11 0-3,-4 0 1,9 0 0,0 0-3,14-6-3,4-1 4,5 0 1,-3 2-7,-6-4 8,-5 4-1,-9-6 1,-11 1-1,0-1 2,-4-2-1,0-1 0,9 0 2,-1-3-2,15 5 0,0-2 0,11 1-1,1-1 0,3 0 1,-1 0-1,3 1 2,-5 1-1,-6 0 0,-4 5 1,-8-6-3,-2 3 3,-4 1-1,-5-3 0,8 3 2,1-3-2,12 4 1,-1 0-1,-2 1 1,3 0-1,-1 2 0,1-2-1,-1 1 2,2 2-2,1 0 1,-2 0 0,-1 4 0,-6 0 1,-5 0-1,-4 0 0,-9 0 1,2 0-1,0 0 0,5 0 0,2 0-1,-3 4 1,4 3 0,1-4 0,6 3 0,6-3 0,6 0 0,-8 3 0,0 4-2,-10 0 2,-9 1 0,-12 4 0,2-3 2,-6-2-2,10 1 0,6-2 0,9 0 0,7-1 0,11-1 0,5 0 0,-6-2 0,-6 0-1,-1 0 1,-6-2 0,2-3-2,2 0 3,-4 1-1,-1 2 0,3-1 2,6 0-3,-6-1 1,0 1 0,2 1 0,-6 1 1,-2-3-1,5 2 0,-1-2 2,3 2-4,6-3 2,3 0 0,11 0-1,-1 0 1,13 0 0,-4 4-1,8 3 4,-1 3-4,-8 1 1,-1 0 0,-2 1-1,-1-3 2,-3 3-1,2-6 0,-7-1 1,7 0-3,2-4 2,5 2 0,-2 0-4,-10-2 4,-4-1 0,-4 0 0,-9 0 1,-10 0-4,1 0 3,1-4 0,3-10 1,4-1 1,1 0-2,0-1 0,-4 0 2,-3 3-4,-9 6 2,0-1 0,-5 4-2,-6 1 3,1 3-1,3 0 0,5 0 2,4 0-4,12 0 2,4 0 0,-7 0-3,1 0 1,-16 0-3,-8 0 5,6 8-2,-8 3-3,6-1 5,4 0-3,0 2-1,3-2-27,6-1 2,0-6 8,-3-1-11,-7 2 15,-3-1 9,-8 4 8,1-1-2,-3 0-2,10-5-6,-1 2-13,2-1-7,1-2 13,-5 0 6,-5 4-8,-8-1 3,-5-1 7,-8 3 9,-4-1 0,-3 2 4,-3-2-4,1 0 0,-5 0 1,2-4-1,0 0 1,0 0-1,0 0 0,0 0 1,1 0 2,-6 0-3,3-4 0,2-2-3,-2 1 5,2-4-2,-2 1 0,5 2 2,-6-2 1,-1 0 2,-5 0 8,-4 0 7,0 2 3,-3 0-6,7-2-16,1-2 2,1 2-3,-8 4 0,-8-3 0,-3 2 2,-5-3-1,-1-5 1,0-4 3,0 0 5,1-5 10,3-2-15,-4-2 1,3-2-3,-1 0-1,-2 3 0,-1 2 19,-1 0-6,1 2-5,0 1-9,0 2 6,1 4 4,4 0 7,-1 1 18,0 2-13,3 3-22,-10 4-1,-2-1-1,-2 5-6,0 0-18,0 0-39,-2 0-34,-12 0-16,-8 0 47</inkml:trace>
  <inkml:trace contextRef="#ctx0" brushRef="#br0" timeOffset="4314.41">7454 8191 254,'0'6'36,"-5"-6"-8,1 0-22,-3 0 1,-1 0 2,1 0 10,-5 0-1,4 0-1,1 0 1,-7 0 4,1 2-13,-9 2-2,-9 4-7,-9 4 2,-5 3-2,-6 0 0,-7 4 0,-7-3-3,-11-3 3,3 0 0,-10-5 2,-4-2 2,2-4-4,-2-2 0,8 0 1,0 0 1,10 0-2,7 0 0,0-5 2,-1-6 0,3-3 1,-4-4-3,6-4 0,2 0 17,4-5-12,8 1 9,3-2-10,1-2 0,9-2-7,-6-2 6,-2-7-3,-3-5 2,2 0-2,-3-4 0,3-1-4,1-2 8,0-3-6,11 0 2,5-7 0,12-3 4,8-6 2,3-3-4,0 0-2,0-1 1,14-5-2,6-1 1,0-8-1,1-4-3,-4-1 2,3 1 2,3 2-3,4-4-4,6 1 7,0 3-12,1 2 6,1 6 6,-4 6 0,3 3 0,1 5-1,2 2-10,2 0 1,3-1 5,10 10 3,8 6-2,5 12-4,9 4 3,3 9 3,6 3 0,4 10 2,7 4-3,6 11 3,5 0-3,-1 0 2,-4 9 1,-6 8 0,-9 3 0,-5 1-2,-4 4 2,-2 3 0,-10 3-3,-1 7 3,-12 9 0,-9 5 0,-6 10-5,-7 9 4,-9 6 1,-3 10 9,2 0 0,-6 2-7,-2-1-1,2-8 2,3-5 0,-3-5-3,-4-7 0,-4 4 0,-5 5-1,0 6 3,0 10-2,0-4 4,-9 1-4,-9 1 9,2 0-9,3 3 0,-3-1 3,1-9-1,1-15-2,1-16 0,9-16 3,-6-12-3,10-6 0,-2-4 0,-2 0 3,-5 3 0,5 6-3,-8 1 1,-1-1 3,-1 2-1,1-5-3,-2 0 0,1-3 9,6-4-7,-1 1 6,2-2-4,0-2-4,3-1 6,2-2-6,0-3 0,-1 4-1,-6 9 2,-4 6-1,-5 12 0,-4 5 1,-3 1-4,5 2 3,5-8 0,5-10-2,6-7 1,2-8 1,2-1 0,-2-2 1,2-1-1,-5 2 0,5 2 0,-4 2 0,-6 4 2,4 4-2,-7 0 0,-1-2 3,3-2-6,3-6 4,3-3-1,5-1 1,0-2 1,0 0-1,0 0 1,0 0-2,0 0 6,0 0-6,0 0 0,0 0 0,0 0 0,0 0 0,0 0 0,0 0 2,0 0-2,0 0 0,0 0 0,0 0-1,0 0 0,0 0 1,0 0 0,0 0 0,0 0-1,0 0-5,0 0 0,0 0 0,5 0-19,1 0-8,5 0 5,7 0 14,-3 0 0,-1 0-11,-5 0-2,-9 0-28,0 0-54</inkml:trace>
  <inkml:trace contextRef="#ctx0" brushRef="#br0" timeOffset="8760.9872">7394 9844 231,'-31'2'41,"15"-1"-1,3 1-21,3-2 0,6 5 10,2-5 5,2 0-6,0 2-13,0-2-7,0 0 7,0 0-1,0 2-11,6 1-2,33 0-1,21-3 2,15 0-2,10-17 1,7-5-2,-5 3 1,-8 2 0,-7 5-4,-7 9-42,-59 3-71,-6 0-59</inkml:trace>
  <inkml:trace contextRef="#ctx0" brushRef="#br0" timeOffset="9076.7965">8653 9777 350,'18'7'36,"4"-7"-35,9 0-1,12 0 3,9 0-2,0 0 7,4-9-6,-4-1-1,-10-2 2,-7 1-1,4 0-2,-8-1 0,-29 7-8,-2-2-141</inkml:trace>
  <inkml:trace contextRef="#ctx0" brushRef="#br0" timeOffset="13054.0739">16937 10056 210,'-13'-4'60,"13"4"-42,0 0-16,0 0 5,0 0 14,0 0 10,0 0-4,0 0-4,0 0 8,-3 0-8,-2 0 1,5 0-1,0 0-13,0 0-4,0 0-6,12 0-4,28 0 2,20 0 4,11 0 0,8 0-2,3 0 1,14 0 1,8 0-2,21 0 0,16 0-1,19 0 4,12 0-3,11 0 0,6 0 1,-4-2 1,-2-5-2,-7 0 0,-4-3-2,-16-2 2,-13 2 0,-16 3 0,-25-2 1,-13 6-2,-10 0 1,-15 1 0,-6 2-1,-3 0 2,-1 0-1,-9 0 0,-5 0 1,-9 0-3,-2 0 2,0 5 0,0 2-1,-2-2 2,2 0-1,0-3 0,-2-2 0,4 0 0,0 2 0,0-2 0,5 0-1,-5 0 3,2 0-2,3 0 0,-11 0 0,-5 0-1,-9 0 1,-5 0 0,4 0-1,-8 0 4,-2 0-2,2 0 5,5 0 3,-1-9 2,5-6-11,3-3 0,-8 0 1,6-2 1,1-4-2,0 0 0,-1-5 1,3-1-1,1-3 0,-1-8 0,-1-7-1,1-13 3,-3-9 0,-10-15-2,-2-6-2,0-1 1,0 8 2,-4 6-1,-8 6 0,1 1 4,7 5-4,-4-1 1,4 4-1,2-3 4,-5 1-4,3 2 0,2 5 0,0 10 1,-6 7-1,6 12 0,0 12 0,0 5 6,0 6-5,-3 0 3,1-4-2,2-1 0,-5 2-1,0-5-1,-2 0 0,3 1 0,-8 4 0,1-1 0,0 3-1,-5 4-1,-5 0 2,6 2 0,-8 1 2,5 0-4,-5 0 2,6 0 0,-4 0-1,-4 0 3,-4 0-2,-9 0 0,-9 0 1,-7 0-2,-6 0 1,-5 0-1,-6 14 0,-12 0-1,0-4 2,-2-2 0,-9-6-4,-4-2-2,-5 0 2,-6 0-10,4 0 10,0 0 1,8 0 3,12 0 0,8 0-1,0 0-1,6 0-7,-1 6-15,-8-5 8,-5-1-6,-4 0 4,-1 0-18,12 0 27,11 0 5,11 0 6,4 0-2,6 0 0,-4 0 0,7 0-2,-6 0 2,2 0-7,-5 0-2,10 0 0,-5 0 5,-2 0 2,-5 0-18,5 0-17,-5 0 6,0 0 18,3 0 10,-1 0-8,7 0 10,5-1 1,13-5 1,11 1 18,7 3 3,5 1-8,1 1 10,5 0-12,0 0-5,0 0-7,-2 0 0,-1 0-1,-1 0 1,-9 0 0,-1 11-1,-8 7 1,2 7 0,-5 5 0,4 5 1,-2 4-1,3 1 0,-3 2 0,-3 2-1,4 4 1,-5 5 0,-9 10 0,3 7 1,-8 15-2,1 12 1,-7 7 0,5 5-2,0-4 3,1-2-1,8-11 0,0-5 1,-3-12-1,5-3 0,2-6 0,-2-1-1,4-5 2,0-9-1,10-5 2,5-11 0,1-10-2,9-11 0,0-9 0,2-3 0,0-2 0,0 0 0,0 0-1,0 0 1,-2 0-2,2 0 2,0 0 0,0 6-2,0-1 3,0 2-1,4-1 2,9 3-1,1-4-2,-1-3-34,-11-2-31,-2 0-38</inkml:trace>
  <inkml:trace contextRef="#ctx0" brushRef="#br0" timeOffset="129507.0898">11041 12138 217,'13'-23'34,"-13"12"6,0-1 14,0 2-3,0-1 21,0 6-12,-7 0-47,-7 5 25,-5 0-35,-22 14-1,-23 44 3,-20 27 4,-11 15-10,7 6 1,14-8 0,22-19-1,31-19 1,21-18-15,21-19 11,49-8-16,24-13 3,14-2 7,8-14-18,-2-22-7,-2-6-44,-16 0-12,-77 22-12,-3 6-41</inkml:trace>
  <inkml:trace contextRef="#ctx0" brushRef="#br0" timeOffset="129800.9511">11433 12508 23,'42'-14'94,"-42"14"-7,0 0-26,0 0-14,0 0-12,0 0-11,0 0-3,0 0 6,-4 0-16,-21 0-1,-4 0-5,-6 0-1,1-5 0,10-16-4,3-1-9,21-6 8,0-7-12,12-9 4,34-2 3,12 7 10,7 9-5,-3 14 1,-4 14 0,-17 2 11,-17 18-11,-24 25-3,0 12 3,-24 6 1,-17-3 17,10-10-17,12-12-1,11-14-3,8-17-46,0-5-72,21-7-46</inkml:trace>
  <inkml:trace contextRef="#ctx0" brushRef="#br0" timeOffset="130165.7422">11972 12151 231,'27'-8'101,"-27"8"-95,2 29 17,-2 15 17,2 2 10,0 4-10,6 1-25,-6-8-4,2-8-11,-4-9 1,2-13-4,-2-6-1,0-7-35,7 0 3,-3-2 24,10-25-20,3-13 21,10-7 11,4-4 9,3 10-3,-5 9 3,-2 20 19,-5 7-17,7 5 9,-2 2-15,0 22-3,-10 10 14,-1 8-12,-7 2 12,2 2-7,-2-6-3,4-8-12,10-11-3,-1-14-47,12-7 1,3-6-36,-24-13-25,3-7-33</inkml:trace>
  <inkml:trace contextRef="#ctx0" brushRef="#br0" timeOffset="130422.6178">12746 12172 162,'38'-58'76,"-38"52"-8,0 6 3,0 0-21,0 0-25,0 23-17,0 14 4,0 13 29,0 5-18,0 2-16,2-7-4,-2-4 3,4-12-3,-2-9-3,10-11-20,-8-12 0,15-2-43,2-14 63,18-29-6,11-21 7,17-16-2,7-8-8,-3 7-14,-4 19 21,-20 24-6,-18 24 0,-14 14-30,-5 0-41,-10 0 5,0 17-52</inkml:trace>
  <inkml:trace contextRef="#ctx0" brushRef="#br0" timeOffset="130790.4064">13450 12182 248,'11'14'16,"-11"-12"33,0 1 11,0 5-37,0-1-12,0 5-11,0 2 0,0-2-1,3 1 1,10-4-4,5-5-2,8-4-9,5 0 14,10-22 1,-1-10 0,-9-3 4,-17 7-2,-14 8-2,0 13 0,-27 7 1,-20 0 8,-15 34 0,-9 10 5,1 8 10,5-2-17,15 5 16,9-4-4,19 2-18,20-6 20,2-7-20,36-6 5,24-20-9,17-14 3,21 0-1,16-39-21,11-19-41,-5-14-4,-4-11-40,-80 45-3</inkml:trace>
  <inkml:trace contextRef="#ctx0" brushRef="#br0" timeOffset="131142.2063">14295 12043 6,'71'-64'207,"-71"49"-129,0 8 2,0 5 18,0 2-42,0 0-29,0 16-27,-2 35 7,-27 23 15,-15 17-17,-12 6-4,-4-7 4,2-16-5,14-21-14,9-21-8,18-15-29,3-15-7,12-2-10,2-7 31,0-34-32,2-10 38,21-14 31,-5-3 17,-1 0-6,-5 12 23,-8 18 10,3 16-4,-5 17 38,0 5-55,10 0-9,7 16-11,17 14 24,13 7 10,3-1-18,-6-2-14,-1-4 0,-7-5 0,-5-4-8,-6-7 3,-7-3-59,-20-11-51,0 0-72</inkml:trace>
  <inkml:trace contextRef="#ctx0" brushRef="#br0" timeOffset="132861.3124">22525 7538 64,'18'-14'0,"-18"11"-58</inkml:trace>
  <inkml:trace contextRef="#ctx0" brushRef="#br0" timeOffset="142009.0995">19063 3767 107,'-18'0'44,"14"0"-27,-7 0 5,9 0 9,-5 0-23,5-5 0,-1-1 8,3-3 3,0 4-19,0-2-2,0 2-34,0-4-11,0 0-12,0-7 31,0-7 28,0-7 3,10-4 14,-4-6 28,5-2-8,-9 3 6,8 2-2,-8 9-6,0 3 8,-2 9-2,0 6 9,0 5-13,0 5-10,0 0-20,0 10-7,-4 48-24,-19 34 24,1 26 2,-3 15 12,10-9-11,8-13 1,7-19 0,7-17-4,24-17 0,13-12-6,26-13 0,19-20-14,24-13-11,5-7-27,-68-20-24,-15 1-52</inkml:trace>
  <inkml:trace contextRef="#ctx0" brushRef="#br0" timeOffset="142304.9289">19946 4159 248,'16'5'86,"-16"-2"-38,0-3-20,0 1 31,0-1-19,-20 0-37,-7 0-3,0 0 2,0 0 1,12-19-3,1-9 1,12-6-1,2-5 0,0 4-11,0 2 7,16 11-3,9 8 3,-6 11 4,6 3-2,-5 0-4,5 15 3,-6 17-11,-3 8 14,-5 3 0,-4 0 0,-7 2-21,0-5-28,0-30-49,0-8-16</inkml:trace>
  <inkml:trace contextRef="#ctx0" brushRef="#br0" timeOffset="142706.6993">20635 3615 324,'40'-66'86,"-40"37"-60,0 6-16,0 1 24,0 3-33,-13 10 13,-7 3-14,-7 6 4,-13 1-11,-14 38 3,-4 14 4,2 8-2,14-8-16,20-16-4,15-9 6,7-6-8,2-1 24,32-3-5,9 0 5,5-5 6,12-4-4,3-1 18,-5-2-1,-11 4-3,-5 2 8,-15 6-24,-12 6 0,-3 12 0,-12 15 5,0 8-3,-25 8 6,-15-4-5,-1-8 5,4-7-8,-3-12-44,13-10 3,13-10-57,14-16-12,0-2-40</inkml:trace>
  <inkml:trace contextRef="#ctx0" brushRef="#br0" timeOffset="143061.4989">21736 3481 288,'76'-63'75,"-76"50"-41,0-1 0,-7 2 11,-31 4-45,-8 8-3,-17 6 1,-6 34 0,2 11-1,18 1-11,20-9 8,11-7 4,16-6-6,2 0-6,7-1 8,26 0 1,14 1 5,8 3 8,13-3-7,-6 3 25,-9-1-3,-10-3-12,-23 1-11,-20-2 1,0 10-4,-24 8 6,-37 7 2,-3-2 15,8-9-20,23-9-39,21-13-32,12-20-51,7 0 7</inkml:trace>
  <inkml:trace contextRef="#ctx0" brushRef="#br0" timeOffset="143363.3789">22251 4064 297,'44'-4'44,"-41"4"-15,4 0 30,6-1 21,11-3-72,30-3-6,15-4 4,14-8-6,-10-6-4,-17-1-22,-23-3-9,-19-3-9,-14 4-46,0 1 0,-29 7 88,0 5 4,4 4 11,9 2 21,12 2 16,4 3 21,0 1 8,0 1-49,16-8-27,30-3 3,28-2-3,24 0-3,-56 12-73,-11 0-106</inkml:trace>
  <inkml:trace contextRef="#ctx0" brushRef="#br0" timeOffset="144126.4613">24108 3110 262,'6'-58'82,"-6"44"-18,0 8 9,0 4-14,0 2-4,0 0-55,0 4-8,0 31-6,2 26 0,12 26 14,-1 15 5,1 11-4,-3 4-1,-9 1-3,-2-10-104,0-78-62</inkml:trace>
  <inkml:trace contextRef="#ctx0" brushRef="#br0" timeOffset="144291.3696">23780 4197 385,'0'3'96,"45"-3"-76,51-18-19,37-11 1,12 5 0,-4 5-2,-23 9-32,-93 10-82,-19 0-93</inkml:trace>
  <inkml:trace contextRef="#ctx0" brushRef="#br0" timeOffset="144813.1123">24168 4493 374,'-15'16'47,"15"-16"-5,0 0-21,0 0 13,0 0-18,-2 0-13,-6 0 8,4 0-10,2-2 1,0-6 8,-3 5-6,5 0-3,0 2-1,0 1 0,0 0-4,0-3-6,0 3-5,0-1 4,15-2 11,6 1 0,-5-3 2,3-2 2,4 2 0,-7-3-4,1 1 1,-8 5-2,0 1 2,-2 1-3,-7 0 2,6 0-23,1 23 2,-5 12 11,0 5 10,-2 6 0,0 7 3,-13-6-2,-9-3 6,-2-5-4,-3-9-2,9-9-1,-3-1 0,6-6-1,9-3 7,6-5-6,0-6 0,0 0 2,0 0-6,0 0 4,21 0 0,31-22 0,17-5 2,11 1 3,3 4-5,-12 5-55,-4 3-38,-51 8-16,-3 5-46</inkml:trace>
  <inkml:trace contextRef="#ctx0" brushRef="#br0" timeOffset="145195.1016">25553 3191 258,'4'-32'119,"-4"27"-62,0 5-13,0 0 6,0 0-31,0 0-19,0 24-8,0 30 3,0 33 4,-11 29 2,-7 18 0,2 5-1,7-9 5,7-20-5,2-16 1,0-15 1,0-20-4,14-16-6,5-16-34,8-18-53,-14-9-50,3-21-23</inkml:trace>
  <inkml:trace contextRef="#ctx0" brushRef="#br0" timeOffset="145563.9765">26317 3449 202,'40'-78'173,"-38"54"-118,2 11-20,-4 10-4,0 3 12,0 0-43,0 18-19,-4 46-5,-34 34 17,-13 30 7,-20 15 14,2-13-14,11-17 14,15-29-14,19-26-4,17-25 2,7-15-13,0-11 10,0-7-13,0 0 18,3-25 22,23-29-10,10-21-8,-2-14 0,-15-7 0,-15 3-3,-4 13-1,-6 15-14,-30 18 3,7 21-2,7 18 3,-2 8 5,8 16-76,14 10-49,2 3-25</inkml:trace>
  <inkml:trace contextRef="#ctx0" brushRef="#br0" timeOffset="145751.9413">26730 3810 485,'33'2'18,"-24"-2"-18,6 0-2,21 0 2,27 0 4,16 0-3,15 0-1,-7-7-34,-60 0-65,-13-3-47</inkml:trace>
  <inkml:trace contextRef="#ctx0" brushRef="#br0" timeOffset="146102.7898">27808 3210 437,'27'-25'64,"-27"25"-53,0 0-11,0 0-7,0 41-12,-33 42 10,-32 43 9,-24 28 5,-2 6-2,6-20 8,20-27-11,30-34 0,19-29 0,5-21 3,11-14-7,0-10 4,0-5 0,6-17 22,32-36-3,18-29-14,6-18-2,-4-12-3,-16-3-1,-17 9-7,-25 10-8,0 15 0,-31 23-22,-11 21 30,4 16 3,9 20-16,17 1-47,6 4-132</inkml:trace>
  <inkml:trace contextRef="#ctx0" brushRef="#br0" timeOffset="146432.6275">27302 2948 396,'-2'-4'53,"2"4"-45,0-3 1,0 3-7,0-3-2,27-9-12,8-9 12,17-13 24,-1-7-21,-7-5 4,-10 9-1,-12 7-1,-11 14-6,-8 9 1,-3 7-10,0 5-18,0 34-32,0 16 60,0 11 4,15 6-2,27-4 4,21-7-6,11-11-5,11-18-32,-54-32-19,-2 0-91</inkml:trace>
  <inkml:trace contextRef="#ctx0" brushRef="#br0" timeOffset="146668.5406">28417 2729 356,'29'-37'101,"-29"37"-92,0 0-9,0 0-3,0 37-24,0 21 27,0 23 10,0 16 6,-2 7 0,-9 7-16,9 1 2,-6 1 7,8-7-9,0-10 6,0-18 1,0-21-4,-4-19-3,4-20-43,-2-18-46,2-16-47</inkml:trace>
  <inkml:trace contextRef="#ctx0" brushRef="#br0" timeOffset="147243.3585">29070 2360 247,'-11'0'29,"6"0"-23,5 0-4,0-2 7,0-12 2,0-6-2,0-6 23,0-1-30,16 2-2,11-1 6,9 4-4,8 1 7,10 11-9,-10 7 5,-1 3 2,-12 0-7,-9 21-5,-9 16 0,-8 11-8,-5 10 13,-36 12 4,-13-1 0,-14-6 8,15-6-10,7-10-1,14-8-1,12-6 3,9-4-6,1-5 1,5-2 2,0-7-2,0-1 2,11-3 0,25-5 2,11 0 15,15-2 21,3-2-25,-1 1-11,-43-3-2,-15 0-118</inkml:trace>
  <inkml:trace contextRef="#ctx0" brushRef="#br0" timeOffset="150411.2413">26870 5233 33,'-21'-24'64,"21"16"-64,0 3-6,6 3-48,-2-1 29</inkml:trace>
  <inkml:trace contextRef="#ctx0" brushRef="#br0" timeOffset="151794.6829">26990 4648 34,'38'-52'17,"-9"22"22,-7 2-3,-1 4 5,-6 2 21,-3 4-14,-8 5 24,0 10-25,-4 3-7,0 0-32,0 0-8,0 25-23,0 24 20,0 19 3,0 14 7,0 11-7,-2 13 0,-4 12 8,-6 8-4,3 5 1,-2-1-3,4-8 4,3-17-5,4-19-1,0-28 0,0-19-3,0-12 3,0-15 0,6-5 2,12-7 0,16 0 4,13-14 2,20-23-8,4-16-1,3-8-17,1-10 7,8-5 6,-8 2-8,-5 8 11,-17 13-1,-22 16 3,-13 15 7,-9 10-6,-9 5 29,0 7-30,0 0-8,0 25-6,-11 31 3,-14 20 11,-6 10 7,4-2-2,8-9-5,7-19 0,12-16 2,0-13-5,0-8 3,16-13 0,17-6 1,18-10 5,25-36 4,18-18-6,-3-7-2,-10 10-2,-25 18 0,-27 19 0,-21 18 1,-8 6 1,0 0-4,0 6-9,0 26-11,0 17 22,-6 9 3,4 2-2,2-8 4,0-9-2,0-11-3,0-11 0,4-9 0,9-7-3,5-5 8,22 0-2,22-35 10,30-17-12,8-4-2,-15 8-2,-27 17-3,-25 19 3,-24 12-1,-9 0-5,0 0 2,0 25-17,0 15 23,-11 10 1,2-1 3,3-2 10,6-7-12,0-8 0,0-10-2,0-6 2,4-8-1,5-6 3,-7-2-2,2 0 11,10 0-7,22-5 6,28-24 13,19-9-21,15-8 3,-5 0-6,-10 2 1,-16 4 4,-11 8-5,-25 7 23,-12 6 5,2 0-25,-15 6 9,4-1-7,-6 4 3,5-1-4,-7 3-4,12-6 0,-1-4-1,3-3-2,5-8 3,4 0-2,6-3-9,-4-2 10,0 3-12,0-1 13,0-1-2,4-3 3,4-6-1,12-6 0,4-13-1,14-4-2,7-5-8,-1-1 9,-7 6-1,3 0 3,-3 1 0,-1 0 0,-5 2 2,-9 3 0,-9 10-2,-7 8 0,-8 10 13,-2 6-13,-10 6 12,-6 7 1,2 5-13,-5 3 4,-4 2-4,2 2 0,-2-1-2,0 1-3,2-3 4,-2 3 0,7-2-9,7-2 5,15 0-34,2-3-18,9 7 19,-11 0-23,-25 0-10,-4 0-15</inkml:trace>
  <inkml:trace contextRef="#ctx0" brushRef="#br0" timeOffset="153079.5134">26823 5974 166,'5'0'30,"-3"0"-30,2 0 0,-2 0 10,-2 0 12,0 0-4,0 0 5,0 0-3,0 0 6,5 0-6,-1 0-7,21 0-13,6 0 0,23 0 0,6 0 15,-2 0-14,-2 0 1,-12 0 6,-15 4-6,-2 1 1,0 0-3,-7 0-28,-18-5-67,0 0-44</inkml:trace>
  <inkml:trace contextRef="#ctx0" brushRef="#br0" timeOffset="153454.5203">27428 5921 149,'-19'-1'78,"17"1"-22,2 0-16,0 0-18,0 0-22,11 0-9,20 0 9,14 0 23,4 0-9,0 0-2,-3 0-11,4 0-2,-5 1-11,-32-1-82,0 0-50</inkml:trace>
  <inkml:trace contextRef="#ctx0" brushRef="#br0" timeOffset="153798.4493">28049 6006 222,'54'0'38,"2"0"-36,15 0-2,2 0 0,-3 0 0,-12 1-31,-10 3-17,-39-4 4,-9 0-62</inkml:trace>
  <inkml:trace contextRef="#ctx0" brushRef="#br0" timeOffset="154036.3586">28655 6196 220,'42'10'41,"-3"-10"-41,5 0-1,-6 0 1,-2 2 0,0 2 1,-3 1-3,9 0 2,-28-3-3,-1-2-85</inkml:trace>
  <inkml:trace contextRef="#ctx0" brushRef="#br0" timeOffset="173715.0793">8691 17074 23,'9'-1'125,"-2"1"-77,-3 0-4,3 0-8,-3 0-9,0 0-7,-1 0-19,4 0-1,-5 0 0,-2 4 1,0 3 7,0 2-6,0-1 1,0-3-5,0 2 4,0-3-2,0-2 1,0 3 1,0-1 14,0 1 7,-2-1-5,-12 4 3,-1-4-11,-1-1-1,5-1-4,2-2-4,2 0 2,5 0 1,2 0 1,0 0 7,0 0-10,0 0 0,0 0-2,0 0 0,7 0 2,8-2 5,-1 2 0,-3 0 7,0 0-4,-2 0-3,-4 7 2,-5 9-7,0 4 5,0-3 3,0-2-6,-5-3 0,-6-2-4,-2-1-12,-3-4-14,5-5-12,-1 0 9,3 0 18,7 0 11,2-10 1,0-14 3,0-2 0,7 0 5,13 8-4,-2 8 3,0 8-7,-2 2 2,-1 0 4,-1 2 5,-6 12 5,-1 0-6,-7 2-2,0-2 16,0 0-10,0-4-8,0-2 2,-9 0-8,-7-4 2,-1 1-3,-6-5-6,3 0 3,-2 0 0,13 0-4,0-9 6,9-7-6,0 0 5,0-1 2,2 5 1,14 3-1,4 7 0,2 2 2,-1 0 4,-6 0-6,1 2 9,-3 14-3,-7-4-4,2 0 11,-6-2-9,-2-2-4,0-4 6,0 4 0,-12-2-6,-15-3-1,-2-3-18,3 0-3,6 0 16,9-9 2,6-17 2,5-4 2,0-2 4,2 6 2,23 4 1,2 5 0,-3 5-3,3 7-2,-4 5 9,-6 0-8,-3 0 7,-8 12 2,3 4-4,-5 2 7,-4-4-9,0 3-5,0-5 2,-4-1-3,-21-2-8,-4-2-15,8-5-20,0-2 9,13 0 11,3 0 1,5-2-7,0-5 8,0 2 13,0 1-15,0 0-15,0 4 21,0 0-60,0 0-70</inkml:trace>
  <inkml:trace contextRef="#ctx0" brushRef="#br0" timeOffset="181883.6698">9155 13075 29,'2'-20'176,"7"11"-143,-3 1-21,3-1 17,-4 4 15,0 3-22,-1 0-16,-4 2 4,0 0-6,0 2-4,0 22 0,0 8 17,-11 4-6,-11-5-8,-3-8-1,0-9-3,-2-5 1,10-9-12,1 0-3,7-9 9,5-17-5,4-4 2,0-4 3,0 2 6,9 10 0,9 4 0,-1 10 12,-1 5-4,9 3-2,-1 0 6,-2 0 1,-6 3 0,-3 7 0,-13 4 2,0 5-1,-2 6 1,-31 9-1,-10 2-10,-6-4-4,14-9-33,12-18-9,19-5 42,4-7 1,17-34 1,33-11 3,10-3 15,0 9 16,-13 19-11,-11 16-5,-21 11-12,-15 0-8,0 31-8,-13 15-14,-12-19-71,3-4-138</inkml:trace>
  <inkml:trace contextRef="#ctx0" brushRef="#br0" timeOffset="182640.4223">7895 15180 214,'11'-3'85,"-11"1"-74,0 2-9,0 0 19,5 0 6,4 0-18,4 0 0,1 0 5,-6 9 2,-3 2-8,-3 3 8,-2 1-6,0-1-9,0 2 2,-7-3 7,-13-1-6,3-7-4,-4-5-29,15 0 22,-1-8-1,7-16 0,0-4 6,7 2 4,15 5 11,2 6 0,3 7-4,0 4 6,-5 4-2,-3 0-8,-2 5 0,-3 15-2,-3 5 8,-7 1 16,-2-2-7,-2-7-10,0-2-10,0-3 6,-11-4-5,-11-2-1,-12-3-36,16-3-46,3 0-57</inkml:trace>
  <inkml:trace contextRef="#ctx0" brushRef="#br0" timeOffset="183388.2378">6373 14698 283,'8'-12'37,"-8"12"-33,0 0-4,-6 0 45,-7 8-26,3-2-11,4 1-7,6-7 0,0 0 3,0 0 0,0 0 0,0-9 6,0-13-10,0-4 9,0 9-7,2-3 1,14 8 5,1 3-3,6 9-1,-3 0 7,0 0-5,-2 8 2,-7 6 0,-7 5-4,-4-2 10,0 4-3,0-1-9,-17-3 12,-8-7-14,0-2 0,3-8-11,7 0 4,8 0 0,7-14-5,0-19 7,15-10 4,23-1 1,7 10 0,-5 14 3,-9 20-3,-6 0 0,-7 32-6,-18-4-58,0 4-72</inkml:trace>
  <inkml:trace contextRef="#ctx0" brushRef="#br0" timeOffset="184315.7623">10704 14672 243,'13'0'80,"-13"0"-67,0 0 11,5 4 38,-3 4-16,0-1-13,-2 2-9,0 2-6,0-4 0,-9 0-14,-20-2 6,0-5-10,7 0-28,7 0 11,8-10 3,7-6-2,0-2 1,2 0 9,18 4 6,2 2 1,1 6 2,-3 6-3,2 0 1,-4 0 6,-1 6 2,-3 14-2,-3 2 14,-7 2-5,-4-2-3,0 2 2,0-3-8,-17-8 0,-8-1-5,3-7-2,0-5-1,8 0-1,8-8-8,6-19 8,0-1-1,0 4 3,0 6 1,6 9 0,8 7 4,-5 2-2,2 0 0,-3 2-3,4 19 0,-10 1 1,-2 5-2,0-5-17,0-17-62,-11-5-102</inkml:trace>
  <inkml:trace contextRef="#ctx0" brushRef="#br0" timeOffset="188056.6804">9191 13229 124,'4'5'136,"-2"-2"-81,-2-1-13,0 1 10,0-1 1,0 1-32,0 3 2,0-5-1,0 3-14,0 3-6,0 7 0,0 5-1,-4 12 17,-12 9-14,-4 9 5,0 9-6,-9 5 2,2 5-1,-2 0-4,4-3 0,8-9 1,3-12 0,8-10-2,1-13 1,5-10-1,0-8 1,0-3-6,0 0 2,0 0 3,0 0 1,0-7 2,5-9-2,11-6-10,5-2 7,6-2-14,0 2 8,0 1 7,-7 6-2,2 0 4,-8 5 1,-8 7-1,-4 3 3,-2 2-1,0 0 3,0 0-2,0 0-1,0 0-2,0 16 2,-2 13 8,-15 12 9,-1-4-16,-7 2 2,0-6-1,4-1-4,-6-5 5,-2-5-5,0-4 2,0-5 0,4-8-2,7-5 2,7 0 0,0 0-2,9-22 2,-5-11-2,2-14 0,5-3 2,0 8 0,0 12 1,0 14-1,0 12 0,-2 4-2,-4 0-2,-5 26-15,1 17 8,-5 8-69,11-29-83,2-7-127</inkml:trace>
  <inkml:trace contextRef="#ctx0" brushRef="#br0" timeOffset="213082.5189">24159 9083 269,'-8'-15'66,"-2"11"-48,8 0-8,-7 1 18,7 3 21,2-1-22,0 1-2,0 0 0,-2 0-7,2 0 5,0 0-12,0 0-8,0 0 3,0 0-6,0 0-2,0 24 2,0 15 0,0 16 2,0 18 2,0 16-2,2 21 15,0 22-11,-2 25 8,5 32 1,-3 15-14,0 21 5,4 2-6,2-9 0,-4-1 2,3-17-2,-7-8 0,0-9 0,0-20 3,0-12-5,0-20 2,0-12-7,0-13 7,0-15-12,0-18 12,0-12-3,0-16 4,0-9-4,2-11 3,0-7 0,2-6-1,-2-4 2,4-4-1,-4 0 0,-2 0 3,2 2-5,9-2 2,5 0-7,1-2 4,8-2-37,6 0-20,-20-8-48,1-7-109</inkml:trace>
  <inkml:trace contextRef="#ctx0" brushRef="#br0" timeOffset="217080.869">24174 12668 59,'-2'0'1,"0"0"1,2 0 21,-2 0 9,2 0-5,-11 0-3,7 0 0,-10 0-5,1 0-8,1 0 8,-1 0-5,0 0-9,4 0 4,-4 0 5,-1 0 0,7-5 5,3 5-1,4-2 6,0 0-5,0 2-11,0-2-8,25 2 4,8 0 10,21 0 7,15 0-5,16 0 4,19 0-7,25 0-2,28 0 5,14 0-6,23 0 3,13 0-6,23 6-6,13-1 3,13 4-4,7-1 1,3-2-1,-10 0 0,-16 4 0,-5-2 0,-13 0 4,-14-5-2,-9-3 2,-19 0-4,-4 0 11,-4 5-10,-5-1 3,0 0-3,-11 3 3,-11-4-4,-12 6 0,-5 0-3,-5 1 2,-8 0-12,-8 0 8,-9 0 4,-9-3-9,-6-2 7,-5-3-2,-4-2-1,-12 0 3,-4 0 0,-4 0 3,-6 0 0,4 0-2,-4 0 1,2 0 1,-3 0 0,-5 0-1,-4 0 1,-9 0 0,-9 0 0,-7 0 1,-3 0 0,-6 0-1,7 0 1,-3 0 5,13 0-4,-1 0 0,3 0 0,-2 0 2,-9 0-4,-3 0 0,-7 0 1,-2 0 3,0 0-3,0 0-1,0-2 9,0-8-8,-16-6 13,-10-2-14,-5-6 0,-6-4 0,2 2 2,-7-3-2,-3 3 0,-2 5 1,4-1 2,6 6 0,10 6 1,12 6 8,13 1-11,-3 3 3,5 0-4,0 0 0,0 0-2,0 0 0,0 0-7,0 0 6,0 0-12,5 0 6,10 10 8,7 7 0,1 3-1,4 0 1,-4 2 1,4 0 2,-2-2-2,0 2 0,-10 0 0,-1 4 0,-1 0-2,-9 4 2,-2 2 0,1 1-4,-3-1 4,0-2 0,0-2-3,0 0 3,-3 0-1,-14 4 2,-12 3 4,-11 0 6,-5 1-9,-7-3 8,0-6-7,2 2-3,8-6-21,33-23-111,9 0-72</inkml:trace>
  <inkml:trace contextRef="#ctx0" brushRef="#br0" timeOffset="218036.526">30682 13389 432,'13'-8'70,"-13"8"-54,0 0 11,0 0-6,0 6-21,-11 28 0,-22 14 0,-12 12 7,-2 3-7,7-5 0,4-7 6,17-6-5,5-12-1,12-7 0,2-6-6,0-3-2,2-5-13,25-3 1,4-8 6,11-1 4,7 0 10,7-20 2,2-12 0,-7-1 6,-13 4-6,-13 11 3,-16 7 8,-3 8-4,-6 3 5,0 0-2,0 0-10,0 0-2,0 20-9,0 12 9,0 8 0,-13 4 3,-1-3 3,1-10-3,4-7-2,9-10-2,0-7-4,0-3-2,0-4 3,0 0-7,22 0 11,28-13 15,14-19 3,28-12 0,14-8-6,6-3-5,-12 9-7,-26 14 2,-34 13-2,-18 9 1,-13 6 0,-7 2 1,0 2 0,-2 0-2,5 0 3,-5-3-2,0-1 0,0-1-1,0 1-11,0 0 4,0 4-9,0 0-10,0-3-5,0 3-24,0 0-5,0 0-22,0 0-36,0 0 27,0 0-19</inkml:trace>
  <inkml:trace contextRef="#ctx0" brushRef="#br0" timeOffset="223066.9626">24137 8937 125,'0'2'37,"0"-2"-5,0 2-8,0 1-4,0-3-9,0 3-7,0-1 7,-9-2-4,-3 0 6,6 0 20,-7 0-10,4 0-5,2 0 0,5 0-9,-5 0 2,3 0-11,4 0 2,0 0-2,-2 0 0,-10 0 0,-3 24 0,-14 16 0,-9 8 10,-5 10-9,-5 5 2,-4 2 6,5-5-8,7-4 6,13-17-7,14-10 2,9-14-4,4-8 0,0-7 0,4 0 2,32-22 6,6-24 9,7-13-15,7-6-1,-2-2-1,1 4-10,-6 7 2,3 8 7,-8 4 1,-3 8 2,-13 10 0,-12 11 2,-3 6 3,-10 7 1,-3 2-3,2 0-2,0 0-1,0 16 0,7 17 8,2 4 4,5 9 7,-1 0-14,10-1-3,-5-6 1,3-2-1,-6-9-4,-3-1-4,-3-4-56,-11-23-16,2 0-43</inkml:trace>
  <inkml:trace contextRef="#ctx0" brushRef="#br0" timeOffset="225104.8293">24971 9668 77,'-2'-5'40,"2"1"-5,0 1 18,0-2-4,0 1-11,0 0-2,0 4-15,0 0 0,-3 0-7,3 0-14,0 0 0,0 0-4,0 14 4,0 9 18,0 0-2,0 5-5,0 2 5,0 5-13,0-1 3,0 5 1,0-1-6,5 3 7,4 3-7,-5 0 9,9 2 5,1 4-12,4-1 4,-1-1-6,6 0 0,-4-2 2,4 0-1,-1 0-2,-1-2 0,0-4 5,2-2-3,-5-2 0,4-1 2,-2-1 14,9-2-11,2-3 9,5 0-6,-5-3-8,-2-4 8,0-2-1,-2-1-9,0 2 4,0 3-2,4 0-2,2 2 1,9 4 3,5 2-3,5 0-1,3 3 1,3-2-1,0 1 2,-2-5-2,-7-3 0,4 0 4,-4-2 2,1-1-4,-2-4-1,4 3 4,6 0-2,2 0-2,5 1 0,-5-1 3,2 0-1,-2 2-3,3-2 4,1 4 4,1-3-7,-3 0 5,6 1-4,-10-6 0,4 0 3,3 0-5,-7-3 0,4 2 5,3 0-3,-3-4-2,9 3 1,3-1 4,4-5-2,-4-3-3,1 0 0,-6-5-2,-5 0 2,-6-2 0,-6 0 0,0 0 4,-4 0-3,6-2-1,2-13 0,2-2 1,0 3 1,4-3-2,5-3 0,-5-1 4,-4 2-4,-6-3 0,-4 2 0,-5 0 0,3-3 2,-3 0-2,-3 0 0,2-1 3,5 1-3,5-5 0,1-1 0,-2 0-1,3-4 3,2 1-2,2 0 0,4-2 3,5 0-4,0 0 1,-7 0 0,-2 1-3,-2-2 3,0-1 0,-10-2 0,6-3 2,-8-3-1,1-2-1,3-2 0,2 2-2,1 0 5,-2 2-3,0-1 0,3 1 1,-2 0-4,2 0 3,-1 0 0,-2-3-1,-6 8 4,-3 0-3,-9 6 0,-4 3 1,2-3 0,-7 1-1,7-2 0,5-2-2,-1 2 3,7 0-1,-9 3 0,-2-1 0,-2 6 0,-7 1 0,-5 4 0,-3 0-1,-1 7 5,-7 1-4,3 5 0,-5 4 1,-2-2 7,4 5-7,-1-2 3,-3 2 6,0-2-9,2 2 9,-2-2-5,5 1-4,-5-1 9,0 1-10,0-1 0,0 3 0,0 0-1,0 0-1,0 0 1,0 0-12,0 0 1,6 0-17,15 10-70,-13 1-109,3-2-117</inkml:trace>
  <inkml:trace contextRef="#ctx0" brushRef="#br0" timeOffset="226893.1633">30501 10254 39,'-24'-1'58,"11"-8"-42,-3 1 19,-3 1 2,11-1-3,-5 4-17,5 2 0,6-1 11,2 1 6,0-1-13,0-1-9,0-3-7,0 1 0,0 1-3,8 1 1,-2-2-2,3 2 0,-3 1-1,4 3-1,1 0-3,5 0 0,-8 14-6,1 2 10,-7-4-1,-2 0 2,0-3-2,0-1 1,0-3 0,-11 2 0,-9-4 11,3-3-4,-4 0-4,13 0 0,2 0 5,6 0-7,0 0 5,0 0 6,0 0-9,6-7 3,7 0-6,5 2 0,1 3 0,2 0-1,-3 2-1,-7 0-1,-7 0-5,-4 0 4,0 4 3,0 4 0,0 0-2,0-1 5,-4 0-2,-9-4 12,-8-1-7,5-2 1,1 0 0,9 0-5,-4 0 7,8 0-7,2-2 2,0-8-3,0-1-2,14-1 1,5-1-10,4 3 11,-3 5 0,0 3-2,-11 2 1,-2 0-1,-5 0-11,-2 10 4,0 6 8,0 0 1,0-2 3,-2-5-3,-12-4 5,-1-3 6,-10-2-6,0 0 8,4 0-9,5-16-3,7-1 6,9-3-7,0 1-1,0-4 0,13 3-6,7 5 6,1 4-3,-4 7 1,-1 4 3,-3 0-6,-4 0 2,-4 10 0,-3 7-2,0-1 6,-2 2 0,0-4 0,0-4 6,0-3-5,0-2-1,-7-3 12,-8-2-8,2 0 8,-1 0-11,7 0 0,5 0 8,2-7-9,0 0 0,0-3-1,11 1 1,5 4 0,-5-2-1,0 7 1,-9 0-6,-2 0 1,0 0-5,0 0 1,-7 17-5,-8 4-4,9-1-48,-2-13-38,8-5-56</inkml:trace>
  <inkml:trace contextRef="#ctx0" brushRef="#br0" timeOffset="228199.8807">27557 11791 62,'-27'11'28,"13"-2"-19,3-1-1,7-4 10,-3-4 32,5 2-4,-2-2-9,4 0-14,0 0 1,0 1 1,0 2-12,0-3-6,0 2-4,0-2-3,0 0-2,0 0-8,2 0-6,22 0 16,7 0 7,23 0 1,6 0 0,16 0-2,8 0 5,13 0-3,11 2-2,13 4-5,6 1 3,-11-4-4,-16 1 0,-15 0 0,-27-1-2,-13 0 2,-24-1 0,-7-2 0,-7 2 3,-7-2-3,0 0 0,0 2 1,0-2-1,0 0 1,0 0-1,0 0 0,0 0-12,0 0-2,-2 0-8,-9 3-22,3-3-10,0 0-65</inkml:trace>
  <inkml:trace contextRef="#ctx0" brushRef="#br1" timeOffset="272950.9073">20550 7069 198,'21'23'0,"14"19"-56</inkml:trace>
  <inkml:trace contextRef="#ctx0" brushRef="#br1" timeOffset="275162.6358">30497 10212 130,'2'9'107,"-2"-9"-107,2 0-20,3 0 20,-3 0 14,2 0 4,3-11-14,-5 1-4,1 3 11,-1 3 14,-2 1 7,0 3-4,0 0-13,0 0-5,0 0-6,0 0-4,0 0-2,0 10-3,0 6 5,-2-2 1,-1-4 1,1-3-2,-3-3 0,3-2 2,0-2-2,2 0 1,0 0-1,0 0 0,0 0 0,0-10-1,0-5 1,0 3 3,0 3 6,0 2-9,2 4 0,7 0 0,-4 3-2,4 0 2,-1 0-4,-1 6 4,-5 8 3,1-2 2,-3 2 6,0 1 0,-3-1-9,-19-4 7,0 0-9,7-8-21,5-2 11,10 0 4,0-20-8,4-14 13,23-5 1,2 7 1,-4 8 8,-12 13-3,-6 8 3,-2 3-9,-3 0-2,0 20 2,-2 11 5,0 4-5,0-19-27,0-3-144</inkml:trace>
  <inkml:trace contextRef="#ctx0" brushRef="#br1" timeOffset="277590.3618">30584 10166 153,'9'-4'24,"-9"4"-21,0 0 26,0 0 38,0 0 5,0 0-50,0 0-16,0 0-2,0 0-3,0 0 4,0 0-3,2 6 1,4 8 12,-1 9-12,-1 1-2,-2 5 29,-2 0-27,0 3 2,0 2-4,0-1 0,0 4-1,0-1 0,0 2 0,0 7 0,0 0 2,-6 6-2,-7 3 0,4-2 1,2 0-1,2-2 0,1-4 0,0-2 0,-3 1 0,0-5 0,0-2 0,1-4 2,-1-5-4,1 2 2,3 1 0,-4-2 0,1 1 0,-1-2 0,3 0 0,2 0 0,2-1-2,0-1 1,0-3-1,0 0 1,2-4-1,0 2 1,0 0 1,3 0 0,-5 2-2,0 2 2,0 3 0,0-2 0,0 1 0,0-2-2,0 0 1,0-1-15,0 0 9,0-3-1,0 3 7,0-5-1,0 1 3,0-4-1,0 1 0,0-2-2,-5 0-21,1 1-1,0 0-3,-4 1 9,4 0 6,0 2 11,-5-1 1,5 0 0,-6-3-2,4 2 2,1-4 0,3-2 0,2 2-10,-2-1-2,2 0 10,0 1 2,0 3 0,0-3 0,0 0 0,-2-5 0,0 4 1,-6 0 0,6-1-1,0-1 0,2 3-2,0-4 0,0 1 2,0 1 0,0-5 1,0 6-3,-2-4-1,0 3-26,-3-2 12,5 2 14,0-2 2,0 0-3,0-1-2,0 0-3,0-9-57</inkml:trace>
  <inkml:trace contextRef="#ctx0" brushRef="#br1" timeOffset="277970.3476">30423 12562 7,'2'4'7,"-2"1"19,0-1 37,0 0-24,0 1-4,0 0-1,0-1-11,0-1-20,0 0 0,0-1-3,0 0 0,0 0 1,0 0 0,0 1 1,-2 2-1,-2-1-1,-5-1-4,7 2-14,0-5-38,2 0-60</inkml:trace>
  <inkml:trace contextRef="#ctx0" brushRef="#br1" timeOffset="278184.2289">30423 12562 122,'-17'89'55,"17"-89"-50,0 0-5,0 0 0,0 0-1,0 3-1,0 0 2,0 1-1,0-2 2,0 0 2,0-2 10,0 3-5,0-3 7,0 0-7,0 3-7,0-1 3,0 0-4,0-2 3,0 0-3,0 0-19,0 0-42</inkml:trace>
  <inkml:trace contextRef="#ctx0" brushRef="#br1" timeOffset="279957.4671">22822 8819 379,'0'-25'60,"0"20"-36,0 3 1,0 2 5,0 0 8,0 0-23,0 0-15,0 0 1,0 4-1,0 33 0,0 32 6,-12 26-2,-1 19 9,0 8-3,6-2-10,0-11 7,7-14-7,-2-11 0,-2-19 0,-12-9 3,-13-10-3,-13-9 0,-14-5 0,-4-6-1,-9-8-4,0-10-6,7-8 9,4 0 3,4-6-1,18-19 0,16-4-3,20-10 3,14-12 0,39-9-8,11 3-1,2 15-1,-20 20 6,-13 19-21,-17 3-40,-16 17-28,0 3-20,0-2-88</inkml:trace>
  <inkml:trace contextRef="#ctx0" brushRef="#br1" timeOffset="280386.3894">22320 8976 363,'0'-23'27,"6"5"-25,37-2 2,11-2 10,6 3 5,9 0-4,6 1-13,6 4 3,-3 2 2,-2-2 9,-12-1 7,-4 3-16,-10 3-4,-8 1 0,-13 4-1,-13-1-1,-10 5-1,-6 0-2,0 0-20,0 14-73,-4-2-22,-10 5-160</inkml:trace>
  <inkml:trace contextRef="#ctx0" brushRef="#br1" timeOffset="280866.5191">23087 9206 338,'7'-24'55,"-7"24"-19,0 0-13,0 9-6,0 38 0,-18 25 12,-5 17-7,6 9-2,3 0-12,3-6-4,9-12 3,2-7-7,0-20 0,0-10 0,20-14-1,14-16 1,8-13-14,11-4-18,12-38 4,-3-14-52,-39 24-44,-19-1-71</inkml:trace>
  <inkml:trace contextRef="#ctx0" brushRef="#br1" timeOffset="281306.2901">23327 9431 309,'0'-27'82,"0"25"-43,0 2-5,0 0-9,0 0-9,0 23-14,0 19 10,3 14 10,2 4-10,-5 0-10,0-6 4,0-13-5,0-14-1,0-13 0,0-7 2,0-7-4,0 0 2,2 0-15,13-21 15,14-13-1,4-3 1,1 6-1,-12 13 2,-8 14-3,-3 4 0,-5 0-5,1 22 7,-2 9-1,2 1 1,-3-2 0,2-9 4,1-9-4,0-3 0,-2-7 0,-1-2-3,-2 0 2,9 0 1,7-25 2,7-19 1,4-7-3,2-7 0,-4 9 1,-8 15-3,-5 13 2,-5 14 0,-9 4-13,0 3-62,0 0-58,0 0-118</inkml:trace>
  <inkml:trace contextRef="#ctx0" brushRef="#br1" timeOffset="281569.1699">23871 9244 411,'21'-26'51,"-19"26"-30,0 0-19,12 6 22,3 31-7,8 16 15,2 19-10,-9 9-7,-5 4 1,-11-1-8,0-5-4,-2-8 6,0-6-6,0-6-2,-2-7 2,-18-3 0,-20-5-6,-2-5 2,-3-1-58,22-34-51,6-4-138</inkml:trace>
  <inkml:trace contextRef="#ctx0" brushRef="#br1" timeOffset="289893.233">30927 9970 75,'9'0'28,"-9"0"-18,0 0 1,0 0 16,0 0 10,0 0-14,0 0 0,0 0 1,0 0-4,0 0 5,0 0-7,0 0-1,0 0-7,0 0-9,0 0-1,0 0 0,0 0 0,0 4 2,-9 12 20,-9 5-6,1 8-8,-6 0-7,-2 3 3,1 3-3,-10-5 0,5 0 1,0-2-1,0-3-1,2 1 0,4 0 2,-6-2-2,2-2 0,2 0 1,0 2-3,3-2 2,-2 2 0,-1 2 0,1-2 3,1 0-4,4-2 1,-2-4 0,5-3-1,5-5 2,3-1-1,-6 1 0,-1 1 2,-1 5-2,-8-4 0,1 4 1,1-2-2,1 0 1,2-2-1,1-1 0,5 0-11,-1-1 11,5-2 0,1 0 1,-2-1-2,1 0 4,1-1-2,1 1 0,2-2 0,1-1-2,-1 0 2,3 0 0,0 0-1,0 1 1,2-5 0,0 3-1,0-3-1,0 0 2,0 0-3,0 0 3,0 0-1,0 0 1,0 0-1,0 0-2,0 0 2,0 0 1,0 0 3,4 0-3,3 0 2,7 4-2,3-2 0,3 1 1,7 4 1,0 0-2,4 2 0,-2 2 0,2-4-2,-4 3 2,2-1-3,5 0 3,-11-1-3,12 2 3,-6 0 0,0 0 0,-1-1 0,1-2 0,7 4 1,-2-4-1,1 2 3,1-2-2,-5 2-1,-2-5 1,-2 0-3,-10-4 1,-5 2 1,-6-2 0,-4 2 0,3-2 0,-3 0 0,5 2 0,0-2-2,-5 0 4,0 0-2,0 0 0,-2 0 2,0 0-1,0 0-1,0 0 0,2 0 0,3 0 0,1 0 0,4 0 0,-8 0 2,0 0 5,-2 0 0,0 0-2,0 0 2,0 0 0,0 0 1,0 0 0,0 0 0,0 0 8,0 0-10,0 0-6,0 0 6,0 0-4,0 0 0,0 0-2,0 0 1,0 0 8,0 0-9,0-4 0,0-6 1,0-4-1,0-3 0,0-2 0,2-5 2,5-8-2,1-1 0,0-3 0,-4-2 4,0 2-3,3 0 9,-3-2-2,8-4-6,1-3 7,3 1-6,-3 3-3,1-3 0,-3 5 4,-5 6-4,3-1 3,-6 7-3,-1 1 7,7 0-7,-5-4 0,2 3-1,-1 5 4,-3 1-3,3 2 0,-5 1 2,2-2 1,-2 4 0,0 4 3,0 5 3,0 0-7,0-1 0,0 0-1,0-2 2,0-1-3,0 2 0,5-3 0,-5 7 2,0 0 1,0 3-2,0 2 4,0 0-5,0 0 10,0 0-10,0 0 0,0 0 0,0 0 4,0 0-4,0 0 3,0 0-2,0 0 4,0 0-5,0 0 0,0 0-1,0 0 1,0 0 0,0 0 0,0 0 0,0 0-1,0 0 1,0 0 0,0 0-2,0 0 0,0 0 1,0 0-1,0 0-3,0 0 5,0 0-14,0 0-5,0 0 13,0 0 0,0 0 6,0 0 0,0 0 0,0 0 3,0 0-3,0 0 0,0 0 3,0 0-2,0 0-1,0 0 0,0 0 2,0 0 0,0 0-2,0 0 0,0 0-2,0 0 0,0 0 1,0 0 1,0 0-5,0 0 3,0 0-3,0 0-4,0 0 2,0 0-7,0 0 11,0 0-1,0 4-4,0 6-3,0 6-17,0 0-28,0-9-49</inkml:trace>
  <inkml:trace contextRef="#ctx0" brushRef="#br1" timeOffset="290674.9476">30992 10020 15,'-13'11'5,"5"-8"-4,6-3-1,2 0 20,0 0 12,0 0 22,0 0-16,0-16-26,10 0 21,-4 4-12,5 0-12,0 4-2,-8 3 5,-1 4-10,-2 1-2,0 0-3,0 0-8,0 0-5,0 16 16,0-2-2,-5 0 2,-2-4 7,1-2-3,-1-3-4,3-5-30,0 0-87</inkml:trace>
  <inkml:trace contextRef="#ctx0" brushRef="#br1" timeOffset="302063.0949">22378 14412 48,'-7'-4'8,"1"0"-2,-4 0-2,4-1-3,-5 1 2,9-4-3,-8 1 17,6-2 29,-7 1-25,3 0 1,-4 0 4,-1 2-22,-1-2-4,-1 2 8,6 2 12,2 1 4,-2-2 13,7-1 1,-2 2 0,-3 0-3,3 3 3,4 1 2,-3 0-21,3 0-15,0 3-4,0 35-5,0 20 5,0 17 11,14 3-10,-6 0 3,4-10-4,-1-8 1,2-5-1,1-9 0,-6-10 0,1-12 0,3-12-6,-10-6-4,0-6 2,9 0 8,7-22 0,11-24 4,11-14-3,5-5 3,-1 9-4,-4 10 7,-7 12-5,-6 12 3,-9 8-4,-9 8-1,3 6-1,-10 0 1,4 0-8,1 4 7,-1 17 1,2 12 3,-8 6 5,2 6-7,-2-2 0,4-7-1,5-10 4,2-12-5,5-14 1,15 0 0,16-39 6,24-25-4,16-23 3,9-14 6,0-1 3,-16 11 2,-22 25-1,-24 32-5,-21 20 2,-11 12 1,-2 2-2,0 0-3,0 0-6,0 0-3,0 0 1,0 0-13,0 0-13,0 0-29,0 16-5,0-8-47,0 0-30</inkml:trace>
  <inkml:trace contextRef="#ctx0" brushRef="#br1" timeOffset="304576.1782">23729 14691 184,'-49'-5'54,"22"5"-24,10 0 29,3 0 4,3 0-11,9 0-11,2 0-9,0 0-3,0 0-5,0 0-12,2 0-4,38 0-1,22 0 1,17 0 3,-2 0-10,4-7 1,-17-8-2,-10 1-14,-14 4-20,-20-4-42,-20 10-30,0 0-52</inkml:trace>
  <inkml:trace contextRef="#ctx0" brushRef="#br1" timeOffset="304766.1152">23686 14483 235,'-35'-17'123,"33"9"-74,2 4 0,0 0-17,24-5-13,39 0-19,22-3 2,15 1-2,-5 3 3,-8 2-6,-16 2 2,-10 1-48,-56 1-44,-5-2-180</inkml:trace>
  <inkml:trace contextRef="#ctx0" brushRef="#br1" timeOffset="305693.6307">24828 14277 399,'-14'-12'48,"14"10"-4,0 2 10,0 0 0,0 0-26,0 0-28,0 30 4,0 22-4,0 21 20,0 6-15,-13-1-1,-3-13-2,5-14-3,5-13 1,6-15-11,0-9 7,0-10-20,0-4 1,0 0 18,20-18-17,20-22 22,14-10 2,2-5 0,-6 3-1,0 13-1,-19 13 0,-14 14-1,-5 8 0,-10 4-2,-2 0-6,0 18 1,0 12 8,0 0 0,0 0 1,-2-11-1,2-6 1,0-7-1,0-6 0,0 0-4,25-10 4,21-25 8,16-23-5,10-11 9,8-10 2,-8 3 11,-8 14-4,-13 18-14,-24 20 3,-13 15-10,-12 9 0,-2 0-1,0 0-2,0 0-38,0 7-41,0 5-26,0 2-81</inkml:trace>
  <inkml:trace contextRef="#ctx0" brushRef="#br1" timeOffset="306161.4777">26130 14604 394,'-2'3'35,"2"-3"-35,0 0 23,0 0 32,0 0-33,0 0-7,0 0-10,4 0 4,32 0 4,17 0 12,14 0-6,8-6-9,-3-3-7,-7 4 3,-21 2-6,-5 1 0,-22 2 0,-3 0-51,-14 0-45,0 0-93</inkml:trace>
  <inkml:trace contextRef="#ctx0" brushRef="#br1" timeOffset="306728.2527">27634 14291 387,'29'-21'142,"-29"16"-123,0 5-18,0 0 19,0 0 9,0 5-28,0 32-1,-17 20 0,-12 6 11,0-2-9,-2-9-2,-5-14 2,7-6-2,-2-9-3,0-11 0,-6-3-11,2-7-13,-7-2-9,4 0 16,5-23 9,8-9 1,7-5 10,11-5 0,7-2 7,0 2-1,9 7-6,9 13 3,5 10-1,-4 9-2,12 3 0,5 0 3,7 0 0,-1 13 17,-7 10-5,-6 9-2,-6 2 10,-3 2-10,0 2-8,-2-6-3,9-4-1,2-8 0,6-7-1,5-6-23,5-7-28,-30 0-48,6-2-71</inkml:trace>
  <inkml:trace contextRef="#ctx0" brushRef="#br1" timeOffset="307200.9635">28510 13659 357,'23'-44'89,"-17"36"-54,1 5-4,-7 3 41,0 0-20,0 0-36,0 0-16,0 27-2,0 31 2,0 27 3,-9 15-3,3 2 3,-3-2-3,4-10 1,-6-9 0,0-14-1,-5-19 0,-3-13 0,-6-10-9,-6-11 0,-8-6-3,-5-8 11,-5 0-1,-2-8-4,8-19 6,12-8-2,16-4 4,7 0-1,8-2 2,14 3-3,26 6 0,7 6-1,5 4-1,1 5 0,-4 10-6,3 1-8,-10 6-23,-11 0-49,-29 0-19,-2 0-100</inkml:trace>
  <inkml:trace contextRef="#ctx0" brushRef="#br1" timeOffset="307765.9206">29146 13828 489,'8'-3'24,"-8"3"-24,8 0 0,-2 17 27,9 21 5,6 16-22,-7 13 6,1 3-8,-9-2-7,1-2 5,-7-8-3,0-12-3,0-12 0,-13-10 3,-16-9 0,-7-7-3,-7-8 0,-7 0-4,2-2-3,4-19 7,13-3-2,11-10 4,11-5-7,9-10 5,0-6-11,29 4 0,9 2-28,9 5-40,-23 35-40,-4-2-124</inkml:trace>
  <inkml:trace contextRef="#ctx0" brushRef="#br1" timeOffset="307969.8027">29621 13756 490,'0'0'29,"0"0"-13,0 0 52,0 0-11,-23 0-51,-33 0-5,-25 0 2,-18 0-3,12 0-1,16 0-8,21 0-22,21-2-10,29 2-43,0 0-93</inkml:trace>
  <inkml:trace contextRef="#ctx0" brushRef="#br1" timeOffset="308430.658">27976 15034 264,'-5'0'144,"5"0"-121,0 0-4,5 0 33,35 0-2,18-3-30,15-8-14,18 2-1,7-1-4,5 3 9,9-2-4,1 3-6,1-2 4,-2-1-4,-19 0 0,-13 1-1,-15 2-31,-23 3-17,-15 0-16,-27 3-41,-6 0-42</inkml:trace>
  <inkml:trace contextRef="#ctx0" brushRef="#br1" timeOffset="308820.5146">28392 15069 438,'-15'4'44,"15"2"-44,0 12 0,0 9 18,6 22 25,7 16-28,-1 15-3,-3 8-2,-9 3-10,0-4 2,0-8 0,-13-9-2,-8-10 3,-3-12-3,-3-12 0,-4-7 0,-9-12 0,-2-8-3,1-5 0,8-4 3,10 0 5,17-11-4,6-23 13,0-12 3,22-9-17,20-4-8,10 5-14,-3 11-7,0 16-18,4 8-33,-1 10 9,-37 9-45,-1 0-129</inkml:trace>
  <inkml:trace contextRef="#ctx0" brushRef="#br1" timeOffset="309322.2271">28909 15400 25,'14'-5'523,"-12"5"-516,0 0-7,-2 27 0,0 13 23,0 10-9,-4 3-8,-12-1-4,1-6-2,1-9 0,10-8 2,-1-13-2,5-5 0,0-9-5,0-2-5,21 0-13,10-5 20,15-23 0,6-8 6,-8 4-2,-8 6-1,-16 10 0,-11 14-1,-4 2-3,-5 6-11,0 29 15,0 4 8,-5 3 4,-11-2-4,8-6-6,-4-10 1,10-9-3,2-10 0,0-5 0,4 0-8,37-12 8,17-24 2,17-13-1,17-9 5,-5-7 1,-7 7 6,-13 13-1,-25 14 1,-17 19 4,-17 5-12,-6 6-4,-2 1-2,0 0 1,0 0-5,0 0-31,0 0-23,0 0-24,0-3-53,-2 0-113</inkml:trace>
  <inkml:trace contextRef="#ctx0" brushRef="#br1" timeOffset="320799.1357">28074 14918 41,'-98'32'26,"53"-20"-16,5 1-4,9-12 11,6-1 10,0 0 9,3 0 14,-4 0-29,-1-3 0,23-8-21,-4-1-94</inkml:trace>
  <inkml:trace contextRef="#ctx0" brushRef="#br1" timeOffset="322001.6952">27295 13972 174,'-6'17'61,"6"-14"-56,-2 4-4,2-2 5,-2 4 26,-5 0 3,2 3-7,3 2-9,-5-1-7,5-3-4,0-5 0,0 2-6,2-7-2,0 0 3,0 0-1,-2 0 9,-3 0 1,-1-24-7,-2-10-3,6-9 1,0-9 1,2-7-4,0-4-1,0-3 1,0-1 0,0 6 1,0 4-2,0 8 3,-6 12-2,-5 3 0,-3 4 3,3 4 2,-1 3-5,6 6 0,-3 5 6,5 6-3,2 2 6,2 4-1,0 0-6,-8 0-4,0 7 0,-19 27-1,-9 15-1,-1 7 5,-3-1-1,1-6 0,10-4 2,8-8-2,2-8 0,11-13 0,8-11-2,0-2 1,0-3 1,0 0 4,0-4-3,15-26 17,14-11-17,6-8 2,6-2-2,1 5 1,-4 0-2,-5 4 0,-4 0 3,-2 1-3,-2 4 0,-7 1 1,-3 4 5,-1 9 9,-3 3-12,-7 10 10,-2 8-5,0 0 1,-2 2-9,0 0-4,5 0 3,2 4-13,8 22 14,8 6-3,4 5 6,-10-3-1,1-3-2,-1-4 1,4-5-1,-1-2 3,5-4-6,2-8-25,-23-8-109,3 0-180</inkml:trace>
  <inkml:trace contextRef="#ctx0" brushRef="#br1" timeOffset="343865.429">30229 16266 192,'-14'0'75,"4"-1"-29,-3 1-9,1 0 5,-1 0-8,3 0-14,2 0-1,-1 0-2,-5 0-4,1 0-1,-7 0-8,-2 0-2,-9 0-2,-3 0 0,-8 0 0,-2 1 0,-8 7 0,3 1 0,0-4 2,6 2-1,6-2 9,3 0-3,-1-5 1,-3 2-8,-3-2 0,4 0 0,-7 4 0,-6 1-2,1-1-3,0-1 4,2-3 1,3 0 0,-1 0 0,5 0 0,0 0 0,2 0 0,-2 0 0,0 0 0,1 0 0,6-4 0,0 1 0,-1 2 4,1-3-2,0 2 0,-3-7 0,1 4-2,0-2 2,2 2-2,0 3-3,6 0 3,-2-1-1,7 1 1,0-2-1,1 4 2,2-1-1,1-3 0,-5 0 0,4-5-1,-8 4-10,0-2 2,2 2 6,5-2 0,-2 2 2,4-6 1,3 7 0,3-6-2,-1-2 2,-1-2-1,6-2 0,-11 0-3,9-4 4,-9 0 0,4 2 1,-5-2 1,5 2-1,-6 0-1,6 2 0,6-2 2,-4-3-2,6 4 0,0-5 0,5-1-2,-9 0 2,4-4 0,-2-1 0,-2 1 1,2 2-1,1 4 0,-2-4 0,-1 4 1,3-2 0,-6 0-1,12 4 4,-7-1-2,9 0-2,-2 0 0,2-6-1,0-5-1,0-2 2,0-7 0,0-2 0,0-1-3,0 3-1,0 4 2,0 6 2,0 4 2,0 2-2,0 2 3,-2-2 1,2-5-2,0-3-4,0-6 1,4 1 0,13 2 0,-3 3-2,1 1 3,-3-4 0,-1-1 1,2-3-1,-6 1 0,0-1 1,-1-2-3,1 4 2,-5-4-2,0 7-2,-2 0 1,0 1 3,0-2 0,5 0 0,6 3-4,0 0 3,3 4 1,-6-2 0,6 2-4,-3 0 4,0 0 0,3 0 1,-3-2-1,-3-2 0,4-9 0,-1 2 0,3-1 1,-10-2-1,5 3-9,-7 1 9,-2 0 6,0 3-4,0 2 5,0 5-6,0 5 1,0 2 0,0 3-2,6 2 1,2-2-3,-4-1 2,5 2 0,-3-1 0,6-3-1,-1 2 0,4-1 0,-1-1-3,-1-4 0,-4-4 4,2 0 0,-2 3 3,-5 3-3,1 3 0,2 4 0,-7-3 0,4 0 0,5 0-9,-7 4 6,4 3 3,6 3-11,3 2 9,6-1 0,-3 1 2,9 3-3,1 0 3,1-3 0,9 0-2,4-3 2,0-2-4,6 1-6,-4-2 5,5 1 4,3 5-6,-4 0 4,-3 4 1,-1 0 2,6 3-1,-8 0 1,9 0 0,7 0-1,5 6 1,-1 8 0,5 4 0,-3 2 2,-1 0-2,-3 5 0,-2-2 0,-4 8 3,-7 3-1,-3 3-1,-4 9 5,-4 1-4,-2 3 0,-3 3 4,-4 2-4,2 2 5,-10-3-7,4 0 3,-3 0 1,2 4-2,-6 4 5,1 5-3,1-1-3,-2 4 3,-1 3-3,-1 2-1,-1 2 1,-2 1 1,1-3-1,1 0-1,-7-7 0,6-2-1,-3-4 2,7 1-1,-3-5 0,2 6-5,-1 2-6,-8-1-6,1-1-1,2-6 9,-2-5-4,-1 0 8,3-2 5,-2-4 0,0-2-1,-3-1 1,0-2 0,1-2-1,1 1-2,2-6-3,-6 0-5,0-1 3,-2-5 6,0 5 2,0-2 0,0 1-1,0-3 2,0 2-1,0-4 0,0-2 3,0-4-4,0-2 1,0-2 0,-2 0 2,0-6 0,-8 4 8,6-4 8,-3 2-5,1 0-1,-1-2-5,0-2 11,-2 0-1,-2-1-8,0-6 0,0-1-5,0-2-4,6 0-33,3 0-70</inkml:trace>
  <inkml:trace contextRef="#ctx0" brushRef="#br1" timeOffset="344902.0337">24703 15003 148,'25'5'24,"-12"-5"-11,7 0 0,4 0 24,5 0 1,10 0-2,3 0-5,1 0 5,-1 0 10,-5 0-10,1 0-11,-11 0-7,-9 0-13,-7 0-1,-7 0-4,-4 0-7,0 0-11,10 0-42,-8 0-15,2 0-40</inkml:trace>
  <inkml:trace contextRef="#ctx0" brushRef="#br1" timeOffset="351139.1143">30493 10249 207,'0'4'76,"0"-4"-71,0 0-1,0 0 37,0 0 1,0 0-27,0 0-9,0 0 9,0 0 22,0 0-20,0 0-1,0-2-2,-12-6-8,3 1-3,1 0-3,-8-5 0,-3-2 4,0-3-4,1 2 0,-7 0 0,8 9 2,-4 5-5,-3 1-3,-12 3-3,-4 30 7,-9 8-3,3 3 5,3 0-2,3-9 2,11-5 8,4-4-7,6 1 2,-10 6 7,0 5-9,-8 2 2,2 2-3,-5 1 3,7-5-1,-1-8-2,12-5 0,9-11-1,1-2 3,3-3-2,5-4 0,2 1 2,2-5-3,0-1 1,0 0-2,0 2 2,0-2-7,0 2 7,0-2 0,0 2 0,0-2 1,-2 2-1,2-2 0,0 0 0,0 0-6,0 0 5,0 0-3,0 0 2,0 0 2,0 0 2,0 0 2,0 0-4,0 0 4,2 0-4,9-4 0,-3-7 3,4 2-7,-3-1 4,4 3 0,-6 0 2,2 0 0,-1 0-2,-1-4 2,0 2-2,0 1 5,-1-4-4,1 2-1,-5 0 1,5-1 1,-2 6 0,-3 0-2,0 0 1,0-1 3,2-1-2,1 2 1,-5-4 3,0 4-5,0-1 7,0-1-2,0 6-1,0 1 1,0 0-6,0 0 0,0 0-1,0 0-3,0 0-1,-5 3-7,-14 27 12,-8 15-3,-4 10 4,0 6-1,4-5 0,4-8 1,9-7-1,6-12 1,-3-4-1,7-10 2,4-4-2,-5-6 0,2-3 1,3-2 1,0 0-2,0 0 2,0 0-2,0 0 10,0 0-9,-2 0 4,2 0 2,-2-15-7,0-7 0,-7-10-4,5-7-1,-3-5-7,5-5 11,2-2-6,0 3 6,0 6 1,0 5 3,0 16-1,0 7-1,0 10 4,0 1-4,0 3 2,0 0-3,0 0-1,0 0-1,0 0-1,0 0-2,0 0 4,0 9-10,0 13 11,0 5-1,0 8 5,0 3-4,0 0 0,0 4 1,0-1 1,0-6-1,0-5 0,0-6 1,0-6 0,0-2-2,7-2 0,6 0-3,3 0 2,7 0-2,6-2 3,6-3 13,-4-5-12,0-4 6,-2 0-1,-5 0-2,3-4 9,-7-8-12,3 0 0,-8 1 0,-7 1-1,4 5-2,-5 1-16,-7 4-27,0 0-53,0 0-98</inkml:trace>
  <inkml:trace contextRef="#ctx0" brushRef="#br1" timeOffset="351864.8063">29447 11155 240,'0'4'53,"0"-4"-49,-7 0-2,-15 0 31,-1 0-22,4 0-11,-2 0 0,13-8 0,-4-7-1,12-4-7,0-5 2,0-2 6,14 2 0,13 4-1,2 1 0,4 8 1,-6 4 0,-8 6-1,0 1 1,-9 0 0,4 5 5,-5 13 0,-3-1 18,-1-1-16,-5-5-6,0 1-1,0-1 5,0-3-5,-11-2 11,-7-2-9,3-4 5,-4 0-7,11 0 3,3-4-4,5-16 1,0-2-1,0 0 0,9 1 2,16 7-1,-5 9 0,4 5-2,3 0-1,2 0 6,0 4-2,0 10 13,-2 1-11,-11-4 23,-12-3-10,-4 2-3,0 4 0,-25 6-13,-10 0 20,-8-2-20,7-6-20,17-7-24,14-5-6,5 0 4,0-7 16,7-7-95,8 0-50</inkml:trace>
  <inkml:trace contextRef="#ctx0" brushRef="#br1" timeOffset="354625.1756">29418 11135 198,'0'0'59,"0"0"-47,0 1 45,0-1 9,0 0-24,0 0-23,0 0-8,-5 0 1,1 0 8,0 0-9,-2 0 1,4 0 0,-2 0-12,0 0 7,-7-3-4,-1-8-2,6-1 0,-5-9-1,2 1 0,4-6 0,1 0 5,-5 2-5,5-2 0,-8 2 1,5 3 2,1 5-3,4 4 0,-5 3-1,3-2 1,-1 5-2,-2-2 0,1 4-2,4 2 1,-9 2 1,-1 0 2,-3 0-1,-3 0-3,5 0 4,1 0 0,8 0 2,-5 0-2,5 0 0,-8 0 0,3 0 0,1 2 2,-4 2-4,1 4 2,-2 2-2,4 2-2,-4 0 4,-1-2 0,3-1 0,2-2 2,0 1-2,2-4 1,1 2 0,-1 1 4,1-2-4,-2 4-1,0 0 0,1 5 3,-7 0-3,4 5 0,-11 1 1,4 1 0,-1 0 0,5-3-1,-3 1 0,3-2 2,1 1-2,8-4 0,-3-3 0,3 0 0,-3 1 2,-2 0-2,0 4 2,-2 0 2,0 2-1,-2-1-3,-6 0 0,4 0 3,1-2-3,6 2 0,-3-6 0,7-3 1,-4 1-1,4-4 0,2 0 0,0 0-1,-5 3 2,3 1-1,-6 0 0,-1 2 2,3-2-3,-8 3 1,5 1 0,2-6 1,2 0 0,0-7-1,5 2 0,2-2 3,0 0-1,0 0-2,0 0 0,0 0 0,0 0 2,0 0-2,0 0 3,0 0-1,0 0 4,0 0-6,-2-8 1,0-6-5,2-7-1,0-4-2,0-4 7,0 1 0,0 1 0,11 3 0,-7 4 0,8-1 1,-6 4-1,3 2 0,3 5 0,-6-2-7,3 4 7,-5-2 3,6 1-2,-8 7 5,-2-1-1,0 3 1,0 0 3,0 0-7,0 0 1,0 0-3,0 0-7,0 0 6,0 8-11,-8 16 12,0 7-1,-5 2 1,1 1 8,-1 1-8,7-4 1,-6 3 2,5-2-1,1 1-2,4-8 0,-5-2 2,2-5 0,3-8-2,2-3 0,0-4-4,0-1 0,4 0-2,23 0 6,12-2 1,3 0 5,-5 0 2,-6 0-6,-10 0-2,-8 0-36,-8 0-24,-1 8-34,-4-8-36,0 4-22</inkml:trace>
  <inkml:trace contextRef="#ctx0" brushRef="#br1" timeOffset="355216.8376">28602 11614 185,'0'0'185,"0"0"-166,0 0-18,0 0 11,-9 0 15,-7 7-27,-1-7-7,3 0-2,1 0 9,6 0 0,3-7 2,2-13-1,2 1-1,0-1 0,0 1 2,0 5 9,11 3-11,4 6 2,1 5-4,1 0 4,6 0 0,-7 0 6,-1 0-7,-3 8 5,-10 0-6,-2-1 2,0-2-4,0 4 2,0 0 0,0 3 0,-10 0 0,-7 1 0,-1-6-15,5-2-3,1-5 14,10 0 4,2 0 3,0-15 1,0-7-3,0 1 5,4 4 5,10 5-8,9 4 0,-4 2 0,1 3-2,1 3 3,-6 0-3,-3 0 8,-6 0-9,-4 0 0,3 0-1,-5 3 1,0 1-28,0-2-48,0 0-98</inkml:trace>
  <inkml:trace contextRef="#ctx0" brushRef="#br1" timeOffset="357745.8756">28678 11500 132,'-2'8'117,"2"-8"-94,-2 0-17,-4 0 43,6 0-2,0 0-33,-2 0-6,2 0 3,0 0 12,0 0-9,-2 0-8,-2 0 9,-5 0-10,3 0-3,-8-8 7,5-2-1,3-4 4,-8 0-8,1-2-3,1-3 2,-3 4-3,1-1 0,3 3-1,0 3 2,2 2-1,-4 1 0,0-4 0,-1 3-4,-3 2 4,-4-2 0,-1 2-1,-3 2 1,-2 3-2,6-2 2,-6 3 0,4 0-3,3 0 1,5 0 2,1 0-1,1 0-2,-2 8 1,1 1 1,1 0 1,-3 1-3,-5 1 4,0-1-1,-2 3 0,1-1 3,0 5-3,2-1 0,4-3 0,-2 4-3,9-2 1,0-1-1,3 1 1,-1 2 1,3-4 0,-1 0 1,-4 4 0,0-1 2,1 2-1,-8 1-1,-3 3 2,4-7 1,1-1-2,4-5-1,-1-2 0,4-1 0,0 1 0,5-4 0,-5 4 0,1-3 2,4-1-4,-5 4 2,4-3 0,3-3 0,-2 2 0,2-2 0,0-1 0,0 0 3,0 0-1,0 0-2,0 0 0,0 0 6,0 0-6,0-5 8,0-13-8,0-5-1,0-3-1,2 5 2,1 1 0,6 3-2,-5 3 1,5 1 0,-5 2 1,6 1 0,-4 5 3,1 2-3,-5 1 0,-2 2 9,0 0-8,0 0 4,0 0-5,0 0-2,0 0 0,0 2-8,0 10 10,0 5 5,0 3-3,0 1-1,-7-7-1,3 0 1,2-2 1,0-2-2,-8 2 0,6-2 1,-9 1 2,-1-1-1,3-1-1,5-3 5,-4 1-6,8-6 0,2 2 0,0-3-2,0 0-4,0 0 4,0 0-6,0 0-10,22 0 11,7-3 7,7-6 3,-3-1 8,-6 3-10,-9 3 2,-7 2-3,-4 2 2,-4 0-2,-3 0 0,0 0 0,0 0-2,0 0 3,0 0-1,2 0 0,-2 0-3,2 0-3,0 0-60,-2 2-64,0 0-124</inkml:trace>
  <inkml:trace contextRef="#ctx0" brushRef="#br1" timeOffset="359163.1259">27858 11785 281,'-8'4'30,"8"-4"-28,0 0-2,0 0 38,0 0-30,-2 0-7,0 0 2,0 0 3,2 0-3,0 0-3,0 0 2,0 0-2,0-2 1,0-10-1,16-2 5,1 4-4,1-1 4,-5 10 0,-1 1-3,-1 0-2,-7 0 1,-2 0-1,-2 14 0,0 1 3,0 4-1,0-1 3,-6-4 1,-19-2 6,-2-6-12,1-4-3,4-2 3,1 0 0,13 0 0,1-10 0,7-7-3,0-2 1,0-3-4,22-5 6,5 8 4,-5 2-2,-1 7-2,-6 10 6,-9 0-2,2 0-4,-6 2 0,0 16 0,0 1 1,-2-2-1,0-3 7,0-3-3,0-3-4,0-6-3,0 0-7,0-2 10,0 0 6,0 0-5,-2 0-2,2-6 1,0-6-5,0 4 3,0-4-7,0 6 9,13 2 0,3 0 2,-3 4-2,-1 0 1,-10 0 1,-2 0-1,0 0-1,0 4 1,0 7-1,-2 6 1,-14-1 10,-5-2-10,4-4-1,3-5-11,3-5-10,3 0 5,0 0 16,6 0 1,2-5-1,0-12 0,0 3 0,0 1-5,12 7 10,-1 1-3,-5 5-2,4 0-1,-6 0 1,0 0-1,3 2 1,-5 8 6,-2 1-6,0-3 4,0-4 1,0-2-4,0-1 3,0-1 3,0 0 1,0 0 0,0 0-7,0 0 3,0 0 3,0 0-7,0 0 0,0-5-2,2-4 2,8 4 6,-4 1-6,3 0 4,-7 4 5,0 0-8,-2 0-1,0 0 0,0 0 0,0 0-3,0 0 0,0 0 3,0 6 3,0 0-2,0-2 1,0-2-2,0-2-32,0 0 4,0 0 15,0 0 8,2 0-1,6-10-3,-2 0 9,1 1-1,-5 7-3,0 2 4,-2 0-5,2 0-1,5 0 5,-5 4 1,1 3 1,1-1 6,-2-2-1,3-3 8,-5 2-2,0-3 0,0 0-7,0 0-4,0 0 2,0 0-3,0 0-2,0 0-3,2 0-10,-2 0 4,2 0 9,0 0-2,0 0 4,3 0 0,-5 0 11,0 0 8,0 0-12,0 0 0,0 0 1,0 0-6,0 0 2,0 0-4,0 0 0,2 0-4,0 0 6,8 0-2,-8 0 0,2 0 0,-2 0-9,-2 1-45,0-1-32,0 0-29</inkml:trace>
  <inkml:trace contextRef="#ctx0" brushRef="#br1" timeOffset="361314.9228">25044 10154 140,'0'6'58,"0"-2"-53,-4 0 7,-10 1 23,1-3-21,2-1-4,4-1 0,-2 0-6,9 0 13,0 0-6,0 0-2,0 0 1,0 0-10,9-12 0,5-2-1,1 4 5,-1 5-4,-6 1 1,1 4 1,-9 0 2,0 1-4,0 23 1,0 1-3,0 1 5,0 0 1,-22-6 5,0 0-4,-7-6 4,2-4-8,-2-6-2,2-4 1,12 0-13,3-7 2,12-19 1,0-6-4,0-1 9,12 3 2,7 7 3,2 11 1,-5 9 0,-1 3 9,-1 0-10,-8 15 0,1 13 5,-5 1-2,-2-3 6,0-5 7,0-7-3,0 0 2,0-5-7,0-6-8,0-3 9,0 0-6,-4 0 6,-3-1-9,5-19-8,2-2 6,0 0-5,0 0 7,11 4 1,2 5 2,3 5-3,-3 4 5,-4 4-3,2 0 8,-2 0-3,-7 9-4,-2 4 4,0 6-7,0-3 17,0-4-7,-2 2-10,-18-5 16,-2 0-12,-1-1-3,4-4 2,5-2 0,5-2-2,7 0 4,0 0-5,2-18 0,0-7 0,0 4-2,11-1-2,5 5 8,-3 7-2,2 6-2,-1 4 1,-6 0 2,4 2-3,1 16 0,-2 5 3,1-2 2,-10-3-1,-2-1-3,0-5 0,0-6 1,-9 0-1,-13-4 9,-5-2-10,0 0-7,9 0 4,9 0 2,7-14-5,2-5 4,0 1-9,0 1 10,18 5-5,-1 3 6,6 4 0,-3 5 0,-2 0 0,-7 0 2,-4 0-2,-5 0 2,-2 0-5,0 5 0,0 5 3,-9 3-2,-9 1-13,3 0-25,12-12-30,1-2-67</inkml:trace>
  <inkml:trace contextRef="#ctx0" brushRef="#br1" timeOffset="362320.9258">25026 10611 104,'0'-10'24,"0"8"-24,-2 0-21,-7-1 21,5-1 0,-3-3 2,3-1-1,-1-2-1,0 5-1,1 0-78</inkml:trace>
  <inkml:trace contextRef="#ctx0" brushRef="#br1" timeOffset="362590.7716">24951 10432 78,'-7'-14'79,"5"7"-19,2 1-8,-2 4 4,2 0-5,0 2-9,0 0-13,0 0-29,-2 0 0,-4 0-10,4 10 6,0 20 3,0 5 1,2 6 0,0 2 0,0-4 4,0 4-4,0 1 0,0 0-14,0-2-5,4 0-15,-2-2-37,-2-2 17,0-30-53</inkml:trace>
  <inkml:trace contextRef="#ctx0" brushRef="#br1" timeOffset="362734.7304">24901 11073 99,'-4'40'66,"4"-18"-37,0 0-8,0 1-5,0-2-4,0 1-9,0 2 0,0 2-3,0 2 0,0 6-23,0 0-16,0-24-38</inkml:trace>
  <inkml:trace contextRef="#ctx0" brushRef="#br1" timeOffset="362868.6552">24982 11647 146,'8'42'46,"-8"-13"-35,0 4-3,0 1-5,0 0-3,0-27-64,0 0-10</inkml:trace>
  <inkml:trace contextRef="#ctx0" brushRef="#br1" timeOffset="363045.5528">25084 12158 141,'7'38'72,"-2"-22"-35,-5 2-23,0-1-5,2 3 3,-2 1-11,0-1-1,0 0-5,0-18-47,0 0-45</inkml:trace>
  <inkml:trace contextRef="#ctx0" brushRef="#br1" timeOffset="363205.4663">25113 12537 165,'0'27'58,"0"-16"0,0-3-23,0 0 0,0 4-17,0-2-12,0 2-2,4 2-4,2 1-4,-6-12-58,0 1-97</inkml:trace>
  <inkml:trace contextRef="#ctx0" brushRef="#br1" timeOffset="363860.1915">24730 12869 386,'0'-11'37,"0"11"-31,0 0 1,0 0 30,0 16-5,0 14 7,0 5-22,0 4 4,0 0-18,-4-1-3,-4-1 3,2-5-2,4-4-1,-5-6 0,7-5-13,0-10 1,0-2-10,0-3 2,0-2 5,9 0-28,22-11 39,7-11 4,0-5 2,-2 3 2,-7 7-3,-10 5-1,-7 9 0,-8 3 2,1 0 2,-5 0 1,0 9-4,0 14 19,0 4-9,0 1-8,0 1 0,0-8-3,0 0 2,0-10-2,0-4-8,0-6-2,2-1-4,12 0 9,5-29 5,17-19 5,11-17 14,11-7 9,-2 8-3,-3 12-7,-19 20-12,-10 19-6,-10 10 0,-8 3-4,5 0-9,-9 5-41,-2 7-45,0 1-73</inkml:trace>
  <inkml:trace contextRef="#ctx0" brushRef="#br1" timeOffset="364082.0648">25339 13148 326,'15'23'146,"-15"-10"-139,2 11 0,-2 5 20,0 5 8,0 11-16,0 2-16,-4-1 2,-14-5-3,7-8 0,0-8 0,4-8-2,2-8 0,3 0-2,2-5-39,0-4-67,0 0-76</inkml:trace>
  <inkml:trace contextRef="#ctx0" brushRef="#br1" timeOffset="366108.1166">24647 9869 183,'0'-8'88,"0"7"-39,0-1-4,0 2 10,0-2 9,0 2-23,0 0-19,0 0 1,0 0-5,0 0-8,0 0 0,0 0-6,0 0 0,0 0-4,0 22 3,0 14 2,21 14 4,-2 8-7,10 6 8,7 2-8,-3-3 1,1-8-2,-2 0 2,-11-8-3,4-1 0,-11-3 1,1-5-1,-1 5 0,-1-3 0,-7 2 0,8-2 2,-3-1-2,5 0 0,-1-5 3,1-3-3,4-4 0,-2-5 0,-5-6-2,1-2 4,-6-6-2,-1-2 0,-3-2 0,4 2 0,-6 1 0,2 2 0,7 4 0,1 3 0,3-3 0,1 4 0,-1-1 1,-1-4-2,1-2 1,-4-1 0,-4 0 0,4-2 2,-5 4-2,4-3 0,-1 0 0,-7 2-1,2-2 1,0 2 0,3 0-1,-2-4 2,-3-3-1,-2 0 0,0-3 1,0 0 2,0 0-2,0 0-1,0 0 0,0 0 2,0 0-2,0 0 0,0 0 1,0 0 1,-9 2-1,-15 0 2,-8 2-1,-6 2 1,-8 2-3,-6 4 0,-6 4 0,0 2-3,8 3 3,-2-2 0,9-1-1,14-4-2,10-4 2,5-6-3,3 1 3,7-4-2,-1 1 3,1 0 0,4 1-1,-3-3 3,-1 1-2,-5-1 0,0 4 0,0-1 1,-4-2-1,6-1 0,1 0-1,6 0 4,0 0-3,0 0 0,0 0 0,0 0-1,0 0 1,0 0 0,0 0 3,0 0-1,-10-8 1,-3-1-3,-1-2 0,-1 1-4,-1 2 5,-1 2-1,5-3 0,6 4 2,-5 1-2,11 2 0,-2-1 0,0 0-1,2 3 1,0-2 0,0-2-1,0 1 3,0-4-2,0 0 1,-5-4 0,2 2 1,1-3-1,0-1-1,0 1 0,-7-4 4,7-1-5,-5-6 1,2-5-1,5-8-2,0-4 0,0-8 3,0-5 0,0-5 3,0-5-3,0 0 0,0-2 1,3 3-2,6 4 1,-5 6 0,5 6 0,3 0 2,-4-2-4,5 0 2,3-6 0,-3 1-3,-1 7 4,-1 8-1,-7 8 0,-2 4 4,6 6-5,-6-1 1,0 1 0,2-1-2,1-4 3,-5 1-1,2-2 0,-2 3 3,0 0-4,0 3 1,0 6 0,0 2-2,0 7 2,2 0 0,-2 3 0,0 2 2,0-2-2,0 2 0,0 0 0,0 0-4,0 0 4,0 0-2,0 0 2,0 0-8,0 0 6,0 0 1,0 0 1,0 4-3,0 13-27,0 6-31,0-11-39,0 2-49</inkml:trace>
  <inkml:trace contextRef="#ctx0" brushRef="#br1" timeOffset="377094.7725">24973 10221 51,'9'-11'41,"-9"11"-32,0 0 10,0 0 17,0 0-14,0 0-10,0 0-1,0 0 6,0 0 6,2-2 1,2-1 6,3-4-5,-5 3-2,3 3-7,-3-2-5,-2 3-1,5 0-8,-5 0 1,0-1 2,2-3-4,-2-5 5,4-3 2,5-2-8,0-4 3,4-1-3,8 2 0,-2 1 0,8 5-3,4 2 3,8 4-1,1-2 1,-3 5-2,8 2 2,2 0 0,-10 0-1,2 0 3,-8 2 0,-4 7 0,-3 3-1,-2 3 2,1 2-2,-4 4 0,6 6 1,2 2-1,2 8 9,-2-1 1,-7 4-1,4 0 2,-8 1-9,4 0 5,2-1 9,-6 2-16,1-2 3,-1 5-4,0-3 1,4-2 1,2-2-2,1-3 0,-4-9 0,-3-5 4,5-3-4,-13-4 0,1-4 0,2 0 0,-8-2 0,-1 1 0,7 0 0,-7 2 3,0 0-3,0 1 0,0-4 0,5-1 0,-7-6 0,2-1 0,-2 0 2,0 0-1,3 0 7,-3-1-3,2-18-3,5 0 0,-3-6-2,7-2 0,3 1 0,1 0 4,1 1-4,-3 4 0,1 3 0,-8 9-1,1 1 4,-3 4-3,-2-2 8,-2 2-6,2 1 10,-2 3 0,0 0-4,0 0 5,0 0-9,0 0 1,0 0-5,0 17-7,0 18 4,0 4 3,0 6 0,0 1 1,0-7-1,0-1 0,0-2 0,0-6 3,0-7-4,0-8 1,6-6 0,-4-6 0,-2-3 1,0 0-1,0 0 8,-8 0-7,-25 0 6,-20 0-7,-7-3 0,0-6-1,15 6 2,14-3-1,13 1 0,11 4 2,7-3-5,0-3-2,35 0-56,-8 2-66,0 4-165</inkml:trace>
  <inkml:trace contextRef="#ctx0" brushRef="#br1" timeOffset="377942.4838">26097 11191 284,'-21'2'62,"5"-1"-61,1 2 5,-3 1 13,3-2-14,1-2-1,5 2-1,5-2-1,4 0 11,0 0-7,0 0 11,0 0-12,0-2-2,11-8-3,7-1-1,0 6 1,6 3-2,-8 2 4,1 0-7,-1 0 5,-1 2 0,-1 12 3,-5 2-1,-5 0 1,-4-1 2,0-4-5,0 1 9,-27 0 1,-6-1-7,-5-6-3,5-5-7,8 0 7,12 0-1,11-17 3,2-15 4,7-3 7,24 1-13,4 5 1,1 9 2,-1 11-3,0 9 0,-4 0-2,-4 0 1,-8 9 0,-3 11 1,-5-3-1,-11-11-73,0-3-119</inkml:trace>
  <inkml:trace contextRef="#ctx0" brushRef="#br1" timeOffset="379060.9442">26157 11135 292,'-16'4'38,"16"-4"-29,0 0 15,0 0 9,0 0-17,0-17-16,16-8-4,5-5 2,14-2 4,-4-2-1,11 1 2,-2 4-3,-3 2 9,2 7-4,-6 6-2,-4 7 8,-4 4-6,-1 3 2,-6 0-1,2 0 1,2 6 2,3 14-4,-1 7 8,3 5 2,0 4-11,-2 4 0,-4 4-3,0 2 0,-6 3 2,5-2-3,5-2 0,4-4 0,2-3 3,5-9-3,-5-7 0,2-7 2,6-4-1,-11-5-1,3-1 0,-4-2 2,-2 1 0,-9-2-2,-1-1 0,-11-1 1,-2 0 0,-2 0 0,0 0 3,0 0 4,0 0-7,0 0 3,0 0-4,-2 0-4,-2 0 1,-3 0 2,3-3 1,0 1-2,4 0 3,-8-1-1,6 3 0,2 0 2,-2 0-3,2 0 1,0 0 0,0 0-1,0 0 1,0 0 0,-2 0 0,2 0 1,0 0-2,0 0 1,0 0 0,0 0 0,0 0 2,0-5 0,-2-5-2,-9-4-2,1-8-8,-3-3-5,-2-1 1,-1-3 2,1 0 8,-1 2 4,1 8 3,5 7 1,4 4 5,6 8 3,0 0 0,0 0-11,0 0-1,0 0-3,0 0-2,0 0 5,13 10 1,1 2 2,1 4 2,3 5 2,2 3-6,0 2 6,2 3-3,-1 0-4,0-1 3,2-5-3,-7-5 1,1-1-1,-1-9 3,-1-2-2,-1-2 0,-7 0 0,-1-2 1,-6 0-2,0 0 0,0-2 6,0 0-2,0 3 11,-6 0 2,-10 3-16,3 0 1,0-2-2,3 0 0,4 2-1,-7 0-1,-3 6-11,-7-1-19,4 4-22,-4-1-23,17-10-17,6-2-60</inkml:trace>
  <inkml:trace contextRef="#ctx0" brushRef="#br1" timeOffset="379952.4756">27702 11608 78,'0'6'0,"-10"-2"1,-7 2-1,1-2 0,1-2-1,1 1-22,12-3 23,2 0 52,0 0-11,0 0 4,0-7-6,0-1-18,0 3 0,16-2-16,1 2 1,-1 2-4,-1 3 4,-3 0 3,-1 0 6,-3 0 7,0 3 9,0 9-9,-3-1-4,-5 3-7,0 0 0,0-2 1,-13-3-7,-16 0-3,0-5-2,6-4-22,3 0 12,9 0 6,9 0 0,2-15-4,0-6 8,0-5 5,21 0-5,8 3 0,-4 3-2,-2 13 2,-10 2-1,-6 5 0,2 0 1,-1 0 0,-1 17 19,-2 5-8,-5 2 4,0-2-7,0-2 0,0-6-2,0-4-6,-5-2 7,-19-2-7,-1-3-9,3-3-2,7 0 1,5 0 9,10-18 1,0-6 0,4-5 0,28 0 0,0 4 1,-4 11-5,-8 7 4,-4 7-1,-7 0-2,-5 0 1,3 0 2,-7 19 11,0 3-4,0 2 5,0 3-8,-5-6 6,-3-6-7,-1-4-2,2-4-2,-2-6-20,3 2-21,-1-3-48,2 0-148</inkml:trace>
  <inkml:trace contextRef="#ctx0" brushRef="#br1" timeOffset="394394.8711">9027 14083 174,'-13'0'49,"9"0"-34,0 0 11,4 0 20,0 0-1,0 0-20,0 0-11,0 0 3,0 0 5,0 0-4,0 0 1,0 0-11,-6 0-2,-2 0 7,-3 0-13,-3 0 4,3 1-4,5 4 1,-1-3-2,7-2 1,0 0-2,0 2 0,0-2 0,0 0 2,0 0 0,0 0 1,0 0-2,0 0 1,0 0-8,0 0-8,0-6 16,0-6 6,11-1-1,-4 8-5,-3 3 5,-4 2-5,0 0 1,0 0 6,0 0-2,0 11 0,0 6-4,0 1 0,0-4 1,-13 0-2,-3-1 0,-6-1 0,2-1 1,-3-5-1,8-6 0,6 0 1,2 0-3,7-12 6,0-16-2,2-7-2,25 0 0,4 4 5,3 9 6,-12 15-11,3 7 5,-10 0-4,1 15 5,-7 17 4,-3 3-8,-4-3 2,-2-8-2,0-9-1,0-1 1,-4-5-2,-21-3-3,-8-6-2,-7 0-5,7-8 5,4-13 1,6 0 4,19 3 4,4 6-3,0 2-1,12 6-1,19 4-3,2 0 4,1 0 2,-10 18-2,-6 0-20,-12 2-34,-6-14-29,0-3-65</inkml:trace>
  <inkml:trace contextRef="#ctx0" brushRef="#br1" timeOffset="395595.3646">8979 14120 279,'0'-5'48,"0"5"-34,0-2 25,0 2 17,0-3-20,0 1-13,0-1-11,6 1 7,5 0 12,3-3-11,1 5 3,-3-3-10,1 3-5,1 0 4,-1 0-8,5 0 2,-3 0-2,-1 0-3,-1 0 2,-2 0-1,3 0-1,-4 10 9,4 7-6,6 10 2,-2 3 2,2 5-3,2 8 5,-2-1-4,3-2-4,-8 0 4,-6-4-5,-6 5-1,-3 0 0,0-2 3,0-39-3,-12 80 0,-11-44 0,4 5-3,-6-3 2,3-2-2,-5-1 2,0 2-5,3-2 4,-5-3-4,7 0-2,-1-9 7,6-6-5,3 2 2,3-6 3,-1-1-7,10-1 5,-2-8 1,4 0 2,-2-3 0,0 0 0,-3 0 0,5 0 0,0 0 1,0 0-2,0 3 1,0-3-6,0 0 3,0 0-11,0 0 4,0 0-1,0 0-4,0 0 8,0 0-9,0 0 2,0 0 11,0 0-1,0 0 4,0 0-1,-2 0-8,2 0 2,0 0 2,0 0 1,0 0 3,0 0-20,0-6-9,0-8 24,0-5-5,-2 3 2,0 2 3,0-7-2,-4 1-1,4-3 3,2-5 5,0 2-1,0 2 4,0 4-1,0 9 0,0 8 3,0 1 11,0 2-3,0 0 3,0 0 3,0 0-4,0 0 12,0 0-10,0 0-6,0 0 0,0 2-7,0 8-1,0 6-1,-6 6 1,-1 7-2,3 12 0,-5 1 0,6 4-1,1-4 2,2-3-1,0-8 0,0-7 0,0-7 0,0-8 0,5-4-4,19-5 3,7 0-5,-2-5 6,8-13 0,-9 2 1,-6 0 6,-3 4-7,-4 4 1,-1 2-2,-6 5 2,-6 1-1,3 0 0,-5 0-1,0 0-1,2 0 2,-2 0-18,0 0-15,0 0-42,0 0-35,0 0-212</inkml:trace>
  <inkml:trace contextRef="#ctx0" brushRef="#br0" timeOffset="402872.9228">9035 15093 115,'2'-6'69,"0"5"-55,0-2 6,0-1 21,3 0-23,-1 0 0,0-1 6,2 0 12,-2 1-5,-2 4-9,-2 0 4,0 0-1,0 0-11,0 0-4,0 0-7,0 0-2,0 0-1,0 0 0,0 0 0,0 0 3,0 0 0,0 0 6,0 0-2,4 4 1,9 14-7,12 8 17,8 9 7,10-3-16,4 0-6,2-6 1,-5 0-4,-6 0 0,-2 0 5,-9 0-3,-10 3-2,-3 3 0,-3 7 0,-11 7 0,0 12 2,0 7 0,0 3 2,-16-1-2,-1-1-2,-4-7 0,2-4 1,-4-10-2,7-5 1,-3-5-2,3-7-4,3-7-3,3-8 7,6-9 1,2-4-2,2 0-7,0 0-15,0 0 11,0 0 10,0 0-7,0 0 8,0 0 0,0-2 6,2-8-1,12-4-1,3-6 1,1-6-2,9-6 0,2-5 0,0 4 0,-9-2 1,-4 14-1,-12 10 0,-2 7 1,-2 0 2,0 4-3,0 0 1,0 0-1,0 0-3,0 14-3,0 12 3,2 9 3,3 5 5,-5 0-2,0 0-3,0 0 3,0-2-2,-9-1 1,-11-6-2,-5-1-3,1-4 3,2-4-4,-5-8 2,4-2-9,2-7 9,-2-5 2,5 0-26,1 0-6,1-3 32,-2-11-8,4-4 8,6-3-5,-1-3 5,2-3 0,2-1 0,3 0 2,0-1 1,0 6-3,2 8 7,0 1 6,-2 5-7,2 9 5,0-2 0,0 2 8,0 0-3,0 0-9,0 0 0,0 2-7,0 21-6,0 10 6,13 4 9,7 2 0,-2-11-2,0-3-6,-2-10 5,-1-2-6,-1-8 3,-6 4-6,7-9-6,4 0-39,-17 0-40,0 0-108</inkml:trace>
  <inkml:trace contextRef="#ctx0" brushRef="#br0" timeOffset="403852.6165">9235 16300 59,'6'-3'244,"-6"3"-230,0 0-11,0 0 40,3 0 5,-3 0-28,5 10 5,-1 10 7,0 11-13,3 1-10,-5 11 1,0 3-7,-2-2 1,0-1-4,0 1 1,0-3-1,0-1 0,0-5 0,0 4 0,-15-6-16,-5 1 9,-5-6-41,-2 2 48,1-2-4,-1-5 4,7-6-6,-3 3-6,10-1 9,-3-4-8,8 2 6,-3-3 4,1-5 1,4 0 0,-1 3 1,1-6-1,-2-6 0,8 0 0,-2 0-2,0 0-16,0 0 4,-2-2-2,-3-18 14,1 1-4,-4 1 6,4 6 5,1 3-3,3 7-1,0-3 0,2 3 0,0 2 0,0-3-1,0-4-1,0 3 0,0-4 2,0-4 0,0 4-1,0-1 2,0 0 0,0 6-2,0-6 0,0-1 8,0 0-6,-4 0 0,-3 5 1,4-2-3,1 5 7,2 2-4,0 0-2,0 0 3,0 0-1,0 0 7,0 0-7,0 0 2,0 7-5,0 12 7,0 13-6,0-2-1,0 2 10,0-7-10,0-6 0,0 4 0,2-10 0,3-3 1,0-3 3,1-5-8,5-2-1,3 1 3,5-1 0,4 0 2,-1 0 6,5 0-4,-4-10-4,-6-1-17,-3-5-35,-14 11-65,0 3-21</inkml:trace>
  <inkml:trace contextRef="#ctx0" brushRef="#br0" timeOffset="404306.3572">8861 17223 276,'-32'16'43,"16"-11"-23,3 2-17,9-7 1,2 0-4,-2 0-12,4 0-22,0 0 34,0 0 10,0-7-8,0-6-1,0-3 19,10-1-4,3 10 0,8-3-16,-8 10 6,-4 0-5,-2 0-1,-7 0 0,0 0 4,0 0-3,0 5 30,0 16 3,-7 1-29,-11-2-5,1-6-15,1-7-7,3-7 8,3 0-3,4 0 10,1-23 6,5-3 1,0 0 0,0 4 0,9 8-1,3 9 0,1 5-2,1 0 1,-4 5 1,-5 7-30,-3-2-94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4:45:26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27166 7134 43,'0'2'34,"0"-2"-24,0 0-6,0 3 12,0-3 7,0 2 12,0-2 6,0 0-9,0 0-17,0 0-7,0 1-7,0-1 4,0 0-5,0 0 1,0 0 4,0 0-4,0 0 3,0 0 7,-4 0 4,-10 0-6,-1 0-2,-5 0-2,-20 0 3,-14 0-5,-17 0 1,-20 0 1,-10 0-3,-10 0 6,-1 0-5,8 0-3,10 0 3,9 0-1,11 0-2,12 0 5,-5 0-3,7 0 4,0 0-1,2 0 0,4 4 2,6 0-7,5 0 0,3-1 1,4-1 2,12-2 1,1 0 7,10 0 7,2 0-1,4 0-15,5 0 0,2 0 7,0 0-7,0 0 4,0 0 0,0-6-3,6-11-3,19-2-11,8-6-11,6 3 21,1 2-15,-7 2 16,0 2 2,1 4-2,-10 0 0,-3 2 4,-6 2-1,-3 4 0,-10-2-1,-2 4 4,0 0 16,0 2-18,0 0-4,0 0-5,0 0-5,0 0 1,-25 0 7,-6 12 2,-9 4 2,-1-2-2,6-2 4,4-2-2,4-2-2,2 0 0,8 2 2,-6 0-2,5 0 2,5 2-2,2 1 6,4 0-5,-4 1 0,7 0 0,-3 3 1,5-2-2,2 4 1,0-2 0,0 1 0,0 0-1,0 3 0,0-3 4,9-1-2,4 2-2,1-3 0,3 0 0,1-2 1,5-1 0,-8-1 3,1-5-3,-5 0-1,-7 0-5,-2 1-12,0 2-28,-2-2-13,0-6-32,0 0-114</inkml:trace>
  <inkml:trace contextRef="#ctx0" brushRef="#br0" timeOffset="1741.5272">20044 7293 37,'7'9'184,"-7"-8"-149,0-1-23,0 2 40,0 0 14,0-1-33,0 2-4,0-1-14,0 1 3,0-3 8,-3 3-14,-18 1-2,-20 1-1,-26 2-5,-20 0-3,-22-2-1,-15-5 0,-17 0 1,0 0-1,12 0-5,15-12 5,25 5-4,20-2 4,15 3 0,21 1 1,6 2-3,14 0 1,9 0-2,4 0-8,0 2-13,0 1 6,0-2-16,0-2 18,4-4 11,11-3 3,8-6-2,-3-3 1,5-2-1,-1 0 4,-2-1-16,5-2 2,0 1 12,2-1-5,0 2 1,0 4 5,-2 6 2,-12 0-1,-3 5 0,-8 3 0,-2 2 10,0 3 0,-2 0 0,0 0 2,0 0-6,0 0 5,-20 0-10,-22 8 11,-16 16-2,-13 5-9,-10 2-1,15 0 0,3-3 4,16-2-5,7-8 1,13-2 0,7-4-2,9 0 1,7-5-3,4 4 1,0 1-8,0 2 11,0 2 0,4 2 0,11 0 19,8 0-18,-5 0 5,4-2 1,-2-4-6,-6 0 2,1-2-3,1-2-1,-3 0 0,-13-8-91,0 0-85</inkml:trace>
  <inkml:trace contextRef="#ctx0" brushRef="#br0" timeOffset="9310.7129">7249 7164 195,'4'-5'39,"-4"5"-35,0 0-2,-16 0-2,-1 0 0,-1 12 1,-2-2 1,2 4 1,2 0-3,3 1 0,11-10-2,-2-1-72</inkml:trace>
  <inkml:trace contextRef="#ctx0" brushRef="#br0" timeOffset="10654.3027">6395 7475 111,'7'6'59,"-7"-4"-24,0-2-14,0 2 27,0-2 1,0 0-17,0 0-5,0 0-10,-7 0-6,-7 0 3,-3-10 2,-3-1 8,-1-4-20,0-2 7,-6-8-1,-2-1-8,-7-6-2,-11-2 0,-7 0 4,-4-2-3,0 0-1,6 0 6,6 2 9,7 1 3,1 1-5,-1-2-3,2-4-7,-5-6-1,-8-5-2,-6-2 0,-4-2-2,-4 4 2,-1 2 0,5 5 0,2 0 0,4 4 0,1-3 0,0 0 0,3 3 0,4 6 2,3 4-2,5 5 0,1 6 1,1-1-1,0 3 0,5 5 0,5 0 0,5 5 2,5-4-2,5 1 0,-4-2 2,4-2-1,-7 0-1,2 3 0,-2-2-1,3 2 2,4 4-1,-1-2 0,6 4 0,2 3-1,1-2 1,3 2 0,0 0-2,0 0 2,0 0 0,0 0 0,0 0-4,0 0 3,0 0-5,0 0 0,0 0 6,0 0-8,0 0 5,0 4 0,0 20 3,3 8 0,3 6 0,-2 2 0,3-1-1,-4-7 3,1-4-2,-4-8 0,2-8 2,-2-7-3,0-3 1,0-2 0,3 0 2,-3 0 0,2 0 2,-2 0 3,0 0-3,0-5 5,0-17-9,-2-12-13,-12-7 9,-1-3 1,-4-6-5,4 2 3,-1 4 1,1 8 4,3 8 0,4 10 0,1 6-2,5 7 4,0 3-2,2 0 0,0 2 1,-2 0-2,2 0 1,0 0-3,0 0 3,0 0-9,0 0 4,4 0-2,25 0 7,11 0 0,5 0 0,3 0 0,4 4 2,-4-4 1,2 3-3,-8-1 0,-13 2 2,-7-3-4,-8 6 2,1-3 0,4 4-1,4 4-2,14 3-1,-24-8-96,3 0-43</inkml:trace>
  <inkml:trace contextRef="#ctx0" brushRef="#br0" timeOffset="11910.7688">6094 8226 29,'0'0'61,"0"0"-22,0 0-17,0 0 9,-6 0-11,-2-5-9,8-1-5,0-1-6,-4 2 2,2-1 13,-5 4 3,3 1 6,-2 1 5,-4 0-1,-3 0-4,-7 0-15,-7 0-8,-11 1-2,-9 15 4,-8 6-3,-5 5 0,-8 2 0,-7 12 5,-6 7-4,-6 4 1,-2 3 3,3-4-5,1-3 1,2-1-1,10-12 1,11-1-1,4-8 0,8-3 0,6-2 0,1-9 1,5 5-1,3-1 0,6-3 2,2 2-5,2-3 3,10-2 0,1-1-1,10-4 3,2-3-3,2-2 1,0 0-14,0 0-1,0 0-6,0-16 13,4-9-1,12-1 5,-1-6 4,8 1 0,-3-5 0,6-1-1,-1 6 3,-3 1-2,-3 7 2,-11 9-2,1 6 7,-9 8-2,0 0 5,0 0 7,0 0-1,-11 10 7,-22 21-18,-17 13-2,-8 11-3,0 8 0,-2 1 0,4 3-1,1-6 3,12-9-2,12-11 0,14-14-1,15-10 0,2-6 1,0 5-6,6-7 6,30-4-3,10-2 3,14-3 0,4 0-2,0 0-16,-40 0-58,-6 0-120</inkml:trace>
  <inkml:trace contextRef="#ctx0" brushRef="#br0" timeOffset="13576.9532">6591 8480 145,'-4'0'30,"4"0"-30,0 0 0,0 0 28,0 0 23,0 0-12,0 0-2,0 0-13,0 0-2,0 0-12,-5 19-8,-11 22 0,-3 17 0,-14 17 5,-8 10 12,-10 17-8,-12 11 0,-4 6-1,-2-1-10,-2-2 5,4-3-5,0-3 0,0-6-3,7-8-65,-2-3 68,-3-11 2,1 0 1,-1-6-3,3-4 0,-4-5 0,9-6 1,-6-4 1,-2-1-2,-3-4 0,-11-4 2,-3-6 3,2-4 3,-5-3-6,5-7 8,6-4-9,7-2 10,7 0-3,4-4-7,14 0 1,-1-4-2,6-3 1,1-2-1,3-3 1,4 0-1,6-1 0,4-2 2,5-1-3,5-2 1,3 0 0,6 0 1,-2 0 0,2 0-1,-2 0 0,-2 0 0,4 0-2,0 0 0,0 0 2,0 0-1,0 0 2,0 0-1,0 0 0,0 0-2,0 0 1,0 0 0,0 0-7,0 0 6,6-8 2,11-14 2,6-8-2,3-5 1,3-2-3,3-1-1,3 0-11,1 1 4,3 3-13,-2 3 8,-6 7 8,-9 4-1,-8 6 8,-10 11 0,-4 1 0,0 2 6,0 0 3,0 0 7,0 0 0,-9 0-15,-9 14 0,-7 2-1,6 0 0,-4 2 0,1 0 2,-3 2-2,1 4 0,-5-2 2,0 4 1,-2 3-3,0-3 0,2 2-1,4-2 2,5-6-1,3-1 0,3-8 2,7-1-2,3-4 0,4 0 0,0-4-2,0 2 1,0 0 0,0-1 0,0-3 0,0 5 1,0-1 0,0 1 1,2 2-2,7-2 3,-1 2-2,0-1 0,-2 1 2,1-2-3,-1-1 1,4-1 0,-6-3 0,5 3 0,-1-1 0,0 0 1,3 0 0,-1 1 2,2-2-3,-1 3 2,0-1 0,3 3 2,-1-3-4,-2 2 0,2-4 1,0 3 0,1 3-1,1-2 0,-1-1 0,-3 0 2,-5-2-2,0 0 0,-4-2 1,0 0-1,0 3 0,-2-3 0,0 0 2,0 0 0,0 0 0,2 0-2,-2 0 0,0 1 0,0-1 0,0 0 0,0 0-2,0 0 4,0 0-2,0 0 0,0 0-4,0 0-11,0 0-3,0 0 2,0 0 6,0 0-1,0 0 0,0 0-34,0 0-10,0 0-28</inkml:trace>
  <inkml:trace contextRef="#ctx0" brushRef="#br0" timeOffset="31306.5668">1705 11754 256,'-7'-19'56,"3"10"-38,2-3 18,-6-4 2,2 0 38,-3 2-13,3 5-17,1 4-2,0 3-3,5 2-22,0 0-8,0 0-11,0 0-6,0 34-1,25 24-2,8 19 9,6 13-1,-6-2 4,-8-2-2,-8-5-1,-10-12 2,-7-2 1,-3-5-3,-39-2 0,-14-5-7,-10-12-22,-1-15 2,9-16 4,13-12 23,14 0 3,8-14-3,17-19-4,6-10-1,0-11-1,43-8 6,7 4 0,4 10-12,-5 16 4,-13 20 1,-9 12-8,-10 10-17,-7 38-62,-10-19 3,0 4-103</inkml:trace>
  <inkml:trace contextRef="#ctx0" brushRef="#br0" timeOffset="31734.3802">2159 12280 399,'0'22'41,"0"-19"-40,0-3-1,5 0-10,33-21 10,23-35 11,22-29 5,18-29-16,-5-22-1,-9-14-15,-20 1-15,-29 35-32,-30 39 34,-8 43 29,-24 32 45,-38 15-31,-12 39 7,-7 27 20,2 22 9,21 11-22,18 6-7,24-16-19,16-20-1,2-9 6,38-16 2,25-15-9,11-16 0,9-20-1,-1-8-41,-60-6-91,-10-12-96</inkml:trace>
  <inkml:trace contextRef="#ctx0" brushRef="#br0" timeOffset="32108.2206">942 13543 339,'-33'3'0,"37"-3"-37,50-19 37,29-20 28,25-10-8,29-11-5,21-10-2,7 1 17,7-3 14,-6 5-9,-9 9-9,-13 3-8,-9 13 10,-19 9-20,-23 13-7,-24 8-2,-31 10-33,-22 2-6,-16 0-50,-23 0-62</inkml:trace>
  <inkml:trace contextRef="#ctx0" brushRef="#br0" timeOffset="32912.8623">1649 13455 495,'2'-18'39,"-2"18"-39,0 0 2,2 8 7,10 30-7,10 16 7,7 16 13,3 5-17,-3-3 10,-10-4 6,-7-7-7,-10-5-7,-2-6-4,0-2-3,-20-6 14,-14-1-14,-6-4-6,-5-9-9,5-8 4,5-10 6,10-10 4,9 0 1,8-10-2,8-24-7,0-15-11,0-11 19,31 2-1,9 7 2,-2 12 0,-2 15-15,-5 17-4,-4 7-36,-4 9-17,-15 8-11,-4 3-87</inkml:trace>
  <inkml:trace contextRef="#ctx0" brushRef="#br0" timeOffset="33108.7336">2300 13696 267,'2'-10'71,"-2"6"-71,3 2-34,-1 2-43,0 0-9</inkml:trace>
  <inkml:trace contextRef="#ctx0" brushRef="#br0" timeOffset="35417.4992">2269 13462 422,'-14'-15'63,"5"15"-62,7 0 1,-2 0 0,-2 20 13,0 14-12,2 6-2,4 2 2,0-8-2,0-4-1,0-2 2,0 1-1,0-3 0,0 3-1,2 0 1,6-5-1,-2-6-3,0-11-26,-1-4 16,-3-3 4,4 0 9,4-15 1,1-20 8,7-8 1,-1 4-10,4 4 3,-1 8-2,-3 8-1,-3 7 0,-3 4 0,-2 5-2,-5 3 2,-1 0 0,-3 0 1,0 0-5,0 0 8,4 1-3,3 9 4,2-3-5,2-2-5,2-3-25,6-2-1,-2 0 12,1-20 19,1-16 2,2-12 18,-3-6 18,1-2 1,2 6-24,-8 10-1,1 12-3,-8 7-10,-4 13 2,-2 5-3,0 1 0,0 2 0,0 0 0,0 0-8,7 0-38,-5 5-73,3 6-98</inkml:trace>
  <inkml:trace contextRef="#ctx0" brushRef="#br0" timeOffset="35697.3419">2915 13479 313,'2'-12'98,"-2"12"-61,0 0 3,0 0-12,0 6-5,0 22-15,0 8 15,7 5-6,0-4-16,0-1 3,-1-7-4,1-4 2,4 0-4,-6-23-31,-3-2-134</inkml:trace>
  <inkml:trace contextRef="#ctx0" brushRef="#br0" timeOffset="36451.1487">1814 14558 106,'-20'-29'456,"7"26"-411,9 3-45,0 0 1,4 15-1,0 31 1,0 17 5,0 12-1,0 0-4,0 0-1,6-3 1,-6-6 4,0-1-8,0-7 3,-16-8 0,-7-10-1,-4-10 1,1-10-10,-3-8 10,-4-9-3,-1-3 3,3 0-5,1-9 0,11-19 3,7-8-9,12-9 2,0-11 7,37-6-2,20-2 4,11 10 0,-4 16 0,-8 20-2,-12 16-4,-8 2-13,-7 5-13,-5 27-12,-22-12-19,-2-1-53</inkml:trace>
  <inkml:trace contextRef="#ctx0" brushRef="#br0" timeOffset="36825.9364">2130 15087 418,'7'4'99,"-5"-4"-80,3 0-13,2-4 7,10-32-13,17-21-8,10-21 0,12-9 2,2-8-16,7-6 8,-3-3-14,-4 0 19,-11 11-36,-16 24 45,-17 31 9,-12 22-4,-2 12 13,0 4 26,-33 10-33,-17 33-1,-14 22-8,-5 17 1,4 13 8,12-3-3,21-10-4,16-14 12,16-13-14,0-13 3,10-12-5,25-7 0,14-16 0,16-7 0,4 0-49,-2-15-6,-42 3-90</inkml:trace>
  <inkml:trace contextRef="#ctx0" brushRef="#br0" timeOffset="37352.9438">1395 15645 343,'0'-16'89,"6"-6"-83,40-8 2,14-9 39,15-7-1,8 0-18,6 0 2,5 4-11,-1 4-13,-1 2-1,-3 8-4,-9 4-2,-11 4-16,-11 6-35,-20 3-35,-38 11-54,0 0-112</inkml:trace>
  <inkml:trace contextRef="#ctx0" brushRef="#br0" timeOffset="37704.7411">1729 15634 460,'-13'20'22,"13"-11"-12,0 8-10,0 15 49,13 3 4,6 11-31,-2 6-14,1-2-2,-3 3-4,-1-7 2,-10-6-4,-4 1 2,0-6 3,-16-3-5,-7-6-9,-2-5 4,4-16-6,11-5 11,2 0-1,4-15-11,4-31-11,0-21 12,14-9 11,24-1 0,3 17 0,2 23-13,-5 16-13,-2 21-44,-30 0-24,-4 9-80</inkml:trace>
  <inkml:trace contextRef="#ctx0" brushRef="#br0" timeOffset="38132.4976">2064 15770 448,'8'-19'117,"-6"19"-105,-2 0-9,3 0 1,4 7-4,0 25-3,-1 7 3,-2 6-3,-4 3 3,0-13-20,0-11 5,0-11 0,0-13 1,3 0-11,8 0-28,7-11 41,11-20 12,2-9 8,2 0 10,-2 1-12,-10 19-2,-8 9-4,-8 11 3,-5 0-3,0 0 21,0 14-6,0 20 5,0 3-2,0-2-12,0-12-2,0-9-4,6-10 0,15-4-3,10-4-6,17-35 9,15-14 7,-1-10-5,-4-3 15,-11 11-3,-11 9-10,-11 17-4,-8 16-12,-1 13-82,-16 0-30,0 12-67</inkml:trace>
  <inkml:trace contextRef="#ctx0" brushRef="#br0" timeOffset="39116.1795">2685 15932 67,'0'0'115,"0"0"-83,0 0-27,0 16-5,0-10-3,0-1-86</inkml:trace>
  <inkml:trace contextRef="#ctx0" brushRef="#br0" timeOffset="40037.0588">2844 15913 183,'-4'17'82,"4"-17"-45,0 0 5,0 0-5,0 0 5,0 0-20,0 0-9,0 0-1,0 2-11,-3 2 10,-2 4 10,-1 2-9,-5 7 2,-3 4-7,3-5-5,3-4 1,3-6-2,2-6-1,3 0 0,0 0 2,0 0-4,0 0 2,0 0-8,0-9 5,10-14-6,12-9 9,9-5-2,5 3 8,2 5-7,-5 4 1,-2 11 0,-6 4 0,-2 6 0,-6 4 0,-1 0 5,-3 0-4,-4 4 5,-2 16-3,-7 14-2,0 12 5,-25 17-1,-14 2 10,-7 7-12,-5 1-2,7-10 5,8-14-5,9-18 0,16-15 5,8-10-4,3-6-2,0 0 0,0 0-9,10 0 9,19 0-2,11-6 4,4-14-1,5-3-1,-3 5 6,-9 3-5,-8 2 3,-9 6-4,-2 2 0,-10 3 0,4 0-1,-5 2 1,1 0 0,-1 0-11,-3 0-31,-4 0-10,0 0-33,0 0-63,0 0-96</inkml:trace>
  <inkml:trace contextRef="#ctx0" brushRef="#br0" timeOffset="40860.6598">1845 16641 86,'7'-29'150,"-7"22"-65,0 3-24,0 1 2,0-2-11,0 5-18,0 0-7,0 0-11,0 0 0,0 0-4,6 0-12,13 20 1,7 12 8,6 9-1,3 9 7,-2 2-14,-1-3 6,-8-3-7,-9 0 3,-5-2-5,-10-1 2,0 2 0,0-5 4,-20-1-2,-5-2-2,-2-2 0,2-12 1,2-5-3,-2-6 2,2-7-2,3 0 0,3-5 0,3 0 2,3 0 0,2 0-5,3 0 3,1-8-6,0-6-2,3-6-2,2-6 4,0-10 4,2-8 2,21-9-4,2-1 3,6 4 1,-2 7 2,-2 11-4,-4 9 4,-4 15 0,-5 4-2,-1 4-4,5 0 5,-1 9-5,3 8 6,0 1 0,0 0-9,1-4-26,-2 0-21,8-11-8,-20-3-28,2 0-53</inkml:trace>
  <inkml:trace contextRef="#ctx0" brushRef="#br0" timeOffset="41335.3953">2416 16852 272,'9'-6'116,"-9"6"-102,0 0-6,0 0 53,0 0-9,0 0-38,0 0-12,0 0-2,0 0-1,2 0 1,2-6-2,5-6-18,11-14-5,12-16 25,3-11 1,4-5-1,-8 4-28,-10 6 26,0 9 2,-6 5 0,3 5 3,0 0-1,-2 3-1,-8 17 2,-3-3-1,-5 12 7,0 0 14,-11 0-21,-20 0-2,-7 9 0,-2 14 0,7 3 5,4 6-5,10-2 8,7 6-2,4 3-4,8 2 7,0 3-2,10-7 6,16-2-9,0-8-3,8-10 1,7-3-2,1-9 1,5 1 6,-7-6-4,-3 0 1,-8 0-3,-6 0-1,-8 6-19,-3 6-27,-12-6-77,0 0-47</inkml:trace>
  <inkml:trace contextRef="#ctx0" brushRef="#br0" timeOffset="41688.2525">1948 17483 256,'-13'3'90,"13"-3"-50,0 0-19,10-3-10,28-23 0,16-4 20,6-6-14,2 0 1,1 6 5,1 2 5,8 4-12,8 2-12,-2 4-2,-7 2-2,-13 4-17,-24 5-48,-34 7-42,0 0-41</inkml:trace>
  <inkml:trace contextRef="#ctx0" brushRef="#br0" timeOffset="42147.1162">2360 17341 397,'-9'0'100,"9"0"-66,0 0-13,0 7-3,0 7-10,0 7 4,9 7 8,9 5-9,0-1-3,-3 2-4,3-4 6,-2-4-2,-7-5-8,0-4 3,-7-2-3,-2-3 2,0 7-5,-15-3 3,-8-2-7,3-8 2,2-3-4,0-3 6,3 0 1,1-12-11,8-15 9,6-4-12,0 2-2,13 0 11,11 2 5,-1 8 1,-3 6 1,-5 5-1,1 8 0,0 0-4,4 0 3,-3 0 0,4 0 2,-3 14 1,-3 0-1,1-7-15,-1 8-24,1-9-44,-11-6-26,-1 0-100</inkml:trace>
  <inkml:trace contextRef="#ctx0" brushRef="#br0" timeOffset="42654.9566">2809 17369 410,'0'-2'66,"0"2"-42,0 0 9,0 0 9,2 0-18,0 0-12,2 5-12,1 18 4,1 9 17,-2-2-11,4 5-6,-2-5-4,1-4 2,-1-4-2,1-8 0,0-2 0,-5-6-2,1-2-3,-1-2-6,-2-2-4,2 0-3,-2 0 17,2 0-1,2 0-12,3-18 12,7-8-5,5-4 5,6 2 0,0-2-2,1 8 4,-1 4 0,0 7-1,-6 4-2,-3 0 6,-1 7-3,-1 0 11,-1 0-8,1 0 2,-1 7 2,-2 11-2,1 0 3,-6 4-7,-6-8 0,0-2 0,0-2 5,-16 7 14,-19 0-2,-7 1-17,2-4 6,3-5-7,14-4 0,2-5 0,7 0-23,1 0-11,9-22-51,4 4-60,0 0-33</inkml:trace>
  <inkml:trace contextRef="#ctx0" brushRef="#br0" timeOffset="43472.0452">3350 12958 292,'7'0'43,"12"0"-42,8-8 4,4-8 26,5-5 16,5 1-26,1-1-9,0 3 8,-6 6-9,-5 2 7,-2 1-7,-3 2-10,-1-2 2,-2-1-3,-5 0-1,-5 0 1,-7 0-51,-6 2-5,0 0-22,-13 6-60,-7 0-54</inkml:trace>
  <inkml:trace contextRef="#ctx0" brushRef="#br0" timeOffset="43653.13">3548 12622 244,'-4'-13'94,"4"11"-66,0-4-7,0-2 21,20-2 9,14-4-26,1-3-23,3 3-1,-5 2-1,-4 4 0,-2 5-45,-2 3-46,-21 0-34,-4 0-7</inkml:trace>
  <inkml:trace contextRef="#ctx0" brushRef="#br0" timeOffset="44371.1461">3237 14901 48,'15'24'65,"-9"-22"-22,-2 4-3,2-3-4,-6-2 3,0-1 4,0 2 1,0 2-13,0-2-9,0 3 11,0-5 1,0 0-20,0 0-4,8 0-10,11 0 0,9 0 1,10 0 0,4-23 0,3 3 12,-3-4-13,-4 4 2,-5 0-2,-1 2 0,-1 2-3,-4-5-18,-5 8-4,-6-1 6,-9 0-11,-7 1 16,0 1-40,-16 10-49,-9 0-70</inkml:trace>
  <inkml:trace contextRef="#ctx0" brushRef="#br0" timeOffset="44546.0522">3283 14696 298,'0'-7'73,"0"-2"-53,4 1 1,21 0 29,10 0-16,8 0-18,8 2-9,3-3-5,6 4-2,-2 1-20,-42 4-93,-7 0-275</inkml:trace>
  <inkml:trace contextRef="#ctx0" brushRef="#br0" timeOffset="44968.8881">3767 17089 39,'10'5'6,"-10"-5"-6,0 0-24</inkml:trace>
  <inkml:trace contextRef="#ctx0" brushRef="#br0" timeOffset="45023.8562">3767 17089 79,'2'5'30,"-6"-5"-30</inkml:trace>
  <inkml:trace contextRef="#ctx0" brushRef="#br0" timeOffset="45288.8298">3653 17096 41,'-11'5'243,"11"-5"-168,0 0-31,0 0-11,0 0 2,0 0-7,0 0-19,0 0-9,0 0-3,0 0 3,11 0 8,9 0 2,5 0 7,8 0-5,7-10-12,-2-2 15,-4-1-15,-8 4 3,-8 7-2,-7-3 1,-4 3-3,-7 1 1,0-8-28,0 2-43,0 2-28,0-2-74</inkml:trace>
  <inkml:trace contextRef="#ctx0" brushRef="#br0" timeOffset="45540.6855">3575 16876 249,'-29'-7'81,"27"2"-71,2 5-10,0-4 18,0 4 0,15-2-17,12 0 31,6-5 11,5 0-13,3-3-7,1-2 0,1 3-12,-3-4-11,-9 5 6,-9 2-6,-9 4 0,-6-1-2,-3 3-8,-4 0-30,0 0-44,0 0-80</inkml:trace>
  <inkml:trace contextRef="#ctx0" brushRef="#br0" timeOffset="52743.425">5060 11061 315,'0'0'73,"-2"0"-62,-12 0-4,1 10 17,-3 6 9,5 7-19,5 2 6,-2 5-4,8 5-4,0 4 11,0 6-9,0 6 2,0 14-2,-8 9-10,-5 14 7,-10 9-11,-2 0 1,-4-6 0,5-13 1,-5-15-2,-3-16 0,-3-9 2,-5-7-2,0-16 0,4-12-11,5-3 4,4-21-6,14-29 11,11-13-5,2-14 1,6 3 2,25 5 4,12 15-1,6 13 0,4 12-31,1 13 15,-10 12-23,-30 4-56,-9 2-49</inkml:trace>
  <inkml:trace contextRef="#ctx0" brushRef="#br0" timeOffset="53228.1478">5307 11569 348,'11'3'16,"-11"31"-14,0-2 2,0-3-3,2-12 3,19-7-4,12-8 1,11-2 5,14-14-4,8-26 4,-2-10-4,-6-10-1,-9-1 4,-12-5-5,-8 0 0,-8 6-1,-13 10 3,-8 10-2,0 14 3,0 8-1,0 8 20,0 4 2,-13 4-2,-5 2 1,-1 0-17,-12 15 0,-6 25-5,-3 17 2,3 15 16,-1 15-11,7 0 2,10 4-3,13-8-4,8-12-2,0-12 2,0-14 0,13-10 2,14-13-4,12-8 0,9-12 5,5-2-5,0 0 3,-8-3-4,-9-6-66,-36 5-53,0 4-159</inkml:trace>
  <inkml:trace contextRef="#ctx0" brushRef="#br0" timeOffset="53709.8734">4217 12715 258,'0'-10'87,"4"5"-74,23-4-11,21 1 9,4 0 17,20 1-12,10-7 5,17-1-9,21-7 5,27-4-9,18-8-8,9-5 4,4 0-4,-15-1 2,-23 3-3,-28 11 2,-32 8-1,-29 8 0,-24 10-3,-18 0-7,-9 0-59,0 0 2,-24 3-20,-5 10-128</inkml:trace>
  <inkml:trace contextRef="#ctx0" brushRef="#br0" timeOffset="54339.5172">4647 13022 21,'0'-25'352,"0"20"-285,-2 3-15,2 2-14,0 0-26,0 4-10,0 28-2,0 17 1,13 9 5,3 9 7,-3 1-10,-8 1 6,0-5 4,-5-8-13,0-5 7,0-12-7,-8-8 1,-7-9 0,-3-7 1,-6-4-2,-7-8 0,-8-3 0,-3 0 0,5 0-5,-2-5 2,10-7 0,12 0 2,10-3 1,7-4 0,0-13-5,34-11 5,19-11-2,8-4-8,1 8-5,-9 9-1,-15 19 6,-14 17-44,-24 5-38,0 2-45</inkml:trace>
  <inkml:trace contextRef="#ctx0" brushRef="#br0" timeOffset="54915.1836">5276 13453 54,'7'-6'220,"-7"0"-184,4-5-2,2-4-17,8-5-8,-3-10 2,5-9-7,-7-3 2,-3 2 4,-4 1-6,-2 10 16,0 7-8,-6 4-9,-11 6 20,-8 4-16,-4 8 6,-10 0-6,6 0-4,-7 31 4,5 8 4,1 9-9,12 5 4,11-3-6,11-6 0,0-7 0,13-12 3,22-6-3,8-12 6,8-7-6,7 0 7,4-12-6,-1-20 0,-1-10 2,-6-7-2,-9 6 0,-14 8 0,-16 16 0,-9 12 1,-6 6-1,0 1 0,0 0 4,0 15-2,0 21-1,0 9 22,0 1-21,14-6 1,15-8-4,9-10 0,18-14-18,-29-8-80,4-2-114</inkml:trace>
  <inkml:trace contextRef="#ctx0" brushRef="#br0" timeOffset="55335.9672">6701 12286 325,'0'0'104,"0"4"-94,-10 11-6,-9 2-2,-4-7 11,5-5-8,1-5-3,3 0 4,5 0-4,5-12 3,4-11 14,0 3-9,0 2-6,16 10-2,10 6 0,-2 2-2,1 10-2,-9 24 0,-7 10 1,-9-23-4,0-6-112</inkml:trace>
  <inkml:trace contextRef="#ctx0" brushRef="#br0" timeOffset="55778.7126">7634 11032 370,'7'-47'54,"-7"45"-13,0 2-20,9 6-12,7 35-7,6 30 39,2 17-18,5 15-7,-4 12 1,-12 7-13,-9-1 9,-4-6-10,0-17 0,0-20-1,-19-11-2,-20-18 1,-3-10 0,0-20 0,-3-12-1,10-7 0,6-8 0,8-33 0,21-21 0,0-24 1,41-14-7,19-3 5,11 19-2,-2 35-9,-9 35-25,-10 14-5,-15 31-42,-28 3-28,-5-1-32</inkml:trace>
  <inkml:trace contextRef="#ctx0" brushRef="#br0" timeOffset="56191.502">8298 11819 112,'77'-54'198,"-19"-17"-182,13-17-11,5-4 0,-14 8 7,-15 19 5,-25 28 14,-22 19 4,0 12 5,-29 6-15,-25 0-12,-17 17-7,-7 23 0,3 4 4,6 7 4,13-3-1,13-4-12,5 0 3,9-1-3,9 1-1,9-5 0,9-3 0,2-10 1,18-9-1,33-16 7,21-1-5,15-11 5,4-23-7,-9-2-5,-12 8 5,-24 12-6,-19 10 6,-14 6 0,-11 0-4,1 0 3,-3 19 0,2 12 1,7 6 2,0 6 0,2 3-2,-2 0 0,-5-2 2,1-1-6,-5-31-80,0-4-84</inkml:trace>
  <inkml:trace contextRef="#ctx0" brushRef="#br0" timeOffset="56504.3208">7115 12575 364,'-49'9'60,"49"-9"-5,0 3 1,0-3-12,11 0-21,43 0-10,26-4-6,38-15-1,14 2 1,3 0-5,10 2-2,-2 1 1,-3 2 2,-10 3-4,-28 5 1,-19 4-38,-83 0-76,0 0-84</inkml:trace>
  <inkml:trace contextRef="#ctx0" brushRef="#br0" timeOffset="56963.06">7367 13014 385,'-18'0'120,"18"0"-114,0 0-2,0 6-4,9 20 8,11 17 21,5 15-2,2 13-10,-6 8-1,-3 1-5,1-7-3,-9-3 0,-3-10-6,-7-4-2,0-8 3,0-4-1,-23-6-2,-10-6 2,-13-2-2,-10-4 2,-2-6-2,4-6 0,12-7-1,11-7 1,8 0 0,15-15 0,8-19 1,0-12-2,20-10 1,20 1 0,8 9 0,0 17-2,-3 11 1,-1 9-5,3 7-23,-34 2-39,-2 0-99</inkml:trace>
  <inkml:trace contextRef="#ctx0" brushRef="#br0" timeOffset="57368.9852">7833 13316 385,'8'-41'85,"2"24"-59,1-1-11,9 0 4,7 3-1,13-3-17,8 0-1,18-5 1,-2 1-1,7-3 0,0-1 0,1 1 1,-5 1-1,-11 4 0,-14 6 0,-15 4 0,-19 6 0,-8 4-4,0 10 3,-46 38 1,-23 26 0,-16 24 1,-6 15-1,4-1 3,8-4-3,21-16 5,23-16 18,20-11-7,15-14 3,0-10-8,17-11-10,28-10 4,15-15-5,16-5 0,2-12-27,-5-17-42,-13-5-36,-46 16-9,-14 0-33</inkml:trace>
  <inkml:trace contextRef="#ctx0" brushRef="#br0" timeOffset="57551.9269">7978 13589 412,'-2'-21'71,"23"7"-67,51-3 8,8 3 29,3 6-14,-3 1-12,-9 7-12,-8 0 0,-54 0-3,-9 0-106</inkml:trace>
  <inkml:trace contextRef="#ctx0" brushRef="#br0" timeOffset="58220.7643">9507 12235 374,'0'27'0,"-20"-10"3,2-8-6,2-4 0,5-5-11,7 0 6,4-9-9,0-13 17,0 2 0,0 4 6,0-1 10,0 6-2,11 4-1,-2 3 3,6 4-8,4 0-3,-2 4-5,1 17 4,-3-1 4,6 2-8,-19-16 0,-2-4-88</inkml:trace>
  <inkml:trace contextRef="#ctx0" brushRef="#br0" timeOffset="58698.5474">10329 11168 259,'16'-61'84,"-16"43"-58,0 7 29,0 4 9,0 3-7,0 4-21,0 0-33,0 0 1,0 0-4,0 20 0,7 15 13,1 11-9,13 12 0,6 17 3,6 20-5,7 15 10,5 6-3,-3-1-3,-9-18 0,-10-18-5,-17-16-1,-6-22 1,0-11 2,-31-11-3,-15-14 0,-17-5-19,-4-7 9,0-30-2,9-11 12,14-13-3,19-10 5,23 0-2,2 12 0,27 9 0,29 18-4,8 11 3,12 8 1,-4 13-1,-12 0-66,-47 13-51,-7 1-67</inkml:trace>
  <inkml:trace contextRef="#ctx0" brushRef="#br0" timeOffset="59082.3872">10940 11355 363,'5'-36'59,"4"22"-40,6 2-9,5 0 5,20 6 10,7-2-24,18 2 6,11-4-7,2-3 0,2-4 2,-7-1 0,-8 4-2,-24 2 0,-20 8 2,-11 2-4,-10 2 2,0 0 0,-39 30 0,-21 22 2,-13 18 0,-8 23 6,6 13 0,17-2 39,16-8-23,26-21-24,16-23 4,0-12-1,33-14-3,17-18 6,12-8-6,7-5 0,4-24-50,-5-7-35,-51 14-29,-13 3-99</inkml:trace>
  <inkml:trace contextRef="#ctx0" brushRef="#br0" timeOffset="59278.2762">11087 11740 349,'0'-23'55,"29"-1"-44,38-1 8,16-1 0,12 6-12,1 6-7,-9 7 2,-17 7-2,-66 0-75,-4 0-94</inkml:trace>
  <inkml:trace contextRef="#ctx0" brushRef="#br0" timeOffset="59629.0745">10078 12515 335,'0'-7'26,"8"-12"-11,37-6 14,13 0 5,26 0-22,26 1-8,10 2 3,9 2-7,6 4 2,-8 2-1,-11 4 1,-12 0-1,-15 2-1,-18 4-2,-17 2-38,-54 2-84,0 0-145</inkml:trace>
  <inkml:trace contextRef="#ctx0" brushRef="#br0" timeOffset="60794.5012">10329 12784 307,'0'-19'34,"0"13"-30,0 5 20,0-2 21,0 1-13,0 2-4,0 0-11,0 0 1,0 0 9,0 0-2,0-2-6,0 2 0,0-2-13,0 0 4,0 1-5,0 1-4,0-3 3,0 3-2,0-2-2,0 2 0,0 0 2,0 0-2,0-2 1,0 2-1,0 0 7,0 0-7,0 0 1,0 0 2,0 0-1,0 0 0,0 0-2,0 0 0,0 0 2,0-1-2,0-2 0,0-1 0,0 4 1,0-2-1,0 2 0,0 0 0,0 0-1,0 0 1,0 0 0,0 0 0,0 0-1,0 0 1,0 0 0,0 0 0,0 0 0,0 0 0,0 0 0,0 0 0,0 0 2,0 0-2,0 0 0,0 0 1,0 0-3,0 0 3,0 0-1,0 0 0,0 0-4,0 0 4,0 0-4,0 14 3,0 15-2,0 6 4,0 8-1,0 4 0,14 7 1,3 4-1,10 5 0,2-2 0,0 4 1,7-5 0,-3-6-1,-4-3 0,-4-10 1,-9-10-2,-12-7 1,-4-7 0,0-2 0,-6-3 3,-31-2-3,-5-3 0,-5-7-3,3 0 1,0 0 2,3-17-2,10-10 1,6-12 0,12-14 0,11-8 1,2-9-6,0 3 6,23 17-2,-2 15 2,6 12-4,0 11 3,6 6-3,8 6-3,1 0-29,4 0-18,8 0-17,-38 0-32,-1 0-28</inkml:trace>
  <inkml:trace contextRef="#ctx0" brushRef="#br0" timeOffset="61394.2587">10842 12900 249,'4'-21'82,"1"14"-41,-2 2 16,-1 5 23,-2 0-22,2 0-49,-2 14-5,0 21 3,0 5 9,0 6-6,0-2-9,0-6 2,0-6-2,0-10-1,0-6 0,0-8 0,0-6 0,0-2 0,2 0 0,13 0 0,10-24-2,6-8 2,5-8 0,-3-2-2,0 1-2,2 10 4,-9 4 0,-8 12 1,-7 4-2,-4 10 1,-7 1 0,2 0-3,0 0-3,5 5 6,-3 17-3,5 5 7,-4 3-5,-3 0 1,-2-1 0,0 0 0,0-9 1,0-8-1,0-6 0,0-3 3,7-3-3,10-3 0,15-29 0,19-14 3,9-10-1,9-8-2,1-6 0,-8 1 4,-16 11-5,-12 11 1,-16 20 0,-7 8 0,-6 7 0,-3 9 0,-2 3-1,0 0-6,0 3-16,-2 28-27,-10-13-42,6-2-80</inkml:trace>
  <inkml:trace contextRef="#ctx0" brushRef="#br0" timeOffset="61775.2318">11816 13022 306,'12'7'70,"-12"-7"-66,0 0-4,0 5 65,0 7-34,0 6-16,0 7-11,-8 2 0,2 7 3,-3 7-4,1-2 16,-4 6-8,1-4-5,-1 0 8,4-3-7,1-3-1,5-8-5,-2-3 1,4-4-1,-2-4-1,2-2 0,0-4-1,0 0 3,0-2-2,0-1 0,0-4-3,0 1 1,0-2-24,0-2-6,0 3 1,0-3-25,0 0-14,0 0-61</inkml:trace>
  <inkml:trace contextRef="#ctx0" brushRef="#br0" timeOffset="65568.5417">6074 14084 285,'-36'0'39,"20"0"-36,3 0-3,3 0 3,-9 0 13,1 0-7,-6 0-1,-5 0-8,-2 0 2,-2 0 8,-4 0 6,-2 0 2,-6 0-9,-8 0-9,-10 0 4,3 0 3,-4 0-7,1 0 7,3 0-5,0 0-1,4-5 0,2-3 0,3 1-1,4 2 0,7 1 2,-2 1-2,0 1 0,-1 0 0,-1 1-2,-6-3 1,4 4 1,-6-5-3,1 4-7,0-3 10,-3 0-4,3-3 4,7 0-1,3-4 2,3-1-1,9 0 0,0-6 1,0 0-2,0 0 1,0-2-3,-2 2 1,4 2-5,1 0 7,-1-3 0,3 2 2,-1-5 0,2 0-1,4 2-1,1-3 4,-1-1-1,4-1-3,-1-5 0,-3-2 0,-2-3 2,1 5-2,1 0 1,3 2 11,3 0-2,1-4 2,5 0-7,1-6-3,4-5 5,0-3-5,2-9-2,0 1 0,0-1-3,0 3 3,0 2 0,0 0-2,0-1 1,0 3 0,4-1 1,0 5-1,3-2 3,-5 0-2,1 3 0,-1-3 1,-2 2-3,0 5 2,0 3 0,4 3-1,1-2 0,1-1-2,8-4-14,-1-4 8,0-5 9,1-4-5,-3-1 4,3-3-1,-6 8 1,3 3 1,-1 7 0,-4 3 0,1 2 0,-3 1 0,2 4 0,0 0 0,-2-3-2,3 0 2,-1 0 0,-2-1 2,6-1-5,1 1 3,2 3 0,3 0-1,2 2 1,-1 0-1,6-2 1,-1-3 0,7 1 0,-1-2 0,-1 0 0,4-2-1,6 2 0,1 0 0,10-4 1,1 1-5,3 2 1,-4 0-24,2 4 21,-3 0 7,-3 3-1,0 1 1,-1 2 0,4 1 1,2 2-1,3 2 0,-4 2 0,-1 4-1,-5 2 1,-1 0 0,-1 2 0,4-1 0,1-2 0,7-1 0,-4-2 0,-3 0 0,-3 0 1,-6 1-1,-3 6 0,-2 3 1,-6 1-1,-5 5 0,5 0 0,1 0-1,3 0 1,2 3 0,-2 11 0,0 1 1,-2 2 0,0 1 0,0 5 5,0 4 2,-5 6 0,-5 6 1,-3 5 2,-7 6-3,-3 3 1,-2 2-6,5 0-2,-3-3 0,6-2 1,-4-4-2,3-1 0,0-8 1,0 3 0,-5 3 0,1 5-1,-5 5 7,0 8-4,0 5 1,0 8-2,0 5-2,0 1 2,-5 0-1,1-2-1,0 1 0,-4-4 2,6-2-2,0-1 0,2-4 0,0 1 2,0 1 0,0-2 1,0 3 5,0-2-6,0 1 2,-2-1-4,-7-6 1,-4 2 0,-1-3 1,8 0-2,4 1 0,2-3 0,0 3 0,0 0 0,0-2 0,0-3 1,-12 0 0,-3-5-1,-3 1 4,-6-1-4,1 0 13,-1-4-7,1 3-5,-2-6 6,10-4-5,1-8-2,6-10 0,3-7 1,5-10-2,-2-2 1,2-3-8,0-2-17,0 0-27,0 0-24,0 0-65</inkml:trace>
  <inkml:trace contextRef="#ctx0" brushRef="#br0" timeOffset="67226.5">24973 5242 243,'-14'3'27,"8"-1"-9,-3 0 53,5 1-14,2-3-11,-4 2-13,4-2-7,2 0-1,-2 0-5,2 0-11,0 0 0,0 0-6,0 0-3,0 0 0,4 0-10,30 0 2,9 0 8,8 0 4,0 0 3,-8 0-7,-10 0 0,-2 0-2,-4 0-48,-20 0-46,-5 0-58</inkml:trace>
  <inkml:trace contextRef="#ctx0" brushRef="#br0" timeOffset="67554.5419">25611 4703 343,'0'0'44,"-14"0"-42,-15 21 32,-13 25-4,-1 15 0,7 7 5,15 4-21,11 0-6,10 0-5,0-2-3,10-10 3,9-7-2,6-14-2,4-6-3,6-15-70,-16-18-21,-4 0-73</inkml:trace>
  <inkml:trace contextRef="#ctx0" brushRef="#br0" timeOffset="67939.3042">26230 4780 326,'25'-34'38,"-25"31"-14,0 3 11,0 0-26,-14 25-9,-26 35 0,-18 26 0,-9 13 4,7-1-1,14-10-2,7-17 0,14-16-1,10-10 0,9-15 0,6-9-2,0-12-1,0-3 3,0-6 2,0 0-1,4-4 6,13-30 19,4-16-26,-5-12 9,-3-4-7,-7-4-2,-1 5 8,-5 7 8,0 12-5,-11 12-10,-2 12 5,-3 10-3,9 8-3,1 4-11,-6 4-84,8 13-38,2 0-76</inkml:trace>
  <inkml:trace contextRef="#ctx0" brushRef="#br0" timeOffset="68286.1061">26672 4604 277,'15'-17'102,"-15"17"-75,0 0 6,0 0 18,0 9-51,-2 31-7,-13 16 7,-8 13 17,5-2-12,1 4-4,-2-5 4,11-2-5,-4-6 2,10-7 0,0-12-2,2-5-28,0-12-49,2-22-33,12 0-44</inkml:trace>
  <inkml:trace contextRef="#ctx0" brushRef="#br0" timeOffset="68540.9601">26836 5153 165,'23'-3'127,"-23"3"-93,0 0-13,0 0 65,0 0-36,0 0-38,-12 0-5,-7-11 1,-6-4-7,7-5 1,7-3-1,11-5-1,0-8-2,9-2-4,20 4 5,2 7 1,-2 12-12,-11 8 7,-3 7-1,-5 0-10,-6 20 10,-4 23-9,0 6-5,0 6-13,-12-33-49,8-8-49</inkml:trace>
  <inkml:trace contextRef="#ctx0" brushRef="#br0" timeOffset="68951.7254">27213 5145 174,'29'-6'218,"-29"3"-168,0-6-11,-7-3-14,-20-6-22,-6-6-3,2 0-13,2 0 13,14-2 3,10 2-3,5-1 3,0 2-1,7 3 6,10 2-5,8 8 0,-9 5 0,-1 5-3,3 0-4,2 22-1,-2 31-10,2 25 15,-9 19-2,-7 8 2,-4-2 0,0-14 4,-8-16-3,-8-15-1,-6-15-5,2-16 5,-9-4 5,-7-11-5,1-10 9,-6-2-2,3 0-1,9-9 5,10-17-9,5-7 7,12-6-9,2-2-7,0 0 6,31 5-29,16 6-36,-23 24-30,3 3-54</inkml:trace>
  <inkml:trace contextRef="#ctx0" brushRef="#br0" timeOffset="73084.3882">20332 8546 27,'0'0'21,"0"0"-11,0-1 4,0 1 6,0 0 0,0 0 0,0 0 9,0-2-2,0 2-11,0 0-6,0 0-9,0 0-1,0 0 4,-2 0-1,0 0 1,2 0 1,-6 0-1,6 0 7,-2 0 1,2 0-6,-2-3-1,2 3-5,0 0 2,0 0 3,0 0-4,0 0 5,-2 0-4,2 0-1,0 0 3,0 0-4,0 0 0,0 0 0,0 0 1,0-2-1,0 0 1,0 0-1,0 2 10,4 0-1,21 0 10,2 0-15,4 0-3,4 0 6,4 0-7,1 0 0,4 0-1,-1 0 2,1 0-1,-1 0 0,-1 0-2,0 0 0,3 0-4,-1 0 6,1-3 3,4-4-3,-6 3-4,-8-2-2,3 3 1,-7-4 3,-2 2 0,0 3 2,-2-5 4,-2 3-4,-8 0 1,-3-2-1,-6 4 0,1-2 2,-4 4-2,4 0 2,-7 0-3,7 0 1,-5-2 0,8-2 0,-1 0 1,-3 0 0,2 1 0,-6 0-1,3-6 5,-5 4-1,-2-7 7,0 0-3,0 0-6,0-5 4,0 3-3,0 1 4,-2-6 5,-5 4-12,5-7 3,-2-3-3,-4-3-2,6 2 0,2-4-2,-2-2 1,2-3 2,0-2-6,0-1-14,0-5 4,0-1 9,0 3 3,0 2 8,0 6-3,0 0 12,-2 5-5,-7-2 0,3 7 6,-4 0-13,6 7 6,-3 3-2,5 1-3,0 5 5,2-3-6,0 1 0,0-3 0,-2 1 2,-5-1-4,2-1 2,-8 2-13,-2 0 9,1 0 4,1 3 3,-1 0-3,8 3 3,-5 3 4,-3 0-3,-1 2-4,-10 0 0,-4 0 0,-6 4-1,-8 9-3,-1-4-4,-10 0 4,8-1-16,-6-7 3,7 2 14,5-3-4,9 0 7,4 0 1,8 0 1,-2 0-1,3 1-1,3 2 0,-1 1-1,-11 1-1,-4 2 0,-9 2-25,-2 0 3,-1-1 18,12-4 6,6 0 0,10-2 22,9-2-13,0 0 5,6 0-4,-2 0-8,2 0-3,-2 3 1,2-3-4,0 3 3,-2 3 0,-5 4 1,-1 3 0,-4 0 1,-1 3-1,2 2 0,2 2 0,0 4-2,-2-2 2,4 2 0,0-2 0,1 5 2,-5 0-2,4 6 0,-2 2 0,-2 6 0,-1 5 1,4-1-1,-5 4 4,-1 1-3,3-1 3,-1-1-4,8-4 0,0-2-1,-3-7 2,5-1-1,2-5 2,-2-5 0,2-2-2,0-4 3,-2-2-2,2-6 0,0-1 0,0-6-1,0-1 0,0 0 0,0-2 1,-2 0-1,2 2 0,-6-2-1,6 0 3,0 0-2,0 0 0,0 0-7,0 0-5,0 0-4,0 0 2,0 0-1,0 0-1,0 0 13,0 0-10,0 0-44,0 0 7,0 0-75</inkml:trace>
  <inkml:trace contextRef="#ctx0" brushRef="#br0" timeOffset="75963.0758">20633 6116 345,'4'-29'88,"-4"26"-39,0 3-26,0 0 6,0 0 5,0 0-32,-2 29-2,-27 46-9,-16 35 9,-24 31 16,-4 19-4,-3-2-12,9-11 6,18-23-6,9-24 0,11-25 0,8-25-1,15-18-7,4-21-5,2-8-8,0-3 13,6-18-1,31-39 9,5-25 0,2-18 3,-1-6-3,-14 2 0,-14 7 1,-13 9-2,-2 10 0,0 6-1,0 10 1,-9 8 2,1 15 1,-8 13-1,3 14 1,-8 4-1,1 8-1,-6 0-51,12 0-59,1 13-51</inkml:trace>
  <inkml:trace contextRef="#ctx0" brushRef="#br0" timeOffset="76376.9826">19979 5874 261,'-15'-27'107,"15"13"-79,0 0-17,15-9 15,28-6-12,12-5-13,13-4 10,-6-3-10,-2 2 1,-7 0 0,-12 8 1,-12 4-3,-14 13 18,-5 6-1,-10 6 2,0 2-12,0 0-6,0 0-2,0 0-8,2 2-3,4 22-2,5 15 12,5 12 2,4 12 0,2 7-28,14 4 1,9 2-20,-28-56-27,10-6-93</inkml:trace>
  <inkml:trace contextRef="#ctx0" brushRef="#br0" timeOffset="76812.7885">20762 6803 347,'13'0'42,"3"-1"-39,22-12 3,15-5 36,14-4-42,0 1-4,-9-4-8,-15 7-14,-16 0 13,-17 1-17,-10 14-26,-2-1-60</inkml:trace>
  <inkml:trace contextRef="#ctx0" brushRef="#br0" timeOffset="76954.7104">20845 6525 341,'0'-17'36,"17"6"-25,43-3-3,21 0 27,6 2-29,0 4-6,-5 4-24,-62 4-70,-9 0-73</inkml:trace>
  <inkml:trace contextRef="#ctx0" brushRef="#br0" timeOffset="77388.4597">21707 6472 96,'16'0'316,"-16"-23"-316,0-3-19,0-5 19,0-3 4,0 6 4,0 7-5,0 8 0,0 12 9,0 1-2,-16 0 2,-11 0-12,-13 15 0,-9 21-1,-2 7-1,8 3-1,10-7 5,18-6-2,5-8 11,10-2-8,0-5-1,10-2-2,28-4 0,13-9 10,18-3-5,6 0 0,4-17-2,-10-9 6,-20 2-13,-16 7 5,-12 10-1,-19 2 3,-2 5-1,0 0 0,0 0 8,0 0-7,0 0-3,0 0 0,0 15-4,0 7 1,17 4 1,8 0-23,10-2-36,-14-16-11,-4-6-78</inkml:trace>
  <inkml:trace contextRef="#ctx0" brushRef="#br0" timeOffset="91128.6235">27443 7046 145,'0'0'117,"0"0"-95,0 0-20,0 0 37,0 0-7,0 0-28,0 0 1,0 0-5,0 0 0,0 0 3,0 0-3,0 0 1,0 0-2,0 0 2,0-1 1,0-6 0,0 1 2,0-2 6,0 0-2,0-4 8,0-2 2,0-4-10,0-6 1,0-10-5,0-8-4,-9-13 1,-7-5 2,-7-2-3,0 3 0,-4 6 5,-2 9 14,6 5 4,3 8-9,5 1 6,2 2-13,-3-2 5,5 2 4,-1-1-16,1 3 2,3 3-1,-4 6 0,8 5-1,-3 4 0,5 4 0,2 4 0,-2-2-7,2 2 6,0 0-5,-4 0-11,-10 4 7,-9 24 10,4 4 1,-4 0-1,7-4-2,10-7 2,-1-9-18,5-5-2,2-3 16,0-4-23,0 0 21,0 0 6,0 0 5,0-18 4,0-22-9,11-11-13,5-2 12,-1 6 2,1 13-1,-5 13 13,-9 5-13,8 7 9,-8 4 1,-2 3 1,2 2-1,-2 0-10,0 0-2,4 0-4,11 7-12,10 20 18,6 6 0,8-1 1,-4 1 2,5-8-3,12-6 0,-35-19-28,3 0-115</inkml:trace>
  <inkml:trace contextRef="#ctx0" brushRef="#br0" timeOffset="92200.5494">27679 4659 364,'-35'9'47,"-8"26"-47,-8 14 0,0 11 5,3 2 8,17 3 3,12-4-13,9 0 7,6-5 2,4-6-12,0-4 4,0-7-2,16-7 2,-1-4 4,3-3-8,-3 1 0,6-6-3,-1-5-93,-11-15-45,4 0-95</inkml:trace>
  <inkml:trace contextRef="#ctx0" brushRef="#br0" timeOffset="92778.2943">27916 5138 348,'6'-13'30,"-6"5"-29,2-5 6,5-6-6,-5-5-1,2-3 0,4-2 1,-6-1-1,0 9 0,-2 6 1,0 6 6,0 9 2,0-3 7,0 3-4,0 0-8,0 0-5,0 0 1,-10 0 0,-7 0 1,-3 12-1,-9 2 4,0 8 3,4 3-5,1 6 10,10-1-12,12 4 4,2 0-5,0 3 3,21-7-2,8-5 5,4-4-1,7-11 4,5-8-2,-1-2-4,-2 0 8,-3-25-9,-8-8 1,-16-6-2,-3-3-3,-12 0 0,0 8-3,0 10 0,0 8 4,-8 8 2,4 5 0,2 0 0,-5 3 0,1 0-5,-6 23-11,-1 18 14,2 5 2,4 2 0,0-2 1,7-4 2,0-3-1,0-7 1,7-6-2,13-6-1,16-8 0,1-12-27,-16 0-59,-5-6-80</inkml:trace>
  <inkml:trace contextRef="#ctx0" brushRef="#br0" timeOffset="93063.1616">28539 4703 363,'21'-41'58,"-21"35"-10,0 6 28,0 0-58,0 0-18,0 24-15,0 22-2,0 19 17,0 7 2,0 2 2,4 2-4,5-4 0,-7-7 0,0-4 4,-2-13-1,0-9-2,0-12-1,-4-3 1,-16-1-2,0-3 0,-7 0-28,18-20-52,0 0-98</inkml:trace>
  <inkml:trace contextRef="#ctx0" brushRef="#br0" timeOffset="93663.9591">28919 5079 265,'0'4'58,"0"-2"-45,4 2 28,36-1 7,14 4 1,6-2-11,0-5-8,-6 0-21,-12 0-1,-7 0-8,-6 3 3,-6-1-6,-10-2-8,-9 0-51,-4 0-30,-2 0-46</inkml:trace>
  <inkml:trace contextRef="#ctx0" brushRef="#br0" timeOffset="93844.8584">29189 4949 305,'-12'-17'92,"12"17"-71,0 0 10,0 0 17,0 0-48,-2 13-10,-3 25 8,-1 22 2,-6 8 18,6 5-8,-7-5-7,3-8 2,6-9-5,-3-5 0,7-41-42,-2-5-111</inkml:trace>
  <inkml:trace contextRef="#ctx0" brushRef="#br0" timeOffset="95948.8472">29854 4650 396,'-11'0'47,"11"0"-47,0 0 41,0 0 6,0 0-33,0 0-13,0 0-1,0 24-3,0 16 3,-6 18 25,-10 15-20,-6 12 3,-2 5-4,-3-3-3,6-12 3,8-12-4,5-15 0,8-7 0,-2-15 0,2-12-26,0-8-65,0-6-40,0-5-13</inkml:trace>
  <inkml:trace contextRef="#ctx0" brushRef="#br0" timeOffset="96168.8187">29866 5271 204,'15'-5'207,"12"-4"-160,14 4-43,5-2 33,8 4-26,-3 3-10,-2 0 1,-6 0-2,-8 0 0,3 0-10,-7 3-54,-27-1-74</inkml:trace>
  <inkml:trace contextRef="#ctx0" brushRef="#br0" timeOffset="96565.6473">30626 4834 402,'17'-24'60,"-17"24"-53,0 0 43,0 4-50,-19 42-8,-33 35 6,-14 21 4,-1 10 7,7-1-9,19-14 3,17-7-4,6-11 1,14-11 0,-3-11-1,7-17 5,0-15-4,0-9 0,0-11 0,0-5 4,7 0 9,1-36 8,6-21-18,-3-10 0,-2 0 0,-9 4-2,0 8 9,0 13 9,0 3-19,0 6 15,-7 5-12,1 3 0,6 10-2,0 7-1,0 3-8,0 5-37,0 0-77,0 0-92</inkml:trace>
  <inkml:trace contextRef="#ctx0" brushRef="#br0" timeOffset="96932.803">31010 4698 380,'26'-30'53,"-24"26"-9,-2 2 36,0 2-48,0 0-21,0 0-11,0 6-17,0 26 2,0 20 9,0 24 6,0 14 5,-9 12 2,-8 5 0,-3-9-4,-1-7 1,0-9 2,-6-13-6,0-14 1,-4-6-6,-19-16-36,30-33-53,-6 0-85</inkml:trace>
  <inkml:trace contextRef="#ctx0" brushRef="#br0" timeOffset="97486.5808">29476 4778 331,'8'-14'62,"-8"14"-41,0 0 41,0 0-12,0 0-36,0 0 2,0 0-11,0 0-5,-4 20-5,0 22 5,-5 21 6,3 9 18,-2 8-21,8 6 4,0-5-3,0-7-3,23-7 6,6-7-7,4-7 0,5-7 0,5-8 0,7-8-22,16-10-36,-45-20-50,6 0-102</inkml:trace>
  <inkml:trace contextRef="#ctx0" brushRef="#br0" timeOffset="98206.4751">31536 4836 346,'6'-38'78,"-4"28"-31,-2 4 19,0 2 14,0 4-48,0 0-25,0 0-7,0 17-17,0 30 5,-4 27 12,-12 17 0,3 9 8,0-6-8,-1-6 0,3-9 2,3-11-2,8-10-22,0-7-72,0-48-35,0-3-28</inkml:trace>
  <inkml:trace contextRef="#ctx0" brushRef="#br0" timeOffset="98506.3922">31731 5516 325,'5'-24'67,"-5"6"-56,-11-3 4,-18-2-3,-2-1-11,2 0 8,4 0-9,10 2 3,13 2 32,2-7-4,0-1-21,8 2-4,13 7 0,0 9-9,2 10 3,6 0-5,0 0 4,0 18-8,-7 12 6,-4 5-4,-11 10-9,-7 3 16,0 4 1,0-2 1,-18-4 7,-7-5-8,3-8-1,-12-5-17,19-28-40,3 0-78</inkml:trace>
  <inkml:trace contextRef="#ctx0" brushRef="#br0" timeOffset="98836.2052">32048 4886 323,'0'-26'46,"0"22"-3,0 1 29,0 3-35,0 0-28,0 0-9,0 14-18,0 22 8,-11 18 10,-7 9 5,2 12-2,3-3 6,2 1 1,-2-8-10,4-4 6,5-13-4,1-9-2,0-13 0,3-6-16,0-13-78,0-7-56,0 0-93</inkml:trace>
  <inkml:trace contextRef="#ctx0" brushRef="#br0" timeOffset="99145.6416">32242 5337 167,'4'0'125,"-4"0"-69,0 0-12,0 0 10,0 0-29,8 0-5,-2 0-16,9 0 5,10 0-6,6 5-2,7 2 7,3 2-7,-8-1-2,0 1-20,-26-9-71,-3 3-71</inkml:trace>
  <inkml:trace contextRef="#ctx0" brushRef="#br0" timeOffset="100110.3092">32688 5300 119,'-2'0'51,"2"-4"-37,-2-3 37,0 0-28,2 3 14,0 0-2,0 1-15,-6 3 6,6 0-12,0 0-5,0 0 1,0 0-10,0 0 7,0 0-7,0 0 4,0 0-3,0 0-1,0 0 0,0 0-1,0 0-1,0 0 2,0 0-4,0 0 0,0 0 2,0 0 2,0-4 0,0-4 21,10-8 0,1-3-18,3-4 2,-6 1-4,-1 6 0,-7 3 6,0 4 15,0 4-4,0 0 1,0 3-14,0 2-5,-9 0-11,-11 0 10,-5 21-4,0 6 1,2 2 2,0 0 1,7 0 1,5-4 0,5 0-4,6-7 3,0-2-1,0-4 1,0-2-1,13 0 4,5-7 8,9-3-3,4 0-6,0 0 10,-2-11-11,-10-1 5,-7 6-3,-5 3-1,-7 3 15,0 0-4,0 0-8,0 0-4,0 0-21,0 12 9,0 13 12,0-1 1,0-4-1,0-2-3,0-8-50,0-10-42,2 0-96</inkml:trace>
  <inkml:trace contextRef="#ctx0" brushRef="#br0" timeOffset="100358.1899">33006 5133 276,'23'-34'126,"-19"27"-63,-4 7-10,2-3 3,0 3-54,-2 0-2,0 0-8,6 28-8,-4 17 16,0 10 1,-2 12 1,0 0 6,-2 3-7,-23-5 1,-6-5 4,-10-6-5,6-8 5,-12-5-6,-4-7-11,-1-6-43,0-7-54,35-21-42</inkml:trace>
  <inkml:trace contextRef="#ctx0" brushRef="#br0" timeOffset="100998.8748">31982 4950 114,'0'0'164,"0"0"-124,0 0-37,-3 0 30,-2 0-27,1 0-6,-5 7 4,-2 17 1,2 6 12,0 5-9,5 4 11,0 5 16,-4 2-26,4 4-4,0-4-2,-1-1-3,5-5 3,0-1-3,0-6 0,0-3 11,21-2-10,-2-6 1,6-2 6,2-3-8,-9-5-38,-16-12-68,-2 0-100</inkml:trace>
  <inkml:trace contextRef="#ctx0" brushRef="#br0" timeOffset="101544.7953">31768 5779 159,'-3'20'18,"-2"-14"29,1 0 8,0-1-25,4-4-7,-5 1-4,3-2 14,2 0-19,-2 0-3,2 0 23,0 0-1,0 0-9,0-8-8,0-7-15,0-4 3,9 5-4,7 6 0,3 2-5,2 6 5,1 0-4,0 0 1,-4 18-7,7 11 6,-12 12-4,-3 3 5,-4 4 1,-6 1 2,0-6 0,-10-4 8,-19-7-8,-4-4 11,-3-6-6,-6-7-3,-3-1 10,3-9-12,7-3 5,-2-2-2,11 0-2,8 0 4,0 0-2,7-2 4,0-17 12,4-5-7,7-3-4,0 0-8,0 5-12,5 6-12,19 4-44,-10 11-83,1-2-160</inkml:trace>
  <inkml:trace contextRef="#ctx0" brushRef="#br0" timeOffset="102136.4577">33243 4756 242,'0'-4'64,"0"4"-37,0-2 36,0 2-21,-5 0-23,3 0-18,2 0-1,0 13-13,0 16 0,0 13 13,0 13 19,0 13-1,2 12-5,17 14-4,-2 6-3,-1 6 4,-9 1-9,-7-3 4,0-2 4,-40-5-8,-16-9 5,-14-11-5,-7-14 3,-6-9 2,0-9-2,10-6-5,6-7 1,5-1-47,8-4 6,46-27-53,8 0-72</inkml:trace>
  <inkml:trace contextRef="#ctx0" brushRef="#br0" timeOffset="104536.4422">25811 5970 74,'122'4'30,"-57"-3"-14,-9 3 7,-11 0-8,-3-2-5,-9-2-9,-4 0 2,0 0 1,-4 0 4,4 0 14,4-10-5,17-2 6,10-2-5,17 2-7,17 2-3,9 4-4,-1 6-2,6 0 0,-4 0-1,8 13-1,1 2 1,5 3 1,16-2-2,16-6 0,8-4-3,14-1 0,-8-5-1,1 5 4,-6 3-1,-5 0 2,-10 5-1,-8-3 0,2 2 0,-6-2 1,6 2 0,-4 0-1,4-2 0,-6 2-1,-7-3 0,-9 2 1,-16-2 0,-2 2-2,-9-3 3,-2-1-1,-4 6 0,-2-3 1,2 2-3,0-2 2,2 0-19,-3-4-2,0 0-30,-1-4 11,-1 0 0,0 0 19,-1-2-3,-4 2-1,-2 1 25,-5-2 1,-13 5 6,-2-1 5,-1 6 3,2-3-7,-6-1-5,-1-3-3,-5-3-3,-6 2-20,-9 0 13,-13-3-2,-1 2 12,-5 2 5,4-4 4,3 5 0,1-4-6,1 3-3,2 1 0,-19-5-6</inkml:trace>
  <inkml:trace contextRef="#ctx0" brushRef="#br0" timeOffset="107090.2839">14378 9078 415,'0'-10'28,"0"2"-3,0 1 48,0 5-3,0 2-38,0 0-10,0 0-9,0 0-7,0 0 7,0 0-13,0 0-1,0 27-2,0 14-6,0 24 9,0 12 6,2 8-3,11 0-1,-1-5-2,1-6 0,-5-8 0,4-6 4,-3-10-4,-5-8 0,-4-5-2,0-12-8,0 0-5,-25-3 12,-10-4 0,-5-4 2,-3-10 1,1-4-2,13 0 2,0-7 0,11-15-1,5-11-12,13-9 4,0-6-3,0-6 0,20-1 2,14 9 10,1 6-1,3 8 1,-5 10-9,-2 7 3,-4 12-10,0 3-17,0 0-13,2 0-27,2 14-2,-22-6-7,-3-4-56</inkml:trace>
  <inkml:trace contextRef="#ctx0" brushRef="#br0" timeOffset="107713.0223">14705 9757 292,'0'10'71,"0"-10"-69,12 0 32,23-20 39,17-13-32,10-18-22,9-9-10,12-14-6,-6-15-2,2-12-1,-17-3-11,-20 11-9,-15 16-1,-23 25 12,-4 20 5,0 16 1,0 10 3,-8 6 15,-13 0 8,-8 36-20,-4 19-3,-9 13 0,4 8 3,11-9-3,17-4 7,4-10 0,6-12-2,0-2 10,23-6-9,10-5-6,10-5 5,3-12-5,8-6-5,-2-5-43,-37 0-75,-11 0-143</inkml:trace>
  <inkml:trace contextRef="#ctx0" brushRef="#br0" timeOffset="108072.8817">13996 10321 380,'0'0'23,"14"0"-13,41-2 18,17-20 15,22-7-25,12-3-17,17-4 7,-3 0-5,10-4-2,6 0 1,-3 6-2,-15 4 0,-19 14-32,-88 16-46,-11 0-86</inkml:trace>
  <inkml:trace contextRef="#ctx0" brushRef="#br0" timeOffset="108626.58">14703 10615 22,'0'3'205,"0"-3"-175,0-7-29,0-17 15,0-6 17,0-5-10,0-2-10,0 9-10,0 6-1,-5 10 28,1 7 6,0 5 1,-3 0 0,5 0-20,2 3-10,-5 27 6,5 12 8,0 8 7,0 11-5,5 3-5,10 3-1,1-4-15,2-3 1,-12-6-3,-6-2 3,0-10 2,0-1-5,-24-7 1,-9-5-1,-14-6 0,-5-8-8,4-6 1,7-9 1,12 0 5,14-12-3,13-23-8,2-16 12,4-7-12,27-7 10,7 6 0,3 8-2,-2 18 3,-1 16-1,-9 13-5,0 4 2,-2 0-20,0 24 7,0 4-11,2 2-31,4-4 0,-22-21-78,5-4-75</inkml:trace>
  <inkml:trace contextRef="#ctx0" brushRef="#br0" timeOffset="109056.405">15227 10886 303,'20'0'85,"-20"-8"-32,0-5 1,0-4-11,0-9-37,6-10-6,4-3 7,-6-5-7,-2 5-6,-2 8 5,0 8 1,0 5-4,-8 9 2,-13 9 2,-1 0 0,-7 16 2,-7 23 3,1 12-5,-1 7 1,7 0 1,9-9-2,11-6 0,9-14-1,0-9 0,25-6 1,6-7 0,11-7-3,5 0 3,9-17 0,4-16 0,1-4-4,-13 3 3,-8 7 1,-13 13 0,-18 9 3,-2 5-1,-7 0-2,0 0 2,2 10-1,2 10 14,9 1-8,1 0-4,15-3-2,2-11-1,11-7-33,-21 0-80,-3-3-51</inkml:trace>
  <inkml:trace contextRef="#ctx0" brushRef="#br0" timeOffset="109312.2905">15847 9972 275,'-7'-19'101,"7"17"-80,0 1 9,7-1 36,26-2-37,12-1 11,13-7-29,-5 4-11,-6-1 2,-11 1-2,-14 4-27,-9-1-26,-13 4-52,0-1-20</inkml:trace>
  <inkml:trace contextRef="#ctx0" brushRef="#br0" timeOffset="109448.2107">15911 9798 366,'0'-14'65,"9"-1"-60,29-2 7,15 0 20,13-3-32,7-1-6,-42 9-72,-4 1-92</inkml:trace>
  <inkml:trace contextRef="#ctx0" brushRef="#br0" timeOffset="109805.0493">16908 9189 465,'6'-20'93,"-6"20"-74,0 0 17,0 0 0,0 34-33,0 24-2,0 25 8,0 8-6,2 5-2,17-5-1,-2-2 1,1-7-1,-2-1 0,-3-5 0,-11-4 0,-2-10 3,0-8-6,-18-16-4,-22-9 4,-4-13-2,-12-11 0,7-5-12,7-4 12,15-32 2,18-19 1,9-16-4,9 1-4,33 2 10,12 14 0,8 11-14,10 11-26,-1 13-11,-2 8-50,-51 11-11,-3 0-118</inkml:trace>
  <inkml:trace contextRef="#ctx0" brushRef="#br0" timeOffset="110287.7757">17527 9890 343,'29'12'68,"-25"-12"-63,6 0 5,1 0 36,5-2-30,3-20 2,4-7-4,-5-5-6,-14-2-5,1 4 3,-5 4-4,0 3 6,0 4-3,-5 1 0,-6 6-3,0 6 0,-2 6 6,-10 2 7,-8 2-13,-12 32 2,-5 16-4,-8 14 0,2 13 2,10 3-2,15-2 0,15-10 0,14-15-3,0-15 3,14-15-2,26-11-5,11-12 6,16 0-6,4-19 5,5-20-7,2-10 5,-6-6-11,-12 3 1,-16 9-1,-15 18 14,-17 15 2,-12 8 1,0 2 17,0 0-13,0 4 1,0 17-1,-8 14-4,8 2 8,0 4-9,0-3-1,0-1 0,10-5-1,3-6-11,-9-22-48,3-4-119</inkml:trace>
  <inkml:trace contextRef="#ctx0" brushRef="#br0" timeOffset="115050.1078">18596 10108 157,'-10'0'74,"8"0"-41,2 0 14,-2 0 35,2 0-17,-5 0-22,5 0-15,0 0-11,0 0 9,-2 0-9,2 0-4,0 0-2,0 0-10,0 0-1,0 0 0,0 0-6,0-2 2,31 2-5,11 0 9,16 0 7,-4-2-4,2-4-3,-10 4 0,2-2-1,-11 1-3,-6-2-29,-4 1-28,-6-2-16,-13 1-8,-8 0-28,0-2-118</inkml:trace>
  <inkml:trace contextRef="#ctx0" brushRef="#br0" timeOffset="115277.036">18658 9906 297,'-20'-14'81,"20"5"-56,0 4-13,0-1 13,10-5 4,31 4-22,14 0 0,13 4-6,-4 3 1,3 0-4,-9 0 2,-9 0-33,-40 0-29,0 0-79</inkml:trace>
  <inkml:trace contextRef="#ctx0" brushRef="#br0" timeOffset="129324.867">19340 9653 219,'0'-12'57,"0"10"-43,0 2 13,0 0 17,0 0-20,0 0-10,0 0-11,0 0-2,2 0 2,0 0-2,-2-3 3,0 3 0,2-5 8,-2 3 2,0 0-7,0-1-6,0 3 9,0 0-1,2 0 3,-2 0 0,8 0-7,0 0 4,13 0-6,5 0 4,8 0 3,12 0-8,8-5 4,4-7 2,4-2-8,-4-1 4,-9 1-4,-13 1-5,-12 1-30,-24 10-47,0 0-70</inkml:trace>
  <inkml:trace contextRef="#ctx0" brushRef="#br0" timeOffset="129782.7667">20280 9145 387,'19'-14'87,"-19"14"-62,0 0 21,0 0 8,0 11-37,-8 31-12,-11 21-5,-15 12 1,1 9-1,4-4 1,2-5-1,9-9 0,5-11 2,-1-11-3,12-10 1,0-15-8,2-9-11,0-6-12,0-4-2,0 0 2,16-18 12,1-14 18,6-6-8,-15-2-2,0 2 11,-8 1-2,0 2 2,0-3 2,-12 0-2,-1-2 8,3 1 4,4 7 1,4 10 6,0 8-12,-3 10 1,5 2-2,-4 2-6,4 0-25,0 2-80,-2 9-66</inkml:trace>
  <inkml:trace contextRef="#ctx0" brushRef="#br0" timeOffset="130158.6222">19431 10080 291,'0'6'89,"0"-6"-82,14 0 3,19 0 41,16 0-27,9 0-16,6-10-3,10-9-5,8-2 4,1-4-1,0 4-3,-17 1 0,-12 6-1,-16 4-59,-38 10-37,0 0-138</inkml:trace>
  <inkml:trace contextRef="#ctx0" brushRef="#br0" timeOffset="130689.3871">19779 10418 175,'0'7'38,"0"-7"-29,22-10 0,3-20 10,-5-6 2,5 1-5,-12 6-4,-9 5-6,-4 7 19,0 9 9,-2 5 0,-34 3-10,-9 0-21,-5 16 1,-11 17 12,3 10-4,9 1-7,7 0-3,17-4 2,17-5 0,8-8-2,0-5 0,21-6 2,20-8-2,1-8 3,7 0-5,3-6-5,1-18 1,-6-2 3,-3-3 2,-5 4 0,-18 4-1,-5 9 0,-9 9 5,-7 3 10,0 0 8,0 0-9,0 0-12,2 0 5,0 0-7,10 0 1,-1 3-2,4 9 3,3-1-1,0-1-1,6-2 0,5-8-1,2 0-16,-17 0-55,-3 0-128</inkml:trace>
  <inkml:trace contextRef="#ctx0" brushRef="#br0" timeOffset="136210.8786">20862 10142 91,'-15'-4'25,"13"4"-25,2 0-2,0-2 2,0 2-20,0 0-74</inkml:trace>
  <inkml:trace contextRef="#ctx0" brushRef="#br0" timeOffset="136981.4958">21281 9919 316,'-15'-3'28,"12"1"-16,3 2 34,0 0-6,0 0-10,0 0-21,0-2-3,0 2 2,14 0-4,15 0 6,19 0 1,18 0-3,11 0 0,17 0 1,2 0-7,5 0 1,7 0-2,15-8 1,7-10 0,-10 0-1,-11 1-1,-20 6 0,-13-4 0,-7 5-1,-2 2-2,-11 1 3,-14 3 0,-13 1-2,-13 1-12,-12 2-19,-4 0-49,-4 0-82</inkml:trace>
  <inkml:trace contextRef="#ctx0" brushRef="#br0" timeOffset="137322.3956">21649 10235 411,'-4'5'57,"4"-2"-55,0 7 13,0 10 31,0 14-5,0 8-30,0 6-11,0 2 5,0-4-4,0-2-1,6-6 0,6-7-1,3-9-13,3-12-68,-9-10-69,-3 0-183</inkml:trace>
  <inkml:trace contextRef="#ctx0" brushRef="#br0" timeOffset="137507.2874">21959 10471 347,'16'-7'102,"-1"4"-101,7 3 2,16-2 37,14-2-21,-1 0-11,3-3-8,-6 0-4,-5 0-48,-34 2-87</inkml:trace>
  <inkml:trace contextRef="#ctx0" brushRef="#br0" timeOffset="138009.0551">22608 10325 196,'33'-34'52,"-18"1"-45,-3 8 6,-5-1 62,-7 5-28,0 8-27,0 2 0,-9 5-11,-9 2 2,-5 4 1,-4 0-7,-2 0 7,1 19 4,-3 4-5,2 7 4,4 0-8,5 3-4,7 1-3,11-2 1,2-2-1,0-6 0,0-6 0,29-11-2,6-7-2,16 0-12,5-2-2,4-27-8,-4-5 22,-2-2 1,-12-4 3,-11 5-1,-13 8 2,-5 5-1,-9 9 11,2 8 8,-2 1 12,-4 4-15,2 0-12,2 0 5,3 0-8,-7 18 10,4 10 4,-2 2-7,4 3 3,-2-1-9,0-1-2,5-3 0,2-4-3,5-3-32,0-7-47,-10-14-68</inkml:trace>
  <inkml:trace contextRef="#ctx0" brushRef="#br0" timeOffset="140485.8059">21603 9007 374,'0'-1'60,"-6"1"-47,-2 0-11,-5 16 34,1 13-5,10 5-26,2 7 3,0 1-3,0-2 3,18 1 8,5-4-9,-6-1-1,1 0-4,2-6 0,-9-2 1,2-5-3,3-12-4,-9-11-79,-3 0-88</inkml:trace>
  <inkml:trace contextRef="#ctx0" brushRef="#br0" timeOffset="140710.9208">22012 9374 361,'27'0'85,"-4"0"-84,6 0 9,4 0 18,7 0-20,3 0-4,-10 0-4,5 0-2,-11 0-59,-25 0-43,-2 0-46</inkml:trace>
  <inkml:trace contextRef="#ctx0" brushRef="#br0" timeOffset="141166.7605">23007 8992 411,'15'-16'39,"-13"16"-25,-2 0 33,0 0-6,-2 37-25,-27 21-12,-15 21 0,-8 6 4,6-1-6,3-13-2,14-8 1,3-13 1,10-9-2,1-7 0,3-11 0,6-11-1,1-6-5,5-6-18,0 0 0,9-9-8,20-28 23,9-16 0,-3-9 5,2-4 1,-6 4 2,-14 8 1,-5 10 2,-12 10 2,0 4 10,-8 6 9,-21 4-8,-4 2 14,-9 4-26,4 4-2,9 3-2,15 5-12,14 2-44,0 0-98,0 0-136</inkml:trace>
  <inkml:trace contextRef="#ctx0" brushRef="#br0" timeOffset="149439.8339">20517 9994 271,'-14'0'26,"12"-2"-21,0 2 18,2 0 6,0 0-11,0-2-15,0 0-2,0-1 11,9 3-3,13-3 0,7 1-2,4-2-7,8 0 7,3-3-7,-1 2 0,-1-2 4,-9 4-3,-8-1 4,-2 2 3,-15 2-7,1 0 6,-7 0-4,-2 0-3,0 0 7,0 0 14,-4 0 13,-30 0-17,-10 0-15,-3 0-1,-9 0-1,8 0 1,-2 0-1,19 0 2,6 0-2,21 0 0,4 0-2,0 0 1,0 0-7,0 0 3,13 0 4,12 0-9,-3 0 8,3 0 2,-8 0-5,6 0 2,-9 0 3,-6 0 0,-1 0-1,-5 0-3,-2 0 4,0 0 0,0 0 1,0 0-1,0 0 0,0 0 0,0 0-1,0 0 0,0 0-1,2 0-27,0 0-18,8 0-7,-10 0-40,0 0-135</inkml:trace>
  <inkml:trace contextRef="#ctx0" brushRef="#br0" timeOffset="192567.5551">23823 9821 180,'-14'-11'49,"14"8"-24,0 2-10,0-2 11,0 1-9,0 2-15,0 0-1,0-1-1,0-3-2,0 1 1,2 1-37,8 0-77</inkml:trace>
  <inkml:trace contextRef="#ctx0" brushRef="#br0" timeOffset="192987.3153">23823 9821 283,'140'-35'48,"-140"36"-43,0 1 43,0 5 32,-7 3-21,-20 2-41,-6 0-15,4-2-2,-2-4-1,4-6-7,10 0-8,3-4-2,5-20 11,9-3 1,0-1 5,0 0 0,16 4-2,12 7 2,11 5 0,3 10 2,3 2 8,1 0-5,-1 2 5,-5 15 4,-11 10-4,-14 4 7,-13 15-4,-2 19 12,-17 15 5,-30 10-15,-8 3-7,-3-7-6,0-10 1,8-18 0,11-10-3,-2-15-6,12-10-3,3-11-24,1-8-1,11-4 17,8 0-6,6-10-26,0-4-68,0-1-66</inkml:trace>
  <inkml:trace contextRef="#ctx0" brushRef="#br0" timeOffset="193938.1962">25403 9282 528,'-8'-21'57,"8"21"-54,-6 0 22,4 0 6,2 27-27,-2 24-2,2 19 6,0 15 2,-2 4-1,0-1-9,-5-2 6,-4-1-5,-5-1 3,-6-4-3,-7-10-1,-9-14 0,-4-13-5,-5-18-6,-7-8 9,-4-15 0,1-2 4,1 0-1,11-26-1,16-8 1,14-8-3,15-13 2,0-5 0,25 2 1,19 2 1,7 10-4,7 11 2,-5 12 0,-1 8 0,-9 9 0,-10 4-5,7 2-23,4 0-41,-30 0-29,-1 4-77</inkml:trace>
  <inkml:trace contextRef="#ctx0" brushRef="#br0" timeOffset="194368.0469">25867 9551 482,'4'-4'47,"-4"4"-46,4 0 15,4 0 25,5 0-41,7 0-1,24 0 1,23 0 2,18-15 6,6-9-5,-4-1-2,-18 2 2,-24 7-3,-20 8 0,-21 4 0,-4 4 0,0 0 0,0 0-8,-33 33 8,-27 25 3,-25 22 1,-11 14-2,5 7 7,10-4-6,25-4 3,23-15-5,20-12-1,13-16 0,0-10-3,29-13-1,27-18 4,15-9 0,16 0 0,4-19-12,-9-13-15,-12-4-16,-57 15-46,-13 2-47</inkml:trace>
  <inkml:trace contextRef="#ctx0" brushRef="#br0" timeOffset="194561.9361">25929 9864 250,'-13'-15'243,"13"8"-227,40-5-14,22 1 26,17-1-4,-2 1-15,-5 4-9,-7 4 2,-19 3-2,-13 0-52,-33 0-96,0 0-226</inkml:trace>
  <inkml:trace contextRef="#ctx0" brushRef="#br0" timeOffset="194779.8103">26593 9999 277,'21'5'223,"0"-5"-201,16 0-15,11 0 34,10 0-30,0 0-9,-4 0 1,-10 0-6,-8 0-14,-20-7-43,-16-2-64,0 3-68</inkml:trace>
  <inkml:trace contextRef="#ctx0" brushRef="#br0" timeOffset="194915.7343">26649 9807 432,'-14'-21'87,"22"14"-78,38 5-7,21 2 29,9 0-25,5 0-6,-8 0-18,-53 4-135,-11-4-182</inkml:trace>
  <inkml:trace contextRef="#ctx0" brushRef="#br0" timeOffset="195551.5543">27945 9818 217,'15'-25'289,"-15"7"-278,0-1-9,0-6 22,0 1-9,0-1 7,0 6-13,0-1-8,0-1 14,-11 4-7,-3-1 6,-5 4-5,-8 5-7,-9 9 3,-11 0-5,-11 25-3,-2 15 0,4 6 0,12 2 3,6 1 0,18-6-2,9 0 0,11-9 0,0-2-4,15-6 6,32-11-8,16-10-1,8-5 4,0-20-14,-7-20 16,-8 2 1,-11 6 2,-18 10-3,-16 11 6,-11 10-3,0 1 18,0 0-5,0 0 3,0 0-12,0 0-4,6 5 0,8 19-4,6 6 4,-2 7 4,9-3-4,0 0 0,4-5-26,-18-24-70,3-3-91</inkml:trace>
  <inkml:trace contextRef="#ctx0" brushRef="#br0" timeOffset="195754.4368">28515 9878 393,'16'-10'72,"-1"10"-69,7 0 24,12 0 10,11 0-28,3 0-9,8 0 0,4 0-5,3 0-43,-43-3-59,-3-6-109</inkml:trace>
  <inkml:trace contextRef="#ctx0" brushRef="#br0" timeOffset="196195.2838">29949 9358 487,'0'0'30,"0"0"-27,0 0 27,-25 32-3,-22 28-18,-24 27 17,-16 15-8,-9 6-17,5 9 0,1-3 1,16-2 0,14-12-2,14-20 1,10-15 3,14-21-6,9-14 2,11-16-2,-4-7 1,6-7-8,0 0 9,21-33-2,16-33 0,19-26-1,11-15-5,-11 7-2,-9 9 9,-11 24 0,-21 11 1,-1 10 3,-12 7 3,-2 5 12,0 6-11,-11 6-4,-5 4-1,5 6-2,4 3 0,-2 6-36,0 1-52,5 2-57,-2 0-136</inkml:trace>
  <inkml:trace contextRef="#ctx0" brushRef="#br0" timeOffset="204590.6279">12320 13666 301,'0'-4'59,"-4"4"-49,-6-3-8,10 3 5,0-1 20,0-2 0,0 3-22,0 0-5,0 0 7,0 0-6,-2 0 18,-4 0 8,-5 0-4,-5 0-18,1 15 4,-1 2-5,3 1-3,-1 3 0,1 0 0,-3 4 1,-6 3-1,4 0 6,-7 2-6,-4-5 1,2 1-1,-2-3 2,-4-2-3,-5-3 0,1-2 2,-6-2-2,3 1 1,-4 2-1,-6-2 0,6 3 2,-5-5-1,-3 4-1,6-5 0,-8-1-1,-4-1 1,2 0 0,-2-4 0,2-2 3,8 1-3,1-2 0,5-3 4,4 0 4,5 0-7,-4 0 4,0 0-4,-3 0 1,-10 0-2,6 0 0,-1 0 1,10 0 5,6-3-5,2-12-1,0-2 6,-2-2-3,-7-5 2,5 0 3,-4-1-7,-1 1 8,1 0-7,-4-1 1,6-2-3,-1-1 0,10-2 0,2-2 0,0-3 0,3 2-3,2 5 4,1 0-1,3 1 0,-3 4 3,-1-2-3,-4 1 0,6 0 0,-7-3 0,-1-5 0,-2-1 0,6-3-1,-1-4 2,-1-2-1,4-2 0,1 0-1,3 5-3,-3 4 4,1 3 0,-6 2 0,6-1 4,1 1-6,6-4 2,-1-1-8,2-2 7,2-4 0,3 2 1,0-4-1,-2-1 2,-3 3-1,-7 0 0,1-2 0,-5 6 0,-7-1 0,6 0 0,-6 1-1,5 0 2,-2-1-1,0-5 0,1-1 0,8-4-3,11-4 1,2-1-2,0 5 3,2 1-3,11 7 2,1-1-1,-3 7 3,0 2-1,-4 1 2,0-1-1,-1-7 0,5-3 1,-1-2-3,-2 0 2,1 4-5,-5 1 5,4 4-4,-4 1 4,0-1 0,1 3-1,3 3-2,2 0 2,3 1 1,1 2-5,-1-4 4,7-2-1,-3-5 0,10-1 4,-2 1-1,-5-4-1,6-1 0,-8 4-1,5 4 2,-6 0-1,-1 6 0,7 2 0,-4 2-1,6-1 1,0 1 0,4 1-2,0-1 2,6-2 0,1-1 0,-1 2 3,1 4-5,-5 1 2,1 2 0,-4 2-1,3 2 1,-2-1 0,10 3 0,-6 3 0,9 1-1,1 2 1,-1 2 0,0 4-2,1 0 4,-1 0-2,1 0 0,-3 0 0,0 0-2,-5 0 2,-2 6 0,4 1-1,-4 0 3,-2 0-2,5 4 0,-3-1 1,-4 1-3,7 1 2,-5 5 0,0-1-1,0 4 1,-2 2 0,5 2 0,-1 2 1,-2 1-1,8-1 0,3 2 0,3 0-2,1-1 4,4 0-2,-6-1 0,1 2 1,-5 0-2,-3 3 1,1 3-2,-6 3 1,-4 4 2,-3-1-1,-5-5 0,1-1 1,-4-3 1,1-4-2,-1 4 0,8 3 3,0 6-1,2 4 2,-3 8-4,3 6 2,-5 4 0,-2 1-2,1-2 0,-4-3-1,-1-3 3,-3-1-2,-1 0 0,-4-1 2,3-1-2,-2-3 0,-2 4 0,6-2-1,-1 0 3,-8-3-2,5-1 0,-3-1 0,-1-2 0,2-4 0,-5 1 0,5-6 3,-3 1-2,-2-3 3,5-1-4,-5-3 0,2 0 0,-1 0 0,-1 0 0,5 1 0,-5 0 2,0-4-2,5 2 0,-5-2 0,0-2 0,-2-2 0,2 0 0,-2 0 0,0-4 1,3 5-1,-3-4 0,0 1 0,0 3 1,0-1-1,0 1 0,0 2 0,0 3 2,0 2-2,0 2 1,0-2 0,-3-4 0,-3-4 0,-1-2-1,3-2 0,2 0 2,-5 1-2,7-5 0,-3-1 0,-1 1 2,2-4-2,-5 0 0,3-1 0,-3 1 2,3-2-2,-1 0 0,-2-2 0,5 1 0,-2 2 1,-3 1-1,5-4 1,0-2 0,2-3-1,-2-1 0,2 0 0,0 0 0,0 0 1,0 0-1,0 0 1,-3 0 1,3 0-1,0 0 0,0 0 0,0 0 1,0 0-2,0 0 0,0 0 1,0 0 1,0 0-3,0 0 1,0 0 0,0 0-1,0 0 2,0 0-1,0 0 0,0 0 3,0 0-5,0 0 2,0 0 0,0 0-1,0 0 1,0 0-4,0 0-18,0 0-13,0 0-14,0 0-69,0-9-133</inkml:trace>
  <inkml:trace contextRef="#ctx0" brushRef="#br0" timeOffset="210045.1171">13270 12374 351,'-34'6'82,"26"-6"-55,3 0-22,5 0 7,0 3 13,0-3-7,0 0-12,0 2-6,0-2 3,20 0-3,11 0 12,23 0 9,24-5-4,20-17-10,20-4-6,11-1 4,-2 8-5,-11 3-2,-18 6-2,-24 4-41,-9 4-36,-65 2-22,0 0-37</inkml:trace>
  <inkml:trace contextRef="#ctx0" brushRef="#br0" timeOffset="210301.0103">13252 12082 151,'-53'-9'197,"48"7"-160,5 2-15,0-2 12,7-1 2,28-4-13,21-1-4,17-4-9,19 0-9,1-2 2,8 4-5,-3 4 2,-9 6-41,-64 0-63,-12 0-100</inkml:trace>
  <inkml:trace contextRef="#ctx0" brushRef="#br0" timeOffset="210654.8176">14050 11909 470,'0'-20'35,"0"14"-17,0 4 3,0 0 2,25 0-20,21 2 1,26 0-2,8 0-1,5 0-1,4 10 0,-2 7 1,-12-3-4,-8 1 3,-20 2-6,-18 0 3,-16 1-1,-13 8 0,0 9 4,-17 15 5,-26 9 11,-8 8-6,2 4 1,-3-6 3,17-7-13,6-6 0,9-12-1,2-5-9,3-7-25,-12-8-69,23-20-37,-8 0-36</inkml:trace>
  <inkml:trace contextRef="#ctx0" brushRef="#br0" timeOffset="214486.1587">16821 12112 286,'0'0'12,"0"0"-11,0 0 0,0 0 8,0 0 0,0 0-8,0 0-1,0 0-6,0 0-9,0 0-23,0-2-8,0 0-78</inkml:trace>
  <inkml:trace contextRef="#ctx0" brushRef="#br0" timeOffset="215229.9315">16382 11511 311,'0'-26'48,"0"23"-27,0 1 18,0 2 8,0 0-8,0 0-21,0 0-7,0 0-6,0 0 2,0 0-2,2 10 2,5 32 13,-1 24 3,6 22-3,-8 23-8,-4 10-9,0 4 7,0 0-5,-14-11-5,-1-18 3,1-17-3,-1-21 0,-1-16 0,1-12 3,-12-12-6,-4-10 0,-12-8-10,-1 0 5,-8-24-6,15-18 3,3-13 1,18-5 9,14-1-1,2-2 2,2 9 0,35 6-4,5 8 2,5 10 1,1 2 0,6 7-1,-8 5 1,-5 4-4,-10 10-25,-6 2-21,-12 0-41,-13 2-21,0 8-99</inkml:trace>
  <inkml:trace contextRef="#ctx0" brushRef="#br0" timeOffset="215700.6618">16899 11867 366,'0'-18'60,"0"12"-40,0 2 23,0 4 10,0 0-26,0 0-27,15 0 0,35 0 0,14 0 2,23 0-1,9-14 2,-5-9-3,-6 0 3,-16 5-4,-15 1 1,-21 8 0,-8 7-1,-14 2 1,-9 0 0,-2 0-1,0 4-2,0 27 3,-23 26 1,-12 19 3,-16 11 8,-5 12-1,-4 1 0,11-7-8,9-15-1,15-18 0,19-16-2,6-14 0,0-7-3,19-12 2,37-11 1,20 0-1,22-11 0,0-24-22,-11 1-30,-18-2-13,-22 4 10,-47 18-35,0 1-79</inkml:trace>
  <inkml:trace contextRef="#ctx0" brushRef="#br0" timeOffset="215896.5922">17072 12133 415,'-31'-14'21,"31"7"-11,47-5-10,24-3 36,21 1-3,9 4-27,-3 3-5,-7 4 2,-16 3-3,-12 0-35,-56 0-56,-7 3-89</inkml:trace>
  <inkml:trace contextRef="#ctx0" brushRef="#br0" timeOffset="216167.4388">18042 12250 275,'16'14'104,"-16"-11"-87,0 0-1,0 0 37,0-3-22,-2 0-21,-12 0 0,10 0-9,-3 0 3,7-13-2,0-3 1,0-4-1,15 0-2,10 5 0,4 6-2,2 2-1,0 7 3,1 0 0,-12 7-5,-9 22 4,-11 6-1,0-21-60,0-5-196</inkml:trace>
  <inkml:trace contextRef="#ctx0" brushRef="#br0" timeOffset="217855.9487">19240 11911 350,'-25'0'41,"14"0"-36,6-13-5,3-13 0,2-12 5,0-7-4,0-4-1,2-1 5,16 4-4,7 3 17,6 4-1,11 9-15,1 4 4,-1 10-6,-11 11 6,-2 5 7,-11 0-10,-7 12 5,-11 34-2,0 24 21,-18 15 8,-26 14-12,-8-1-9,6-4-3,5-10-10,15-11 3,12-19-4,10-19 0,4-10-2,0-15 2,0-10-4,29 0-12,15-32 6,12-22 4,2-16-1,0-10-1,-4-7 7,-8 5 2,-5 11 0,-14 20-1,-12 16 2,-13 20 3,-2 8 4,0 7 12,0 0-6,0 12-15,-2 34 7,-21 19 19,4 11-7,-4 10-3,7-2-5,10-3-5,6-9-4,0-14-1,18-14-1,24-12 0,20-18-12,19-14-50,-48 0-89,-4-24-189</inkml:trace>
  <inkml:trace contextRef="#ctx0" brushRef="#br0" timeOffset="218015.8493">20172 12194 397,'0'27'129,"0"4"-129,0 15 30,-14 10 16,5 6-21,9 9-11,0-3-14,7-4 0,1-49-86,-6-7-209</inkml:trace>
  <inkml:trace contextRef="#ctx0" brushRef="#br0" timeOffset="220414.3495">5149 14584 228,'0'-52'92,"0"20"-37,0 3 11,-2 8 16,-5 8-11,2 8-27,3 3-12,0 2-6,2 0-22,0 7-4,0 41-2,0 28 2,4 21 12,12 11-7,4-2-4,-4-7 1,-3-15 0,-6-15-2,-2-11 0,-5-14 1,0-8-2,-10-4 1,-21-8-4,-11-8-2,-10-8-13,0-8 3,2 0 13,10-28-6,13-19 6,11-8-6,16-12 1,0 8 4,36-2 0,7 15-2,-1 12-1,-2 14 0,-4 11-13,-7 9-10,-5 0-12,-2 14-52,-22 1-11,7-1-21</inkml:trace>
  <inkml:trace contextRef="#ctx0" brushRef="#br0" timeOffset="220833.1163">5546 14779 371,'19'-17'39,"-19"17"-3,0 0 24,6 0-25,2-4-29,17-3-6,8-7 0,23-11 5,7-7-5,5-10-4,6-4-15,-8 4-1,-2 8 20,-18 10 0,-15 12 0,-13 8 0,-13 4-6,-5 0-4,0 33 10,-25 26 10,-19 27 7,-10 21-3,-2 13 4,2 4 5,15-10-13,16-24-1,14-20-6,9-21-3,0-11 6,18-12-5,13-12-1,10-14 0,12 0 1,10-23 8,1-18-9,-1-3-1,-19 2-22,-15 6-2,-20 6-26,-9 3-34,0 23-56,-24 0-147</inkml:trace>
  <inkml:trace contextRef="#ctx0" brushRef="#br0" timeOffset="221035.9918">5702 15087 409,'-7'-16'39,"7"-6"-39,36-7 26,18-6 13,6 7-26,4 7-6,1 6-4,-3 7-2,1 6 0,-3 2-1,-9 0 0,-4 5-33,-43 6-90,-4 1-141</inkml:trace>
  <inkml:trace contextRef="#ctx0" brushRef="#br0" timeOffset="221315.8328">6611 15180 387,'47'11'20,"-27"-7"10,-4-1 35,-7-3-29,-7 2-19,-2-2-6,0 1-3,0-1-1,-9 0 1,-7 0-2,3 0-6,11-1 6,2-26-5,0-5 0,20-4 0,9 9 2,-5 6-3,-1 13 0,-6 8-4,-3 0-1,-10 24-9,1 16 14,-5 9-16,0-29-110,0-7-164</inkml:trace>
  <inkml:trace contextRef="#ctx0" brushRef="#br0" timeOffset="221883.5633">7276 14855 123,'0'-16'316,"0"10"-292,0-1-23,0 2 52,0-5-29,0-3-8,0-5-4,0-4-10,0-7-2,4-9 2,13 1-2,8-1 2,-2 9-2,-8 12 0,-6 11-3,-4 6 3,-1 0-9,0 14-2,-4 30 11,0 18 11,0 19 3,0 12-6,-15 4 8,-1-9-7,5-16-6,11-15-1,0-21-1,5-16-1,17-12 0,7-8 0,9-10 0,6-34 0,3-21-1,-3-18 0,4-4 2,-11 5 0,-8 14-1,-6 25 1,-17 23-1,-6 12 1,0 8-1,0 0 9,0 4-3,0 28-4,0 8 0,-2 9-2,2 4 7,0-7 2,13 3-7,12-5-1,4-9 0,4-8-2,3-5-33,7-12-63,-26-10-46,3 0-28</inkml:trace>
  <inkml:trace contextRef="#ctx0" brushRef="#br0" timeOffset="222230.4686">8223 15001 125,'42'-19'226,"-42"12"-131,0-1-32,0-2-17,0 0-20,0 0-10,0-2-13,0-6-2,0-5-2,20-3-3,16 2 2,-1 9-2,1 5 1,-2 8 2,-5 2-2,-1 0-1,-1 2 3,-2 18 0,-7 4 1,-14 10 5,-4 9-1,0 9 11,-29 6-8,-4-3-3,-5-5 3,14-1-2,8-11 7,11-4-3,5-6-8,0-4-1,36-5 0,15-10 0,14-5 4,11-4-2,-3 0 1,-8 0-3,-18 0-5,-30 0-45,-17 0-54,-17 0-169</inkml:trace>
  <inkml:trace contextRef="#ctx0" brushRef="#br0" timeOffset="223149.0765">4921 16090 359,'9'-29'99,"-9"29"-56,0 0-6,0 0 4,0 0-5,10 23-24,7 33-11,12 24 25,4 20-9,1 5-5,-3-1-5,-9-11-7,-8-13 3,-7-12-1,-7-14-2,0-6 3,-16-2-1,-16-10 0,-5-3-2,-5-12-9,-5-10-2,-2-10 3,-2-1-5,5 0 4,13-14 3,12-5 6,13-6-6,8-7-9,4-12-3,39-10 14,18-8 1,7-4-3,3 7-7,-10 15 11,-21 16 0,-17 14 1,-12 14 0,-7 0-6,0 7-25,-4 25-9,0 10 41,9 0-22,-6-26-87,4-10-72</inkml:trace>
  <inkml:trace contextRef="#ctx0" brushRef="#br0" timeOffset="223600.8181">5579 16208 268,'20'-26'103,"-20"26"-51,0 0 29,0 0-22,0 0-18,0 0-25,0 0-12,3-2-4,3-1-4,14-6-3,11-9-9,14-8 16,17-11 5,5 0-4,5-1 0,-5 14-1,-3 7 1,-8 9-1,-10 8 0,-10 0-9,-16 5 8,-15 27-6,-5 20 7,-18 22 16,-35 23-10,-16 19-2,-10 10-4,13-4 2,10-5-3,22-21 3,14-24-2,16-8 3,4-13-2,0-18-1,27-1 0,15-19-1,18-12 1,10-1 0,3-11-3,-2-24 1,-11 0-7,-15-6-5,-14 1-8,-16 5-43,-15 20-36,0 3-60</inkml:trace>
  <inkml:trace contextRef="#ctx0" brushRef="#br0" timeOffset="223826.7057">5679 16581 291,'-2'-17'171,"13"-4"-160,49-7-11,16-4 34,9-6-2,11 2-21,-7 5-4,-9 8-7,-15 5 1,-23 10-2,-10 8-23,-22 0-68,-10 0-67,-4 0-63</inkml:trace>
  <inkml:trace contextRef="#ctx0" brushRef="#br0" timeOffset="268425.8624">24446 12054 327,'0'-13'67,"0"11"-57,0 2 8,5 0 34,-2 0 0,-3-2-30,0 2-11,0 0 1,0 0 0,0 0 9,0 0-12,0 0-7,0 0 2,0-2-2,0-2-2,0-10 4,0-4-2,0-10-1,0 1 0,0 6 0,0 7 4,0 6 3,0 5 9,0 2-9,0 1-5,0 0-6,0 0-1,0 26 2,2 22 1,2 18 1,-4 16 0,0 13-1,0 3 3,-9-4 4,-2-8-5,7-16 0,4-17-2,0-17-5,8-19-9,26-17-13,6 0-13,11-37 7,5-19 28,4-16 6,-2-9 3,0 1-1,-4 5 0,-10 20-2,-5 16 2,-22 21 3,-6 14-5,-8 4 0,-3 11 0,0 28 0,0 16 9,-10 3 6,2-1-14,-1-12 4,7-11-5,2-13 0,0-9-1,0-12-3,19 0 2,17-8 2,11-33 0,13-21 14,7-17-10,4-13 0,-1 5 9,-12 10-7,-16 25 10,-20 24-4,-11 14-9,-7 12 13,-4 2-16,0 0-4,0 0-1,0 18-60,0-1-30,0-2-74</inkml:trace>
  <inkml:trace contextRef="#ctx0" brushRef="#br0" timeOffset="268726.7307">25914 12397 338,'0'5'96,"0"-3"-93,0-2 19,0 2 26,13-2-20,14 0-24,17 0-1,7 0 6,5-11-9,-2-6-4,-8-1-15,-10-2-38,-36 10-18,0 0-63</inkml:trace>
  <inkml:trace contextRef="#ctx0" brushRef="#br0" timeOffset="268882.6434">25962 12126 234,'8'-16'174,"34"11"-164,6 4 14,8 1 31,2 0-24,9-3-21,-7 2-10,-40-2-43,-11-1-109</inkml:trace>
  <inkml:trace contextRef="#ctx0" brushRef="#br0" timeOffset="270077.1513">26973 11833 519,'0'-14'42,"0"14"-35,0 0 19,0 12-8,0 29-15,0 17 4,-14 15-4,5-3-1,3-2 0,-2-5-1,4-11-1,4-10 0,0-8-3,0-12-12,0-8-12,0-8-14,4-6 6,17 0 31,8-20 4,4-26 3,9-10 2,-1-2 1,-10 7-4,-6 23 5,-19 14 11,-4 13-6,-2 1 7,0 0-19,0 10-9,0 21 9,0 12 10,5 1-2,1-5 0,2-8-8,-6-11 1,4-8-1,3-10 0,9-2-5,9 0 3,15-32 2,16-21 14,11-21-13,3-6 16,-1 4 6,-15 12 0,-23 20 4,-14 18-18,-7 12 2,-5 10-7,-5 4-4,9 0-6,5 4-43,-14 10-55,12 7-113</inkml:trace>
  <inkml:trace contextRef="#ctx0" brushRef="#br0" timeOffset="270280.0355">28018 12250 502,'13'10'70,"7"-10"-63,11 0 20,11 0-1,16 0-11,5 0-15,7 0-2,-6 2-22,3 6-50,-51-6-104,-3-2-191</inkml:trace>
  <inkml:trace contextRef="#ctx0" brushRef="#br0" timeOffset="270668.816">29166 11883 437,'40'-36'112,"-40"35"-80,0 1-12,0 0 25,0 17-42,-9 33 2,-24 20-5,-10 20 7,-3-1-2,-4-9 1,8-12-6,-3-18-9,3-18-21,-3-12 2,3-14 0,7-6 6,8 0 15,4-33 7,19-12 2,4-13 14,2-8 4,36-3-12,7 9 5,4 12-3,-5 20-5,-4 14 0,-1 14-3,1 0-1,-5 16 4,3 22-4,-3 11 9,0 2-9,-4-1 1,2-4 0,5-7-2,13-11-21,-31-28-56,7 0-120</inkml:trace>
  <inkml:trace contextRef="#ctx0" brushRef="#br0" timeOffset="271174.5458">30105 11325 451,'-12'-18'86,"10"18"-65,-3 0 16,-3 4-3,-8 40-25,-11 33 0,-4 29 13,7 12-20,1 5 0,5-7 1,1-12-1,-6-7-2,1-13 0,-7-14-2,0-18-4,-5-17-4,3-18-14,-2-15 5,-5-2 8,3-8 11,1-28 1,12-14-1,13-14 2,9-12-2,9 0 0,31 3-1,5 11 1,3 14-1,8 14-1,0 14-24,11 18-30,-49 2-77,1 2-64</inkml:trace>
  <inkml:trace contextRef="#ctx0" brushRef="#br0" timeOffset="271608.3546">30381 11700 409,'11'-11'127,"-11"11"-127,0 28 1,-29 23 15,-5 14 25,-1-1-38,6-6 2,11-10-5,5-10-1,6-10-3,7-8-35,0-9-20,7-10 9,22-1 0,6 0 47,17-30-9,10-14-2,5-12 14,-11 3 3,-14 18 4,-20 15 29,-15 14 16,-7 6-2,0 0-50,0 26-3,-7 16 3,-8 9 22,-3-2-17,9-8-2,4-11-3,5-14-14,0-13-7,16-3 11,24-11 10,11-29 22,10-14 8,-1-6 3,2 3-8,-6 13-14,-12 14-11,-15 22 0,-13 8-3,-9 12-49,-7 32-27,0-16-17,-7 2-151</inkml:trace>
  <inkml:trace contextRef="#ctx0" brushRef="#br0" timeOffset="271752.2711">30983 12266 419,'4'39'39,"-4"-14"-27,0 16 61,0 12-32,-2 12-26,-16 7-12,1-2-3,-4-6-39,13-50-110,-2-8-216</inkml:trace>
  <inkml:trace contextRef="#ctx0" brushRef="#br0" timeOffset="272649.9872">24282 13276 353,'0'-8'117,"0"6"-113,0 2-2,0 0-1,0 0-1,0 0-51,0 0-63,0 0-44</inkml:trace>
  <inkml:trace contextRef="#ctx0" brushRef="#br0" timeOffset="273027.8449">25586 12443 402,'17'-14'107,"-14"11"-88,-3 3 21,0 0 21,0 0-18,0 24-40,-5 37-2,-14 21 18,-6 10-6,9-4-13,16-18-11,0-16-52,7-50-99,13-4-297</inkml:trace>
  <inkml:trace contextRef="#ctx0" brushRef="#br0" timeOffset="273431.8123">27908 12222 422,'21'-31'67,"-19"27"-56,-2 4 52,0 0-4,0 0-19,0 0-35,0 11-4,0 23 0,0 16 6,-7 7 7,3 4-13,0-4-1,-4-6-10,4-38-84,0-5-104</inkml:trace>
  <inkml:trace contextRef="#ctx0" brushRef="#br0" timeOffset="274310.6321">24531 13583 414,'-17'9'98,"-1"26"-87,2 13 22,3 9 0,6 2-7,5 4-20,2-8-6,-2-7 3,2-11-3,-2-9 0,2-9 0,0-10-11,0-4-2,0-5-23,24 0-2,7-30 19,14-16 3,-3-7 16,-1 10 5,-10 11 5,-16 13 12,-9 15-9,-1 4 1,-2 0 4,-3 20-18,2 15 21,2 4-9,1-1-12,-3-6 3,-2-8-3,4-10 0,0-7 0,10-7-11,11 0-17,15-11 19,18-28 9,13-19 2,12-20-1,6-6 8,-2 6 8,-12 20-12,-21 27-1,-16 23-4,-18 8-22,-9 17-47,-11 10-73,0 0-74</inkml:trace>
  <inkml:trace contextRef="#ctx0" brushRef="#br0" timeOffset="274625.451">25412 13992 389,'12'23'89,"-12"-23"-83,0 0 9,0-7 26,-12-12-25,10 2-13,2 0-1,0 3 5,6 5-6,25 3 3,8 6-2,1 0-2,-5 0 7,-1 4-6,-14 12 2,-9 6 9,-11 11-7,0 7 16,-36 10 8,-13 4-13,-9 1 2,9-6-10,16-11 2,15-9-2,18-12-8,0-7 0,29-8-3,29-2-13,27-3-18,19-23-29,12-6-39,-71 15-30,-9 3-48</inkml:trace>
  <inkml:trace contextRef="#ctx0" brushRef="#br0" timeOffset="274795.3539">26363 14045 452,'27'-16'92,"-15"9"-54,15 0-12,13-4 11,11-3-27,12 0-10,-5 0-4,-12 0-26,-6 0-22,-20-4-22,-20 11-28,0-4-59</inkml:trace>
  <inkml:trace contextRef="#ctx0" brushRef="#br0" timeOffset="274914.2851">26518 13746 381,'-27'-25'180,"27"20"-135,13 1-37,32 0 7,20 0-13,10 1-2,8-2-41,-54 5-86,-7-5-72</inkml:trace>
  <inkml:trace contextRef="#ctx0" brushRef="#br0" timeOffset="275359.0421">27385 13465 345,'29'-15'233,"-29"15"-201,0 0-14,0 0 41,0 26-40,-7 25-17,-24 23 7,-7 11-7,7-7-1,4-10-1,13-14-9,8-18 8,6-12-16,0-12-7,0-12-17,29 0-34,13-17 17,12-24-12,-5-5 58,5 0 12,-14 5 2,-16 16 5,-9 13 30,-10 12 8,-5 0-5,0 8-28,0 26-7,-5 8 31,-5 4-32,-4-6-1,14-10-3,0-10 0,0-12-15,0-8-12,4 0 0,28-10 13,17-26 14,13-12 5,21-14 4,10-12 12,5 4-8,-9 12-11,-12 26-4,-27 25 2,-13 7-43,-37 14-72,0 12-78</inkml:trace>
  <inkml:trace contextRef="#ctx0" brushRef="#br0" timeOffset="275695.8467">28254 14006 80,'0'28'271,"0"-28"-236,-4 0-19,-12 0 48,12 0-1,4 0-33,0 0-28,8-8-2,21 3-3,7 2 3,0 1 1,2 2 1,-7 0-2,0 0 0,-8 0 0,-8 0-2,-9 17 0,-6 2 2,-4 12 6,-38 5 3,-12 2-4,1 0 6,6-4-7,18-5-1,18 0 2,11-5 3,0-3-7,7-2 0,33-3 1,14-7-2,10-8-3,11-1-40,2 0-70,-48 0-42,-14-1-143</inkml:trace>
  <inkml:trace contextRef="#ctx0" brushRef="#br0" timeOffset="275912.7225">29094 14004 500,'10'-15'65,"-8"15"-45,4 0 35,5 0-17,12 0-34,8 0-4,12 0 0,3 1-13,-1-1-35,4 0-43,-41 0-68,0 0-142</inkml:trace>
  <inkml:trace contextRef="#ctx0" brushRef="#br0" timeOffset="276415.5059">30381 13551 549,'0'0'16,"-18"29"-10,-24 22-6,-3 12 14,-8 9 6,-7 4-16,-6-6-3,2-11-1,9-15 0,-9-14-18,12-14-10,0-13-13,5-3-13,19 0 32,3-19 22,21-15 6,4-13 15,8-8 6,32-12-3,12 9-13,-4 12 8,-7 22-9,-12 22-1,-10 2-9,0 21 3,-1 30-3,-3 13 19,-1 6-7,3-6-1,8-9-9,15-13-1,11-18-2,22-19-55,-39-5-77,4-12-94</inkml:trace>
  <inkml:trace contextRef="#ctx0" brushRef="#br0" timeOffset="276760.4209">31293 13254 500,'75'-83'61,"-75"83"-27,0 0 26,0 8-40,-15 38-20,-23 29-1,-13 24 1,-12 10 5,3 2 2,11 0-6,7-4 1,4-12-1,7-12-1,2-19 0,0-18-22,4-17-18,-2-17-18,0-12 8,-2 0 33,5-12-3,2-22 20,6-10 12,16-11 9,0-16 12,25-3-19,17 6-5,3 16-9,-3 24-1,-5 21-5,6 7 4,-5 5-3,2 25 5,-2 4-11,4-4-78,-29-18-60,-1-7-102</inkml:trace>
  <inkml:trace contextRef="#ctx0" brushRef="#br0" timeOffset="277141.1983">31529 13733 45,'38'-21'366,"-38"18"-307,0 3-16,0 0 38,0 17-72,-11 27 3,-16 11 0,-6 10-2,2-5-3,2-8-6,6-9 3,7-17-8,12-10 0,4-10-20,0-6-11,43 0-16,14-14 27,17-18-18,3-9 11,-5-1 27,-14 7 1,-20 10 3,-23 16 6,-10 9 23,-5 0 4,-2 11-24,-18 19 19,-7 10 13,9-5-30,5-8 11,4-10-14,9-10-8,0-7-1,13 0-5,39-14-9,12-18-2,23-8-7,9-14 20,2-2 3,-5 8-31,-19 16-6,-65 32-26,-9 0-73</inkml:trace>
  <inkml:trace contextRef="#ctx0" brushRef="#br0" timeOffset="277511.032">32053 14432 272,'-27'26'0,"12"-26"-24,3-4-88,12-16 105,0 4 7,16-5-73,17 3 73,3 4 28,1 3 43,9 4-30,-4 5 8,-5 2-3,-1 0-6,-5 0 1,-6 0-17,-7 12-1,-12 7-5,-6 5-17,-4 8 9,-38 7-6,-16 4 13,-4 4 0,-6 0-6,15-1 11,10 3-9,19-3 19,17-7 5,7 2-28,18-7-5,38-13 1,22-1-5,9-9 0,4-8-23,-60-3-41,-10 0-92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4:56:34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8807 13786 9,'-2'19'44,"-3"-16"-20,5 7-8,-4 9 5,0 10 16,-4 9-14,0 6-14,-3 5 15,1-1-8,8-6-16,2-33-17,0-9-180</inkml:trace>
  <inkml:trace contextRef="#ctx0" brushRef="#br0" timeOffset="1842.1039">8996 14122 25,'0'0'225,"0"0"-198,0 0-7,0 0 6,0 0 16,-2 0-9,-15 7-25,-8 6-6,-4 4 5,-2 1-2,-7 0 9,-3 2 0,4 0-13,-10 0 2,2-2 0,3-2-2,7-4-1,-2-4 3,14-6 0,-4 1-3,-7-3 0,5 2 0,-7 1 1,-2 3-1,3-2 0,-3 4-1,-3-2 1,4 1 0,1-3 0,1-4-3,6 0 3,-5 0 0,5 0 0,-4-3 3,-8-5-3,-3-2 0,-5 5 0,-2-2-3,4 2 3,3 0 0,3-2 0,3-1 3,3-4-3,1 1 0,-1-4 0,-2 0-2,4-2 4,-5 3-2,-6-3 0,1-1 1,1 2-1,5-3 0,-2-1 1,6 1-2,-1-1 2,5-4-1,0-5 0,5 1 4,-5-2-4,0 2 3,3 2-1,-1 3 3,4 0-5,1 2 0,0-2 0,0-3-2,-3-2-3,0-8 5,-2-4 6,-2-8-5,2-6 1,-2-1-2,6-1 0,-4 1 2,2 0-2,0 5 0,6 0 1,1 4-3,7-3 2,6-1 0,5 0-1,0-6-7,0-4-6,5-7 8,12-2 1,-1-6 4,6 2-23,-8 0 24,-1 4-1,-4 6 4,0 0-3,0 2 0,-3 3 0,-1 3-1,2 3 1,-1-3 0,7 2 0,8-8-3,8-3 1,4-2-9,0 0 3,-4-1 5,-2 9 4,-4 2-1,-4 2 0,2 2 1,-1 3-1,-1-6 0,8 1-2,2-7-1,5-1-19,2-2 6,-5 2 8,-2 4-3,-1 0 11,1 5 2,-6 7 4,2 8-4,-3 8-2,7-2 0,11 0 0,12-1 2,8-4-2,11 1 0,7 0 1,2-1-3,7 4 2,-9 2 0,-7 9 0,-8 6 1,-14 5-1,-5 4 0,-4-1 1,1 2-3,1 3 3,7 0-1,5 3 0,3 0-1,1 0 1,0 4 0,2 16 1,-4 6 1,7 2 1,-3 6-3,-2 4 2,-2 5 1,-7-1-6,-7 0 4,-11 0-2,-6-4 1,-12 0-6,-3 0 6,-6 7-3,-2 1 10,0 4-6,5 2 2,1 0-2,4 3 5,-1 4-5,2-1-1,-6 7 4,0 3-2,-7 5 0,0 11-2,0 5 1,0 8 0,-7 3-1,0 1 0,0-2 0,5 0 1,2-5-1,0-10 0,0-4 1,0-6-2,-2 1 4,-7-3-3,3 1 3,-12 0 2,-5-1-4,-4 3-1,-4 1 1,4-2-1,1-6 0,8-4 0,7-7 0,4-11 3,0-8 1,5-4-3,-4-4 0,-3 1 9,-5 1-6,-3 6 3,-1 3-7,-5 5 4,2 3-3,-2 2-1,5-2 0,5-6 0,3-8 0,6-9 0,0-3 5,-1-6-5,5-2 9,-2 4-8,-2 1 0,-3 2 6,-9 9-5,3 7-1,-9 1-1,1 5 5,4-3-7,3-7 2,12-8-11,2-26-44,0 0-79</inkml:trace>
  <inkml:trace contextRef="#ctx0" brushRef="#br0" timeOffset="3415.3699">7868 3712 264,'0'-46'10,"0"21"16,0 9 34,0 3-21,0 0 0,0 6 10,0 4-22,0 3 1,0 0-13,0 0 28,0 0-43,0 3-14,0 34-4,0 25 14,23 27 4,8 13 4,-2 0-4,-6-3 5,-8-14-9,-9-10 8,-4-13-4,-2-6 0,0-4-4,-28-4 1,-10-5-2,-9-11-4,0-13 8,5-12 2,7-7-1,10-7 7,2-27-5,13-17-4,10-19-13,0-14 15,35-6-3,11 9-1,8 19-11,-7 21-2,-9 24-26,-5 17-30,-10 17-30,-21 12 8,0 5-96</inkml:trace>
  <inkml:trace contextRef="#ctx0" brushRef="#br0" timeOffset="3872.1099">8691 4096 426,'49'-30'36,"-38"9"-35,5-6-1,-1-4 5,3-8-3,5-7 5,4-13-3,-6-2-4,2-5 4,-12 7-3,-11 15-1,0 18 3,-5 16 0,-24 10 6,-8 18-9,-17 37-1,-15 29-3,-2 13 8,6 7-4,12-7 0,17-15 2,20-16-5,16-23 1,0-11-11,16-12 10,31-8 3,13-12 1,13-3 12,8-36-12,-1-19 8,-7-5-9,-10 10 2,-18 10-1,-26 23-1,-5 12 0,-12 8 0,-2 0-7,0 0-1,9 25-7,5 10 15,5 8-1,6 0 3,4 3-2,-2 0 0,-21-31-85,-6-9-74</inkml:trace>
  <inkml:trace contextRef="#ctx0" brushRef="#br0" timeOffset="4209.9172">7904 4872 274,'-78'20'42,"54"-17"-18,5-2 30,13 2-2,6-2-5,0-1-17,0 0-23,0 0 1,0 0-8,4 0-15,27 0 15,30-4 0,28-11 6,18-11 6,9-5-9,-3 3-3,1 4 0,-8 10 4,-11 8-5,-13 6 1,-12 0-32,-16 11-76,-54 1-14,0 4-103</inkml:trace>
  <inkml:trace contextRef="#ctx0" brushRef="#br0" timeOffset="4575.7067">8248 5157 526,'-21'14'19,"21"-6"-19,0 16-6,0 25-7,0 31 13,5 22 17,17 10-16,3 1-1,0-9 0,-6-8 6,-3-16-5,-9-10-1,-7-9 0,0-9-4,-34-6-12,-9-11 2,-3-12 2,1-17 9,5-6 3,5-18 0,6-25 0,10-12 0,15-4 26,4-3-18,10 2-8,27 6 2,12 12-5,2 10 2,12 7-5,3 13 3,6 5-106,-43 7-31,-9 0-94</inkml:trace>
  <inkml:trace contextRef="#ctx0" brushRef="#br0" timeOffset="5260.3156">8900 5689 81,'0'-9'6,"0"9"3,0 0 14,0 0 14,0 0-25,0 0-12,0 0-3,0 0-12,5 0 6,-3 0 9,1 0-3,-3 0 3,0 0 11,0 0 21,0 0-5,0 0 3,0 0-21,0 0-5,0 0 0,0 0 0,0 0 9,0 0-1,0 0 24,0 0 7,0 0-22,0-2-1,0-3-10,0-4-10,0 2 12,0-1-5,0 1 0,0 4-4,0 3 1,0-3-3,0 3-1,0-4-1,0-4-2,19-6 5,17-5-2,11-3 9,11-6-9,7-2 11,-1 1-1,-6 5-6,-6 7 3,-21 4-6,-14 9-1,-10 4 0,-7 0 1,0 0-5,0 10 0,-7 35 1,-14 24 3,-16 29 7,0 13-2,-5 1 0,3-10-3,6-18 0,13-21-2,6-15 0,12-16-7,2-10 6,0-8-1,7-6-3,17-6 5,17-2 6,3 0 0,12-27-1,4-12 2,5-9-5,-7 0-2,-4-2 0,-17 1-32,-37 36-55,0 1-80</inkml:trace>
  <inkml:trace contextRef="#ctx0" brushRef="#br0" timeOffset="5425.2445">9025 5867 334,'-11'-6'116,"11"-6"-116,50-9 0,21-11 1,14-3 0,10-5 6,5-4-6,-2-2-2,-69 30-66,-13-3-131</inkml:trace>
  <inkml:trace contextRef="#ctx0" brushRef="#br0" timeOffset="5695.0967">9571 4636 465,'-2'-11'48,"2"8"-46,12-3-4,34-9 0,14 0 2,11-7 0,-1-3 5,-19 3-12,-15 1-12,-36 14-70,0 1-36</inkml:trace>
  <inkml:trace contextRef="#ctx0" brushRef="#br0" timeOffset="5836.0363">9579 4439 118,'-21'0'321,"21"-4"-321,47-15 0,20-8 0,19-1 1,11 2 0,-8 8-1,-60 17-1,-7 1-163</inkml:trace>
  <inkml:trace contextRef="#ctx0" brushRef="#br0" timeOffset="6293.7548">10775 4448 397,'38'0'60,"-36"-2"-57,-2-24 2,0-11-5,0-1 3,0 4 12,-17 4-13,-6 10 15,3 8-10,-5 6 12,-3 6-19,-13 0-5,-5 34 4,-10 20-5,9 10 6,9 0-1,18-3-1,11-14-6,9-8 5,0-7-4,23-11-6,12-2 12,15-11-18,5-8 19,8 0 1,-1-10 2,3-30 1,-7-9-4,-12 0 0,-6 7-1,-17 16 4,-12 14-3,-11 10 0,0 2 1,0 0-5,0 3-5,0 27-6,0 10 15,0 11 11,7-3-7,12-8-4,10-12-8,12-14-20,10-14-3,-29 0-24,3-26-61</inkml:trace>
  <inkml:trace contextRef="#ctx0" brushRef="#br0" timeOffset="6525.6309">11645 3866 455,'0'-49'68,"0"49"-63,-14 0-5,-17 33 13,-9 29 2,-3 34-14,-3 20 14,8 7-15,18-7 5,11-9-10,9-22 4,7-12 1,26-19-3,9-19-2,14-12 4,11-23-16,15 0-24,24-42-41,-69 3-56,5-4 19</inkml:trace>
  <inkml:trace contextRef="#ctx0" brushRef="#br0" timeOffset="6718.5203">12347 3941 473,'15'-35'41,"-15"35"-41,0 0 0,0 18-7,0 32 17,-8 28-1,-13 16 21,6 1-30,9-8 5,6-20-5,0-16-6,0-16-18,19-12-20,-9-23-58,-2 0-65</inkml:trace>
  <inkml:trace contextRef="#ctx0" brushRef="#br0" timeOffset="6859.4804">12588 4313 483,'17'-12'35,"-10"7"-25,13 0 0,18-5 4,22-7-11,16-2 0,9-5-3,-49 12-36,-14 2-198</inkml:trace>
  <inkml:trace contextRef="#ctx0" brushRef="#br0" timeOffset="7301.2597">13562 4032 442,'11'-24'0,"-11"4"-37,0-4 37,0 2 6,0-2 2,-11 1 14,-5 0-20,-1 2-2,-6 7 3,3 7 1,-5 7-4,-3 0-9,-13 28 6,-3 23-1,-1 12 4,7-1-1,20-8 1,14-8-6,4-5 4,0-7 2,20-5 0,11-8 13,17-10-9,2-11 7,8 0-1,2-32-9,7-14-1,-2-9 0,-3 1-6,-15 13 6,-11 15-10,-18 16 10,-16 10 0,-2 0-7,0 0-2,0 26 0,11 13 9,3 0 8,5 0-5,8-8-6,4-11 1,7-20-20,-24 0-80,-1-15-21</inkml:trace>
  <inkml:trace contextRef="#ctx0" brushRef="#br0" timeOffset="7546.1301">14482 3342 357,'56'-102'76,"-56"92"-31,0 10 2,0 0-3,0 0-35,0 10-9,0 34-31,0 24 31,0 29 35,2 11-34,7 6 3,-5 0-4,2-3 1,-6-3-3,0-3-2,0-5 4,-23-6 4,-15-6-4,-2-5 10,-9-7-10,-9-1-9,2-4-35,38-61-88,3-8-84</inkml:trace>
  <inkml:trace contextRef="#ctx0" brushRef="#br0" timeOffset="9762.6602">12777 1502 387,'0'14'53,"0"-14"-46,0 0-7,0 0 0,0 0 34,0 0 1,0 0-13,0 0 8,0-2-18,2-23-12,17-15 0,2-9-19,2-7 16,-5 1-20,-14 9 23,-4 8-3,0 6-11,-16 5-7,-13 12 20,10 3-5,-6 10 6,-6 2 0,-10 5-2,-14 32-1,-1 13 3,7 5-2,9-2-1,13-7-3,16-7 4,11-7 2,0-8-4,18-5 2,11-4 4,6-8-2,6-7 13,5 0-10,8 0-1,-5-10-2,-2-5 4,-16 4-3,-11 6-1,-7 3 0,-3 2-3,-6 0 0,-2 0-1,7 0-4,-5 9-2,3 10 9,0-1 1,2 3 0,-3 4 2,8-7-2,8-4-38,-15-14-69,8 0-113</inkml:trace>
  <inkml:trace contextRef="#ctx0" brushRef="#br0" timeOffset="9960.5467">13363 1467 456,'16'0'34,"-16"0"-29,11 0 7,7 0-5,16 0-5,5 0 1,13-2 1,-8-1-4,-8-3 0,-14-2-45,-22 1-29,0 0-66</inkml:trace>
  <inkml:trace contextRef="#ctx0" brushRef="#br0" timeOffset="10091.4724">13466 1305 132,'-24'-24'255,"24"12"-173,0 6-16,0 0-53,15-2-3,28-3-10,30-4 1,18 5-1,9 3-6,-59 7-116,-16 0-67</inkml:trace>
  <inkml:trace contextRef="#ctx0" brushRef="#br0" timeOffset="10523.227">14565 720 238,'9'-12'86,"-9"10"-75,0 2 45,0 0-10,0 0-46,0 4-8,0 24-10,0 14 18,0 6 14,0 8 2,0-2 5,0-2-10,0-3-4,0-7-1,6-6-5,4-8 3,-6-9 0,5-3-2,-5-11 4,-2 1-6,0 0-46,-2-6-42,0 0-87</inkml:trace>
  <inkml:trace contextRef="#ctx0" brushRef="#br0" timeOffset="11127.8794">13867 1488 310,'-4'0'15,"-6"0"9,8 0 23,0 0 2,0 0-6,2 0-26,0 0 6,0 0 6,2 0-22,29 0-7,27 0 2,36-4 2,22-6 0,15-1-1,12 1-3,0 1 0,11-4 3,-7 3 0,-7 1-3,-12-1 0,-22 3-1,-21 3 1,-27 2-1,-22 2 1,-23 0-11,-8 0 0,-5 0-14,0 0-19,0 0-31,-5 0-39,-13 0 6</inkml:trace>
  <inkml:trace contextRef="#ctx0" brushRef="#br0" timeOffset="11491.6758">13758 1780 379,'-11'-7'72,"9"7"-63,2 0 12,-2 0 8,2 0-18,-5 0-11,5 11-9,0 19 7,0 8 4,0 6 1,0 4 7,0 3-7,7 0 3,1-5-5,3 3 1,1-10 1,1-7-3,1-6-4,7-12-55,-9-14-73,3 0-107</inkml:trace>
  <inkml:trace contextRef="#ctx0" brushRef="#br0" timeOffset="11707.6228">14073 2097 56,'6'-10'346,"1"6"-335,-1 4-3,10 0 3,15-2 0,16-2 8,11-2 1,2-2-18,0-4 4,-4 2-6,-9-4-1,-5 0-12,-33 10-94,-9 0-122</inkml:trace>
  <inkml:trace contextRef="#ctx0" brushRef="#br0" timeOffset="11956.543">14250 1889 378,'-6'-5'52,"6"5"-31,0 0-2,0 0-3,0 0-16,-7 23-7,-4 19 2,2 20 9,-4 4-4,4-2 2,7-9 1,2-16-3,0-4 0,9-12 0,22-4-3,9-14-70,-20-5-24,-3 0-68</inkml:trace>
  <inkml:trace contextRef="#ctx0" brushRef="#br0" timeOffset="12404.2881">14821 1923 391,'14'-18'54,"-14"18"-48,0 0 13,0 0-6,0 0-13,0 2-17,0 14 14,2 0 2,7 0 1,7-6 0,1-6 3,8-4 1,4 0 8,4 0-8,-2-18-2,-4-3-2,-14 1-1,-13 3 0,0 5-7,-24 3-12,-14 9 10,-11 0 5,0 0 1,-5 24 6,8 1-2,5 1 15,13 0-4,3 0 7,7 4-10,5 1-5,6 1 2,7-5-4,0-3-1,0-5 5,16-5-5,13-5 12,4-5-4,7 1-6,3-5-2,3 0 0,8 0-5,4-6 2,0-11-14,0-6-7,-41 8-49,4-3-46</inkml:trace>
  <inkml:trace contextRef="#ctx0" brushRef="#br0" timeOffset="12711.2138">15606 1731 370,'-7'0'75,"7"-2"-65,0 2 28,0 0 9,0 0-25,0 0-22,13 0-7,21-3 7,4-1 3,6 2-2,6-1-1,-6-4-1,1 3-5,-3-2-25,-4 0-35,-31 2-57</inkml:trace>
  <inkml:trace contextRef="#ctx0" brushRef="#br0" timeOffset="13182.9443">16054 1485 254,'0'0'119,"0"0"-113,0 0-1,0-1 30,0 1-23,23-3-7,12-2 4,9-1-5,10-2-1,-10-1 1,-1 2-4,-12 0 1,-4 3-1,-14 4 0,-9 0-2,-4 0 2,0 0-18,0 0 6,0 21 3,-19 15 9,-12 10 17,-8 4-7,8 0 17,5-3-11,6-3-7,4-7 12,5-7-20,4-2 1,7-7 1,0-6-2,0-3-1,0-5 0,20-5-2,7-2-5,6 0 5,0-4-8,6-13-3,-10 4-11,-4-3-10,-4 1-1,4 1-2,-5 1-30,-13 8-31,-7-1-23</inkml:trace>
  <inkml:trace contextRef="#ctx0" brushRef="#br0" timeOffset="13557.8414">16096 1596 221,'-13'-8'29,"13"6"-15,0 0 26,0 2-4,0 0-5,0 0-5,0 0-13,0 0-3,0 0-6,0 0 3,0 0 4,11 0-11,20 0 9,14 0 14,13 0-9,7 0 5,-3-4-11,-6 2-8,-12 0 5,-6 2-4,-9 0-1,-11 0 0,-3 0 2,-7 0-5,-8 0-31,0 0-56,0 0-39,-21 0-132</inkml:trace>
  <inkml:trace contextRef="#ctx0" brushRef="#br0" timeOffset="29203.0663">14683 4965 179,'9'2'44,"-7"-2"-43,2 0 6,3 0 29,-2-2 17,4-6-16,-5 1-18,-4 4-3,2 1 7,-2 2-11,0 0-6,0 0-6,0 0-4,0 0 4,0 0-3,0 0 3,0 0 12,0-3-10,-17-2 14,-24-2-15,-15 0 1,-17 0-3,-18 5 1,-23 2-1,-24 0-4,-11 0-13,-10 0 3,3 0 0,0 0 15,2 0 1,7 11-1,3 1 0,5 1 0,10 2 0,2-1 0,9-5-1,6-4 5,12-5-4,1 0 0,8 0 2,5 0-3,5 0 3,15-2-2,3 2 0,7 0 1,9 0-1,-1 0 0,-2 0 0,3 6-5,-6 5 4,6 4 1,5-4-1,4-2 1,16-1 0,-1-4 0,1-2 0,0 0-1,-5 2 1,-4 4 0,-2 2-1,-4 1 2,2 8-4,-5 1 3,0 4-2,-1 0-1,10-4 0,4-2 3,12-6-2,1-3 4,8 0-2,-5 0 0,-9 2 0,-7 0 3,-7-1-3,3 0 0,0-3 0,-2 2 1,-3-1-1,7-2 0,-2-2 0,0-2-1,4 0 1,2-2 0,10 0 0,1 0 5,10 0-3,0 0 1,-3 0 0,-5 0 3,4-4-3,-13-11-2,4 0-1,-8-8 3,1-4-3,-3-4 0,-4-1 0,2 0-2,4 2 2,3 0 0,6 0 6,1-3-2,1 2-1,12-1 1,-2-2-4,2 0 5,-3-4-5,5-4-4,-2-6-3,2 2-8,0-3 13,0 1-8,0 2-10,2 3 15,9 2-5,-1 2 10,-2-1-4,3 5 9,-9 1-6,8-1 1,-8 3 0,2 4-3,1 4 3,-1 7 0,0 4 0,5 0 5,-2 1-8,6 0 3,1 3 0,6-1-4,0 0 4,5-2-1,6-1 1,0-1-3,2 1 1,7-3 2,5-3-4,2-1-1,2 1-3,-3-2 5,-3 1-3,-1 3-1,3-3 7,6 3-4,-2 3 4,7-1-2,2 0 2,0 1-1,9 2-1,2-5 3,4 3-2,8-1 1,1-3 0,5 0-2,3-5 2,-3 0 0,6-1-1,3-1 3,2 2-2,4 0 0,-1 2 0,-3-3-1,2 1 1,-2 3 0,5 3-1,-5-1 4,-3 4-5,5 2 2,-1 1 0,3-1-3,4-2-40,-4-4 4,-2 2-6,-9 2 0,3 2 43,-7 2 1,0 1 2,-2 5 0,2-2 0,-2 6 4,-3 0-1,-4 0-3,-7 0 0,-6 0-1,-12 0 0,-3 0-1,-13 0 2,3 0-1,-2 0 0,3 0 1,1 9-1,-7 3 1,6 6 3,-10 7 1,-2 12-1,2 9-4,-4 10 3,-3 9-2,-6 13 8,-11 1-3,-3 6 1,-2-3 7,0 4 0,12-4-6,1-1 2,8-1 4,-1-6 3,1 1-6,-6-7-11,-5-8 6,-8-10-4,-2-8-2,-2-8 0,0-8 3,-4-2 4,-31-2 3,-8-2 15,-7-2-11,6-4-14,2-2 0,-1 1-18,30-13-38,-3 0-11</inkml:trace>
  <inkml:trace contextRef="#ctx0" brushRef="#br0" timeOffset="46778.066">15791 5053 345,'37'6'31,"-25"-6"-31,1 0 0,5 0 34,9-10-5,9 2-20,8-2 1,12-1-1,8 2 4,21-3-5,9 1-6,1-4 3,2-1-4,-22 0-1,-19-2 0,-56 8-50,0 0-61</inkml:trace>
  <inkml:trace contextRef="#ctx0" brushRef="#br0" timeOffset="47016.9629">15735 4796 372,'-11'4'119,"11"-4"-111,0 0-5,9 0 2,26-5 6,33-22-10,21-5 1,22-4-2,5 0 0,0 2-1,-12 5 1,-7 6 0,-24 7-20,-62 16-82,-11 0-41</inkml:trace>
  <inkml:trace contextRef="#ctx0" brushRef="#br0" timeOffset="47323.7893">16771 4456 387,'21'-10'100,"-21"7"-69,0 3 3,0 0-1,2 0-21,12 0-12,17 8-12,25 22 11,17 10 0,12 5 1,4-3 0,11-5 1,0-11 1,8-1-2,-15-4 0,-8 0 0,-25-1 1,-20 2-1,-15 8 0,-25 16-9,-12 19 8,-50 25 1,-20 24 2,-7 8 9,22 1-11,51-84-29,16-22-145</inkml:trace>
  <inkml:trace contextRef="#ctx0" brushRef="#br0" timeOffset="49897.8051">18515 3800 484,'-11'-11'31,"11"11"-28,0 0 12,0 0-9,0 0-6,0 21-7,0 6 7,0-1 8,11 0-6,0 1 5,-2-1-5,0 6 2,2 8 6,-5 5-9,4 5 0,-4 0 2,5-2 0,5-6-6,9-10-10,6-12-77,-16-20-67</inkml:trace>
  <inkml:trace contextRef="#ctx0" brushRef="#br0" timeOffset="50085.8188">18985 4091 482,'12'-10'41,"-8"10"-29,9-3 5,14 1-4,10 0-11,15-1 1,6-4-2,-2 2-1,2-2-12,-47 3-89,-7-2-120</inkml:trace>
  <inkml:trace contextRef="#ctx0" brushRef="#br0" timeOffset="50565.5447">19712 3870 373,'29'-16'51,"-22"4"-50,2-5 1,-5-3 1,-4-1 0,0-7-3,0-1-7,-16 3-3,-8 5 10,4 7 3,-9 3-3,-9 6-4,-7 5 2,-8 5-4,2 28 6,-3 6 0,23 5 0,8 2 0,19 3 0,4-3 17,12-2 3,23-7-13,14-7 4,9-12-2,8-14-3,11-4 8,-13-7-8,-6-21-6,-16-3 5,-11 2-5,-10 9 0,-13 8 0,-2 10 2,-6 2 6,0 0 8,0 0-11,0 0-5,0 14-18,4 12 14,9 6 4,3 5 0,6-7 7,-2-4-7,11-12-26,-20-14-76,1 0-62</inkml:trace>
  <inkml:trace contextRef="#ctx0" brushRef="#br0" timeOffset="50799.4578">20419 3372 465,'15'-44'54,"-15"44"-20,0 0 11,0 0-29,14 10-16,1 33-9,16 27 6,-2 22 3,-8 15-5,-17 5 5,-4-11 0,-2-2 3,-34-13-3,-11-7-2,-13-14-52,29-57-98,-5-8-114</inkml:trace>
  <inkml:trace contextRef="#ctx0" brushRef="#br0" timeOffset="51197.2468">17753 3884 452,'-23'-24'85,"19"18"-70,2 3 21,0 3 4,2 0-31,0 5-9,0 43-7,0 24 2,0 18 5,19 3 0,24-9 0,11-11 5,8-12-5,18-8 0,11-12-26,-48-41-55,1 0-74</inkml:trace>
  <inkml:trace contextRef="#ctx0" brushRef="#br0" timeOffset="51677.1035">20918 3609 385,'0'0'47,"0"0"-32,0 0 47,0 0-18,0 0-22,0 0-20,16 0 9,15-2-4,22-1 4,12-2-2,4-2-8,-4 2-1,-16-1 0,-38 2-57,-2-4-83</inkml:trace>
  <inkml:trace contextRef="#ctx0" brushRef="#br0" timeOffset="52101.896">21935 3034 348,'19'-22'164,"-19"19"-141,0 3-14,0 0 25,0 0-34,-2 34-15,-31 31 13,-23 27 2,-11 17 1,7 0 2,16-13-3,17-13 0,11-14 0,7-14 0,7-10 0,2-15 2,0-14-1,0-8 1,0-6-1,0-2 5,0 0 4,0 0-1,0-20 6,0-16-4,9-14-9,7-11 8,11-9-8,-8-4-2,-1 2 2,-11 7 0,-7 10 2,0 11-4,-27 9 0,2 12-3,6 12 2,5 5 1,12 6 0,-5 0-59,7 0-97,0 0-43</inkml:trace>
  <inkml:trace contextRef="#ctx0" brushRef="#br0" timeOffset="56238.0964">24768 3136 165,'6'-35'13,"-1"15"27,-5 5 0,0 4 13,0 4-4,0 2-28,0 4-9,0-2 9,0 3-4,0-1 9,0-2-2,0 3-14,0 0 5,0 0-7,0 0 0,0 0 9,0-1-14,4 1 0,-4-2 7,0 2-10,2-2 6,-2 2-6,0 0 1,0 0-4,0 0 2,0 0 1,0 0-3,0 0 7,0 0-5,0 0 1,0 0 0,-11-5 9,-9 0-4,-4-1-5,-7-1 0,0 6 1,-8 1-2,-1 0 1,-2 0-4,6 0 2,3 10 2,1 9-3,15 6 2,3 5-6,10 4 5,4 1-3,0 4 5,0-5-2,18-3 2,11-6-1,9-7 0,4-5 2,16-13-2,2 0-1,10-14-5,1-25-3,0-7-8,-13-3-1,-18 10 14,-20 13 5,-16 12 5,-4 10 10,0 4 22,0 0-20,0 0-17,0 6 0,-8 20 2,-5 13 1,1 0 7,10 7-10,2-3 0,0-6 0,4-2 0,19-12-2,10-9-36,-10-14-48,-4 0-44</inkml:trace>
  <inkml:trace contextRef="#ctx0" brushRef="#br0" timeOffset="56481.9844">25574 2771 407,'21'-58'77,"-21"42"-32,0 6 22,0 5-19,0 5-20,0 0-28,-23 43-10,-10 35 3,-18 28 6,4 8 2,16-5 2,20-21-3,11-17 0,0-12-2,29-9 1,13-18-25,14-19-30,15-13-32,-42-22-41,6-14-159</inkml:trace>
  <inkml:trace contextRef="#ctx0" brushRef="#br0" timeOffset="56686.8665">26304 2551 345,'11'-38'117,"-11"38"-90,0 0-12,0 12 24,0 36-37,-2 22 32,-21 20-4,3 4-20,7-4-7,4-8 2,7-12-10,2-9-17,0-20-59,0-41-60,11 0-82</inkml:trace>
  <inkml:trace contextRef="#ctx0" brushRef="#br0" timeOffset="56837.8218">26529 3020 358,'42'-11'104,"-13"11"-90,16 0 10,9 0 19,8 0-35,11 0-4,6 0-4,-56 0-41,-4-2-122</inkml:trace>
  <inkml:trace contextRef="#ctx0" brushRef="#br0" timeOffset="57230.5983">27576 2482 500,'14'-15'44,"-14"15"-44,0 5-15,-9 41 2,-29 33 13,-20 30 10,-11 12 2,-2 3-11,13-15 1,18-19 0,11-16 0,11-20-2,9-11 0,5-17 3,2-17-7,2-6 2,0-3 2,0-10 16,0-30-8,17-15-6,10-19 3,2-8-4,2-4 1,-4 1 0,-5 15-1,-13 16 9,-9 15 16,0 18-12,-2 7-11,-21 8 1,-6 6-8,0 0-10,-2 17-43,18 2-71,9-7-74</inkml:trace>
  <inkml:trace contextRef="#ctx0" brushRef="#br0" timeOffset="57527.6122">28172 2095 459,'37'-44'48,"-29"39"-34,-8 5-12,2 0 1,9 0-3,-5 34-20,8 16 15,-3 11 1,-5 14 4,1 7 0,-4 5 6,-3 1 6,0 2 5,0 0-12,0-4-1,0-2 1,0-4-4,-18-5-1,-22-7-9,-16-10-49,27-50-48,-9-8-150</inkml:trace>
  <inkml:trace contextRef="#ctx0" brushRef="#br0" timeOffset="104904.4837">20629 9814 88,'0'0'61,"0"0"-40,0 0-20,2 0 3,-2 0 3,0 0 7,0 0 4,0 0-4,0 0 11,0 0 13,0 0 2,0 0-8,0 0-22,0 0-7,0 0 8,0 0-9,0-4 5,0 1 4,0 2-8,0 1 7,0 0-5,0 0-4,0 0 7,0 0-6,0 0 7,0 0-2,0 0-6,0 0 3,0 0-4,0 0 1,0 0-1,0 0 1,0 1-1,0 20 0,0 5 3,0 10-1,0 6 1,0 0-2,0 2-1,0-5 0,0-2 0,2-4 0,7-10-3,-3-5 3,-2-8-3,2-6-6,-4-4-4,-2 0-2,0 0 10,0-4 4,0-20 0,0-8-2,0 0 0,-10-2 1,6 2-1,2 2 4,0 0-1,2 2 0,-5 6 1,1 0-1,4 8 1,-2 1 1,0 2 7,-4 4-5,6 2 1,-2 0-4,2 3 2,0 2 0,0 0-3,0 0 2,0 0 8,0 0-9,0 0 0,-2 0-1,2 0 5,0 0-4,-2-2 0,-5-1 0,1-6-1,2-1 0,-6 0 0,1 0 0,3 3 0,4-2-1,-6 6 1,6 0 0,2 3-2,0 0 2,0 0-1,0 0-3,0 0-2,0 0 6,0 3-2,0 6 2,0 1-2,0 0 3,0 3-1,0-4 0,10 3 1,-6 0-1,5-1 0,-5 0 0,6 1-1,-6-5 2,-2 0-1,0 0 0,0 1 1,3 0-2,-1-2 1,-2 0 0,8 0 0,-6-1-4,7 0-31,-9-5-20,2 0-54</inkml:trace>
  <inkml:trace contextRef="#ctx0" brushRef="#br0" timeOffset="108706.7952">32258 5005 41,'2'0'20,"-2"0"-3,2-2 21,-2 2-1,0-3 0,0 3-8,0-1 5,0 1-4,0-2 6,0-2-11,0 2-4,0-4 6,0 2-23,0-1 1,0 0-5,0-1 2,0 0 0,-2 1-2,0 0 2,0 3-2,2 0 1,0-1 1,0 2 2,0-1-3,0 0 3,0 2 1,0 0-2,0 0 11,-2 0-10,2 0-2,-3 0-2,3 0-3,0 0 2,0 0-4,-5 0-4,1 0 6,-5 13-3,-5 10 6,4 3 0,-3 0 1,-3 0-1,3-2 0,-3-4 0,3 2-1,-6 0 1,-3 1 0,5 2 2,-8-1-2,7-4 3,5 1-3,0-7 4,5-2-8,2-2 2,4 0 1,-3-1 0,3-2 0,2-1 1,0-2 0,-2-3 0,0 2 2,2 1-2,0-2 0,0 0 0,0-2 1,0 0-1,0 0 0,0 0 0,0 0-2,0 0 3,0 0-1,0 0 1,0 0 1,0 0-1,0 0-1,0 0 1,0 0 3,0 0-4,0 0 5,-2 0-2,2 0-1,0 0-2,0 0 0,0 0-1,0 0 0,0 0-9,0 0-1,0 0-1,0 0 2,0 0 4,0 0-27,0 0-48,0 0-65</inkml:trace>
  <inkml:trace contextRef="#ctx0" brushRef="#br0" timeOffset="110293.9348">32180 5259 96,'4'-17'78,"-4"6"-47,2 1-21,0 2 13,0 3 11,4 0-7,-6 0-3,2-4-16,-2 4 4,2-6 6,0 1 0,0-3-6,3 1-11,-3-5 3,2 3 1,2-1-5,2 1 1,1-1 1,-3 1-1,1 2-1,2 2 2,-2 3 0,-3-2 1,0 5-2,-4 0 2,5 0 10,-5 2-13,0 0 7,0 2 8,0-2-4,0 0-1,0-1-5,0 3-4,2 0 11,-2 0-7,0 0 2,0 0 2,0 0-9,0 0 5,0 0-5,0 0-9,0 0 5,0 0-14,0 5 13,-2 19 3,-11 5 4,2 0 1,1 0-3,2 0 0,1-7 0,-3 5 0,6-3 0,-4 1 0,-1 5 1,-3-3-1,-1-3 0,7-7 0,-4 0 3,6-7-2,2 0-1,0-2 0,2-2 4,-7-3-4,7 0 0,-4 1 0,2 1 0,-6 2 0,2 0 0,1 5-2,-3-1 5,-1-1-3,2 1 0,-2-4 0,5 0 2,2-2-2,2-1 0,-5-1 0,5-3 2,0 3-2,0-3 0,0 0 2,0 0 0,0 0 0,0 0-1,0 0 4,0 0-3,0 0 5,0 0-2,0 0 0,0 0 10,0-15-8,5-10-6,14-11 3,6-7-2,4-6-2,2-6 0,0 2-4,-4 0 4,-2 7-7,-1 5 5,-4 2 2,7 5-22,-7 3 12,3 6 9,-6 2 1,-1 5-1,-3 4 1,-1 3 0,-8 3 0,5 1 3,-5 1-3,-2 2 0,0 3 0,-2-3-1,0 1 3,0 3-2,0 0 4,0-2-2,2 0 1,-2 1-3,6-6 0,-4 0 0,0-2 0,0 1 0,0 2 0,-2 2 5,5 3-5,-5 1 0,0 0 0,0 0-2,0 0-4,0 0 0,0 0-2,0 0-2,0 0 5,0 0 0,0 0 0,0 0 4,0 0-5,-5 7 6,-3 7-1,-8 5 2,-3-1 2,-2 1-3,-6 2 3,-2-1-1,0-2-2,-2 0-12,6-1 2,0-3-9,10-2 10,3-7-11,10-3-5,2-2-9,0 0-17,0 2 4,0-2 8,0 0-33</inkml:trace>
  <inkml:trace contextRef="#ctx0" brushRef="#br0" timeOffset="135374.2766">23022 3546 202,'-4'9'87,"4"-9"-56,0 0 4,0 0 21,0 0-1,0 0-18,0 0-12,0 0-13,0 0 0,0 0 6,0 0-11,0 0 5,0 0-12,0 0-1,0 0 0,2 0-5,18 0-1,20-12 7,16-2 5,16-2-1,10 0-4,0-2 0,10-5-4,-12 2 1,-9 0-16,-17 3 2,-21 4-1,-13 9 8,-17 2-17,-3 0-13,-5 3-25,-17-2-89,4 2 6</inkml:trace>
  <inkml:trace contextRef="#ctx0" brushRef="#br0" timeOffset="135720.1518">23323 3242 66,'-15'-16'315,"13"10"-273,-5 3-17,7 0 39,-3 1-20,1 2-15,2 0-13,0 0-16,0 0-4,0 5-6,0 26-6,0 15 16,0 10 0,0 4 0,0-3 2,12-4-1,-4-6-1,1-2 1,-2-9 1,0-7-1,-1 0-1,1-5 1,-3-2-4,6-7 3,-8 2-34,4-5-3,3-3-28,1 2 14,-4-2-24,-6-9-15,2 0-24</inkml:trace>
  <inkml:trace contextRef="#ctx0" brushRef="#br0" timeOffset="137113.9307">18598 5039 220,'-10'4'6,"6"-1"-4,-3-3-2,3 0 7,4 0 20,0 0-5,-2 0-6,2 0 23,0 0 0,0 0-11,0 0-3,0 0-13,0 0 1,0 0-13,13 0-5,30 0-6,17-12 11,13-2 10,0-1 2,-5 5-12,-20 3 0,-7 0 0,-10 2-4,-11 4-10,-11 1-15,0 0-2,-5 0-25,-4 0-43,0-2-21</inkml:trace>
  <inkml:trace contextRef="#ctx0" brushRef="#br0" timeOffset="137623.7896">19750 4600 293,'29'-14'146,"-29"10"-132,0 4-11,0 0 42,0 0-5,0 0-40,0 10-6,0 30-12,-16 22 18,-4 19 11,-6 4-11,-1-3 2,7-7 0,7-11 0,1-7-2,12-16 0,0-4-3,0-13 3,0-7-13,0-8-14,0-8 20,0-1 7,0 0 1,4 0 2,8-24-2,1-18 3,-4-9-2,-4-2-1,-5-3 5,0 0-6,0 3 0,-5 2 7,-15 3-6,4 3 10,1 3-3,1 2-3,1 5 2,1 2-7,2 8 11,-1 5 3,-1 7-13,1 3-2,5 4 1,-6 2-5,3 1 3,1 1-22,-6 2-9,3-3-9,0 3-6,11 0-30,0 0-91</inkml:trace>
  <inkml:trace contextRef="#ctx0" brushRef="#br0" timeOffset="138081.5853">20276 4937 323,'-4'0'64,"4"0"-57,0 0 44,0 0 8,0 0-51,19 0-8,22-5 0,17-6 6,4-3-1,5 3-5,-13-1 5,-12 5-5,-9-2-17,-8 1-25,-17-2-45,-8 9-17,0-3-60</inkml:trace>
  <inkml:trace contextRef="#ctx0" brushRef="#br0" timeOffset="138277.4743">20461 4743 286,'-13'-3'118,"13"3"-117,0 0 2,0 0 25,0 0-2,0 9-15,0 22-6,0 12 45,0 1-35,0-2-13,0-6-2,0-5 0,2-2-6,13-7-31,14-6-52,-13-16-42,6 0-59</inkml:trace>
  <inkml:trace contextRef="#ctx0" brushRef="#br0" timeOffset="138752.299">21377 4821 268,'27'-39'3,"-7"-3"-3,-7 7 10,-11 1 47,-2 9-3,0 4-13,-13 6-34,-5 5 15,3 6 12,-1 4-23,-13 0-10,-13 0 1,-10 29 0,-8 10-2,12 0 0,7-4 0,16-3-1,19-6-4,6-3-1,0-1 1,2-5-14,27-1 7,14-4-6,1-6-13,10-6 25,4 0-13,0-3 9,0-21 10,0-7 0,-12 4 2,-10 2 0,-16 9 0,-11 6 4,-7 8 7,-2 2 21,0 0 9,0 0-30,0 0-13,0 14-13,0 9 13,0 5-2,0 3 2,0-2 0,0-8-20,16-5-24,11-7-7,-14-9-68,3 0-20</inkml:trace>
  <inkml:trace contextRef="#ctx0" brushRef="#br0" timeOffset="139176.1305">22139 4550 303,'31'-43'56,"-23"29"-29,-8 2 23,4 6 13,-4 5-13,2 1-26,-2 0-16,0 0-8,0 25-20,-14 33 11,-19 21 8,-7 15 2,-5-1 10,10-12-9,10-10-2,8-15-1,8-12-7,7-10 4,2-14-1,0-8-12,0-10 15,0-2-8,0 0 10,0-2 4,11-30 5,9-18 2,6-12-11,3-5 1,-4 5 6,-7 4-6,-5 4 0,-1 10 8,-12 8-8,0 2 13,-6 8-9,-17 3-2,-11 4-6,3 7 3,6 5-2,14 4 0,0 3-13,11 0-25,0 0-70,0 0-104,0 0 41</inkml:trace>
  <inkml:trace contextRef="#ctx0" brushRef="#br0" timeOffset="139746.9891">22739 4770 283,'-6'-2'85,"6"2"-84,0-2 23,0 0 24,0 2-36,4-3-2,21-4-2,6-1 9,15-2 6,8 0-19,-5-4 4,5 2-8,-3-2 0,-4-1-2,-12 0-11,-1 1-63,-34 10-26,0-2-46</inkml:trace>
  <inkml:trace contextRef="#ctx0" brushRef="#br0" timeOffset="140016.8341">22938 4550 202,'-10'0'101,"10"0"-76,0 0 5,0 0 34,0 0-24,0 0-29,0 5-11,0 15 0,0 6 17,0 1-15,0-3-1,0 0 2,0-2 1,0-3-3,0 6-1,5-3-19,0 1-22,4-3-28,-5-17-25,-2-3-39</inkml:trace>
  <inkml:trace contextRef="#ctx0" brushRef="#br0" timeOffset="140585.5705">23642 4562 282,'25'-24'23,"-12"3"-23,3-3 0,-3-2 15,0 0 20,-6 2-12,2 2-10,-9 2 11,0 4 9,0 6-5,0 3-9,0 7-9,0 0 5,-9 0-15,-11 0 6,-16 21-13,-9 21 7,-5 9 0,0 0-3,17-3 1,8-5 1,14-9 0,9-4-7,2-8 7,0-6-13,7-4-1,20-7 7,6-5-14,11 0 20,8-7-3,-5-19 5,-5-6-1,-11 2 1,-4 4 0,-12 10 6,-5 3-5,-8 6 4,-2 4 29,0 3 1,0 0-5,0 0-28,0 0-2,0 0 0,0 0-14,0 7-1,2 13 14,2 2 2,5 4-4,-2-4 5,2-2-2,2 0 4,3-4-4,3-6-23,-13-10-66,6 0-113</inkml:trace>
  <inkml:trace contextRef="#ctx0" brushRef="#br0" timeOffset="140820.4411">24213 4492 347,'9'-7'63,"-7"7"-48,-2-2 17,4 2 10,10-2-42,10-1 6,7-1-8,12 0 2,-3-5 0,-5 4-2,6-8-39,-30 7-49,2 1-106</inkml:trace>
  <inkml:trace contextRef="#ctx0" brushRef="#br0" timeOffset="141660.1424">25225 4195 216,'2'-28'39,"-2"6"-22,0-5 9,0 4 17,0 2-18,0 6-1,-11 4-11,-1 5-4,-1 5 8,-5 1-17,-9 0 0,-8 0 0,-7 14-3,-1 12 6,7-1-3,7 3 2,12-2-2,3 1 0,10-7-5,4-2 3,0 0 1,0-4-6,12-1 7,16-6-10,8-3 10,15-4-1,-2 0 1,5-6-7,-1-19 3,-8-2 3,-10-1 0,-10 4 2,-12 6 2,-6 7 9,-2 6 9,-5 2 3,0 3 13,0 0-16,0 0-21,0 0-16,0 12-2,0 19 12,0 5 3,-10 4 3,-5 0 5,-1-3-2,3-8-3,2-7-12,6-10-23,5-5-4,0-7-38,12 0-38,5-12-36</inkml:trace>
  <inkml:trace contextRef="#ctx0" brushRef="#br0" timeOffset="142100.0439">26072 3789 360,'2'-11'52,"0"3"-34,-2 4 53,0 2-33,0 2-21,0 0-17,-8 10-16,-28 33 6,-11 24 8,-18 16 4,7 0-1,9-2 0,5-12 2,6-6-4,11-10 1,7-12 0,3-7-3,3-8 7,3-8-8,1-7 4,8-8-17,2-3-11,0 0 28,0 0 1,0-17 0,0-17 6,12-13-7,7-5 0,6-6 1,2-3 2,2-1-2,0 8 0,-4 10 1,-8 8 1,-3 8 6,-8 7 6,1 7-3,-7 2 15,0-1-19,0 3-5,-20-1-3,-9 6-8,-7 5-21,-6 0-25,0 0-13,26 10-48,7 2-109</inkml:trace>
  <inkml:trace contextRef="#ctx0" brushRef="#br0" timeOffset="142977.6863">25715 3796 19,'0'0'53,"-2"0"-42,-21 0 15,2 11 10,-8 7-12,-8 5-3,-3 7 2,-8 4-9,-10 10 5,-16 6-5,-9 3-3,-8-3-7,-9 1-2,-12 2 0,-5 1-2,3-4 11,6-4 2,19-9-11,18-3 9,13-7 17,16-5-12,11-1-7,6-5-7,11-4-1,3-1-1,7-4 0,2-2 0,2-3-30,0 1-38,0-3-5,0 0-53</inkml:trace>
  <inkml:trace contextRef="#ctx0" brushRef="#br0" timeOffset="143578.8102">22160 4180 79,'16'-26'134,"-12"21"-104,5 1-9,-7 1 35,-2 3 1,0 0-12,0 0-28,-7 8-17,-26 31 0,-16 19 6,-22 16 25,-23 8-18,-5 0-10,-5-1-3,-10-2 3,3-7-1,6-11 1,9-6-3,23-14 2,15-12-1,25-7-1,12-12-2,19-4 1,2 0-25,0-4-24,33-2 4,23 0-26,-18 0 3,4-2-152</inkml:trace>
  <inkml:trace contextRef="#ctx0" brushRef="#br0" timeOffset="144249.7465">26350 4100 189,'0'0'85,"0"0"-75,0 0 15,0 0 53,0 0-28,0 0-25,0 0-18,7 0-4,11 0 6,11 0-4,11 0 5,16 0 4,2 0-13,0 0-1,-4-5-19,-19-2-32,-10 2-10,-25 3-37,0-1 7</inkml:trace>
  <inkml:trace contextRef="#ctx0" brushRef="#br0" timeOffset="144432.6942">26355 4010 244,'-20'0'125,"20"0"-98,0-4-19,22-3 15,21-5-14,7-3-4,15-2-5,5 0-23,-8 5-37,-39 7 4,-8 5-69</inkml:trace>
  <inkml:trace contextRef="#ctx0" brushRef="#br0" timeOffset="144954.5223">27185 3912 135,'60'-3'72,"-20"-11"-69,-5-7 0,1-3 10,-7-1 30,-11 5-31,-7-3 0,-11 5 30,0 1-14,0 5-20,-27 7-8,-11 5 0,-9 0 5,-10 1 3,-13 22-8,8 3 3,-1 1 2,12 4 13,2 1-10,16 0-5,6 1-3,11-1 0,14-6-13,2-3 4,0-7-16,31-7 23,23-9 2,10 0 0,15-11-4,0-17-15,-7-4-9,-9 0 8,-19 3 10,-13 4 10,-6 9 16,-17 4 26,0 6-6,-6 4 8,-2 2-11,0 0-23,0 0-10,0 0-24,0 22 8,0 10 14,0 8 2,-12 5 9,8-7-4,2-1-2,2-8-3,0-7 0,29-11-5,20-11-24,-22 0-52,4 0-105</inkml:trace>
  <inkml:trace contextRef="#ctx0" brushRef="#br0" timeOffset="145142.858">27877 3960 165,'10'0'137,"-6"0"-134,7 0 4,5 0 72,5 0-45,11 0-23,-1 0-8,10 0-2,3 0-2,3 0-9,7 0-49,-39 0-51,-1-4-87</inkml:trace>
  <inkml:trace contextRef="#ctx0" brushRef="#br0" timeOffset="145792.5007">28381 3724 240,'7'-8'95,"-7"8"-85,0 0-7,2 0 10,0 0-1,10 0-12,5 0 0,22 0 2,16 0 12,19 0-5,13-13 3,11-6-12,2-3 0,-13-7-8,-11 3-7,-16 4 15,-22 4 0,-11 6 1,-14 3 4,-11 6 0,0 3 22,-2 0 0,0 0-21,0 0-6,-4 24-19,-25 21 19,-13 14 11,-16 9-10,-11 7 8,1-1 10,6-2-19,11-7 14,10-7 3,10-9-9,10-8 2,7-14-9,5-6 0,7-11-1,2-6 0,0-1 0,0-3 0,0 0-8,0 0 3,0 0-9,0 0 7,0 0 6,0 0-6,0 0 4,0 0-4,0 0 7,0 0 3,0 0-3,0 0-1,4 0-1,3 0-9,-1-3 10,2-1 1,-8 2 0,0 2-2,0-3 2,0 3 0,0 0-8,0-1-33,0 1-3,0-2-32,0 0-1,0-1-53</inkml:trace>
  <inkml:trace contextRef="#ctx0" brushRef="#br0" timeOffset="146736.1263">29311 3439 66,'0'-9'25,"0"6"7,0-6 22,0 4-14,0-1-23,0-1-5,0 2-2,0-1 2,0-1-8,0-1 2,0-2 13,0-2-7,2-2 5,7-1-3,2-3 1,5-3-4,-1 1-9,1 0 0,-5 0-1,-3 8 2,0 2 20,-8 4 2,0 4 4,0 0 10,0 2-16,0 0-10,0 0-13,0 0-11,-2 0 3,-14 22-9,-18 12 17,-3 10 6,-11 5-3,2 6-3,-3 4 0,-3-3 2,4-1-2,-8-8 0,2-5 0,6-6 1,0-3 2,13-5-3,6-6 0,6-4 2,6-5-5,3-4 3,10-1 0,-5 0-3,5-1 6,1-2-3,-2 1 0,3-3 0,0 2-2,0-3-5,2 0-6,0-2 10,0 0-5,0 0 8,0 0 0,0 0 2,0 0 3,0 0-1,0 0 0,0 0 5,0 0-9,0 0-2,0 0-28,0 0-58,2 0-66,0-2-22</inkml:trace>
  <inkml:trace contextRef="#ctx0" brushRef="#br0" timeOffset="148295.7558">28917 3367 157,'0'-30'60,"0"9"-36,0 6 6,0 1 30,0 2 12,0 5-39,0 2-20,0-4 16,0 7-7,0 0-4,0 0-6,0 2-6,0 0 4,0 0-10,0 0-6,2 0-6,2 0-12,5 4 21,5 17 3,3 7 1,1-1 8,4 9-9,-2 5 3,3-4-1,-8 0 1,1-5-1,-3-4-2,1-4 2,-6-6 0,-1-2-2,-3-4 0,1-4-2,-5 0 1,5-2 0,-5 1 1,0-2-1,0 0-1,0-3 3,0 3-1,2-3 0,2 3 2,-2-5-3,3 0 1,-5 0-1,0 0 1,0 0 4,0 0 3,2 0 4,4 0-7,4-12-4,3-5-2,5-3 2,5-4-3,-2-5 7,4 3-3,2-9-1,-5 1 2,2-1-2,1 5 3,-9 7-1,1-2-2,-1 6 1,-1-1-1,1-1 0,5 4 3,-8-2-4,0 3 2,-10 2-1,1 5 2,-4 6-2,0 1 0,0 2 3,0 0-2,0 0 0,0 0-1,0 0-5,0 0-1,0 0-5,-7 0 8,-6 18-1,-10 6 4,-4 6 0,-6 10 1,-11 3-1,-8 4 0,-4 6 0,4-7 0,-4 0 2,11-6 0,7-4-2,7-8 0,6-2 0,5-6-2,-2 2 2,4-1 0,3-3 0,-6 1 0,3-1 0,-1 0 1,-2 0-1,3 2 1,1-3-1,1-1 0,-4-3 0,2 4 2,-2-5-2,5 3 0,-6-6-1,6 1 1,3-3 1,4-2 0,-1-1-1,5-2 2,-8 4-2,1-2 0,3 4 1,-6-2-1,3 3 0,-1-4 0,-1 1-1,2 1 3,4-3-5,3-3 3,-1 3-10,3-2 10,2-2-13,0 3 6,0-3 6,0 0-1,0 0 2,0 0 0,0 0-2,0 0-2,0 0-26,0 0 21,0 0 2,9 0-18,18-3 8,2-11 4,6-1-21,4 0 28,-4-1-1,3-2 5,7-3-20,1-4 0,6-1 2,-6-1 19,-3 3 2,-7 7 1,-16 3 3,-5 1 29,-4 4-27,1-4-7,1 2 5,-4-1-1,-2 2-4,-1 0 8,1 2-6,-5 4 5,-2-1 0,0 4-5,0-2 9,0 3-11,0 0-7,0 0 4,0 0-13,-13 10 4,-10 15 11,-1-1 2,-10 1 4,-1 0-5,-3-1-11,22-18-43,1-3-100</inkml:trace>
  <inkml:trace contextRef="#ctx0" brushRef="#br0" timeOffset="150328.7254">29210 4255 50,'-46'4'18,"10"0"-18,0-3 25,5-1 38,4 0-15,-1 0-15,1 0-6,-2 0-1,-2 0-2,2 0-17,-7 0 2,2 0-9,5 6 1,-7-1-2,-1 4 3,-13 0-2,0-1 0,-4 0 3,7 0-3,-2-4 0,4-2 1,3-2-1,0 0 2,4 0-2,-4 0 0,0 0 3,-1 0-3,1 0 0,-3 0 0,7 0 2,0 0 0,1 0 4,2 0 1,0 0-6,4 0 3,-5 0-4,1-2 0,-3-2 2,5 0-1,-6 2-1,6-2 4,-3 2 5,3-2 3,6-1-9,2 0-1,6-2 6,1-4-2,5-1 2,-3-4 1,-5 2-6,4-2 3,-1 1-6,-3 4 0,0 2-2,3 0 1,-5 2 1,6 0 0,-8-1 3,7 0-3,1-2 0,-2 0 0,2-1 2,1 0 0,1-4-2,-1-1 6,1-2-5,1-4 7,-1 0-8,-6-2 4,5 2 0,3 3-2,0-1-1,2 3-1,0 2 3,-3 4-3,5-1 0,3 2 0,-1-3 0,1 4 1,3-3-1,-8-3 0,7-4 2,-7-5 3,-3-2-5,-1-3 0,-1 1-3,3 0 5,-1 2-2,7 4 1,7 2 2,0 2-6,0 0-5,0 0 4,19-2 1,2-3-8,10-3 0,8-1-3,5 1 7,3 1 7,8 1 3,8 2-3,-3 5 0,12 1-3,1 3 2,8 5-7,1-1 8,2 2 2,3 2-2,0-4 0,3 1 1,-8-1-1,3-2-8,-5-1 1,3 3 7,-6 0 3,2 4-3,-6-1 0,-1 5 1,-6-1 1,-1-2-2,-3 2 0,3-3 1,-5 5-1,2-5 0,1 1 0,4 1-2,-4 3-5,1 0-14,1 0 19,-7 0-6,0 0 8,4 0 0,3 0-2,-1 0 2,5 3-27,-1-1-5,-13 2 28,-10 2 3,-18 2-1,-10 2 2,-5 4-2,-12 9-1,0 8 3,0 10 1,-25 7-1,0 8 4,3 1-11,-5 1 0,7-1 5,-2-1-1,-1-1 3,-6-1-1,-8 4-2,-10-2 3,-6 0 7,-12-1-2,5-9-3,-7-2-1,2-5 0,-2-1 1,7-4-2,6-3 1,6-5 7,-2-1 4,4-2 3,1 0 4,1-2 7,-10 1-6,7 0-8,-4-2-11,6-3 6,3-8-7,36-9-56,-6 0-146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7-06T14:50:44.0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1" timeString="2019-07-06T14:50:50.772"/>
    </inkml:context>
  </inkml:definitions>
  <inkml:trace contextRef="#ctx0" brushRef="#br0">21347 9625</inkml:trace>
  <inkml:trace contextRef="#ctx0" brushRef="#br0" timeOffset="128.9277">21347 9625</inkml:trace>
  <inkml:trace contextRef="#ctx1" brushRef="#br0">5590 3934 420,'0'-32'39,"-2"26"-17,2 6-14,-2 0-7,2 0 8,0 13-5,0 22-2,0 20 24,0 17-14,0 25-5,0 19 24,0 13-15,6 0-1,10-9-12,9-16 0,-3-21-3,-8-18 0,-6-17 0,-8-7 2,0-5 1,-15 0-2,-28-7-1,-11-6-1,2-17-1,4-6 2,11-22 1,14-26-1,15-12 3,8-8-5,10-2 2,44 1-14,13 11-12,7 14-31,-43 41-60,-7 3-41</inkml:trace>
  <inkml:trace contextRef="#ctx1" brushRef="#br0" timeOffset="382.0333">6099 4764 351,'0'24'12,"2"-24"-12,11 0 0,25-1 2,33-43 36,25-15 16,9-21-41,-5-18 2,-6-8 5,-25 2-19,-26 8 0,-35 28-1,-8 23 1,-4 20-1,-23 20 38,-8 5-36,-17 38-4,-10 34-2,-9 24-1,3 9 4,15-2-2,15-12 0,18-17 1,16-14 2,4-14 3,6-13-3,34-10 1,20-19 6,17-4 1,14-11 15,-2-26-16,-7 0-5,-24 4-2,-17 13-26,-41 18-88,0 2-168</inkml:trace>
  <inkml:trace contextRef="#ctx1" brushRef="#br0" timeOffset="719.8785">4776 5958 525,'-60'32'48,"60"-32"-44,47-11-4,49-29 24,43-16-2,36-8-6,17-6-9,16-1-5,6 3 1,0 6-1,-10 10-2,-21 14 0,-34 16-9,-33 14-23,-44 8-47,-72 6-40,-18 18-39</inkml:trace>
  <inkml:trace contextRef="#ctx1" brushRef="#br0" timeOffset="1049.7469">5530 6011 483,'-52'9'130,"52"-9"-123,0 5-7,0 13-6,16 18-4,18 21 10,11 19 1,-3 14 0,-11 4 5,-11 5-6,-17-4 7,-3-1-3,-12-8-3,-28-10 3,-6-16-4,1-20-12,5-21 11,11-19-1,6-5 2,10-49 1,13-32 1,0-19 0,40-3-2,18 8 0,15 20-3,12 21-30,7 19-59,-57 40-55</inkml:trace>
  <inkml:trace contextRef="#ctx1" brushRef="#br0" timeOffset="1469.5285">6152 6292 421,'0'12'99,"0"29"-99,-14 17-1,-1 8 1,11-1-1,4-2-2,0-13-46,0-10 1,13-12 0,7-18-9,7-10 5,4 0 52,9-36 9,-4-8-5,-1-9 10,-4 2 28,-2 7-17,-2 9 2,-11 18-1,-3 17-26,-2 0-2,1 12-15,1 26 17,-4 4 5,-4 4-3,-1-5 5,0-10-4,7-9-2,3-14-2,13-8 4,13-12 0,22-36 16,14-18-14,6-12 9,-8 1 35,-18 14-3,-18 18-3,-19 21-21,-11 13-17,-6 11-5,-2 0-1,0 0-17,0 0-108,0 0-128</inkml:trace>
  <inkml:trace contextRef="#ctx1" brushRef="#br0" timeOffset="4995.5939">17423 3398 115,'-13'-72'269,"-1"52"-202,3 10-44,7 6 22,1 4 8,3 0-31,0 0-22,0 0-5,0 34-6,0 29 11,0 27 2,20 18 0,7 14 0,0 6 9,-7-5-10,-7 0 4,-9-9-5,-4-18 1,0-14 2,-4-20-2,-23-14-1,-6-13 3,-21-9-2,-15-10 9,-18-14-2,-4-2-5,8-22-1,21-23 0,33-17 1,29-10 10,18-7-12,53-5 2,32 15-3,20 16-4,6 23-11,-11 20-40,-80 10-45,-22 4-49</inkml:trace>
  <inkml:trace contextRef="#ctx1" brushRef="#br0" timeOffset="5454.381">18297 3439 502,'0'-41'45,"0"38"-17,0 3-9,0 0-14,0 5-5,0 40-1,0 24 1,2 29 6,13 10 3,14 2 1,0 4 4,9-1-5,-4-2-2,-1 0 0,-9-11-7,-6-18 4,-7-14-4,-11-15 1,0-22-1,0-8 1,0-13-1,-15-4 2,-14-6 0,-9 0 9,-5-27-9,-1-24 1,13-24-3,11-19-2,13-4-1,7 6 2,0 18-11,23 21-24,-2 20-24,-9 33-113,-1 0-163</inkml:trace>
  <inkml:trace contextRef="#ctx1" brushRef="#br0" timeOffset="5814.2854">18820 3324 377,'0'-1'25,"-8"-1"-18,-33-5 22,-17 2-24,-13 1 5,-10 0 5,6 4-14,4 0-1,3 0 14,8 0-13,3 5-1,8 8 0,7-4 2,15 0-5,13-5 3,12-4-6,2 0 3,0 0-6,33 0 8,23 0 1,2 0 0,-2-3-11,-12 3-17,-40 0-34,2 0-53</inkml:trace>
  <inkml:trace contextRef="#ctx1" brushRef="#br0" timeOffset="6257.0504">16638 5334 424,'-54'2'97,"39"-1"-78,3 4 17,12-5 8,0 2-35,0 0-9,56-2-2,43 0 2,41 0 22,23-4-19,22-14-3,4-2 4,7 2-3,5 2 0,-12 5-1,-21 1 3,-35 3-2,-25-2-1,-37 7-2,-25 2-30,-21 0-55,-25 9-66,-36 5-40</inkml:trace>
  <inkml:trace contextRef="#ctx1" brushRef="#br0" timeOffset="6615.9882">17423 5617 533,'-36'1'104,"36"1"-93,0 7-9,0 16-2,0 32-9,0 28 9,23 24-1,-4 11 5,4-3-2,-15-10-2,-1-20 0,-7-19 2,0-15 1,-31-17-3,-20-9 3,-19-15-3,-3-10 3,2-2-3,11-27 0,17-30 9,21-16 3,22-9 4,0-1-14,49 16 0,13 16-4,23 17 0,11 17-5,4 13-11,-9 4-72,-64 0-88,-15 11-185</inkml:trace>
  <inkml:trace contextRef="#ctx1" brushRef="#br0" timeOffset="7049.741">17942 5939 411,'18'-2'163,"-16"2"-163,-2 7-12,7 28 12,-5 18 4,2 9 22,-4 6-23,0-6-2,0-11 2,0-12-1,0-15-4,0-12 1,12-9-23,5-3 2,23-17 19,20-24 3,12-14 7,-5 6-6,-23 10 3,-15 19-4,-15 13 1,-14 7-2,0 0-12,0 17-4,0 19 17,-16 3 1,1 0 3,6-7-4,9-10 0,0-11-1,15-11-14,37 0 15,10-29 9,20-21-6,19-16 5,-3-11 15,0 7-15,-20 12 5,-24 24-5,-28 20-4,-19 11-4,-7 3-8,0 0-34,0 9-64,-4 6-6,-10 2-126</inkml:trace>
  <inkml:trace contextRef="#ctx1" brushRef="#br0" timeOffset="8729.7988">7554 8805 185,'0'-49'16,"0"28"-1,0 3 0,-2 4-3,2 0 32,0 1-6,-2 1 6,2 0-27,-2 5 15,2-2 12,0 4-14,-2 1-4,2 1-16,0 1 5,0 0-12,0 2-3,0-2 4,-6 2-1,6-3-1,0 1-2,0-1 4,0 1-6,0 2 2,0 0 0,0 0-4,0 0-2,0 0 0,0 0-43,0 9-61,0-2-49</inkml:trace>
  <inkml:trace contextRef="#ctx1" brushRef="#br0" timeOffset="9127.77">7646 8298 401,'0'-49'40,"0"40"9,0 7 2,0 2-21,0 14-5,0 52-25,0 42 0,0 36 17,0 25-14,2-1 6,20-10 1,-4-17-9,0-25 9,-5-20-8,-9-15-2,-4-16 4,0-7-1,-21-15-2,-22-7 1,-10-11 2,-19-9-6,-3-16 2,-2 0 0,6-33-5,22-17 5,18-12 0,26-12-1,8-9 1,55 3-5,24 4 3,12 14-38,-9 14-19,-58 43-78,-19 4-125</inkml:trace>
  <inkml:trace contextRef="#ctx1" brushRef="#br0" timeOffset="9411.6057">8194 8171 431,'33'-35'86,"-33"35"-66,0 0 27,0-3 4,-33 1-7,-40 2-39,-43 0-1,-21 0-4,0 5 0,12-5-3,22 0-2,23 0 1,22 0-7,25 0-17,19 0 15,14 11-55,6 1-138,23 6 65</inkml:trace>
  <inkml:trace contextRef="#ctx1" brushRef="#br0" timeOffset="9636.4772">8763 9266 318,'73'46'76,"-44"-39"-31,18-7 44,10 0-39,13 0-22,12-12-15,-4-9-11,-13-1-4,-28 0-2,-27 4-65,-14-3-10,-35 16-121</inkml:trace>
  <inkml:trace contextRef="#ctx1" brushRef="#br0" timeOffset="9766.4085">8838 9083 246,'-56'-27'143,"56"9"-65,31-1-46,34-1-17,18 2 0,12 4 0,4 6-15,-5 2-1,-5 2 0,-70 4-90,-5-2-151</inkml:trace>
  <inkml:trace contextRef="#ctx1" brushRef="#br0" timeOffset="10287.1124">10771 8143 311,'89'-62'194,"-69"39"-180,-2 6 4,0 1 16,-9 8 20,-7 4-34,-2 2-19,0 2-1,-25 0 0,-37 4 3,-27 22-3,-18 6 0,0 2-8,11 0-19,13 0 3,27-2 11,21-6 2,26 1-19,9-8-4,50 2 14,31-6 19,27 6 1,8-1 3,-5 5 0,-20 4-2,-17 9 0,-21 4 2,-28 14 11,-25 13-12,-38 12 9,-60 24 11,-45 12-2,-17-6-11,6-14-1,30-27-5,41-31 12,43-20 6,24-12-17,14-7-1,2 0 0,13 0-3,45-14 6,33-13 4,37-4-3,18-2-5,6 3-1,-3 5-1,-10 9 0,-14 11-2,-11 5-2,-14 0-41,-84 0-61,-12 0-125</inkml:trace>
  <inkml:trace contextRef="#ctx1" brushRef="#br0" timeOffset="11127.0348">10289 9922 209,'0'-41'221,"0"24"-166,0 4 13,0 8-7,0 1-6,0 4-26,0 0-19,-10 36-8,-13 30 0,-6 18-2,4 10 2,10-1 2,13-15-4,2-11 0,2-20 1,34-15-3,6-18-9,7-14-34,11-6-35,-38-26-43,-2-6-64</inkml:trace>
  <inkml:trace contextRef="#ctx1" brushRef="#br0" timeOffset="11290.9446">10360 9665 182,'-29'-50'291,"25"36"-241,4 10 2,0 2-33,0 2-17,29 0-4,9 6-18,-18 6-90,-6-3-123</inkml:trace>
  <inkml:trace contextRef="#ctx1" brushRef="#br0" timeOffset="11719.7989">9478 8647 384,'6'-44'152,"-6"37"-109,0 7-25,0 0 12,0 0 7,0 7-33,3 30-3,2 18 5,1 17-5,1 8 10,1 3-11,4-3 0,3-7-1,3-2 1,3-10-22,-17-52-90,-2-7-126</inkml:trace>
  <inkml:trace contextRef="#ctx1" brushRef="#br0" timeOffset="11916.7442">9322 9593 501,'-11'17'51,"11"-17"-44,9 0 31,42-21-2,27-4-16,11 4-19,0 7 2,-20 8-3,-22 6-30,-47 0-55,0 0-99</inkml:trace>
  <inkml:trace contextRef="#ctx1" brushRef="#br0" timeOffset="12446.4938">9278 9800 500,'-16'1'56,"16"4"-43,0 4-3,0 16-10,0 11 20,0 12 0,0 8-17,0 0 4,0-2-7,0-8 1,0-11-3,-5-16 2,1-6-7,2-11-6,2-2 3,0 0 9,0-12-12,0-25-23,15-18 26,16-3 2,5 0 8,-2 12-1,-8 21 1,-4 15 1,-8 10-1,-3 0 2,-2 15-2,-3 22 1,-3 6 7,-3 6 1,0-1-8,0-4 4,0-8-5,0-7-1,0-15-2,0-11-21,0-3 11,0-5 10,0-30 3,29-19 2,11-8 4,4-7 0,8 13 9,-8 17-5,-10 18 14,-10 16-9,-8 5-8,-1 0 1,-3 5-7,-1 20 12,-3 5-1,4 8-12,1 2 4,5 1-4,-13-30-31,3-3-130</inkml:trace>
  <inkml:trace contextRef="#ctx1" brushRef="#br0" timeOffset="13016.4429">10632 10235 409,'-29'-14'101,"23"10"-48,6 2 11,0-3-22,4 2-17,41-8-20,26-3 7,16-4-4,3 3-8,-17 2 0,-26 4-16,-20 2-21,-27 7-52,-2-2-106</inkml:trace>
  <inkml:trace contextRef="#ctx1" brushRef="#br0" timeOffset="13159.4685">10767 9994 335,'21'-32'90,"35"11"-83,2 4 42,9 5-13,-5 6-36,-6 4 0,-42 2-36,-10 0-143</inkml:trace>
  <inkml:trace contextRef="#ctx1" brushRef="#br0" timeOffset="13350.3595">11527 9659 464,'19'-32'108,"-19"27"-64,0 5 5,0 0-29,0 39-5,-2 21-15,-11 25 16,1 7-15,10-2 4,2-14-10,0-18-14,14-58-61,-1 0-136</inkml:trace>
  <inkml:trace contextRef="#ctx1" brushRef="#br0" timeOffset="14123.1286">10038 7302 385,'6'-7'66,"-6"7"-66,0 40 8,0 22-5,0 19 16,0 2-9,0-6-5,0-15-2,0-16-3,0-14 0,0-10 4,0-10-4,0-5 0,0-6 1,0-1-3,0 0 5,11-10-3,18-30 0,16-16-9,13-6 8,-1 4 1,-3 14 0,-23 19-2,-6 13 4,-14 12-4,-2 0-3,4 23-9,1 15 14,-1 6 0,1 2 0,-5-7 4,-1-6-3,-1-13-1,-3-12 0,-4-8 3,0 0-1,0-6 11,3-28-6,10-16 3,12-10-8,8-2 10,9 12 2,-6 18-5,-5 19 20,-2 13-29,2 4 2,0 30-4,1 12 4,-6 9-2,-10 1 2,-3-2 2,1-4-7,6-4 3,-15-38-89,6-4-80</inkml:trace>
  <inkml:trace contextRef="#ctx1" brushRef="#br0" timeOffset="15083.8965">12463 9119 190,'-43'3'41,"24"19"-31,-4-2 39,14-7 2,2-1-7,7-7 8,0-5-5,0 0-1,0 0-19,2 0-2,52-14-13,33-33-1,49-29 5,25-37-16,17-38-1,12-38-9,-14-17-43,-20 3-2,-45 33 16,-46 45 8,-39 39 28,-26 36 3,0 30 11,-31 20 5,-22 17-14,-21 46-1,-20 34 3,1 27 14,-3 26 6,11 9-13,16-5 4,22-15-1,20-30-1,19-18 7,8-19-12,4-15-8,54-22 9,31-24-8,36-11 4,18-25-5,-2-19-14,-14 0-2,-19 7-36,-85 20-40,-17 2-95</inkml:trace>
  <inkml:trace contextRef="#ctx1" brushRef="#br0" timeOffset="15384.7614">14551 8032 468,'16'-46'45,"-16"41"-8,-2 5-3,-47 8-13,-29 46-18,-29 42-3,-18 39 7,11 15-2,27 0 4,34-13-9,37-27 0,16-18 15,27-10-14,40-17 5,26-17-1,28-20-1,9-22-8,1-6-24,-89-11-91,-13-19-166</inkml:trace>
  <inkml:trace contextRef="#ctx1" brushRef="#br0" timeOffset="16180.6482">15427 8228 380,'58'-77'67,"-39"59"-46,-11 9 41,-6 9-11,-2 0-15,0 7-36,-6 53-1,-37 45 1,-28 43 16,-27 25 3,-14 3-18,10-22 3,24-33-4,25-35 0,26-30-3,22-24 3,5-18-8,0-14-3,41-2 1,12-40 10,16-22 4,0-23-1,-9-17 0,-8-10-3,-23-7 0,-23 7-2,-6 10 4,-18 16-2,-24 19 0,2 25 1,9 23 0,13 13-1,9 8-4,9 0-13,0 15-120,0 3-87</inkml:trace>
  <inkml:trace contextRef="#ctx1" brushRef="#br0" timeOffset="16502.5914">16094 7624 511,'14'-10'51,"-14"10"-44,0 11-4,-8 34 5,-21 21 11,-2 14-9,2-1-10,14-13 4,9-12-3,6-12-2,0-12-40,0-30-92,0 0-74</inkml:trace>
  <inkml:trace contextRef="#ctx1" brushRef="#br0" timeOffset="16751.5433">16449 7587 483,'20'-12'51,"-20"12"-51,11 8 2,6 29 1,-1 17 29,5 8-22,-11 4 5,-3-3-15,-7-7 2,0-5 4,-23-3-5,-21-3-2,-18-3-13,-21-10-57,41-30-40,2-2-78</inkml:trace>
  <inkml:trace contextRef="#ctx1" brushRef="#br0" timeOffset="16983.5079">15878 7674 357,'0'-20'102,"0"20"-73,-40 0-14,-16 16-12,-8 17 3,3 13 16,14 5-17,20 5-4,25 2-1,2 2 2,43 1-2,26-3 0,-34-44-33,3-6-148</inkml:trace>
  <inkml:trace contextRef="#ctx1" brushRef="#br0" timeOffset="17670.4707">16899 8976 64,'0'-3'446,"0"3"-417,0 0-26,0 0-1,0 0 5,0 0 0,-12 0-4,-1 0 2,-3-2-3,-1-10 1,3-8 1,10-6-4,4-4 2,0-2 10,0 4-12,20 4 9,11 7-5,7 8-2,2 6-3,-9 3 1,-2 0-4,-11 39 1,-9 19-8,-9 16 11,0 10 7,-38 2-4,-6-8 9,-3-18-3,1-13-3,-2-15 0,6-12-4,4-10-4,29-10-61,-2-5-249</inkml:trace>
  <inkml:trace contextRef="#ctx1" brushRef="#br0" timeOffset="18758.3285">16254 6996 299,'8'-22'70,"-8"20"-23,0 2-8,0 0-2,0 0-27,0 0-9,0 4-2,-5 10 2,-9 4 2,-6-6 1,-4-1-1,4-5 7,-1-6-7,11 0-3,3 0 8,7-5-8,0-13-2,0-6 0,0 4-6,13 3 8,1 4-2,-5 9-1,-3 4 1,-6 0-5,0 17-11,0 29 8,0-23-31,-11 7-65</inkml:trace>
  <inkml:trace contextRef="#ctx1" brushRef="#br0" timeOffset="19868.125">17859 8770 219,'-2'7'13,"2"-7"-7,0 0 9,0 0 70,0 0-39,0 0-1,0 0-10,0 0 4,0 0 1,0 0-18,4-19-1,10-13-21,1-5 2,-1-10-2,-5 3 0,-7 1 0,-2 2-3,0 9 5,-2 3-2,-11 9 0,-1 11 2,-1 5 6,-5 4-8,-7 7 0,-9 28-2,5 9-3,2 7 5,4 0-2,10 0 4,11-5-3,4-4 1,0-4 0,0-8-3,11-8 2,16-10-1,8-10-12,5-2-5,7-8 18,-1-24 1,-5-2 0,-12 1 1,-7 11 2,-10 8 0,-6 6 5,-6 6 5,2 2 6,-2 0-19,0 0-8,2 13 4,7 19 3,5 12 1,-3 2 0,3-2 3,-4-6-2,11-9-1,-2-9-12,-7-20-66,1 0-110</inkml:trace>
  <inkml:trace contextRef="#ctx1" brushRef="#br0" timeOffset="20245.9327">18272 7754 33,'0'-28'248,"0"22"-202,0 4 8,0 2 27,0 0-18,0 0-35,0 2-23,-11 27-1,-5 10-4,1 9 12,-1-2-9,7-1-2,7-5-1,2-4 1,0-7 1,0 0-2,27-7 0,11-4-2,8-9-58,-26-9-63,1 0-177</inkml:trace>
  <inkml:trace contextRef="#ctx1" brushRef="#br0" timeOffset="20593.7977">18685 7631 125,'2'-13'136,"-2"13"-88,0 0 18,0 0-18,0 0-2,0 0-23,0 0-19,0 0 0,0 0-4,0 0-8,0 2 6,0 16 1,0 6 1,0 5 2,0 12-1,0 5 23,0 6-14,4 0-1,5-2-8,-7-5 3,-2-11-3,0-8 1,0-8-2,0-4 3,-29-2-3,-15-3-20,-14-2-67,31-7-61,0 0-124</inkml:trace>
  <inkml:trace contextRef="#ctx1" brushRef="#br0" timeOffset="20924.7395">17770 7638 348,'0'-13'95,"-2"13"-71,0 0 13,-5 0 14,-6 11-40,-9 23-6,-16 16 7,-5 11 4,8-2-16,8 1 6,14-7-5,13-6-1,0 0 0,4-7 2,34-3-3,9-12 1,18-11-30,-36-14-73,0 0-43</inkml:trace>
  <inkml:trace contextRef="#ctx1" brushRef="#br0" timeOffset="21166.6844">18272 7439 260,'13'-32'16,"-13"18"-14,2 4 37,-2 1 25,0 4-8,0 3-12,3 2-25,2 0-4,-3 0-14,2 0-1,-2 0-1,7 0-5,5 12-8,-10-2-75,-4 0-149</inkml:trace>
  <inkml:trace contextRef="#ctx1" brushRef="#br0" timeOffset="21652.7592">19645 7057 443,'20'-32'74,"-20"32"-74,5 7-3,3 39 3,8 30 21,11 31 25,2 15-18,5 12 12,-5 6-28,-10 5 14,-9 11-14,-10 19-3,-21 10-1,-37 11-7,-15 1 0,-3-19 2,7-21-1,11-31-2,16-30 0,13-22 4,4-16-7,9-15 3,3-12-24,-1-11-18,12-20-63,-2-4-68</inkml:trace>
  <inkml:trace contextRef="#ctx1" brushRef="#br0" timeOffset="22582.4709">17953 8993 377,'5'-14'106,"-5"14"-69,0 0-2,0 13-14,0 29-20,0 16 14,-7 10-11,2 10 2,5-2-6,0 2 4,0-1 1,16-11-3,4-12-1,-2-14 0,0-12 2,4-12-3,-4-7 0,-1-9 1,4 0 4,-3 0-5,7-17 1,-4-12-1,6-2 0,4-8-1,-4 0-3,0 2-4,-12 7 6,-3 9 2,-10 7 0,-2 5 7,0 7-4,0 2 11,0 0-14,0 26-1,-29 19-1,-4 11 2,-10 8 0,-1 2-1,-4 1 3,11-9-2,1-10 0,16-14 1,5-17-1,1-6 0,1-11 0,-5 0 8,-4-4-6,-5-30 2,7-11-4,-1-4 3,13 1 4,1 4 1,5 15-3,2 12-1,0 10-2,0 7-4,0 2-19,-2 30-74,2-8-41,-2 0-143</inkml:trace>
  <inkml:trace contextRef="#ctx1" brushRef="#br0" timeOffset="23023.2734">18332 10212 474,'27'3'61,"-27"3"-60,0 9-1,0 14 32,-2 20-8,-25 16 2,-2 17-21,-4 8 0,-10 1-1,-6-5-2,0-7 0,-3-8-2,6-10 0,1-14 1,12-10-1,9-13 0,10-10 0,10-8-3,4-6 2,0 0-2,0 0-2,0-3 5,4-24 2,21-16 1,8-11-3,0-14-2,7-6 1,-3 2 1,-16 8 0,-9 16-2,-10 16 4,-2 14 0,0 7 10,0 11-3,-4 0-3,-14 0-6,-5 11-2,6 8 1,5 2-22,12-7-36,0-10-67,0-4-73</inkml:trace>
  <inkml:trace contextRef="#ctx1" brushRef="#br0" timeOffset="23714.0354">17775 10263 275,'-16'7'83,"16"-7"-71,0 0 31,0 0 49,2-7-36,21-17-43,4-8-9,4-4 1,0-7-3,7 1-1,-7-1-1,-2 8 0,-4 9-1,-8 9 1,-5 14 0,-8 3 0,-2 0-11,5 2 3,-3 26 4,12 6 4,-3 2 4,3-2-3,7-2-1,-4-4 5,10-2-4,0-5 2,0-2-3,-20-17-51,-4-2-127</inkml:trace>
  <inkml:trace contextRef="#ctx1" brushRef="#br0" timeOffset="24836.859">6624 12005 96,'10'-75'373,"-10"54"-294,0 10-38,-5 10-5,5 1-1,0 33-32,0 48-2,0 34 18,9 17-8,18 5-4,2-16-6,-7-20 2,-13-15-2,-9-16-1,0-13 0,-29-8 0,-20-12 0,-7-14-13,-2-11-8,7-12-1,8-7 22,14-41-2,21-27 0,8-13-4,22-8 5,36 7-1,13 17-2,7 20-13,0 18-13,3 12-43,-54 22-61,-8 0-130</inkml:trace>
  <inkml:trace contextRef="#ctx1" brushRef="#br0" timeOffset="25158.8364">7546 11943 407,'29'-38'108,"-29"37"-68,0 1 4,0 1 4,0 44-18,-16 28-24,-3 30 10,11 15-12,6 9-3,2 1 0,0-12 3,10-14-4,9-22 0,-13-19 1,-6-18-1,0-12 0,0-13 0,-13-12-1,-14-6-11,-2 0 8,-2-36-1,0-19 1,6-13 3,7-12-4,9 2-20,9-2-6,0 4-28,12 50-44,5-2-152</inkml:trace>
  <inkml:trace contextRef="#ctx1" brushRef="#br0" timeOffset="25338.7282">7931 11660 181,'22'-54'303,"-22"49"-251,-27 5 8,-24 0-16,-31 23-26,-19 20-11,-8 4-7,6-3-3,19-8-16,20-4-29,54-25-38,10-1-124</inkml:trace>
  <inkml:trace contextRef="#ctx1" brushRef="#br0" timeOffset="25653.6124">6213 13493 420,'-23'0'88,"27"-4"-45,52-23-23,17-5 5,21 3-2,13 7-13,12 6-6,1 10 7,-2 4-8,-9 2 2,-6 0-4,-5 0 1,-9 0-4,-9 0-2,-71 0-71,-9 0-115</inkml:trace>
  <inkml:trace contextRef="#ctx1" brushRef="#br0" timeOffset="26025.5776">6788 13596 258,'-21'5'227,"21"3"-183,0 9-38,0 15-5,0 15 37,23 18-7,1 9-13,0 4-2,-1-3-2,-10-6-14,-8-8 4,-5-11-4,0-10 0,-14-4 4,-17-8-3,-9-4-1,-11-6 0,-7-4-2,-3-9-2,13-5-2,7 0 3,12-19 1,16-20 3,13-10-1,7-15 0,46-2-8,30 4 5,11 11-2,-1 17-22,-11 15-42,-62 19-54,-11 0-113</inkml:trace>
  <inkml:trace contextRef="#ctx1" brushRef="#br0" timeOffset="26506.4557">7274 13746 503,'19'-22'62,"-17"22"-58,0 0-3,6 26 31,-4 20 4,3 12-13,-5 4-19,-2 1-2,0-8-1,0-10 1,0-5-4,-2-17 2,-3-6-8,5-13-2,0-4-6,0-2 5,36-32-1,6-10 12,7-10 3,-7 4-3,-5 12 1,-14 13-2,-9 21 0,-3 4 1,-9 12-5,-2 26 3,0 8 2,0 7 3,-2-7-3,-9-11 7,7-11-6,4-10 0,0-11-1,0-3-1,13-12 1,27-26 8,18-19-6,12-6 1,7-9 0,-1 2 0,2 9-3,-14 17 2,-12 13-6,-12 17 4,-13 14-27,-16 0-47,-11 0-73,0 9-73</inkml:trace>
  <inkml:trace contextRef="#ctx1" brushRef="#br0" timeOffset="26755.3058">8711 13489 579,'9'-6'35,"0"6"-33,15-4 5,19-6-3,15-4 5,11-6-9,-2-2-1,-14-2-36,-11-5-43,-19 3-7,-23 17-34</inkml:trace>
  <inkml:trace contextRef="#ctx1" brushRef="#br0" timeOffset="26897.235">8778 13084 468,'-25'-29'89,"25"17"-57,45-5-20,24-1-11,12 0 2,10 2-3,-2-4-19,-60 12-86,-7-2-129</inkml:trace>
  <inkml:trace contextRef="#ctx1" brushRef="#br0" timeOffset="29926.4981">7683 7000 264,'0'-6'26,"0"4"-19,0 2 1,-10 0 6,-13 0 0,-4 0-9,0 0-1,-4 10-2,-2 4 7,-5 2 10,-11 2-10,-9 1 7,-18 4-11,-6 7 3,-14 2-5,-14 4 0,-8 1 1,-7 1-4,-4-1 2,0-6 7,0-1-4,-3 0 1,5-3-3,7-3 1,6-4-3,12-9-1,4-5 1,-5-6 1,-8 0 0,-10 0-2,-1-23 0,-13-10 3,-2-15-3,-2-6 0,10-11 0,9-1-1,15 2 1,11 0 0,14 2 14,16-4-14,14-5 24,15-8-5,8-10-18,11-11-1,5-12-7,9-15 1,2-17-10,0-20-21,0-15 11,0-5 12,0-1-6,2 8 15,7 18-1,-2 16 6,2 19 0,-1 16 2,11 8 3,12 1-5,17 0 0,22-1-4,28-2-1,18 3 2,24 6 2,25 4-8,22 13 7,19 5 2,6 4 0,-5 10-3,-5 7 5,1 11-2,-11 13 0,-3 9 3,-5 9-6,-13 8 3,-6 0 0,-13 10-3,-10 22 3,-12 8 0,-17 14 0,-12 13-3,-10 6 0,-18 12-1,-4 10 4,-11 4 0,-13 10-1,-9 5 1,-11 5 0,-15 5 2,-3 8 3,-7 7-3,0 16-2,0 8 4,-9 8-3,-7 1-1,1-20 3,1-17-1,3-16 2,-4-20-1,-3-6 2,-7-9 10,-10-4-9,-9-2 2,-14 1 1,-19 3-3,-16 1 5,-14 6-6,-7-9-2,5-11 0,9-15-2,19-15-2,21-7-29,58-32-41,2 0-104</inkml:trace>
  <inkml:trace contextRef="#ctx1" brushRef="#br0" timeOffset="32673.6866">10300 11793 384,'0'-63'76,"0"45"-23,0 6 14,-6 5-18,-1 4-7,3 3-13,0 0-24,-8 8-2,-11 47-2,-5 32-1,-6 38 11,5 20-11,12 1 0,6-7 0,3-13 0,8-18-13,0-18-27,5-16-28,9-70-20,-1-4-92</inkml:trace>
  <inkml:trace contextRef="#ctx1" brushRef="#br0" timeOffset="32866.5776">9701 13026 295,'-18'0'213,"29"-4"-188,53-22-14,33-4 34,21-2-12,31-2-15,14-1-17,6 3 1,-15 8-4,-34 12-43,-106 12-94,-14 0-134</inkml:trace>
  <inkml:trace contextRef="#ctx1" brushRef="#br0" timeOffset="33481.3079">9901 13441 262,'-35'9'103,"33"-9"-48,2 0 29,0 0-41,0 0-21,0 3-22,15 9 2,5 8 3,3 17-3,-10 10 0,-9 11 18,-4 9-11,0-2-1,0 1-7,-9-13 2,1-10-2,1-16-1,5-15-27,2-10 7,0-2 1,0-7 12,2-36 0,27-18-19,9-14 26,10-3 0,6 6 1,2 17-5,-2 18 1,-8 18 3,-5 12 7,-10 7-5,-4 0 7,-10 31-8,-8 13 8,-9 11 9,0 1-4,0-4-11,-7-7 2,-6-11-5,7-15 0,-4-12-15,10-7 10,0 0 5,0-9 3,0-28-2,16-12-1,26-13 6,16-3 6,0 11-8,-2 16-4,-14 21 12,-11 17-9,-6 0-3,-7 37 3,-5 15 4,-2 12 22,1 7-11,-6-3-7,7-6-7,3-14-4,7-12-1,2-19-42,-17-17-65,1-3-156</inkml:trace>
  <inkml:trace contextRef="#ctx1" brushRef="#br0" timeOffset="35710.674">12090 11740 335,'41'-60'64,"-39"40"-33,0 7 19,5 2-2,-3 1-4,-2 6-7,-2 3-24,0 1-2,0 0-11,-6 0 3,-46 9-2,-25 21 0,-26 10 5,-18 4-6,8-1-3,-3-7-3,18-8-7,24-10-10,23-8 2,27-8 15,14-2 6,10 0 0,0 0-8,2 2 8,30 4-1,6 6 2,4 10 0,1 10-1,-7 16 0,-15 18 3,-9 27-2,-12 18 14,-12 26-4,-36 19-3,-15 9 7,3 5 10,11-3-7,13-18-12,18-15-5,12-26 4,6-24-5,0-22 0,0-21 0,20-15 0,13-16 0,19-10 3,21-7-2,16-27 9,5-3-10,-5 1 0,-18 5-8,-13 9-33,-4 8-35,-50 10-79,-2 3-110</inkml:trace>
  <inkml:trace contextRef="#ctx1" brushRef="#br0" timeOffset="36399.3978">12663 12659 458,'-29'26'39,"29"-16"-33,0-2 11,0-6 16,0 0-3,10-2-11,21 0 7,13 0 4,12-16-17,13-18-10,9-16 4,18-19-6,8-21-2,17-28 0,-1-23-19,-2-11-1,-20 8-32,-33 24 43,-31 36 9,-25 30 2,-9 20-1,0 15 0,-21 13 2,-10 6 7,-17 10-7,-20 40-1,-9 24 6,-13 21-4,8 9 6,15-2 1,25-5-7,24-14 14,18-12-1,6-13-11,44-7 1,14-18-4,21-8 0,2-11-2,-1-9-6,-7-3-31,-13-2-46,-50 0-77,-7 0-85</inkml:trace>
  <inkml:trace contextRef="#ctx1" brushRef="#br0" timeOffset="36978.2036">14835 11492 338,'15'-50'71,"-15"50"3,-11 0-22,-34 40-24,-28 36 3,-27 37 6,-12 28-15,-2 18 2,12 1-23,24-7 2,25-21-3,30-26 4,23-23-7,9-23 3,40-22-2,31-22-5,19-16-46,14 0-16,-4-34-24,-67 6-33,-6 2-94</inkml:trace>
  <inkml:trace contextRef="#ctx1" brushRef="#br0" timeOffset="37377.1821">16000 11819 347,'71'-72'87,"-65"58"-45,-6 10-7,0 4 20,0 0-20,-41 39-25,-26 36-1,-22 35-2,-25 26 0,-6 15-6,2-6 0,22-17 7,25-28-6,19-24-2,23-19 0,12-19 2,7-15-4,10-12 1,0-11-1,0 0 2,16-22 4,22-27 2,9-18-6,2-20 3,2-12-4,5-9 1,-4-6 0,-6 5-1,-15 14 2,-17 18-1,-14 23 0,0 22 0,-4 14-3,-23 10-1,-4 8-3,-4 0-15,20 8-68,7 6-111</inkml:trace>
  <inkml:trace contextRef="#ctx1" brushRef="#br0" timeOffset="37864.066">16567 11200 394,'19'-32'47,"-19"25"8,0 5 23,0 2-38,-4 21-38,-25 37 0,-9 15-1,3 14 8,6 0-9,6-6 2,15-7-1,8-9-1,0-17 0,0-10-3,4-15-37,7-23-48,3 0-120</inkml:trace>
  <inkml:trace contextRef="#ctx1" brushRef="#br0" timeOffset="38162.8953">16926 11311 306,'31'-24'57,"-16"16"-35,-4 4 49,-8 4 13,-3 0-43,7 0-38,-3 26-2,-2 24 9,-2 15 9,0 11-8,-27 1-2,-4 2 5,-9-9-13,5-8 0,-4-11 0,4-13-1,-3-10-4,-4-14-39,26-14-50,-2 0-99</inkml:trace>
  <inkml:trace contextRef="#ctx1" brushRef="#br0" timeOffset="38412.7522">16183 11235 386,'-13'-30'65,"11"30"-17,-10 0 14,-3 6-15,-1 30-12,-1 13 3,7 6-24,10 6 0,0 5-14,23-1 1,10-4-1,3-5 0,0-9-52,-23-42-89,-4-5-283</inkml:trace>
  <inkml:trace contextRef="#ctx1" brushRef="#br0" timeOffset="39153.4528">17336 12787 301,'22'-6'54,"-22"6"-41,0 0 43,0 0 5,0 0-20,-2 0-15,-16 0-15,-7 0-2,8-16-8,-1-6 1,5-7-2,13-5-4,0-4 4,0 1-3,21 7 3,8 7-5,0 14 4,8 9 0,-6 0 1,0 12-5,-5 24 4,-10 7-1,-3 10 2,-3 3 13,-10 0-7,0 0 16,-5-3-1,-17-7-8,-14-4-6,-9-4-6,-1-8-1,1-5-17,14-10-59,24-15-92</inkml:trace>
  <inkml:trace contextRef="#ctx1" brushRef="#br0" timeOffset="40434.2666">18685 12485 332,'-8'7'104,"6"-7"-100,2 0-1,0 0 2,0 0-5,27-20-10,0-11-4,2-12 14,-9-4 1,-7 1-1,-8 3 0,-5 11 4,-11 11 1,-30 20 27,-14 1 5,-9 27-25,-15 31 3,15 7 0,10 9 1,12-2-5,13-3-9,19-11 7,10-9-9,12-14 2,34-17-2,22-12 1,3-6 0,12-8-2,-8-26-10,-6-14 2,-11-8-8,-13 1 5,-5 6 6,-13 15 5,-14 15 1,-8 13 11,-5 6-1,0 0 1,2 4-6,7 26-3,-3 10 18,8 3-10,6-7-5,0-6-1,9-9-3,2-8-2,11-13-21,10 0-61,-34-8-77</inkml:trace>
  <inkml:trace contextRef="#ctx1" brushRef="#br0" timeOffset="40721.0993">19491 11386 291,'2'-7'129,"-2"7"-112,0 13-3,0 25 77,-8 17-20,-3 6-40,1 1-23,8-8-2,2-9-6,0-12-2,0-5-16,12-9-55,-8-19-90,1 0-198</inkml:trace>
  <inkml:trace contextRef="#ctx1" brushRef="#br0" timeOffset="40964.9593">19995 11321 379,'38'-25'118,"-36"25"-77,0 0-33,3 18 18,-5 32 17,0 28-11,0 14-11,-15 9-17,-8-6-2,-4-9 1,0-9-3,-4-8 0,-4-12-23,-17-12-45,25-43-51,-4-2-170</inkml:trace>
  <inkml:trace contextRef="#ctx1" brushRef="#br0" timeOffset="41195.8505">19014 11492 410,'-38'-24'97,"7"24"-83,-2 40-2,-5 12 30,7 10-3,6 5-26,14-2-2,11 4-11,0-5 3,36-1 0,12-3-1,20-4-4,5-8-44,-37-43-69,-5-5-148</inkml:trace>
  <inkml:trace contextRef="#ctx1" brushRef="#br0" timeOffset="41535.7217">20695 11105 376,'38'-68'87,"-36"52"-40,-2 8 17,0 8-13,7 0-35,-3 24-11,12 36-4,-5 23 18,-4 22 1,-7 15-15,0 9 4,0 5 3,-22-5-12,-12-13 7,1-10-7,0-15 1,-2-17-2,4-14-15,20-60-60,5 0-129</inkml:trace>
  <inkml:trace contextRef="#ctx1" brushRef="#br0" timeOffset="42156.5772">21237 12208 271,'-14'0'105,"14"0"-78,0 0 17,0 0 29,0 0-15,9 0-24,22 4 1,25 2-16,16-3-10,10-3-9,-2 0-2,1-7-70,-64-6-103,-5-1-93</inkml:trace>
  <inkml:trace contextRef="#ctx1" brushRef="#br0" timeOffset="42336.4745">21562 12015 396,'-13'0'94,"13"0"-82,-2 12 18,-5 32 24,2 16-2,-4 15-30,5-1-12,4-3-9,0-6 2,0-9-6,23-10-6,-8-42-59,3-4-130</inkml:trace>
  <inkml:trace contextRef="#ctx1" brushRef="#br0" timeOffset="42514.3736">22579 12258 531,'40'-18'49,"-26"13"-9,15 5-16,13 0-22,16 0-2,13 0-22,-40 0-96,-2 0-138</inkml:trace>
  <inkml:trace contextRef="#ctx1" brushRef="#br0" timeOffset="42665.6911">23479 12093 409,'34'-20'95,"-23"13"-51,2 0-3,9 7-15,12 0-22,3 0-4,13 21-70,-32-14-87,4-2-115</inkml:trace>
  <inkml:trace contextRef="#ctx1" brushRef="#br0" timeOffset="42790.6245">24153 12027 379,'27'-16'95,"-27"15"-85,2 1-4,4 0-12,17 0-6,-10 9-46,5 1-88</inkml:trace>
  <inkml:trace contextRef="#ctx1" brushRef="#br0" timeOffset="42936.5369">24942 11991 100,'60'-20'329,"-49"13"-259,7 0-28,6 5-31,3 2-6,4 0-10,2 2 1,-21 6-57,-3 0-82</inkml:trace>
  <inkml:trace contextRef="#ctx1" brushRef="#br0" timeOffset="43848.5977">21235 11444 76,'42'-43'180,"-33"25"-143,-3 4 11,-1 5 21,0 3-14,-3 2-9,-2 0-11,0 4-8,0 0-2,0 0-19,0 12-5,0 40 0,0 26 4,-14 23 11,-10 15-11,-5 8-4,-7 4 4,-6-2-4,-12-1-1,-6-8 0,-9-13 1,-2-15-1,-1-11 0,5-13 0,7-14 5,4-12-5,14-11-8,7-8-26,27-20-77,4 0-113</inkml:trace>
  <inkml:trace contextRef="#ctx1" brushRef="#br0" timeOffset="46218.8352">9041 11979 172,'2'-52'123,"-2"30"-69,0 2-7,0 7 17,0 1-5,5 5-25,-3 5 7,-2 2-19,0 0-19,0 0 2,12 2-5,19 32 4,19 29 2,19 28 12,14 30 2,2 10-7,-7 5-12,-2-13 2,-18-14-3,-14-19 0,-17-13-1,-11-17 1,-16-18-12,0-14-3,-23-15 6,-21-10 9,-10-3 0,-4-20-3,9-33-8,11-16 5,21-17 4,14-1 0,3 11-2,16 14 4,17 16-5,12 19-17,-5 20-8,-9 7-24,-4 9-41,-27 16-19,0-3-32</inkml:trace>
  <inkml:trace contextRef="#ctx1" brushRef="#br0" timeOffset="46602.7386">9043 13689 325,'-6'2'50,"6"-2"-27,0 0 19,6-7 3,44-19-28,23-13 1,23-5-2,13-2 5,12 6-9,-17 13-10,-15 12-2,-31 15 0,-35 0-36,-23 24-42,-25-2 5,-22 0-88</inkml:trace>
  <inkml:trace contextRef="#ctx1" brushRef="#br0" timeOffset="47067.8329">9162 13918 418,'-5'23'62,"1"-4"-61,4 10 13,0 7 23,2 8-3,22 7-11,3 4-8,2-4-3,-7-2-10,-9-8-1,-11-6 3,-2-4-3,0-4 0,-6 1 4,-21-3-5,-4-9 0,4-6-3,3-10-1,10 0 2,-1-5-4,8-20-6,5-8-4,2 1-3,0 4 7,0 6 11,5 2 2,10 2-1,3 0 2,6 1-2,-6 0 0,7-3-12,-5 2 6,-7 0-2,0-2 8,-5 11 1,-6 4 1,-2 3-2,0 2 0,0 0-16,0 0-27,0 0 0,0 0-2,0 0-60</inkml:trace>
  <inkml:trace contextRef="#ctx1" brushRef="#br0" timeOffset="47744.6448">9465 14296 332,'-10'-7'105,"10"5"-77,0 2-14,0 0 19,0 0-6,0 4-27,0 24 2,0 12 7,0 5-1,0-1 2,0 0-4,0-7-3,0-5-3,0-6 3,0-12-3,3-5 0,4-5-6,-1-4-13,7 0-17,8-14 33,8-22-7,6-12 4,6-2-5,-8 7-7,-4 15 18,-7 19 3,-8 9 1,1 0-3,-3 26 4,-4 13 13,5 10 3,-3-1-12,1-6 1,-1-8 7,4-8-15,-1-10 0,10-14-2,6-2-25,11-40 5,9-26 15,9-20 5,0-13 4,-2-3 12,-10 16-8,-6 24-8,-15 24-4,-19 22 2,-6 16-86,0 0-114</inkml:trace>
  <inkml:trace contextRef="#ctx1" brushRef="#br0" timeOffset="48536.3068">9906 11875 113,'-9'-56'55,"0"38"-38,7 0-6,2-2 1,0 0-12,0-2 0,0 1 8,0 3 7,0 3 13,-2 4 26,-3 3-11,-2 7-8,7-2 4,-4 3-18,0 0-20,-7 0 0,-3 24-1,-3 16 6,-4 19 0,5 11 10,1 14 2,1 14-3,8 11 0,-1 7-6,7 8-3,0 0 1,0-1-6,0-9 2,9-10-2,9-7 1,-1-5-1,10-1 1,-2 1-1,0 3 7,-1 0-7,3-5 11,-7-4-5,-4-2-3,-1-1-2,-1-1-2,1 0 1,1-2 2,3-5-1,10-7 1,14-8-3,13-6 1,13-9 3,12-6-2,5-8-1,1-8 0,-7-5-1,-4-4 0,-9-3 8,0-6-8,-5 0 1,7-3-2,2-2-7,-3 0-3,-4 0-7,7 0-32,-50 0-43,-1 0-39</inkml:trace>
  <inkml:trace contextRef="#ctx1" brushRef="#br0" timeOffset="48799.1545">16555 12735 206,'471'-185'66,"-168"69"-66,11 10-1,1 2-2,-15 3-39,-14 5-13,-226 77-17,-2-1-3</inkml:trace>
  <inkml:trace contextRef="#ctx1" brushRef="#br0" timeOffset="50395.8441">12563 13156 304,'-4'-14'43,"4"12"-43,0 2-32,0 0 22,4 0 10,27 0 29,19 0-4,5 0-7,9 5-1,10-2 13,16-1 11,18-2-1,29 0-24,23 0-9,29 0 2,23 0-9,16 0 4,15 0-3,2 0 0,11 0 4,23 0 3,29-5 6,22-2 2,4 2-16,-7 5 6,-12 0-6,-12 3 0,-4 6-2,-3-6-2,-12-3-20,-22 0-7,-19-15-16,-13-10 10,-18-1 19,-23-1 15,-17 8 0,-25 3 6,-13 8 0,-20 8 2,-19 0-3,-12 0-2,-14 5 0,-11 12 0,0 1 0,-4 2 0,-6-5 0,-1-4-2,-5-3 5,-2-1-3,1-4 0,-1 2 1,-7 0-1,-2-5 0,3 2 0,-10 0 2,-1-2-2,-6 0 16,-1 3-10,-5-3-5,-7 7-1,6 0 0,-10 0-7,2 3-13,-2 0-24,0 2-22,0-9-26,0-1-141</inkml:trace>
  <inkml:trace contextRef="#ctx1" brushRef="#br0" timeOffset="51555.6873">11674 11918 179,'-3'-14'234,"3"14"-227,0 0-2,0 0-5,7 0 12,13 14 9,7 19 6,8 13-4,8 21-1,11 15 5,8 12-11,5 5 8,2-4-19,-7-11 0,-8-11-4,-14-15 2,-11-16-2,-13-14-1,-16-8 0,0-8 5,-14-4-5,-26-6 7,-14-2-7,-4 0-5,8-12 4,0-20 0,21-12 0,25-7-1,4-7-1,29 2 3,29 5-4,11 15-13,0 15-18,-7 21 2,-15 4-33,-47 22-2,0 4-84</inkml:trace>
  <inkml:trace contextRef="#ctx1" brushRef="#br0" timeOffset="52189.6798">11787 13346 248,'-25'-5'68,"25"5"-39,0 0-15,10 0 1,23 0 34,21 0 8,15-10-12,14 0-12,6-4-12,2 0-1,1 1-13,-13 4-6,-7 6 0,-12 3 1,-11 0-4,-8 0-3,-10 15-28,-31-7-24,0-2-76</inkml:trace>
  <inkml:trace contextRef="#ctx1" brushRef="#br0" timeOffset="52743.414">11988 13582 380,'-6'0'149,"6"0"-149,4 5 11,29 9-11,11 14 22,12 13-3,-4 15-11,-3 9 3,-11 8 5,-13-1-14,-15-9 3,-10-10 10,0-12-14,-2-14-1,-33-6 7,-15-8-7,4-13-10,3 0-20,10-5 23,12-34 4,19-12-6,2-7-1,14-2 4,22 14 0,1 14 6,8 17 0,-5 15 0,0 0 4,-9 0-4,-8 8 1,-7 7-2,-10-3-1,-6-7 1,0-3 1,0-2-7,0 0 0,0 0 6,0-26-11,0-16-10,5-6 0,15 2 17,-3 12-5,-3 15 10,1 17-3,-6 2-95,-9 2 9,0 14-30</inkml:trace>
  <inkml:trace contextRef="#ctx1" brushRef="#br0" timeOffset="53234.1593">12574 13772 284,'2'-6'98,"-2"6"-55,0 0-6,0 18-7,0 20 9,0 8-11,0 0-24,0-3 0,12-10-4,-6-8 0,3-11 2,-5-9-2,8-5-6,-3 0-1,7 0 3,3-26 4,10-7 0,-2-1 0,0 2 3,-10 6-3,-5 17 0,-10 7 0,0 2-8,5 0 4,-1 14 4,4 9 18,1 4-3,-3-3-13,6-2 0,-3-7-1,1-10 1,-4-5-2,13 0 0,7-10 0,13-27 5,7-18 5,12-8 12,8-2 3,-8 14-9,-9 17 6,-14 19-22,-2 11 0,-8 4-1,-8 0-35,-15 4-44,-4 6-81,-2 4-65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06T14:52:35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1129 3400 232,'-15'9'88,"15"-9"-70,0 0-14,0 0 19,0 0-2,0 0-8,0 0 9,0 0-7,0 0 4,0 0-7,0 0-11,0 0 2,0 0-2,0 0 0,9-28 21,20-20-14,9-21-8,11-7 0,0 1 2,-7 4-2,-13 6 0,-13 11 0,-16 12 1,0 10-1,-11 14 0,-25 10 3,-11 8-2,-13 14-2,-11 47-1,-10 30-4,4 33 4,5 9 4,21 0-1,20-10-1,24-12 3,7-15-2,0-7-1,18-17 0,0-14 1,-3-14 0,-6-8-1,-4-6 0,-5-4 2,0 1 1,0-4-3,0 4 0,-18-1 0,2-6 0,5-7-21,7-8-45,4-5-10,15-25-38,39-28 14,20-22 17,12-5 30,3 6 53,-8 13 21,-19 13 60,-22 21-5,-18 11-3,-17 12-4,-5-3 18,-13 3 14,-39 0-62,-21 2-35,-21 2 6,-9 0-9,-1 21 4,-1 0-5,9 0 0,23-7-2,30-9-7,38-2-7,22-3-47,29 0-83,16-8 7</inkml:trace>
  <inkml:trace contextRef="#ctx0" brushRef="#br0" timeOffset="299.8274">1725 3856 340,'29'16'34,"-29"-8"-33,-14 7 13,-28-1-1,-12 1-13,-1-5-6,4-10 6,10 0 0,17 0 0,10-13 15,14-24 10,0-7-25,21-11-5,25 1-1,10 8 5,6 14 1,-1 20-4,-14 12 4,-12 14-14,-14 32 7,-15 15 6,-6 8 2,0-2 1,-12-12-2,4-44-101,1-11-100</inkml:trace>
  <inkml:trace contextRef="#ctx0" brushRef="#br0" timeOffset="576.7073">2039 3476 285,'27'-11'34,"-13"14"-33,3 38 48,1 10 8,-5 18-19,-4 11-18,-4 7-11,-5-13-7,0-20-2,0-23-19,0-24-10,2-7 26,9-34 3,7-40 3,8-34 7,9-21-2,4-7 19,11 11-20,-2 27 1,-5 34-3,-5 32-5,-9 29-4,11 3-8,-32 21-34,8 5-105</inkml:trace>
  <inkml:trace contextRef="#ctx0" brushRef="#br0" timeOffset="1071.4966">3841 3268 380,'0'-8'117,"-5"8"-100,-6 0 11,0 0-13,1 18-8,10 0-7,0 0-1,0-6-1,14-5 2,13-7 0,9 0 4,3-17 2,4-17 6,-7-8-5,-5 0-3,-14 8 1,-9 9-4,-8 13-2,-6 12 1,-38 0-15,-24 41 1,-22 35 2,-11 30 11,3 20 0,16 10 1,29-18 0,37-20 0,16-28 1,56-27 1,35-29-2,30-14-4,14-51-13,6-36-66,-85 32-31,-16-4-9</inkml:trace>
  <inkml:trace contextRef="#ctx0" brushRef="#br0" timeOffset="1469.2851">4730 2977 398,'15'-14'98,"-13"14"-97,4 11-1,2 29 5,1 24 13,-1 14-4,-8 8-14,0-2 2,0-7-1,-23-15-1,-11-14-14,-2-15-20,0-12-30,3-13 27,8-8-4,19-15 39,6-34-15,0-30 17,35-27 17,21-26-4,9-12-12,13 3 11,9 23 13,-3 32-14,-10 32-11,-9 27-1,-19 27 1,-5 0-7,-3 19 7,-12 23 0,-13 18 0,-13 22 4,-29 25 25,-50 19 1,-33 5-20,-8-13-10,8-24-13,30-30-14,41-32-7,41-32-50,14-16-162</inkml:trace>
  <inkml:trace contextRef="#ctx0" brushRef="#br0" timeOffset="1739.1327">5721 3198 120,'45'19'255,"-45"1"-234,-10 1 3,-29 3 11,-9 0-12,-6-7-20,4-6-2,19-8 4,10-3-3,11 0 11,10-32-1,0-13-10,4-5-2,25 2 0,8 11-3,-4 16 3,-4 17-7,-2 4 0,-10 16 0,4 30-5,-17 14 12,-4 5 0,0-39-73,0-8-65</inkml:trace>
  <inkml:trace contextRef="#ctx0" brushRef="#br0" timeOffset="2357.8601">6362 3043 249,'82'-58'97,"-78"48"-20,-4 10 19,0 0-32,-29 0-42,-31 14-18,-28 36-2,-24 27-2,-4 17 1,14 5 3,23-12-8,33-12 4,21-19-6,23-12 5,2-10-5,31-15 6,38-19 6,33-19-5,21-43-2,7-26-1,-1-20-14,-7-27 10,-1-29-40,-3-29-45,-9-17-19,-18 7 54,-23 37 56,-31 45 52,-14 55 19,-19 37 18,-4 24-8,0 5-32,0 22-49,-4 49-11,-25 35 11,-12 40 1,-5 18 0,-12 10 1,-5 4 0,5-18-2,9-28 0,18-31 4,16-29-7,15-23 3,0-14 0,0-19-2,0-14-2,4-2-17,29-20 21,30-40 3,19-27-3,12-12 0,-9 18 0,-23 26-5,-22 29 4,-15 23 0,-10 3-4,-1 10-7,-1 26 8,-4 10-3,-4 8 7,-3 2 6,-2-5 4,0-7 2,0-6-1,0-7-10,0 0 3,13-5-4,18-4 0,18-10 0,-20-12-29,11 0-147</inkml:trace>
  <inkml:trace contextRef="#ctx0" brushRef="#br0" timeOffset="3233.5024">9251 3182 448,'-18'0'126,"18"0"-103,0 0 8,0 0 15,0 0-25,0 0-18,-5 0-3,3 18-2,-9 34-7,4 22 8,-2 14 2,9-3 0,0-15-1,0-12-26,11-9-14,-1-48-53,-2-1-88</inkml:trace>
  <inkml:trace contextRef="#ctx0" brushRef="#br0" timeOffset="3390.4568">9313 2784 566,'0'-39'44,"0"39"-42,0 0 15,0 0-17,0 5-40,0 9-155,0 6 72</inkml:trace>
  <inkml:trace contextRef="#ctx0" brushRef="#br0" timeOffset="3740.2805">9701 3055 255,'22'43'100,"-18"-14"-100,6 15 41,3 9 16,1 5-28,5 2-19,-1-7-6,5-9-1,-6-15-1,-1-9-2,-7-9-29,-3-10-5,-1-1 34,-3 0 0,5-29 22,4-19-15,7-15-5,6 5 5,3 6 12,-7 19-4,-5 14 3,-3 13-4,-10 6-10,5 0-4,1 18-7,4 22 7,-1 16 5,-5 7 9,4 3-14,3-8 0,16-8-13,18-18-94,-18-32 22,7 0-156</inkml:trace>
  <inkml:trace contextRef="#ctx0" brushRef="#br0" timeOffset="4657.2518">12088 3032 99,'0'2'59,"0"-2"-41,0 0-3,0 0 9,0 0-7,0 0-13,0 0 1,0 0-2,0 0-3,0 4 0,2 0-3,0-3-55,-2-1-89</inkml:trace>
  <inkml:trace contextRef="#ctx0" brushRef="#br0" timeOffset="5128.2582">12088 3032 115,'-118'-143'103,"116"137"-52,2 4 19,-5 2-7,5 0-1,0 0-20,0 0-22,0 2-20,0 36-13,0 22 7,0 21 6,0 5 6,0-2-5,0-11 3,0-14-4,0-13 0,0-14-1,0-7-25,-6-13-16,-8-12 0,-1 0 22,6-17 19,9-40-7,0-27 8,24-29 12,34-19-3,18-3 13,2 17-9,-2 30 20,-16 28-3,-18 28-21,-13 16-2,-8 16-7,-11 0-9,2 30-5,-5 28 6,-7 23-25,0 12-32,-7-51-35,-5-8-96</inkml:trace>
  <inkml:trace contextRef="#ctx0" brushRef="#br0" timeOffset="5510.0881">12626 3171 219,'33'-39'93,"-31"1"-78,0 8 28,-2 4 6,0 8-28,-17 4-13,-12 5 1,-4 9-9,-2 0 0,4 5-15,2 25 15,3 12-10,-1 8 7,11 8 3,12 2-5,4-4 5,0-5 2,11-13 2,16-12 4,4-12-5,4-11 0,15-3 12,1-12-9,5-25 7,4-13-8,-5-8-5,-5 5 4,-15 15-4,-19 15 0,-7 18-1,-9 5 1,0 0-5,0 26-30,0 18 30,0 5 5,0 1 0,6-10-27,32-19-49,-20-21-28,5 0-84</inkml:trace>
  <inkml:trace contextRef="#ctx0" brushRef="#br0" timeOffset="5819.0216">13377 3096 341,'33'-39'108,"-33"39"-43,0 0-16,0 0-49,0 19-1,0 15 0,0 12 1,0 0 3,0-6-3,0-9 0,0-13 3,0-8-2,0-6-2,0-4-14,0 0-6,11-11 19,18-31 1,16-16 1,10-2-2,-10 13 2,-5 15 0,-24 20 3,-9 12-3,-3 0-3,-2 33-23,5 15 18,-2 8 8,-3 4 3,7-8-3,4-10-63,7-17-68,-11-25 44,5 0-60</inkml:trace>
  <inkml:trace contextRef="#ctx0" brushRef="#br0" timeOffset="6187.8546">13996 3217 276,'11'-9'71,"-8"7"1,-3 2 12,0 0-43,0 0-41,0 0-1,-3 0-13,-12-1-7,-5-8-22,2-2 11,14-3 18,4-9-9,0-3 21,13-2 2,18-2 0,13 4 2,4 8 0,-9 10-1,-2 8 5,-11 13-2,1 36-3,-3 19 13,-1 20 20,-12 19 3,-11 23-2,0 15-9,-11-8-15,-12-14-3,5-35-6,5-30-2,0-19 4,-1-22-4,6-8 8,-3-9-2,-3 0 2,1-24-2,-5-27-6,7-23-32,11-23 13,0-19-59,31 0-16,-9 74-3,0 16-92</inkml:trace>
  <inkml:trace contextRef="#ctx0" brushRef="#br0" timeOffset="6674.7155">14866 2958 61,'0'0'269,"0"1"-249,-14 21-20,-3 9 31,-8 3-8,9-2-19,3-6-2,11-6-1,2-8 0,0-9-1,25-3 0,17 0 11,14-17-3,4-15-8,-2-6-1,-10 0-4,-13 9-7,-25 9-36,-10 13 48,-18 7 15,-40 0-14,-15 27-1,-10 20 12,-2 9 2,23 2 24,9 1-13,22-6 7,13-2 27,16-4-49,2-3-1,29-3-4,22-9-5,22-22-4,21-10-18,-52-8-68,5-22-65</inkml:trace>
  <inkml:trace contextRef="#ctx0" brushRef="#br0" timeOffset="6943.5632">16272 2460 370,'42'-34'146,"-42"34"-145,-15 9 10,-41 44-8,-31 40 0,-21 31-1,-6 13 11,8 2 1,33-19-14,29-19 7,19-23 15,23-13-1,2-10-14,7-8-4,26-11 5,19-10-6,14-14-1,26-12-1,14-16-26,12-36-27,-66 9-101,-12-3-200</inkml:trace>
  <inkml:trace contextRef="#ctx0" brushRef="#br0" timeOffset="7855.1781">16536 2490 556,'2'-34'41,"-2"34"-17,0 0 11,0 4-35,0 42-1,0 24-4,0 22 5,0 4 4,0-5-2,0-8-2,0-14 0,0-10 4,6-9-8,7-12-25,-1-38-79,-3 0-85</inkml:trace>
  <inkml:trace contextRef="#ctx0" brushRef="#br0" timeOffset="8114.1158">17142 3178 326,'29'4'134,"-29"-4"-92,0 0 20,-25 0-13,-10-14-49,-6-2-9,8-2 9,8 4 2,19-2-1,6 0 10,0-8-1,6-5-8,23 3-4,2 5 1,-4 8 1,-4 13-4,-10 0 0,-6 2-4,-7 28-3,0 9 9,0 9-4,0 2-43,0-32-64,13-6-73</inkml:trace>
  <inkml:trace contextRef="#ctx0" brushRef="#br0" timeOffset="8367.059">17655 3194 366,'11'0'143,"-11"0"-135,-13 0-8,-16 0 5,-6 0-5,16 0 3,3-3-6,5-14-4,11-3 6,0-9-4,7-2 5,15-3 0,7 6 9,-2 8-8,0 10-1,-3 10-2,-4 0-9,5 21 6,-8 18-7,-7 7-26,-10-24-64,0-4-70</inkml:trace>
  <inkml:trace contextRef="#ctx0" brushRef="#br0" timeOffset="8616.9162">18085 3264 449,'0'0'34,"-25"0"-33,-20 0-1,5-14 2,11 1 2,14-2-3,13 3 3,2-2 2,0-2-6,24-2-2,10 2 0,4 0 4,-3 8 4,-1 4 0,-3 4-5,-11 0-1,2 6-9,-4 20 8,-14 8-4,-4 8 4,0-28-92,0-4-288</inkml:trace>
  <inkml:trace contextRef="#ctx0" brushRef="#br0" timeOffset="8899.7543">18787 2418 532,'29'-55'105,"-29"52"-94,0 3 21,0 0 15,2 0-42,7 8-5,5 38-10,3 34 10,14 27-3,5 11 7,-7-4-4,-7-9 0,-8-11 1,-7-13-2,-7-9 1,0-9 0,-21-13-14,-23-10-28,-14-6-19,31-34-78,0 0-151</inkml:trace>
  <inkml:trace contextRef="#ctx0" brushRef="#br0" timeOffset="9134.8241">19672 3174 579,'16'6'48,"-16"-4"-48,0-2 13,0 0 1,0 0-14,2 0-3,-2 0 3,2 0-88,-2 0-90,0-2-82</inkml:trace>
  <inkml:trace contextRef="#ctx0" brushRef="#br0" timeOffset="9278.7385">19808 2726 442,'0'-41'119,"0"31"-86,0 8 35,0 2-25,0 0-43,0 0-1,7 0-35,-7 0-16,2 0-148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55CD-9312-4D6F-BEDE-54C747876C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A7A35-DAE6-417A-BED8-03D99368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7A35-DAE6-417A-BED8-03D99368C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7FD8-A455-4A7F-A43E-0031A84B078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emf"/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12" Type="http://schemas.openxmlformats.org/officeDocument/2006/relationships/customXml" Target="../ink/ink10.xml"/><Relationship Id="rId7" Type="http://schemas.openxmlformats.org/officeDocument/2006/relationships/image" Target="../media/image91.png"/><Relationship Id="rId2" Type="http://schemas.openxmlformats.org/officeDocument/2006/relationships/customXml" Target="../ink/ink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emf"/><Relationship Id="rId6" Type="http://schemas.openxmlformats.org/officeDocument/2006/relationships/image" Target="../media/image80.png"/><Relationship Id="rId15" Type="http://schemas.openxmlformats.org/officeDocument/2006/relationships/image" Target="../media/image17.emf"/><Relationship Id="rId5" Type="http://schemas.openxmlformats.org/officeDocument/2006/relationships/image" Target="../media/image14.png"/><Relationship Id="rId14" Type="http://schemas.openxmlformats.org/officeDocument/2006/relationships/customXml" Target="../ink/ink11.xml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.png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5.png"/><Relationship Id="rId5" Type="http://schemas.openxmlformats.org/officeDocument/2006/relationships/image" Target="NULL"/><Relationship Id="rId15" Type="http://schemas.openxmlformats.org/officeDocument/2006/relationships/customXml" Target="../ink/ink5.xml"/><Relationship Id="rId10" Type="http://schemas.openxmlformats.org/officeDocument/2006/relationships/image" Target="../media/image7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1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7.xml"/><Relationship Id="rId5" Type="http://schemas.openxmlformats.org/officeDocument/2006/relationships/image" Target="../media/image80.png"/><Relationship Id="rId10" Type="http://schemas.openxmlformats.org/officeDocument/2006/relationships/image" Target="../media/image10.emf"/><Relationship Id="rId4" Type="http://schemas.openxmlformats.org/officeDocument/2006/relationships/image" Target="../media/image70.png"/><Relationship Id="rId9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17677"/>
            <a:ext cx="10515600" cy="1325563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2550" y="613410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material from Andrew NG’s Course at </a:t>
            </a:r>
            <a:r>
              <a:rPr lang="en-US" dirty="0" err="1"/>
              <a:t>c</a:t>
            </a:r>
            <a:r>
              <a:rPr lang="en-US" dirty="0" err="1" smtClean="0"/>
              <a:t>oursera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smtClean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mtClean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1040" y="739800"/>
              <a:ext cx="6913440" cy="774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960" y="728640"/>
                <a:ext cx="69346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0" y="1983960"/>
              <a:ext cx="10073160" cy="4350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6480" y="1974240"/>
                <a:ext cx="10090080" cy="43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/>
              <p14:cNvContentPartPr/>
              <p14:nvPr/>
            </p14:nvContentPartPr>
            <p14:xfrm>
              <a:off x="3569400" y="2656440"/>
              <a:ext cx="4427640" cy="3481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0040" y="2647080"/>
                <a:ext cx="4449600" cy="349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/>
          <p:cNvGrpSpPr/>
          <p:nvPr/>
        </p:nvGrpSpPr>
        <p:grpSpPr>
          <a:xfrm>
            <a:off x="629079" y="1454169"/>
            <a:ext cx="9312648" cy="4329214"/>
            <a:chOff x="105954" y="1708583"/>
            <a:chExt cx="9312648" cy="4489907"/>
          </a:xfrm>
        </p:grpSpPr>
        <p:sp>
          <p:nvSpPr>
            <p:cNvPr id="18" name="TextBox 17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</a:t>
              </a:r>
              <a:r>
                <a:rPr lang="en-US" sz="24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610" t="-3750" b="-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13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98204" y="0"/>
            <a:ext cx="9144000" cy="949643"/>
          </a:xfrm>
        </p:spPr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240064" y="2288611"/>
            <a:ext cx="2148840" cy="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81800" y="1973667"/>
            <a:ext cx="462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1 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(apple)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vs 0 (non 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apple)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1" y="1302589"/>
            <a:ext cx="2783662" cy="186537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70" y="3520911"/>
            <a:ext cx="4526479" cy="291838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88904" y="3905250"/>
            <a:ext cx="79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46240" y="2385000"/>
              <a:ext cx="10731600" cy="4088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240" y="2375640"/>
                <a:ext cx="10748520" cy="41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5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634" y="-11926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" y="3276600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 =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00950" y="3276599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dirty="0" smtClean="0"/>
              <a:t> =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" y="2209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7258" y="1442098"/>
            <a:ext cx="90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(x, y)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5160" y="372240"/>
              <a:ext cx="11289240" cy="5157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362520"/>
                <a:ext cx="11308680" cy="51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0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634" y="-1192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Logistic Regression Model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4619625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880" y="1293668"/>
            <a:ext cx="565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 x  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972300" y="38160"/>
            <a:ext cx="16566" cy="3905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00900" y="38160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Machine learning format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4640" y="840240"/>
              <a:ext cx="11325960" cy="545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080" y="831960"/>
                <a:ext cx="11342160" cy="54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7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643" y="17509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380" y="1186490"/>
                <a:ext cx="10515600" cy="6207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 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000" dirty="0"/>
                  <a:t>, </a:t>
                </a:r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380" y="1186490"/>
                <a:ext cx="10515600" cy="620711"/>
              </a:xfrm>
              <a:blipFill rotWithShape="0">
                <a:blip r:embed="rId2"/>
                <a:stretch>
                  <a:fillRect t="-12871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7380" y="2008333"/>
                <a:ext cx="10280513" cy="611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Given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mr-IN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e>
                    </m:d>
                    <m:r>
                      <a:rPr lang="en-US" sz="3000" b="0" i="0" dirty="0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sup>
                    </m:sSup>
                    <m:r>
                      <a:rPr lang="en-US" sz="3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≈</m:t>
                    </m:r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80" y="2008333"/>
                <a:ext cx="10280513" cy="611193"/>
              </a:xfrm>
              <a:prstGeom prst="rect">
                <a:avLst/>
              </a:prstGeom>
              <a:blipFill rotWithShape="0">
                <a:blip r:embed="rId3"/>
                <a:stretch>
                  <a:fillRect l="-1363" t="-891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7380" y="2700534"/>
            <a:ext cx="4118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entury Schoolbook" charset="0"/>
                <a:ea typeface="Century Schoolbook" charset="0"/>
                <a:cs typeface="Century Schoolbook" charset="0"/>
              </a:rPr>
              <a:t>Loss (error) function: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0" y="1918080"/>
              <a:ext cx="12112200" cy="3475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120" y="1912320"/>
                <a:ext cx="12129480" cy="34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10392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2" y="1324843"/>
                <a:ext cx="8128820" cy="620711"/>
              </a:xfrm>
              <a:prstGeom prst="rect">
                <a:avLst/>
              </a:prstGeom>
              <a:blipFill rotWithShape="0">
                <a:blip r:embed="rId2"/>
                <a:stretch>
                  <a:fillRect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9895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5" y="2961520"/>
                <a:ext cx="8543108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/>
              <p14:cNvContentPartPr/>
              <p14:nvPr/>
            </p14:nvContentPartPr>
            <p14:xfrm>
              <a:off x="1915920" y="779040"/>
              <a:ext cx="9733320" cy="543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06200" y="771480"/>
                <a:ext cx="9753480" cy="54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6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2039" y="1391356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351C906-53FE-463B-9457-71B6D65D3B7C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regression graph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264240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47" t="-1042" r="-295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5496" y="3648655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1540849" y="2343804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5" idx="1"/>
          </p:cNvCxnSpPr>
          <p:nvPr/>
        </p:nvCxnSpPr>
        <p:spPr>
          <a:xfrm flipV="1">
            <a:off x="1540848" y="2844065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5" idx="1"/>
          </p:cNvCxnSpPr>
          <p:nvPr/>
        </p:nvCxnSpPr>
        <p:spPr>
          <a:xfrm flipV="1">
            <a:off x="1399781" y="2844065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1465507" y="1826779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 flipV="1">
            <a:off x="1465507" y="2844065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61783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7" t="-1042" r="-613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191969" y="279911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0848234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39" t="-1042" r="-8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6590661" y="2842071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27240" y="1651320"/>
              <a:ext cx="11660040" cy="4717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040" y="1641960"/>
                <a:ext cx="11676960" cy="47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2376000" y="254160"/>
              <a:ext cx="9317520" cy="4913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67000" y="245520"/>
                <a:ext cx="9336240" cy="49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17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75640" y="1185120"/>
              <a:ext cx="7584840" cy="4095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6280" y="1174320"/>
                <a:ext cx="7601400" cy="41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143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Times New Roman</vt:lpstr>
      <vt:lpstr>Office Theme</vt:lpstr>
      <vt:lpstr>Logistic Regression</vt:lpstr>
      <vt:lpstr>Binary Classification</vt:lpstr>
      <vt:lpstr>Notation</vt:lpstr>
      <vt:lpstr>Logistic Regression Model</vt:lpstr>
      <vt:lpstr>Logistic Regression cost function</vt:lpstr>
      <vt:lpstr>Gradient Descent</vt:lpstr>
      <vt:lpstr>PowerPoint Presentation</vt:lpstr>
      <vt:lpstr>Logistic regression derivatives</vt:lpstr>
      <vt:lpstr>Logistic regression on m examples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</dc:title>
  <dc:creator>Windows User</dc:creator>
  <cp:lastModifiedBy>Windows User</cp:lastModifiedBy>
  <cp:revision>29</cp:revision>
  <dcterms:created xsi:type="dcterms:W3CDTF">2019-07-05T04:33:51Z</dcterms:created>
  <dcterms:modified xsi:type="dcterms:W3CDTF">2019-07-10T03:53:53Z</dcterms:modified>
  <cp:contentStatus/>
</cp:coreProperties>
</file>