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08:43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7334 5650 94,'11'-11'13,"-5"4"-5,1 2-3,-2 0 8,-3 3 9,0 2-5,5-2-12,1 1-5,-3-1-2,-3 0-72</inkml:trace>
  <inkml:trace contextRef="#ctx0" brushRef="#br0" timeOffset="982.077">7654 5406 125,'9'6'46,"-6"-6"-19,4 0-9,-3 0 14,7-12 3,11-25 13,3-10-19,6-10-15,-4 1-1,-16 0-12,-11 1-1,-7 4-7,-36 5-39,-9 12 45,-4 14 2,6 11 29,8 9-10,-3 5-14,-3 41-1,-10 30-5,-9 31 0,-3 25 11,8 12-5,11-3 2,18-9 0,17-22-5,16-23-3,2-21 0,38-27-6,18-27-5,20-12 7,14-54-8,10-38 6,3-21 6,-3-16 0,-8 13-8,-30 27 8,-21 33 5,-23 34-5,-18 20 1,-2 2 4,0 4-5,-2 42 1,-11 20 1,2 14 9,11-3 9,0-14-20,17-14-3,28-15 2,10-13-33,15-21-2,-39 0-83,3-23-59</inkml:trace>
  <inkml:trace contextRef="#ctx0" brushRef="#br0" timeOffset="1163.2283">8914 5513 135,'51'0'175,"-31"0"-169,9 0 2,11-9 17,1-1-13,-8 0-9,1 0-2,-5-2 3,-5-4-8,-17 8-31,-7-2-90</inkml:trace>
  <inkml:trace contextRef="#ctx0" brushRef="#br0" timeOffset="1307.2562">9050 5363 388,'0'-7'51,"0"-7"-46,35-6-6,19-6 2,13 0 2,5 1-3,-51 18-48,-5 2-174</inkml:trace>
  <inkml:trace contextRef="#ctx0" brushRef="#br0" timeOffset="2084.6199">10969 4642 111,'14'-22'203,"-14"15"-171,0 2 11,0 1-14,0 1 1,0 3-2,0 0-24,0 0 0,-23 0-4,-8 0-13,-25 9-13,-17 26 4,-10 8 15,-2 11 7,14 0-19,18-8-20,19-9-10,16-13 18,16-6 29,2-7-13,0 2 13,2 1-1,12 0 3,1 6 0,8 4 0,-1 10 2,5 7-1,0 0 1,-10 5 7,-1 3 24,-9 7-18,-7 14 15,-2 14 7,-32 10-18,1 3 7,-6-5-17,18-14-8,9-16 0,12-18-1,4-15-2,31-16-4,11-11-9,16-2 15,17-8 0,23-36-17,16-18-29,-71 23-82,2-2-69</inkml:trace>
  <inkml:trace contextRef="#ctx0" brushRef="#br0" timeOffset="2616.3151">11583 4809 60,'-8'-7'244,"6"7"-221,-2 0-19,2 0 1,2 0 36,-5 0-20,5 0 10,0 0-22,0 12 0,0 24-4,0 21-2,0 19 14,0 7-13,0 1-1,15-3-1,12-8-2,12-14-52,-24-54-73,3-5-118</inkml:trace>
  <inkml:trace contextRef="#ctx0" brushRef="#br0" timeOffset="2977.1072">12391 5252 398,'0'-5'0,"0"1"-54,-31-4-20,-9-3 58,11-4 12,13 2 3,5-4 1,11 4-64,0-3 41,9 7 13,16 1-9,6 8 19,0 0 11,0 0 4,-4 10 9,-4 18-15,-8 7-8,-8 8 14,-7 6 13,0 1 13,0 4 13,-27-3-13,3 0-27,-10-10-3,5-12-11,9-7-5,11-22-45,9 0-131</inkml:trace>
  <inkml:trace contextRef="#ctx0" brushRef="#br0" timeOffset="3506.8057">13134 4812 333,'0'-2'85,"0"2"-85,-4 0-41,-12-3 36,-7-4-36,10-5 22,5-6-4,0-3-23,8-4 29,0-1 17,10 2 1,11 6 7,13 4-7,-5 8 6,4 6-7,-6 0 12,-5 23 4,1 16-14,-10 15 2,-11 10 21,-2 15 11,-13 14 22,-29 6-43,-9 3-12,-12-2 5,12-14-7,11-19 3,17-21-4,19-21 2,4-16-8,0-6 5,4-3-13,36 0 12,20-11 2,32-21 16,15-12-16,5-6-20,-6 2-34,-72 28-52,-14 7-43</inkml:trace>
  <inkml:trace contextRef="#ctx0" brushRef="#br0" timeOffset="3854.6053">14108 5104 378,'13'0'30,"-13"0"-30,0 0-26,-13 0 26,-9 0-1,-10 0-11,10 0-4,0 0-2,15 0 10,5-15-10,2-3 6,0 0 8,18 4-1,11 9 0,4 5-3,7 0 8,5 12 22,-3 20-15,-4 5-1,-16 5-1,-11 7-3,-11 2 40,0 8-15,-19 3 3,-20-2-2,-5-6-23,-8-8 4,13-15-5,7-14-4,30-17-53,2 0-84</inkml:trace>
  <inkml:trace contextRef="#ctx0" brushRef="#br0" timeOffset="4028.5057">14966 5184 334,'52'-7'21,"-50"7"-20,0 0-1,-2 0 0,0 0 0,0 0-9,13 0-10,-6 0-55,13-4-105</inkml:trace>
  <inkml:trace contextRef="#ctx0" brushRef="#br0" timeOffset="4158.4381">15463 5166 354,'29'5'62,"-17"-5"-62,9 0-14,10 0 11,-17 0-91,7 0-78</inkml:trace>
  <inkml:trace contextRef="#ctx0" brushRef="#br0" timeOffset="4314.3416">16021 5162 219,'37'0'39,"-28"-3"0,-7 3-27,0 0-11,-2 0 20,12 0-21,3 0-17,-1 0-30,-1 0-144</inkml:trace>
  <inkml:trace contextRef="#ctx0" brushRef="#br0" timeOffset="5179.8461">17352 4717 132,'-56'-9'81,"38"6"-57,7-2-6,-1 3 18,8-2 11,4 2-12,0 1-2,0-2-5,0 1 7,0-2-17,0-7-18,22-6 0,20-12-18,28-6-57,14 0 52,5 5 3,-2 11-1,-10 6 9,-19 9 7,-14 4 5,-13 0 2,-11 4 0,-7 24-4,-1 17 0,-3 19 2,-7 20 18,0 21-9,-2 13 9,0 8 4,9-4-3,7-7 4,4-15-19,2-21-1,2-16-1,1-21 1,-8-20-6,-1-11 2,-7-10 1,-7-1 9,-2 0 1,0 0 25,-42-14 9,-31-4-44,-28 5-20,-17 11-11,-11 2 21,4 0-25,83 2-34,13-1-51</inkml:trace>
  <inkml:trace contextRef="#ctx0" brushRef="#br0" timeOffset="6209.2576">7490 7024 370,'0'-38'34,"0"34"-20,0 4-14,0 0 0,0 0 2,0 0-1,0 0-2,0 6-1,0 28 2,15 16 13,5 19 5,5 9-18,-6 11 10,2 3-7,-10-2-3,-4-10 7,-5-14-6,-2-13-2,0-20-22,0-13 4,0-13 8,0-7-18,0 0 24,0-13 5,11-37-57,14-18 13,10-12 24,15 0 20,10 15 6,2 9-6,3 10 1,-7 13-1,-10 13 16,-9 13 14,-8 7-21,-12 0 1,0 25 12,-15 21-21,-4 21 13,0 16 13,-27 4-23,-13-2 15,-7-9-18,-6-12 4,-5-9-2,-2-7-1,0-8-2,6-7 0,14-12-28,13-15-28,11-6-3,16-14 27,0-18-94</inkml:trace>
  <inkml:trace contextRef="#ctx0" brushRef="#br0" timeOffset="6459.1137">8823 7497 255,'48'14'71,"-38"-12"-40,5-2 2,12 0 7,6 0-23,7 0 1,3 0-10,-1-7-8,-9-6 0,-8 3-32,-21 1-23,-4 5-17,-6 4-112</inkml:trace>
  <inkml:trace contextRef="#ctx0" brushRef="#br0" timeOffset="6580.047">8927 7429 148,'0'-22'176,"2"1"-129,41-2-43,22-1 14,8 0-18,3 2-1,-47 18-60,-5 2-128</inkml:trace>
  <inkml:trace contextRef="#ctx0" brushRef="#br0" timeOffset="7084.7576">10744 6695 365,'87'-54'25,"-62"37"-19,-14 6 25,-7 7 34,-4 4-17,0 0-4,0 0-30,-25 0-14,-21 0-12,-28 22-38,-22 18 26,-4 13-15,11-7 4,22-6 15,30-16 20,21-12 3,16-4-3,0-4-16,0 1-25,24 4 37,10 2 4,3 8 5,6 6-1,-3 4 1,-9 7 5,-4 9-8,-10 10 8,-17 17 7,0 20-14,-6 6 23,-23-3-19,2-12 1,2-19 2,12-18-5,7-11 20,4-12-19,2-5-4,0-7-4,13-2 0,22-7 2,17-2 5,19-5-3,18-27-4,10-11 2,-64 21-68,-6 4-93</inkml:trace>
  <inkml:trace contextRef="#ctx0" brushRef="#br0" timeOffset="7967.7506">11729 6609 338,'29'-19'119,"-29"16"-77,0 3-41,0 0 4,0 0-5,-24 40 0,-23 38 1,-20 37 4,-7 29-2,-5 14-3,0-1 0,17-16-1,22-33 2,24-32-2,16-32 1,0-18-13,33-18 13,25-8 0,14-18 1,12-35 12,1-15-13,-18 0 9,-20 2-3,-18 8-4,-18 15 17,-11 10-13,0 11-6,0 9 0,-29 8-7,-9 5-11,-18 1-16,0 30-42,12 1 30,20-3-50,24-22 33,0-7-123</inkml:trace>
  <inkml:trace contextRef="#ctx0" brushRef="#br0" timeOffset="8282.9432">12229 7400 245,'33'0'116,"-33"0"-116,-2-1-44,-25-17 44,7-2 14,-2 1 24,8 5-11,14-6-27,0 1 6,5 0-6,26 2-5,4 7 4,8 5 1,-3 5-2,-9 0-2,-6 27-1,-9 11-4,-12 13 9,-4 15 0,-2 7 6,-31 4 15,-19-2-20,5-14-1,-4-9-18,13-14-47,7-14 21,26-24-5,5 0-130</inkml:trace>
  <inkml:trace contextRef="#ctx0" brushRef="#br0" timeOffset="8605.6139">12969 7227 347,'2'4'76,"0"-4"-65,-2 0-2,2 0-5,1 0-4,-1 2-32,7-2-38,-7 0-26,-2 0-94</inkml:trace>
  <inkml:trace contextRef="#ctx0" brushRef="#br0" timeOffset="8756.7272">13158 7203 306,'22'-3'49,"-3"2"-46,3-1 3,16 0-6,6-4-19,-26 4-55,-5-3-49</inkml:trace>
  <inkml:trace contextRef="#ctx0" brushRef="#br0" timeOffset="8890.763">13680 7154 202,'42'0'38,"-15"0"-29,-2 0-5,2 0-4,-4 0-26,-13 0-31,-6 0-68</inkml:trace>
  <inkml:trace contextRef="#ctx0" brushRef="#br0" timeOffset="9048.8047">14395 7118 136,'43'0'163,"-43"0"-87,0 0-38,0 0 16,13 0-22,5 0-32,18 0-19,-23 0-72,3 0-247</inkml:trace>
  <inkml:trace contextRef="#ctx0" brushRef="#br0" timeOffset="9793.9245">17443 6609 145,'-12'-5'233,"12"0"-184,0 1-49,0-2-18,25-2 8,13-2 10,13-4 12,14 0-12,-3 0 3,5 5-3,-7 0 8,-2 5 2,-2 4-9,-11 0-1,-7 0-6,-16 4-11,-11 16 4,-11 14 12,0 22 2,-11 31 24,-13 20-5,-3 18-18,4 1 11,19-7-12,4-17 3,0-15 8,18-17-8,11-17-1,-3-12 0,3-14 2,-2-9-2,-9-7-3,-5-8 1,-11 2 6,-2-3-4,-15 2 7,-49 2 8,-44 4-17,-23 4-1,-10 0-10,14 2 4,94-14-41,19-2-161</inkml:trace>
  <inkml:trace contextRef="#ctx0" brushRef="#br0" timeOffset="15836.5745">7873 9418 96,'-34'-2'61,"15"2"-46,7 0-8,1 0 18,9 0 11,2 0-6,0 0-3,0 0-17,0 0 6,0 0 1,0 0-14,0 0 4,0 0-7,0 0 0,0 0-4,0 0 4,-4 0-1,2 0 1,-4 7-1,4 6-1,2-1 2,0-2-2,0-3 0,0-1-9,12-5 11,7-1-1,10 0 6,14 0-2,15-10 3,11-24-6,4-16 0,6-12-21,-8-12-1,-13-4 7,-23 1-24,-23 15 39,-12 18 2,-2 14 3,-23 16 26,5 9-14,7 5 6,-3 0 1,-7 41-23,-5 36 4,-15 37-3,-3 34 4,-8 29 14,-2 9-2,7 4 7,7-15-17,13-30-4,11-31-2,11-36-2,7-25 0,0-24-4,0-15 4,0-14-47,0-2-26,16-44 7,-3 6-8</inkml:trace>
  <inkml:trace contextRef="#ctx0" brushRef="#br0" timeOffset="16009.4746">8192 9988 24,'54'-58'142,"-44"47"-63,-5 8-17,-5-1 9,0 4-10,-5 0-14,-37 0-45,-20 7 3,-27 30-5,-5 6 0,7 1-5,23-18 5,29-9-38,35-13-23,0-4-66,29 0-26</inkml:trace>
  <inkml:trace contextRef="#ctx0" brushRef="#br0" timeOffset="16333.2905">8613 9985 236,'65'9'76,"-65"3"-63,0 6 27,0 4 17,-14 1-23,-12-2-6,-5-1-25,-6-8 1,8-3-8,8-9-2,5 0-17,11-13-3,5-25 0,0-11-20,27-10 31,17 5 15,10 8-5,4 14 6,-4 11-1,-8 16 2,-9 5-1,-14 4 10,0 29-6,-10 14 5,-8 6 2,-5 4-5,0-1-5,0-10-2,-2-9-17,-10-16-31,6-14-36,6-7-23</inkml:trace>
  <inkml:trace contextRef="#ctx0" brushRef="#br0" timeOffset="16632.119">8948 9919 105,'31'-41'44,"-25"41"5,7 0-4,-3 0-4,1 28 13,-3 10-16,6 8 11,-7 0-15,-3-2-6,-2-2-2,-2-5-23,0-10-6,0-6 2,-2-13-58,-11-8 28,1-7-9,12-42 5,0-28 23,23-25 12,26-17 4,24 0 8,8 13 10,-6 31 2,-12 32-10,-12 22 1,-6 17-3,-9 4-8,-5 0-4,-12 1 0,2 13-22,-15 5-26,6 1-27,-12-12-35</inkml:trace>
  <inkml:trace contextRef="#ctx0" brushRef="#br0" timeOffset="17906.3886">18442 5486 269,'11'-7'72,"-9"7"-42,-2 0 11,0 0 35,0 0-36,0 0-13,0 0-16,0 0-11,0 9 0,0 19-5,0 18 5,0 21 0,0 7 4,0 0 1,-2-6-4,2-8 2,0-7-6,0-9-33,4-10-30,5-34-13,0 0-87</inkml:trace>
  <inkml:trace contextRef="#ctx0" brushRef="#br0" timeOffset="18177.3204">18930 6025 304,'13'7'75,"-13"-7"-60,0 0-15,-29 0-2,-7-4 0,7-4-11,9-1-8,9 0 18,11-1-2,0-4 0,2-3-3,25 3 8,9 2 3,-3 6-3,5 6-2,-14 0 1,1 3-7,-9 20 4,-5 3-2,-11 4-36,0-17-48</inkml:trace>
  <inkml:trace contextRef="#ctx0" brushRef="#br0" timeOffset="18457.1601">19304 6064 234,'27'2'106,"-27"-2"-101,0 0-5,0 0 2,-14 0-2,-3 0 0,-1-11-11,7-1 11,11-3 5,0-6-5,0-1 12,17-2 3,14 2-12,8 4 6,-8 6-5,-4 10 8,-8 2-6,-7 0-6,-1 14-3,-11 23-4,0 7 0,-2 0-43,-9-28-40,-1-8-68</inkml:trace>
  <inkml:trace contextRef="#ctx0" brushRef="#br0" timeOffset="18734.0016">19649 6086 283,'16'0'73,"-16"0"-65,0 0-8,0 0 34,0 0-10,-4-8-24,-14-4 0,-3-4-16,15 0 16,4-2 0,2-1-8,0 0 8,18-6 12,15 4-9,7 5 6,0 0-8,-6 16 8,-10 0 16,-6 0-20,-7 13-5,-9 18-7,-2 8 7,-2 7-8,-15-25-34,-6-7-98</inkml:trace>
  <inkml:trace contextRef="#ctx0" brushRef="#br0" timeOffset="19317.966">18473 7714 396,'0'-2'51,"2"2"-35,-2 0 3,0 0 12,0 0-15,0 10-16,2 17 0,5 12 5,-5 6-1,0 3-4,0-4 0,-2-2-1,0-6-7,0-8-55,0-24-27,0-4-44</inkml:trace>
  <inkml:trace contextRef="#ctx0" brushRef="#br0" timeOffset="19617.5604">18849 8073 310,'23'2'95,"-23"-2"-78,0 0-12,0 0 2,-16-2-7,-11-13-31,2 2-4,10-3 31,13-5-3,2-4-3,0-4 7,4 6 0,19 5 2,-4 9 1,6 9-2,0 0-1,-5 7-5,-3 17-4,-5 3-10,-5 4 22,-7-1 5,0-4-5,0-4-1,0-20-72</inkml:trace>
  <inkml:trace contextRef="#ctx0" brushRef="#br0" timeOffset="19887.834">19360 8065 45,'15'0'351,"-15"0"-326,0 0-22,-6 0 0,-19 0 2,3-1-10,2-16 3,6-1-11,8-4 5,1-6 3,5 2 3,0 0-2,11 3 8,12 7 0,1 5-4,12 2 0,-5 9-2,-2 0-22,-2 10-34,-25 2-12,-2 1-78</inkml:trace>
  <inkml:trace contextRef="#ctx0" brushRef="#br0" timeOffset="20208.9398">19661 8089 318,'9'10'16,"-9"-10"-11,0 0 34,0 0 21,-13 0-48,-12 0-12,7-4-6,3-8 6,5-5 0,10-6-2,0-9-2,12-5-3,19 3 7,2 8 6,5 7-4,4 5-2,-11 10 0,-4 4 0,-2 0-6,-11 5 2,-8 20 0,1 3 2,-5 2 4,-2 2 0,0-6-2,0 0-3,-15-4-8,1-18-95,-6-4-90</inkml:trace>
  <inkml:trace contextRef="#ctx0" brushRef="#br0" timeOffset="21738.8936">10459 9767 184,'13'-14'74,"-13"13"-25,0 1 9,0-3-9,0 3 6,0 0-4,0 0-23,0 0 4,0 0-12,0 0-17,0 11-3,0 39 5,-16 23-5,-3 16 9,3 1-5,11-8-4,5-14 0,14-13-3,22-20 0,12-21-18,10-14-20,14-23 11,1-39-45,-44 20-34,-13-3-117</inkml:trace>
  <inkml:trace contextRef="#ctx0" brushRef="#br0" timeOffset="21919.9752">10715 9378 421,'-4'-24'80,"2"24"-80,2 0 4,0 0-12,0 0 3,0 4-83,0 8-69</inkml:trace>
  <inkml:trace contextRef="#ctx0" brushRef="#br0" timeOffset="22138.3234">11033 10011 396,'39'21'76,"-22"-21"-68,17 0-6,4 0 15,13-8-4,3-19 3,6-2-15,-2-3-1,-9 0-1,-20 4-72,-29 20-16,0 4-98</inkml:trace>
  <inkml:trace contextRef="#ctx0" brushRef="#br0" timeOffset="22280.2426">11145 9779 215,'-27'-14'140,"27"9"-86,0-2-36,0 6-6,34-4-11,11 0 3,13 3-4,4-3-1,-37 3-61,-6-2-92</inkml:trace>
  <inkml:trace contextRef="#ctx0" brushRef="#br0" timeOffset="22574.7774">11948 9370 208,'20'-10'161,"-20"10"-101,0 0-29,2 0 9,0 0-1,3 12-39,6 30 0,2 25 19,-3 13-13,-4 8 10,-4-6-13,-2-15 1,0-9-3,2-14-1,3-8-1,-3-10-27,-2-26-121,0 0-165</inkml:trace>
  <inkml:trace contextRef="#ctx0" brushRef="#br0" timeOffset="23500.0637">13392 9508 295,'18'-53'81,"-18"42"-1,0 7-27,0 4-19,0 0 12,0 0-21,0 0-17,0 34-8,-2 43-2,-20 25 2,-14 19 16,5 3-12,4-14-4,15-10 0,12-18-17,0-21 9,37-27-27,25-26 7,23-8-5,15-35-28,14-27 4,-12-12-14,-17 0 14,-27 11 33,-31 10 17,-27 16 7,0 14 15,-31 9 4,-23 10 28,-18 4-7,-14 0-5,-15 0 13,-10 14-27,8-4 9,16 0-9,27-6-19,24-4-4,36 0-36,5 0-86,30 0-54</inkml:trace>
  <inkml:trace contextRef="#ctx0" brushRef="#br0" timeOffset="23794.8077">14038 10050 423,'39'39'14,"-39"-24"5,0-2-8,0-10-9,-12-3 36,-17 0-25,-2 0-12,0-19-2,7-8-7,12-9 0,12-8 5,0-2 3,27 5 0,15 12 0,3 12 0,9 14-6,-3 3 4,-6 0 0,-10 25 0,-6 10-7,-16 0 9,-3 4-1,-10 1-4,0 0 1,-23-6-42,10-25-54,4-9-87</inkml:trace>
  <inkml:trace contextRef="#ctx0" brushRef="#br0" timeOffset="24425.3752">15178 9619 242,'2'-30'81,"-2"22"-29,2 5-9,-2-2 18,0 5-18,0 0-6,0 0-18,0 0-17,0 0-2,0 30 1,2 16-1,8 14 27,-6 10-23,5-2 4,-3 1-8,6-5 4,1-6-3,-4-6-1,5-10-2,-6-8-7,3-6-43,5-7-52,-14-21-27,7 0-160</inkml:trace>
  <inkml:trace contextRef="#ctx0" brushRef="#br0" timeOffset="24686.4576">15682 10186 28,'36'-1'323,"-36"1"-280,0 0-40,0-4 20,0-4 21,-5-5-41,-13-3 0,-2-1 1,2-6-4,7-3 0,6 0-5,5 0 5,0 4-3,12 3 8,17 8-10,0 9 2,2 2-1,3 2-3,-11 26-15,2 4 7,-9 6 4,-3-6-7,1-1-19,-14-26-35,2-5-31</inkml:trace>
  <inkml:trace contextRef="#ctx0" brushRef="#br0" timeOffset="25220.0794">16137 10212 291,'17'12'78,"-17"-7"-48,0 1 10,-4-5 43,-21 2-63,0-3-14,8 0-4,3 0-2,12-17-8,2-15-14,0-9 10,0-7 6,23 2 8,6 7-2,2 11 0,0 12-5,-2 14 5,-4 2-7,-6 6-12,-1 29-9,-7 6-11,1 3 14,-1-4-10,5-14-40,11-12 20,4-14-29,4 0 25,5-3 8,-11-16 51,-2 7 46,-12 5 18,-5 4 21,-10 3-9,0 0 3,0 0-19,0 0-21,-8 0-27,-11 4 1,-6 4-6,5-3-4,5-5 1,6 0 0,-1 0-4,10 0 14,0-18-13,0-12 3,0-7 2,27-3-6,9 6 1,-3 9-1,-4 11-1,-4 14-3,-9 0 0,-3 17-7,-9 19 0,-2 8-20,-2 0 29,0-4-21,10-13-12,-10-26-30,4-1-62</inkml:trace>
  <inkml:trace contextRef="#ctx0" brushRef="#br0" timeOffset="25781.9956">17246 10089 180,'0'0'229,"0"0"-224,0 12-3,0 7 5,0-1 6,0-4 11,-4-2-16,-7-5-8,4-3 12,0-4-10,7 0 2,0 0 7,0 0 0,0-9 4,7-5-13,7 0 3,3 4-4,1 6-1,5 4-30,-21 0-110,-2 0-209</inkml:trace>
  <inkml:trace contextRef="#ctx0" brushRef="#br0" timeOffset="26060.3185">17315 9691 282,'10'-28'86,"-8"22"-53,0 0-15,0 0 32,7 0 3,-3-4-42,15-2-9,-1 0 0,5-3-1,-6 8-1,0 2 0,-11 5 1,1 0-4,-7 17-3,-2 21-45,0-15-57,-17-4-235</inkml:trace>
  <inkml:trace contextRef="#ctx0" brushRef="#br0" timeOffset="28071.2065">8981 8205 206,'62'-34'0,"-33"14"2,-4 2 3,-8 4 13,-7 5 38,-6 2 20,-4 3-40,2 4-6,-2 0-16,0 0-13,0 0 7,0 0-8,0 0-2,-6 0 0,-33 25-1,-11 14 3,-13 9 1,3 8 3,4 2-3,19 0-1,8-5 0,8-7 1,7-6 0,14-5 3,0-3-4,16-6-8,36-3 5,17-4 6,16-8 3,10-6 1,-1-5-7,-16 0 0,-21 0-40,-49 0-44,-8 0-34</inkml:trace>
  <inkml:trace contextRef="#ctx0" brushRef="#br0" timeOffset="28279.0854">9511 8640 165,'54'0'231,"-7"0"-229,13 0 4,-2-9 1,-9-2 5,-16 6-6,-15-2-6,-7 5 9,-11-3-9,0-6 0,-13 10-67,-20-8-228</inkml:trace>
  <inkml:trace contextRef="#ctx0" brushRef="#br0" timeOffset="28422.0048">9434 8465 346,'10'-12'48,"61"0"-39,19-2-9,-1 5 7,-11 1-6,-11 4 2,-24 0-6,-43 4-39,0 0-143</inkml:trace>
  <inkml:trace contextRef="#ctx0" brushRef="#br0" timeOffset="30866.6057">10487 8543 76,'14'15'27,"-7"-11"12,-5 3 0,0-4 8,-2 3 6,0 0-1,0 0-8,0 7-22,0 4-10,-9 10-7,-13 1-5,-14-5-9,-6-4-35,-1-17-8,10-2 2,8-12 16,12-29-2,13-7 10,0-6 13,21 1 13,14 0 23,7 11-2,10 7 1,-1 8 3,4 10-8,3 8-8,-4 6-4,-9 3 14,-9 0-3,-17 8-4,-7 13 13,-12 7-24,0 6 3,-23 8 16,-12 2-1,-15 0-6,4-4-12,26-30-1,5-10-145</inkml:trace>
  <inkml:trace contextRef="#ctx0" brushRef="#br0" timeOffset="31565.3733">9313 12163 162,'60'-62'25,"-42"36"5,-9 6 23,-9 4 1,0 4 10,0 2-14,0 1-6,0 4 2,-22 5-33,-20 0-12,-26 32 2,-16 29-1,-15 19 0,4 11-2,12 8 0,18-5-2,23-9 2,20-20 0,22-16-1,0-17-7,31-16 4,31-14 0,23-2 4,23-32-2,14-23-8,12-8-38,-3-2-21,-88 38-40,-14 8-76</inkml:trace>
  <inkml:trace contextRef="#ctx0" brushRef="#br0" timeOffset="31797.6182">9999 12354 372,'50'-6'52,"-1"-8"-36,22-2 21,12-6-9,6-4-28,-2 3 7,-16 4-7,-19 5-1,-29 6 0,-15 0-47,-8-3-1,-12 10-60,-17-8-143</inkml:trace>
  <inkml:trace contextRef="#ctx0" brushRef="#br0" timeOffset="32010.0276">10218 12015 222,'-2'-4'99,"2"4"-85,0 0-3,13 14 46,-2 27-10,-9 21 0,-2 19-7,0 18-25,-2 9 4,-13-3-17,1-13-1,10-20-1,4-28-3,0-24-30,29-20-48,-11-6-40,-1-23-90</inkml:trace>
  <inkml:trace contextRef="#ctx0" brushRef="#br0" timeOffset="32324.167">10831 12230 343,'-14'0'75,"14"0"-26,0 0-15,0 0 22,0 0-34,14 0-19,13 0 9,4 0-11,7-4 1,-5-4-2,5-2 0,3-7-16,1-4-28,5-9-23,-3-2 8,-6-5-27,-31 25-35</inkml:trace>
  <inkml:trace contextRef="#ctx0" brushRef="#br0" timeOffset="32542.4139">10773 12008 349,'-14'0'96,"14"0"-85,29 0 7,21-3 37,10-11-27,7 4-22,-3-2-1,1 2-10,-47 6-36,-12 0-141</inkml:trace>
  <inkml:trace contextRef="#ctx0" brushRef="#br0" timeOffset="36028.6507">11886 12240 295,'19'18'71,"-12"-18"-40,0 0-24,13-8 51,2-24-12,7-14-39,0-14 3,-6-6-10,-17 1-4,-6 7 4,-2 14-7,-29 16 7,-7 14-3,0 14 0,-11 0 2,2 40 1,-7 18 0,-1 10 1,10 4 2,3-1-3,13-5 5,9-11-4,11-8 7,5-13-8,4-10-3,0-8 0,19-9-6,24-7-1,13-9-5,1-26 15,9-6 3,-11 1-2,-15 8-1,-11 15 2,-11 5 2,-12 12-3,-3 0-1,4 0 7,-1 23-7,7 11 10,3 0-2,-1 0-3,8-8-2,-3-10-6,3-9-13,-2-7-55,-9 0-62,-3-20-64</inkml:trace>
  <inkml:trace contextRef="#ctx0" brushRef="#br0" timeOffset="36478.7545">12661 11686 271,'42'-39'92,"-37"34"-62,4 3 20,-7 0 22,-2 2-21,0 0-16,0 0-33,-6 0 5,-32 6-7,-20 26-9,-14 10 8,-1 8-14,6 1-9,9-13 13,15-8-19,22-12 21,13-8 9,8-4-11,0 0-13,29 4 15,8 0 9,-2 2 3,1 2 0,-12 2-3,-4 5 1,-13 0 4,-7 9 23,0 10-10,-5 10 2,-26 8-6,-5 6-14,-1 2 2,3-13 4,18-9-2,12-12-2,4-10-1,0-4-1,20-4 0,9-6 2,13-5 3,12-3-5,6 0 1,-2-7 2,0-11-3,-2-3-38,-14-4-25,-31 13-40,-6-4-90</inkml:trace>
  <inkml:trace contextRef="#ctx0" brushRef="#br0" timeOffset="36707.922">12991 12008 313,'15'-17'102,"-15"17"-69,0 0-22,0 8 50,0 32-26,-13 21-1,-5 9-6,3-5-25,4-10-1,11-19-2,0-14-4,7-12 3,24-10-17,4-2-25,13-29-10,-9-12-46,-28 17-43,-4 2-62</inkml:trace>
  <inkml:trace contextRef="#ctx0" brushRef="#br0" timeOffset="36862.1482">13045 11638 347,'-10'-32'85,"10"30"-45,0 2-13,0 0-26,0 0-1,0 0-49,0 2-41,0 6-81</inkml:trace>
  <inkml:trace contextRef="#ctx0" brushRef="#br0" timeOffset="37266.7236">13045 11638 56,'140'-66'365,"-138"62"-321,5 2-29,13 0 2,15 2 15,23-4-18,27-1-13,13-4 4,1-3-5,-10 0 0,-9 4-1,-24 5 1,-19 3-2,-14 0 2,-19 0-5,-4 27 3,-13 29 4,-28 26 15,-5 22-4,-3 11-10,9-2 18,13-9-7,16-16-14,11-15 9,0-14-9,13-11 0,12-14-1,-7-12 5,-7-10-1,-7-5-3,-4-5 0,0 3-5,-22 9-3,-27 2-7,-9 3-19,13-8-40,32-11-30,11 0-95</inkml:trace>
  <inkml:trace contextRef="#ctx0" brushRef="#br0" timeOffset="37538.0578">14318 12272 381,'35'0'28,"-35"0"-25,0 0-3,0 0 20,-18 0-11,-9 0-9,8 0-11,5-6 1,14-10 1,0-4 5,4 2 4,25 2 20,-2 7-5,-4 9 11,-7 0-20,-10 9-3,-6 21-3,0-14-10,0-2-123</inkml:trace>
  <inkml:trace contextRef="#ctx0" brushRef="#br0" timeOffset="38218.6262">15082 11476 282,'11'-14'137,"-11"14"-86,0 6-50,0 34 5,0 20 60,0 20-48,0 11-7,0 4-6,0-4 1,4-11-3,8-3-3,-3-9 0,-3-9 1,-4-8 0,3-18-1,-5-12 0,0-10-3,0-11-3,0 0-15,0 0 9,0-27-20,0-13-11,22-14 27,21-10 11,8-3-1,5 13 6,-3 14 0,1 14 1,-1 12 3,-4 12-3,3 2 15,-6 0-5,-3 22-1,-10 7 3,-8 0-1,-12 5-4,-13 4 10,-11 6-10,-47 3 7,-22-1-4,-25-2-9,0-9-2,5-8-2,15-8-9,25-14-15,22-5-35,30 0 23,8-30-18,10 9-95,30-8-11</inkml:trace>
  <inkml:trace contextRef="#ctx0" brushRef="#br0" timeOffset="38865.2581">16544 11405 3,'25'-7'315,"-25"7"-273,0 0-25,0 0 35,0 0 14,0 0-26,0 0-36,0 0 1,-27 16 4,-8 9-9,-17 4 6,-2-3-4,8-2 1,3-8-6,14-7 3,14-2-11,11-2 9,2-5-26,2 5-3,0-1 2,0 1 7,2 6 21,13-1-3,3 1 4,-1 2 8,4 3-8,-13 6 17,4 6 9,-12 13-10,0 11 16,-14 12-15,-26 8-9,-11 12 11,-7 6-14,5-3 8,10-10-9,24-10-2,9-10 18,10-12-20,0-8 3,16-10-5,24-8 8,9-10-6,14-9 0,1 0 7,5-7-17,-2-15 8,-11-4-14,-9-3-8,-14 0-39,-31 14-34,-2 1-65</inkml:trace>
  <inkml:trace contextRef="#ctx0" brushRef="#br0" timeOffset="39149.093">17039 11780 247,'31'-37'86,"-21"27"-70,-6 6-11,-4 4 66,0 0-6,0 10-32,-14 36-25,-17 18 17,-7 12 4,7-2-11,2 0-2,16-4 5,6-9-18,7-9 4,0-15-7,0-12-3,3-9-1,14-13-23,8-3-23,-12-12-17,1-17-93</inkml:trace>
  <inkml:trace contextRef="#ctx0" brushRef="#br0" timeOffset="39295.0138">17124 11343 229,'2'-18'0,"12"18"-77</inkml:trace>
  <inkml:trace contextRef="#ctx0" brushRef="#br0" timeOffset="39794.7251">17325 11307 372,'0'8'14,"17"-5"-14,24-3-29,3 0 29,12 0-2,11-3 4,11-11-2,9-3 4,9 0-4,-9 5 2,-12 4 1,-15 7 0,-18 1 3,-15 0 4,-13 19-8,-14 21 5,0 15 21,-29 21-13,-20 22 14,-9 16 0,-5 9 5,13-3-11,9-10-22,16-11 10,21-13-9,4-8 2,2-14-6,27-7 2,4-12-5,4-7-19,-6-5-5,-4-12 27,-12-5 2,-4-2-7,-9 0 6,-2 4-4,0 5 5,-17 4 9,-23 4-6,-12-1 11,1-4-12,-3-4-2,1-4-6,35-18-89,5 0-86</inkml:trace>
  <inkml:trace contextRef="#ctx0" brushRef="#br0" timeOffset="63298.1703">14491 9290 193,'-11'6'26,"11"-4"-25,0 0-1,-4 5-1,-5 5 1,0 5 1,-9 10 8,0 4-7,1 3 8,-8 3-8,3 4 2,-10 10 7,-7 19-9,-22 32 10,-19 50 9,-36 36-12,-22 45 4,-16 22-10,3 2-2,1-4-1,20-24-1,15-11-19,14-18 19,10-3 2,-3 0-1,-6-9 0,-5-5 0,3-17-1,4-14-8,9-13 9,10-17-2,15-9 4,10-9-4,12-10 2,11-13-3,6-16 2,8-14-4,5-17 5,6-10 0,1-8 1,3-6 0,2-9-1,0 2-2,0-3-8,0 0-54,2-13-42</inkml:trace>
  <inkml:trace contextRef="#ctx0" brushRef="#br0" timeOffset="63876.839">12541 9668 84,'-9'-23'32,"9"19"-6,0 2-9,0-1 11,0 3-8,0 0-6,0 0 7,0 0-9,0 27-1,0 21 14,15 27-15,16 27-3,23 28 5,17 20-5,18 15 2,17 5-8,14 3 1,13 15 3,19 9-5,6 2 5,10 6-5,-6-10 1,-3-12-2,-15-9 1,-19-21-20,-22-21-20,-18-20 14,-16-22 26,-9-18 0,-4-15 0,-10-15 0,4-14 0,-6-12-3,1-9 3,-1-7-12,-1 0 12,-1 0 0,-7 0 1,6 0-1,-10-5 0,-5 3-2,-5 0-4,-21 0-30,0-1-65</inkml:trace>
  <inkml:trace contextRef="#ctx0" brushRef="#br0" timeOffset="64860.2768">17811 10955 241,'-16'3'21,"16"-3"14,0 0-35,0 0-11,27 0 9,12-8 2,22-14 31,4-6-12,8-1 2,-2-6 5,-1 4-13,-3-4-10,8-3-3,10-5-11,2-3-2,-2 0-36,-12 4 9,-13 6 7,-15 10-24,-45 23-11,0 3-47</inkml:trace>
  <inkml:trace contextRef="#ctx0" brushRef="#br0" timeOffset="65127.1236">17790 10672 100,'-35'2'101,"35"-2"-75,0-17-21,6-12 6,23-3 34,9-7-6,14 6-17,8-1-13,4 8 8,7 3-15,12 3-3,11 4 1,7-3-10,-66 16-17,5-3-81</inkml:trace>
  <inkml:trace contextRef="#ctx0" brushRef="#br0" timeOffset="65467.9293">19072 9985 431,'31'-9'57,"-19"9"-57,1 0-1,5 0-30,11 12 31,13 11 0,14 0-8,15 0-2,16-4-16,15-9-6,10-6 8,-2-4 2,-23 4 20,-25 6 0,-31 13 2,-20 6 0,-11 18 3,-4 15 3,-36 16 24,-18 16-26,-12 8 22,-1-1-5,9-11-16,12-15 3,17-22-8,8-17-26,25-36-17,0 0-169</inkml:trace>
  <inkml:trace contextRef="#ctx0" brushRef="#br0" timeOffset="66414.3879">21609 9027 245,'13'0'43,"-13"0"-43,0 26 5,0 17 12,0 17 17,-2 10-8,-2 11-4,-3-2-18,7 0 2,0-9-6,0-6 5,0-14-4,0-8-1,0-10-2,0-13-5,7-9-37,-3-10-5,-2 0 8,8-26 20,-2-18 3,5-14 6,12-7 12,2-1 12,4 1 8,2 5-2,3 8 0,-1 6-9,2 6 7,-4 6-3,5 6-7,-5 4 6,5 6-8,-7 7 5,-11 11-5,1 0-3,-17 27-1,-4 31-2,-2 24 2,-36 17 18,-7 3-17,1-7-2,13-22-10,15-15-48,9-18 42,7-40-36,0 0-75</inkml:trace>
  <inkml:trace contextRef="#ctx0" brushRef="#br0" timeOffset="66925.0955">22521 9319 240,'27'-21'88,"-25"21"-72,-2 0-7,0 0 6,0 14-3,0 28 9,0 20-2,0 19-1,0 9 0,0 3-10,0-1 4,0-10-10,0-12 0,0-12 3,0-14-5,0-15-22,-7-15-15,0-14-2,-2 0 37,3-33 1,-3-25-40,9-20 36,0-11-1,2-5 6,25-1 14,9 2-7,6 4 3,5 5-3,9 9-7,6 6 11,9 7-6,10 6 2,1 10-4,-6 9-1,-5 16-2,-17 9 0,-19 10 0,-8 2 0,-14 0 0,-13 31-2,0 23 2,-22 25 0,-29 19 22,-20 8-11,-3-4-10,7-16 10,9-17-10,14-21-1,7-15-1,6-12-36,29-21-3,0 0-79</inkml:trace>
  <inkml:trace contextRef="#ctx0" brushRef="#br0" timeOffset="67257.0265">23323 9544 96,'29'17'180,"-29"-14"-143,0 4 13,0 0-8,-11-2-21,-11 1-4,-7-5-17,2-1-1,5 0-25,15-7-2,7-12 18,0-6-5,2 3 13,25 2 2,4 8 2,2 3 4,4 9-6,-6 0 5,-12 3 1,-3 17 1,-9 4 0,-7 8-7,-11 3-1,-30 2-1,22-25-32,-8-6-95</inkml:trace>
  <inkml:trace contextRef="#ctx0" brushRef="#br0" timeOffset="70568.6132">24208 8851 264,'-20'-37'46,"16"24"-6,2 5 1,0 6-1,-4 0 8,6 2-24,0 0-22,0 0-2,0 8-9,0 38 2,-2 29 7,-2 24 6,-5 12 6,-5 1-12,-3-8 1,-1-12 0,-11-8 2,0-14-3,-13-4 0,0-11 6,-5-6-5,-7-11-1,12-11-15,-1-6 14,3-11-17,5-10 11,-5 0 1,9-10 5,4-22 1,13-15 0,12-3-3,2-2 1,2 0 4,31 3 0,10 10 5,8 8-1,7 8-12,2 7 6,2 5-4,-1 11-26,-14 0-11,-14 2-33,-33 10 4,0 4-30</inkml:trace>
  <inkml:trace contextRef="#ctx0" brushRef="#br0" timeOffset="70884.5804">24442 9697 275,'18'12'12,"-18"-4"3,0 4 32,-14 2-11,-7 0-14,-8-4-20,0-3 5,2-7-2,0 0-3,9-13 4,16-15-6,2-11 0,0 1-2,29-5 2,14 3-2,5 14 2,8 8-7,0 12 2,-12 6 5,-5 0 0,-18 16-2,-9 14-12,-12 4 14,0-1-1,-16-1-7,-7-20-50,8-10-61</inkml:trace>
  <inkml:trace contextRef="#ctx0" brushRef="#br0" timeOffset="71169.9352">24973 9013 219,'53'-66'49,"-46"63"2,0 3-14,-7 0-9,0 0-8,0 46-19,0 25 14,-9 30 7,-18 23 17,-2 4-38,5-7 3,1-13 0,19-20 1,-1-16-5,5-14 0,0-17 0,0-19 0,0-14-28,0-8-13,0-8 17,7-35-8,-1-23-74,2 26-10,-8 0-7</inkml:trace>
  <inkml:trace contextRef="#ctx0" brushRef="#br0" timeOffset="71312.6609">24857 9390 175,'-16'-50'82,"16"44"-29,0 2 24,0 2-40,18-2-28,26-1 15,22-2-10,18 2 2,1 0-16,-9 1-7,-9 2-23,-57 2-38,-3-3-107</inkml:trace>
  <inkml:trace contextRef="#ctx0" brushRef="#br0" timeOffset="71577.6692">25746 8872 433,'25'-32'33,"-25"32"-25,0 0 8,0 29-10,-36 39 7,-26 36-8,-25 31 13,-11 8-17,9-14 6,21-13-7,28-21 0,25-11 25,15-8-4,0-9-8,27-9-13,22-20 3,9-16-9,15-20 5,14-2-33,14-24-21,-1-12-46,-69 12-40</inkml:trace>
  <inkml:trace contextRef="#ctx0" brushRef="#br0" timeOffset="75488.2267">26335 9633 190,'15'-16'63,"-6"2"-37,3-2 18,-4-2-12,1 0 11,3 2 1,-8 1-14,5 1-15,-3-2 18,4 2-15,-6-4-6,5-4-1,-7-3-9,-2-5 0,0 0-2,0 3-4,-2 3 0,-21 6-5,-4 4 9,-6 10-5,-7 4 8,-9 0-5,-6 29 2,-1 14 0,4 9-6,13 3 6,12-4-1,6-4 1,19-7-6,2-6 5,2-8-6,34-4-14,7-10-15,15-10-1,11-2-4,4-4-11,-1-24 1,-3-7 20,-18 3 28,-11-2 3,-13 8 28,-14 9-1,-9 6-20,-4 7 24,0 3 9,0 1-17,0 0-19,0 1-1,-2 24 3,0 7-4,2 0 1,0-2-3,4-4-2,33-8-37,-20-18-75,1 0-92</inkml:trace>
  <inkml:trace contextRef="#ctx0" brushRef="#br0" timeOffset="75797.0528">27106 9571 332,'-18'7'33,"-4"-7"-33,0 3-2,1-3-29,13 0 30,-1-6-38,9-14 1,0-3-6,17-1 44,17 5 5,4 2 28,-4 12-22,-5 5 12,-14 0 5,-1 14-23,-10 22 1,-4 8 3,0 10 12,-4 6-2,-27 5 0,-12 2-3,-4 4-2,2-8-13,-1-7-1,-1-13-5,34-43-85,-1 0-68</inkml:trace>
  <inkml:trace contextRef="#ctx0" brushRef="#br0" timeOffset="76289.7686">27572 9078 198,'72'-72'127,"-55"47"-70,1 9-31,-5 8-18,-3 4 23,-8 4-25,2 0-6,3 23-3,-7 40-8,0 29 11,0 24 0,-27 4 10,-2-8-1,-2-13-8,4-14-1,12-17 3,-10-13-1,7-13-4,3-16-9,-8-15-42,8-11 31,3 0 2,8-30-39,4-19 27,4-18 32,39-11 33,15-6-26,11 3 6,0 18 2,-5 18 21,-8 17-29,-2 16-1,0 12-6,-6 0 10,4 2 1,-10 22-8,-11 7 4,-11 5-7,-11 1 2,-9 6-4,-11 0 2,-36 2 0,-20-1 7,-10-6 3,-8-6-7,11-9-3,11-7-30,30-9-33,33-7-29,0 0-129</inkml:trace>
  <inkml:trace contextRef="#ctx0" brushRef="#br0" timeOffset="76659.5603">28769 8860 261,'49'-45'110,"-45"37"-84,-1 8 6,-3 0-23,0 7-2,0 26-7,0 21 0,0 12 1,-5 3 3,-6-9 12,5-8-15,-1-4 11,7-6 4,0 2-5,0 0-2,0 4-5,0 9-1,0 9 3,-18 10-3,-13 14-2,-21 10-1,2 5 1,-6-5 5,4-16-2,17-21-1,-3-22 3,9-15-6,2-14-5,2-10-22,1-2-19,17-3-56,3-17-117</inkml:trace>
  <inkml:trace contextRef="#ctx0" brushRef="#br0" timeOffset="77948.8183">26297 10347 167,'-20'0'40,"4"2"-38,-1 2 5,-1 0 6,-3-1 30,6 4-10,3-2-18,4-3 11,6 3-1,2-1-5,0-4 5,0 2-10,0-2-8,4 1-7,23-1 0,8 0 7,15 0-7,1 0 0,4 0 2,-3 0 2,-3 0-8,-7 0 4,-2 0-38,-9 0-16,-23 3-44,-6-1-53</inkml:trace>
  <inkml:trace contextRef="#ctx0" brushRef="#br0" timeOffset="78338.5956">27461 10511 228,'11'4'9,"7"-4"3,8 0-6,15 0 34,5 0-9,10 0-27,4-2 9,2-4 0,-4 1 16,3 0-16,-12 3-10,-7 2-3,-13 0 0,-13 0-60,-16 0-24,-3-2-124</inkml:trace>
  <inkml:trace contextRef="#ctx0" brushRef="#br0" timeOffset="91209.7699">7521 10786 132,'2'2'61,"-2"-2"-34,0 0-2,2 0 2,-2 0-7,0 0-2,5 0-18,-3 0 2,0 0-7,2 0 8,8 0-3,1 0 2,5 0 0,9 0-1,2 0-1,11 0 1,4 0-2,8 0 2,6 0 1,6 0 4,5 0-6,5 0 4,1 0-4,15 0 2,5-4-2,6-4 0,4 0 0,2 0 0,-5 0 2,-2 3-2,1-4 0,-5 3 0,0-4-2,-3-2 5,7-2 8,-6 0-2,-14 0-7,-9 6-1,-10 2-1,-14 4 0,-12-2 0,-8 1 0,-2 1 0,-14 1 0,-5 1 3,-4 0-3,-2 0 0,0 0 0,0 0 4,0 0-4,0 0 0,0 0-2,0 0-23,-2 0-47,-4 0-81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14:30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15178 8719 387,'0'-19'27,"0"8"-7,0 3-5,0 2 21,0 2 20,0 1-20,0 1-1,0 2-11,0 0-9,-9 0 8,-26 0-20,-37 16-2,-30 31-1,-19 18-1,5 20 0,10 14 1,9 5 0,15-2-4,22-8 4,19-12 0,24-10-1,17-5-1,15-2 0,47-10 2,37-13-1,37-21-4,28-21-2,24-25-46,-108-15-44,-13-4-82</inkml:trace>
  <inkml:trace contextRef="#ctx0" brushRef="#br0" timeOffset="566.0696">15826 8883 318,'-15'16'116,"15"-14"-88,0 10-24,0 14 9,0 27-6,15 28 43,1 26-25,-5 6-15,-7 0 9,-4-13-15,0-16-4,-8-17 0,-17-15-7,0-19-16,4-15-29,-6-18-9,0 0 28,11-39 14,5-33 19,11-28-3,0-31 6,40-19 10,7-8 4,16 9 0,-1 16 7,-2 27-23,-4 22 0,-10 22 1,-3 14 2,-3 14-1,3 12-2,-5 12-1,-5 10 3,-2 0-1,-4 16-2,-14 30 4,-13 24-3,0 25 25,-48 21 4,-33 14-16,-17 3-5,-3-12-9,24-28-3,23-31-18,37-32-24,17-30-46,19-4-64,17-30-71</inkml:trace>
  <inkml:trace contextRef="#ctx0" brushRef="#br0" timeOffset="906.6978">16758 8787 447,'38'-8'53,"-38"8"-36,-33 37-5,-32 42 6,-10 32-4,-8 14-12,14-4-2,22-20 0,22-31 3,25-26-8,0-22 5,56-22-14,31-22-13,29-48 13,18-29 8,-2-23-12,-15-13 5,-14 7-3,-21 22-18,-30 39 34,-28 38 7,-15 21 8,-9 8 18,-11 23 6,-34 42-39,-10 25 15,-3 10 18,23-10-27,23-13-4,12-15 0,18-11-4,36-12 2,-23-39-113,-3 0-246</inkml:trace>
  <inkml:trace contextRef="#ctx0" brushRef="#br0" timeOffset="1491.5825">18318 9386 215,'25'-12'207,"-25"12"-162,0 0-29,0 0-10,-13 0 11,-20 0-17,-6 0 3,-1 0-3,7 0 0,8-4 0,17-18-2,8-7-8,0-4-10,20 3 5,22 2 3,0 12 10,-3 7-1,-8 9-1,-14 7 2,-7 39-8,-10 22 10,-12 22 21,-44 16-11,-15 7 8,-2-13-17,15-23 3,17-29-4,39-30-31,2-18-40,20-34-104</inkml:trace>
  <inkml:trace contextRef="#ctx0" brushRef="#br0" timeOffset="1882.0282">19674 8552 470,'67'-44'53,"-67"44"-33,-29 14-14,-40 42-2,-43 42 9,-42 51-13,-21 37 1,-17 18 1,15-6 3,50-42-5,50-43 0,54-42 0,23-33-5,76-23 1,40-15 4,31-39-13,25-31-13,-5-17 14,-16-6 10,-24 4 0,-30 15 1,-39 13 0,-30 17 1,-28 9 0,0 10-5,-15 12 5,-14 9 15,-2 4-14,6 0 17,12 0-14,9 0 0,4 0-4,0 0 0,31-12 0,27-6-11,17-5-13,8 1-36,-56 17-22,-12-2-118</inkml:trace>
  <inkml:trace contextRef="#ctx0" brushRef="#br0" timeOffset="2383.4446">20590 8640 377,'29'-16'114,"-29"16"-112,0 52 2,-19 37-4,-29 35 17,-14 19 4,-7 7-19,5-13 1,6-25-3,15-25 5,16-22-5,5-21 0,6-18 0,10-14 1,-3-12-1,9-12-5,0-44-3,0-30-23,40-35 18,20-29 10,25-26 3,24-16-6,2-4 6,10 19-1,-15 42-2,-9 43 1,-15 35 0,-10 31 1,-12 16 1,-7 10 1,-6 0-1,-7 36-2,-22 37 1,-18 31 1,-16 24 26,-70 18-1,-44 3-13,-26-15-7,0-23-5,29-35-27,51-35-19,45-36-25,31-13-38</inkml:trace>
  <inkml:trace contextRef="#ctx0" brushRef="#br0" timeOffset="2743.7244">21830 8358 408,'51'0'38,"-51"14"-33,-33 55 8,-50 36 27,-35 39-10,-42 35-9,-25 12-21,6-16 3,48-36-3,50-48 4,59-38-5,22-27 1,43-26-3,50-5 3,45-53 5,30-26-5,3-20-21,-10-15-5,-7-9 19,-19 0-15,-19 24 17,-35 30 4,-37 41 2,-33 26 24,-11 7 27,-40 29-34,-20 24-8,-9 18 7,15 1-10,23 5 3,20-1-9,11-9-2,7-2-10,11-53-104,-3-12-110</inkml:trace>
  <inkml:trace contextRef="#ctx0" brushRef="#br0" timeOffset="3732.596">18000 11078 424,'42'-35'32,"-42"31"4,-42 4-36,-20 0 0,-32 34 0,-22 15 0,-13 11 3,-5 11 1,9-1-4,23-7 0,28-13 10,36-15-6,27-14-4,11-9 0,40-6-1,45-6 1,31 0 2,31-8 4,9-9 8,-16 8-11,-26 9 16,-40 0-5,-36 9-9,-38 40 6,-27 30 0,-60 26 7,-38 17-6,-11-3-9,4-21-3,28-24 0,28-25 4,36-25-10,22-22 6,18-7-34,20-30-49,26-17-184</inkml:trace>
  <inkml:trace contextRef="#ctx0" brushRef="#br0" timeOffset="4108.3804">18959 11090 501,'96'-19'47,"-90"26"-39,1 58-1,-7 38 45,-9 39-15,-34 36-28,-14 14 0,57-192-9,-112 347 0,92-226-2,20-35-20,6-35-3,50-34-15,31-17-19,25-24-11,15-30-16,-9-1 18,-22 4 60,-40 15 8,-34 14 71,-22 13 7,0 9 5,-47 0-33,-28 17-28,-22 14-2,-7 6 6,-2-1-15,106-36 2,-168 50-13,99-45 0,15-5 0,25 0-28,18-39-21,11-21-21,53-27-59,38-31 3,-23 58 2</inkml:trace>
  <inkml:trace contextRef="#ctx0" brushRef="#br0" timeOffset="4242.3046">19748 11168 209,'127'-138'125,"-127"112"-39,-47 12-1,-76 3-54,-55 8-25,-47 3-4,-9 0 10,24 17-3,50 22 13,39 19-22,117-29-43,4-5-272</inkml:trace>
  <inkml:trace contextRef="#ctx0" brushRef="#br0" timeOffset="5008.8653">20517 11927 298,'-25'3'44,"10"-3"-26,8 0 15,-2 0 26,-2 0-15,9-3-8,2-11-18,0-12-7,29-21-4,26-18-7,15-21-1,9-11 0,11 2-4,-12 8 5,-7 19 0,-15 22 0,-16 15 4,-18 19-4,-11 12 1,-11 4-1,0 50 4,-11 25 4,-22 19 3,2 0-11,-5-12 5,14-19-5,7-23 0,3-18 0,5-14 5,5-10-5,2-2 0,0-34-1,29-38-7,27-31-20,24-14 21,9 1 2,0 16 7,-8 26-2,-23 26 0,-18 28 1,-20 20 1,-9 3-2,-11 46 0,0 29 16,-27 18-4,-13 15 1,7-5-13,6-12 3,11-17-2,7-25-1,9-20-4,7-22-28,40-10-50,-20-10-39,4-18-229</inkml:trace>
  <inkml:trace contextRef="#ctx0" brushRef="#br0" timeOffset="5644.5022">22276 11013 331,'22'-51'33,"-22"44"-13,0 7-19,0 0 10,0 2 27,0 34-9,0 19 20,-3 16-17,-10 11-18,-5 6 7,3 11-6,-12 10 1,-2 2-12,-9-1 2,-5-9-5,-1-22-1,2-18-1,13-21-3,9-22-2,7-18 6,10 0 0,3-52-7,0-36-8,56-41 9,35-33 6,36-23-2,28-7 0,9 13 2,4 21-1,-8 35-4,-18 36 5,-26 33 0,-33 28 1,-25 26-6,-27 1 4,-16 52 1,-15 29 5,-4 28-2,-49 19 14,-19 4-14,-15-2-2,-2-9 12,0-11-12,-3-10 17,8-9-12,2-17-2,-1-21 1,10-16-5,4-18-5,13-8 1,11-12-30,45 0-50,0-15-146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15:4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6832 3035 355,'6'-51'3,"-6"37"37,5 7-9,-5 7 29,0 0-10,0 0-27,0 0-8,0 7-15,9 39-16,6 30 16,14 28 0,0 16 3,-2 1-3,0-7 5,-10-8-8,-3-16 3,-3-20-7,-7-21 6,2-23-28,-6-16 7,2-10 10,0 0 12,2-34 12,5-41-12,11-30-1,14-3-8,3 19 7,11 33 0,-9 34-1,-1 19-4,-5 3 6,2 35 0,-7 29 2,-6 16 20,1 8-4,-8 2-7,-1-7 8,-1-9-17,1-8 6,3-11-7,8-19-71,-17-36-51,6-8-92</inkml:trace>
  <inkml:trace contextRef="#ctx0" brushRef="#br0" timeOffset="320.4583">8225 3633 359,'23'0'32,"-23"0"-32,0 38 0,0 18 6,0 10 17,0-1-10,0-9-10,0-15-3,0-20 0,0-10-23,0-10 1,0-1-1,0 0 9,2-26 10,-2-12-12,0-6 16,2 10 9,0 10 4,0 14-11,3 10-2,-1 0-8,6 0 1,5 2 7,3 12 7,1 0 11,0-2-17,-15-8-1,-4-4-141</inkml:trace>
  <inkml:trace contextRef="#ctx0" brushRef="#br0" timeOffset="1341.3894">8279 3641 302,'4'-26'70,"-4"23"-32,0 3-5,0 0 9,0 0-35,0 0-7,2 19-15,3 30 9,3 17 6,2 16 2,-6 4-1,-4 0 1,0 1-2,0-11 1,0-8-5,0-15 2,0-14-18,-4-15-15,2-14 20,2-10-13,0-3 28,-2-44-2,-4-27-29,6-18 31,0-17 10,0-2 6,10-3 5,23 3-9,16 4-12,7 9 11,6 12-2,8 12-2,-1 6 0,-3 13-7,-8 15 5,-18 16-1,-15 14-3,-19 10 1,2 0-2,-8 25-9,0 36 9,0 33 9,-14 29 4,-24 15 8,-9 4-4,-4-13-7,8-25-10,6-26-14,1-22-29,1-22-10,6-15-1,21-19-64,8-19-28</inkml:trace>
  <inkml:trace contextRef="#ctx0" brushRef="#br0" timeOffset="1599.6938">9050 3921 205,'35'9'80,"-35"-7"-30,0 1-46,0 4 2,-4-1 4,-25-4 6,-2-2-2,4 0-13,5-6 11,15-10-11,5-3 6,2-4 5,0 3-12,31 4-7,2 8 6,12 8-5,-7 0 0,-9 21 2,-13 12-22,-16-20-65,0-1-90</inkml:trace>
  <inkml:trace contextRef="#ctx0" brushRef="#br0" timeOffset="2000.8638">9772 3468 456,'25'-19'32,"-25"19"-32,-4 0 2,-33 32-1,-11 26-1,-4 20-9,17 6 5,14-14-42,21-21-42,12-29 17,41-20 26,19-20 45,7-34 0,2-21 4,-10-11-4,-15-2 11,-21 6 3,-16 21-7,-19 28-7,-5 20 15,-38 13 26,-17 10-27,-15 43 9,-8 21 1,1 18 0,15 10-13,18 6-11,22-9 0,21-5 31,6-12-16,0-14-13,40-15-2,18-24-20,17-26-23,14-16-17,-46-28-36,-1-13-48</inkml:trace>
  <inkml:trace contextRef="#ctx0" brushRef="#br0" timeOffset="2354.9837">10655 3427 297,'69'-50'132,"-69"50"-72,0 0-58,0 0 13,0 14-15,0 42 2,-22 40-2,-21 37 20,-15 19-13,-13 2 0,7-19-7,14-31-54,19-34 2,14-33-20,7-26 27,6-11-1,4-22 21,0-38-52,4-24 77,23-18 0,0-14 8,0-1 1,-7 14 4,-5 27 43,-2 32-8,-13 26 3,0 18-14,8 0-37,-2 21-4,17 28 4,4 19 10,2 7 30,4-1-29,5-2 1,-1-10-12,13-9 0,-2-15-38,4-26-27,-36-12-35,-3-15-83</inkml:trace>
  <inkml:trace contextRef="#ctx0" brushRef="#br0" timeOffset="2780.4338">11205 3449 420,'27'-46'87,"-27"46"-87,9 7-21,5 39 21,1 27 10,3 16 12,-7 17-10,-9 4-2,-2 4-9,-11-5-1,-18-9-1,-6-19-27,-1-23-1,5-23-4,4-21 10,9-14 16,9-28-12,9-46-12,0-42 31,23-37 16,17-23 1,6-4-15,6 24 7,-1 35 14,1 36-22,-4 31 2,2 20-2,-4 12-1,1 10 6,-5 10-6,-1 2 2,-8 0 0,1 24 1,-13 12-1,-7 18-2,-14 21 2,0 17 13,-27 16-8,-20 0-2,-10-6 6,-9-16-11,6-17 0,5-14-1,10-17 1,10-17-18,28-21-69,7-4-57</inkml:trace>
  <inkml:trace contextRef="#ctx0" brushRef="#br0" timeOffset="27695.0569">6667 8666 204,'-14'-35'61,"14"19"1,0 4-23,0 1 9,0 5-2,0 0 5,0 6-11,0 0-24,0 0-10,0 6-6,0 28-4,23 21 4,4 13 3,0 10-1,-8-2-2,-3-4-1,-7-5 1,-5-9 4,-4-12-4,0-9-15,0-14 2,0-9 6,0-10-2,0-4 9,0 0 0,0-36-1,2-28-9,21-16 10,10-7 0,12 3 0,4 16 1,-2 9 1,-7 17-2,-9 17 1,-11 9 1,-2 9 3,-7 7-5,0 0-2,5 18 0,-1 29 4,-1 17 3,-3 17 3,-7 10 0,-4 4-3,0-10-5,0-16-29,7-20-59,-5-49-27,8 0-75</inkml:trace>
  <inkml:trace contextRef="#ctx0" brushRef="#br0" timeOffset="28131.2021">7694 8733 327,'29'0'79,"-17"25"-65,3 33 28,3 17-2,-3 10-6,-3 7-9,-5 4-14,-7-4-3,0-9-6,0-16-2,0-15 0,0-20-26,-5-16-2,3-14-15,-4-2 8,-4-19 27,-1-34-69,-3-27 48,10-29 29,4-24 14,0-14 7,0 5-5,18 10-6,18 21 20,-3 26-23,10 15-2,-1 21 2,2 13-7,-1 9 6,-5 12-6,-5 6 0,-4 9 14,-6 0-10,-3 23 4,-9 32 7,-11 29-4,0 29 5,-23 14-15,-25 1 6,-18-10-7,0-18-31,1-20-27,45-71-30,13-9-68</inkml:trace>
  <inkml:trace contextRef="#ctx0" brushRef="#br0" timeOffset="28382.3339">8575 9108 300,'60'28'88,"-48"-12"-54,-4-4-23,-1-7-11,-7-5-37,0 0 37,-20-7 0,-2-22-14,1 0 0,6-2 9,15 9 5,0 9 0,0 7 2,0 6 1,25 0-3,1 16-4,1 14 4,-23-14-40,-4-2-125</inkml:trace>
  <inkml:trace contextRef="#ctx0" brushRef="#br0" timeOffset="28611.7272">9006 8179 469,'31'-80'74,"-29"76"-38,0 4-36,7 6 0,7 46 2,-3 38 22,-7 50 5,-6 25-20,0 13-8,-13-7-2,7-34-12,6-29-18,0-35-26,13-30-61,3-43-13,3-20-86</inkml:trace>
  <inkml:trace contextRef="#ctx0" brushRef="#br0" timeOffset="28860.0523">9567 9051 268,'14'0'100,"-26"9"-78,-36 13-16,-8-7 1,2-4-5,7-11 1,11 0 5,7-2-5,21-26 8,3-14-11,5-6 0,9-5 0,22 7 1,12 10-1,8 11 0,-2 13-2,-5 12-1,-7 3 1,-20 38-3,-13 17 5,-4 9 4,0 9-4,-6-9-3,-5-50-100,11-14-64</inkml:trace>
  <inkml:trace contextRef="#ctx0" brushRef="#br0" timeOffset="29301.287">10225 8635 324,'35'-20'55,"-30"20"-38,-5 0-16,0-5-1,0-4 15,-5-6-15,-5-2 8,0-2-4,1 1 2,9 2 0,0-1-6,0-2 0,21 4 1,0 3 0,8 3-1,-2 9-1,0 0 1,0 34 21,-7 26-12,0 22 32,-13 19 13,-7 13-26,0 12 0,-14 10-16,-13 5-11,-4-5-1,-4-4 0,-1-16-2,-7-12 0,1-24-10,5-21 5,-1-18-9,-3-20 16,8-14-7,2-7 7,2-2-6,4-30 2,10-19-10,6-7 10,9-7-9,0-4-13,24 7-7,17 4-34,-20 41-34,4 3-61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17:0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9665 3778 70,'22'-21'42,"-22"7"14,7-2-14,-7-2 12,2 2-27,0-1 2,-2 7 15,0 3-7,0 5-19,0 2-5,0 0-13,0 0-10,0 0 9,-19 27-11,-19 20 11,-24 27 1,-19 13 0,-24 20 4,-26 12-2,-23 12 2,-29 3 8,-18-3-8,1-5 2,8-10 2,14-14-4,31-13-4,29-16 4,26-12-3,28-11-1,23-10 0,17-13-1,15-12-26,9-7-22,0-5-4,0-3-17,18-3-33,2-22 38</inkml:trace>
  <inkml:trace contextRef="#ctx0" brushRef="#br0" timeOffset="352.2053">8024 4203 226,'25'-53'50,"-25"49"-25,0 3-14,0 1 22,2 0-32,10 0-1,5 4-8,10 29 0,6 18 8,12 17 0,4 14 10,11 10 7,16 5-16,18 2 13,24-2 0,13-9-12,6-5 16,-15-14-18,-17-8 0,-27-6 1,-25-16 6,-12-11-7,-12-8 0,-10-10-6,-1-10-44,-18 0-30,0-27-66</inkml:trace>
  <inkml:trace contextRef="#ctx0" brushRef="#br0" timeOffset="1146.1354">10271 3377 242,'0'-5'67,"0"5"-7,0 0-14,0 0-14,0 0-32,0 5-10,0 28-7,0 30 17,0 23 7,2 12 6,-2 7-12,0-9 8,0-8-3,-13-9-2,-5-16-4,1-10 5,-8-14-4,-2-8-1,-6-11 0,-5-8-1,1-6-4,-6-6-8,3 0-11,4-11 14,14-16 9,11-2-4,11-4-8,0-6 13,17 0-1,33-2 2,10 1-3,2 8 3,3 8-2,-16 8 1,-11 12-5,-13 4-18,-10 0-65,-1 28 41,-14-10 1,0-4-44</inkml:trace>
  <inkml:trace contextRef="#ctx0" brushRef="#br0" timeOffset="1673.7969">10530 3831 133,'7'-3'181,"-7"3"-181,0 0-9,0 23-8,0 18 17,0 11 9,0 6-8,0-5 5,0-5-6,0-10 0,0-6 2,0-8-2,0-8 0,0-8 4,2-6-2,0-2 2,0 0 6,6-18-1,0-27 6,15-9-15,-4 5 0,2 12-5,-13 21 5,1 16-2,-4 0-3,2 24-20,-1 22 19,-4 11 6,-2 3 2,0-8 4,0-11-3,0-12-2,2-17-1,-2-7 1,5-5 4,2 0 1,8-31 50,12-30-20,13-27-32,7-14-2,7 7-2,-10 20 1,-15 28-5,-13 28 4,-14 17-1,3 2-8,-3 4-36,4 24 43,5 10-6,-1 6 5,-2-1-25,-3-26-75,-1-9-37</inkml:trace>
  <inkml:trace contextRef="#ctx0" brushRef="#br0" timeOffset="1917.2558">11342 4078 127,'11'9'78,"5"-9"-36,3 0-21,12 0 28,5-6-23,-3-4-25,-4-1 13,-4 3-14,-13 1 0,-12 0-2,0 6-54,-6-6-121</inkml:trace>
  <inkml:trace contextRef="#ctx0" brushRef="#br0" timeOffset="2055.4753">11299 3896 288,'0'-21'39,"18"9"-36,13 5 0,5 2-2,-3 5-2,3 0 1,-22 0-91,-8 0-136</inkml:trace>
  <inkml:trace contextRef="#ctx0" brushRef="#br0" timeOffset="2611.1614">12246 3352 149,'41'-15'9,"-22"6"8,-3 4 19,-7 1 27,-7 1-6,-2 3-9,0 0-6,0 0-22,0 0 1,-13 0-21,-18 0-23,-18 0-51,-9 21 30,-5 5-10,5-2 8,16 2 1,9-7 45,8 0-1,14-3 3,7-2-4,4 0 2,0-2-7,0 4 7,15 2 11,6 8 29,0 4-14,2 6-15,-3 1 10,-7 6-19,-11 3 6,-2 11 3,0 13-8,-33 8 15,-7 8 12,0-2-24,6-5 2,10-13-8,8-12 0,5-10-2,9-5 4,2-12-2,0-4 0,0-9 0,0-2-4,15-5 3,6-2 1,1-5 11,9 0-7,1 0 4,-1 0-7,0-19-1,0-5-26,-22 11-72,-3-5-109</inkml:trace>
  <inkml:trace contextRef="#ctx0" brushRef="#br0" timeOffset="3148.0949">12775 3055 47,'2'-25'188,"-2"16"-126,0 4-5,0 5-7,0 0-2,0 0-44,0 0-4,0 0-15,0 27-12,0 18 27,0 13-3,0 8 6,0 4 4,-14 3-7,-3-5 0,-10 2 0,5-12 1,-5-10-1,-2-12 0,5-16-8,-1-5-14,5-14 2,3-1 20,-2-8 7,9-30-6,2-7 16,8-8-16,0 5-1,0 10 20,10 10-20,9 6 2,8 8-7,2 8 3,0 6-3,-2 0 5,-7 0-12,0 8-25,-20 2-76,0-7-20</inkml:trace>
  <inkml:trace contextRef="#ctx0" brushRef="#br0" timeOffset="3584.1696">12848 3275 259,'16'-9'126,"-16"9"-126,0 0-1,9 14-25,-3 16 26,4 9 1,-8 3 1,-2-1 7,0-5-7,0-7-1,0-9 4,0-10-4,0-6-1,0-1 7,0-3-6,0 0 8,2 0-4,11-13 2,3-13 1,6-4-8,-2 6 0,-6 10 0,-12 8-5,3 6 3,-3 0-8,0 0-5,0 16 11,0 0-4,3 4 7,-3 0-1,0-4 4,2-4 0,-1-6-2,6-4 2,-7-2-1,7 0 0,5-9 12,5-26 7,6-5-20,-3 2 19,-1 10-8,-13 12-9,-1 9 0,-7 7-2,0 0-22,0 13-118,0 0-33</inkml:trace>
  <inkml:trace contextRef="#ctx0" brushRef="#br0" timeOffset="3758.2086">13394 3520 228,'21'7'141,"-21"0"-141,0 5-21,0 9 20,0 11 1,0 2 0,0 3-1,0-6-4,0-24-68,0-6-84</inkml:trace>
  <inkml:trace contextRef="#ctx0" brushRef="#br0" timeOffset="4283.8191">12547 3980 402,'0'-6'60,"0"6"-60,0 0-22,8 22 19,13 14 0,2 8 3,-3 2-5,-9 3 5,-7-2 0,-4-1 1,0-1 1,-4-5 7,-21-8-9,-4-4 1,-6-5-1,-1-9-1,5-9-7,4-5 7,14 0 1,13-5 6,0-28-6,0-6 0,22-5 6,11 7-1,4 11-5,-4 9 0,-2 14-2,-6 3-2,-6 0-17,-5 16-53,-14-2-13,0-2-91</inkml:trace>
  <inkml:trace contextRef="#ctx0" brushRef="#br0" timeOffset="4709.1823">12873 4145 232,'29'-31'122,"-27"26"-83,0 5-31,-2 0 4,0 4-12,2 24-9,3 8 6,-5 4 3,0-2 4,0-9-1,0-10-2,0-5 1,0-10 5,0-2-13,0-2 6,0 0-18,7 0 17,8-10-10,6-16 8,1-2-20,-2 7 23,-12 9 0,0 11 0,-6 1-10,-2 0 10,2 6-10,-2 10 7,2 0 3,-2-6 14,7-2-1,-3-5-7,0 0-3,6-3 10,1 0-7,11 0 5,5-28 15,6-10-19,5-3 1,-7 0-7,-6 7 2,-8 12-2,-7 10-1,-10 7 0,0 5-1,0 0-54,-10 2-147</inkml:trace>
  <inkml:trace contextRef="#ctx0" brushRef="#br0" timeOffset="5452.32">13323 4264 223,'-2'7'67,"0"-7"-26,0 0-21,2 0 1,0 0 9,0 0-19,0-7 1,2-2-12,15-1 2,10 3-3,2-2 1,0 5 0,-2 2-5,-9 2 4,-5 0 0,-6 0-2,-5 0-8,-2 0 9,0 6-8,0 10 10,-7 6 4,-13 4-3,-6 2 2,-1-4-3,11-2 3,5-6-5,9-6 2,2-3-6,0 2 4,0-5-6,13 3 8,12-6 5,4-1-4,4 0-2,3 0-22,-28 0-52,4-9-55</inkml:trace>
  <inkml:trace contextRef="#ctx0" brushRef="#br0" timeOffset="6043.7773">13865 3314 157,'-22'0'69,"15"0"-33,5 0-12,2 0 31,0 0-20,0 0-7,0-1-28,17-7 7,24-5-2,5-4 3,19 0-1,-5 1-6,-15 3 5,-7 6-2,-18 7-2,-7 0-2,-6 0 0,-5 32-7,-2 24 6,0 30 1,-36 27 1,-6 9 17,9-4-11,8-16-7,17-15 0,8-17 3,0-5-3,0-9 1,10-5 4,9-14-4,-4-5 9,-7-8-8,2-4 1,-8-2-2,-2-1-1,0-3 0,0 3 2,-16-2-2,-13-1 6,-11-4-2,3-3 7,-2-5-7,11-2-4,10 0 0,11 0-4,7-4-45,0-8-52,7 0-80</inkml:trace>
  <inkml:trace contextRef="#ctx0" brushRef="#br0" timeOffset="7109.3602">14563 4149 249,'6'-17'107,"-6"16"-60,0 1 10,0 0-13,0 0-28,0 0-16,0 0-16,0 15 4,5 16 9,1 7 3,4 0 4,-6-7-4,0-4 0,3-8 2,-5-7 4,0-5-7,-2-5 1,0-2-11,2 0 11,6 0 3,-4 0 4,5-9-7,7-14 0,1-5-6,6 1 5,-3 10 2,-7 3-6,-2 7 5,-7 6-1,-1 1 1,6 0-18,2 0 11,7 6 2,-1 10 5,1 1-1,3 0 2,-6 1-1,-3 0 0,-4-2 0,1 2-2,-5-4-50,-4-12-39,0-2-45</inkml:trace>
  <inkml:trace contextRef="#ctx0" brushRef="#br0" timeOffset="7320.2381">15194 4117 304,'19'-22'66,"-19"22"-23,0 0-11,0 0 3,0 0-35,0 11-15,0 25-2,0 13 17,0 5 1,-4-3 5,0-10-6,-5-10-4,7-10-9,-1-10-35,1-8-4,2-3-35,-5 0 1</inkml:trace>
  <inkml:trace contextRef="#ctx0" brushRef="#br0" timeOffset="7522.1238">15155 4095 220,'-2'-27'78,"2"27"-72,0 0 4,0 3-10,0 17 22,0 3 14,0 4-23,12-1-1,1-1-11,5 4 4,4-3 1,0-2-5,12-4-1,-1-4-6,8-2-33,3-7-19,-28-7-13,-3 0-36</inkml:trace>
  <inkml:trace contextRef="#ctx0" brushRef="#br0" timeOffset="7815.9539">15657 4249 208,'13'-6'116,"-13"4"-65,0-1-10,0 3-19,0-5-22,-2 3-4,-9-4-12,7-1 10,4-2 6,0 0-4,0-2 2,0 2 2,0-3-5,15 4 5,3 1 0,0 3 3,-2 4-1,-8 0-4,1 0 2,-6 24-12,-3 8 12,0 10 0,0 0 5,-20-1 11,4-12-10,7-11-3,7-7-3,2-11-24,0 0-64,0 0-72</inkml:trace>
  <inkml:trace contextRef="#ctx0" brushRef="#br0" timeOffset="8011.8413">16021 4030 331,'15'-10'0,"-15"10"-4,0 0 4,2 10 3,0 22 0,0 9-6,-2 5 5,0 4-2,0-6 6,0-3-4,0-8 2,0-8-4,0-25-65,0 0-72</inkml:trace>
  <inkml:trace contextRef="#ctx0" brushRef="#br0" timeOffset="8248.707">16382 3921 273,'15'-12'31,"-13"12"-30,0 0 6,8 5 2,-1 25 2,-1 14-5,4 5-5,-10 6 3,5 6-1,-7 1-3,0 0 7,0 3-4,-34-7-3,-19 3 0,17-47-55,-7-6-157</inkml:trace>
  <inkml:trace contextRef="#ctx0" brushRef="#br0" timeOffset="8933.3138">14438 3914 241,'11'-22'74,"-11"18"-3,0 2 0,0 2-25,0 0-46,-2 10-1,-12 35-13,-8 16 14,2 20 7,7 3-6,1-2 10,12-6-6,0-6-2,0-12-3,12-5 0,17-11 5,4-8-5,16-6 0,9-13 0,4-8-50,-35-7 1,-4-4-61</inkml:trace>
  <inkml:trace contextRef="#ctx0" brushRef="#br0" timeOffset="9748.8485">15182 4182 201,'0'0'49,"0"0"-27,0 0-10,0 0-5,0 0-5,0 0 0,0 0 0,0 0 5,0 0 1,0 0 27,-2-2-8,-4 2-26,-6-3 3,1-1-3,-2-1-1,-1 1 0,1 3 4,-1-3-4,6 2 0,-3-1 0,-1-1 1,1 3-1,7-3 0,0 1 0,4 2 1,0 1-1,0 0 0,0-2 1,0 2 5,0 0-5,0 0 7,0 0-6,0 0 1,0 0-4,0 0 1,0 0-14,0 0-2,0 0 3,6 6 13,7 3-5,3 4-3,-1 0 8,6-1 4,-1 5-3,-3-1 4,6 4-2,-5-2-3,-5 3 0,5-4 3,-3-1 0,4-2 1,-4-3-3,-6-6 11,2 2-10,-2-6-1,-7 1 0,0-2 2,-2 0-6,0 0 2,0 2-14,2-2-1,0 4-33,8-2-20,-8-2-8</inkml:trace>
  <inkml:trace contextRef="#ctx0" brushRef="#br0" timeOffset="16441.8839">13849 7250 63,'29'8'0,"-6"1"-14,-5-6 0,-5-3 9,-2 0 5,-4 0 25,2 0 26,-3 0 2,-6 0-7,0-5-11,0 3-4,0 2-21,0 0-4,0 0 8,0 0-6,0 0-5,0 0-1,0 0 4,7-2 18,11-3-21,9-4 7,15-2 7,5-1-13,9 3 4,1-2-6,3 6-1,8-2 2,5 2-3,3-1 0,2-4 0,-14-2-6,-50 3-47,-14 1-49</inkml:trace>
  <inkml:trace contextRef="#ctx0" brushRef="#br0" timeOffset="16654.0436">13961 6953 295,'-16'-7'0,"16"2"-12,9 2-39,25 1 51,10-4 8,12 6-3,13-3-1,11 3-3,9 0 0,-51 0-1,-9 0-81</inkml:trace>
  <inkml:trace contextRef="#ctx0" brushRef="#br0" timeOffset="16919.4915">14948 6904 380,'20'0'52,"-20"0"-50,2 0 0,19 0-4,12 3-10,25 26 11,20 7 1,4 3 0,1-5 2,-14-9-2,-13-5 0,-21-4 0,-8-4-2,-16-2 1,-11 15 1,-60 19 4,-53 26 3,-46 23-7,-10 8-33,13-1 9,111-69-8,32-15-57</inkml:trace>
  <inkml:trace contextRef="#ctx0" brushRef="#br0" timeOffset="17723.6477">16440 6847 445,'0'-11'36,"0"11"-15,0 0-15,0 0-5,0 20 1,0 24-2,-10 18 0,6 4 2,0-2-2,2-6 0,2-5 0,-5-11 4,5-6-5,0-12 1,0-10-46,0-10 6,11-4-1,20-10 27,9-26 12,3-8 4,1-2 2,-13 9-4,-6 14 0,-9 11 0,-9 12 0,-5 0-7,2 5-12,5 25 19,0 9 10,6-1-8,4-7-1,-4-8 6,-1-11-5,-6-9-2,13-3 4,-2-14-1,12-28 19,14-20-20,11-12 0,9-10 1,-5 0 2,-2 16 21,-20 22-13,-18 22-12,-9 17-2,-11 7-6,0 19-34,0 3-49,-2 4-58</inkml:trace>
  <inkml:trace contextRef="#ctx0" brushRef="#br0" timeOffset="18160.2942">17645 6367 317,'14'-21'85,"-14"21"-60,0 0-14,0 0-11,0 12-1,0 33 1,-2 14 6,-12 13 3,1 3-3,1-7-4,8-10 0,4-7-2,0-9-2,0-14 0,0-14-90,0-14-29,0-7-58</inkml:trace>
  <inkml:trace contextRef="#ctx0" brushRef="#br0" timeOffset="18335.1958">18033 6328 265,'25'-37'88,"-25"33"-29,0-1-9,-12-2-2,-19 0-19,-17 3-26,-23 4-2,-26 0-2,-1 11-30,9 9-40,14-3-8,61-10-20,7-7-33</inkml:trace>
  <inkml:trace contextRef="#ctx0" brushRef="#br0" timeOffset="18785.9364">18555 6677 275,'2'-18'69,"-2"18"-43,0 0-24,0 0 23,-13 25-21,-12 22 1,-8 18-5,-5 4 0,9 2 2,-2-7 8,4-4-9,5-5-1,-3-7 2,8-7 1,-4-7-6,3-5-10,3-11-42,13-18-52,-5 0-13</inkml:trace>
  <inkml:trace contextRef="#ctx0" brushRef="#br0" timeOffset="19017.8032">18301 6822 165,'15'-48'64,"-13"41"-15,4 6 16,-6 1-3,4 0-42,2 0-20,13 0-4,0 20 4,-1 8 5,7 5-4,-1 8-1,-4-1 6,7 4-2,0 0 2,4 4-3,0-2-1,7-6 0,-7-5-2,-29-35-46,0 0-98</inkml:trace>
  <inkml:trace contextRef="#ctx0" brushRef="#br0" timeOffset="19998.259">18999 6950 200,'0'0'124,"0"-2"-103,0 2-18,0 0-6,20-2 11,18 0-8,6-4 6,5 2-4,0-3 2,-4 0-4,-5 1 0,3-2 0,-6 0-2,-28 5-94,-9-6-150</inkml:trace>
  <inkml:trace contextRef="#ctx0" brushRef="#br0" timeOffset="20222.1309">19171 6703 307,'-12'-8'83,"12"8"-71,0 0-12,0 7 0,0 33-3,0 11 3,2 14 17,5-3-15,-7-8 4,3-8-5,-1-4 3,7-8-4,1-6 0,11-10-52,-17-18-67,10 0-60</inkml:trace>
  <inkml:trace contextRef="#ctx0" brushRef="#br0" timeOffset="20769.8173">19717 6485 311,'26'-36'47,"-24"29"-40,1 6-4,-1 1 2,-2 0-5,9 6-16,-3 30 13,5 20 3,1 14 21,-6 12-7,1 5-5,-5-5 8,3-6-13,4-10-4,0-9 1,1-8 2,0-4-2,1-9-1,-7-10 2,-2-12-2,-2-8 0,2-6-3,-2 0 0,6-6 3,-2-28-13,0-12 2,9-4 11,8-1-2,-1 9 2,7 3 0,1 10 2,3 3 0,10 6-2,1 8 0,-1 4 3,-8 8-2,-4 0-1,-3 0 0,-10 18 0,-3 12-4,-13 3 4,0 8 14,0 2-12,0-3 29,-22 0-21,-9-7 2,0-2 7,-12-5-10,8-9 2,-1-3-6,7-5-3,9-3-1,7-6-1,4 0-5,6 0-41,3-8-71,0-8-144</inkml:trace>
  <inkml:trace contextRef="#ctx0" brushRef="#br0" timeOffset="28189.039">8061 11566 102,'-16'10'18,"16"-10"-16,-5 0-2,5 0 14,0 0 7,0 0-6,0 0-4,0 0-10,0-8-1,0-5-44,0 1-44,5 5 51</inkml:trace>
  <inkml:trace contextRef="#ctx0" brushRef="#br0" timeOffset="28666.1787">8061 11566 99,'66'-130'54,"-66"130"-20,0 0-11,-2 0 1,-10 0-20,2 6-1,-11 17-3,-6 9 2,-4 9-2,-17 15 0,-15 12 1,-9 13 40,-7 2-21,-6 6-19,-2 4 2,-2 3-1,-3 4-2,3 4 0,-2 0 2,1-1-2,5-3 2,-1-3-2,1-8 1,3-4 1,1-13-2,12-13 0,5-6-1,6-7 0,6-3 0,6-6-14,6-1 8,1-3 7,10-3 0,6 0-2,2 0 6,1-2-6,0 4 2,0-2 0,2 1-1,-2 1 1,-2-1-1,-7 1-5,-7 1-18,-7-1-5,1-6 20,3-8-20,10-7 29,15-11 0,14 0 0,0-5-97</inkml:trace>
  <inkml:trace contextRef="#ctx0" brushRef="#br0" timeOffset="29560.8432">5871 11686 187,'-15'-10'40,"15"6"-39,0 3 3,0-6-4,-5 2 35,5-4-21,0 6-2,0 3 4,0 0-6,0 0-10,0 0-6,0 1 3,18 27-1,15 13 8,16 9 1,18 8-1,7 0 2,13 0 4,9-3-2,6 0-3,12 2-3,4-5 1,-2 2-1,-3-1-2,-14 2 2,-11 1-4,-3 2 4,0 0-1,-4 3-1,-4-3 3,4-3-3,-8-2 0,3-2 0,7-9 2,3-6-2,3-5 0,-4-4-3,-2-5 3,-10-4 0,-8-4 1,-3 0 1,-2 0-1,-2 0-1,-2-1 0,0-1-1,-12 2 2,1-5-1,-5 3 0,-9-1 0,3-2-1,-10 1 1,1-3 0,-7 2 0,-7-3 1,-2-4-2,-3 2 1,-3-2 0,-3 0 1,5 0-1,-3 3 0,2 0 0,3-1 0,-1 2 0,6 0 0,-1-1 1,-3-2-1,2-1 0,-4 0-2,-1-2-20,-5 0-8,0 0-45</inkml:trace>
  <inkml:trace contextRef="#ctx0" brushRef="#br0" timeOffset="30549.6618">11538 11798 218,'4'-30'59,"-4"18"-19,0 9 6,0 1 15,0 2-14,0 0-9,0 0-26,0 0 3,0 0-10,0 7-5,0 33-5,0 22 5,0 8 5,0 13-5,-2 9 3,-11 3-3,1-2 0,-1 0 4,-5-15-6,-4-12 2,4-5 0,-9-10-6,7-4 0,-2-7 4,0-6-7,-3-4-18,0-7 10,-4-9-20,0-9 6,1-5 16,1 0 7,7-10 6,-3-18 4,15-8 6,1-4-2,7-4 0,0-2-3,20 2-3,11 2 2,10 5-2,5 5 0,1 4-1,7 6-1,-8 8 1,-10 6 1,-12 8 0,-1 0-2,-10 0 1,-7 8 0,6 16-5,-5 0-4,-1-4-26,4-1-25,-10-19 0,4 0-56</inkml:trace>
  <inkml:trace contextRef="#ctx0" brushRef="#br0" timeOffset="31224.2751">11955 12162 159,'6'-7'131,"-6"7"-110,0 7-12,0 27 13,0 12 22,0 8-29,-6 8 10,-6 1-20,1-8-4,5-2 1,-3-9 1,2-10-3,2-8 0,3-10-8,2-10-1,0-4-7,0-2-22,0 0 22,2-20 14,23-16-6,6-10 12,13-1-4,-1 7 12,-1 6-11,1 9-1,-14 11 1,-9 4 1,-11 8-3,-9 2 1,0 0 0,0 9 12,0 20 4,0 3 3,0-5-10,-2-4-8,-1-11 4,3-5-5,0-7-23,0 0 15,0 0 0,0 0 6,0 0 2,0-1 0,12-19 6,10-6-2,12-8-3,-1-5 7,0 0-2,9-10-4,-1-5 3,-1 6-1,-9 4 0,-11 14-4,-7 6 0,-4 6 12,-5 4-7,4 0 1,-6 3 7,0 5-4,-2 2-1,0 3-4,0 1-3,0 0-2,0 0-4,0 0-24,2 0-18,-2 8-17,0 7 4,0-6-34</inkml:trace>
  <inkml:trace contextRef="#ctx0" brushRef="#br0" timeOffset="32580.4999">13321 12479 171,'23'0'35,"-15"0"7,3 0-7,5 0-4,-3 0 2,-1 0-6,-1 0-13,-5 0-1,8-3-4,3-1 10,2-1-17,0-4 1,-3-1-6,1 1 2,2-1-13,-11-1-4,0 2-47,-8-5-10,0 9-26</inkml:trace>
  <inkml:trace contextRef="#ctx0" brushRef="#br0" timeOffset="32781.384">13218 12330 226,'-2'-8'77,"2"2"-69,20-2-1,20 0 18,5 1-2,-1 0 7,1 3-20,-3 2-3,-8 2-7,-12 0-5,-22 0-58,0 0-165</inkml:trace>
  <inkml:trace contextRef="#ctx0" brushRef="#br0" timeOffset="33916.7336">14478 12013 237,'2'0'35,"-2"0"-25,0 0 15,0 0 14,0 0-13,-13 0-4,4 0-11,0 0 6,0 0-10,5 0-6,-1-5 3,0-15-4,5-6-16,0-9-11,12 1 2,17 1 5,0 2 16,9 7-7,-5 4 10,-2 8 1,1 6 0,-10 6 3,0 0-2,-6 0 6,-3 13-1,-8 19-2,-5 16 16,0 15-3,-16 15 5,-17 8 1,-3 4-17,1-1 3,-2-9-9,16-14 1,0-14-3,15-17 2,-1-13-1,7-13-1,0-9-19,0 0 7,13-8-3,23-31 17,11-18 2,9-11 0,1-6-2,-3 2 0,-3 11 3,-9 14 2,-3 12 1,-18 13 5,0 9 7,-17 4-11,0 6 18,-4 3 9,0 0-14,0 0-2,0 0-18,0 1 0,-17 27 0,-12 17 3,2 10 4,9 3-2,5-3-2,13-5 5,0-8-8,0-8-1,29-8-1,7-12-34,3-8-10,9-6-16,-31 0 3,-1-2-98</inkml:trace>
  <inkml:trace contextRef="#ctx0" brushRef="#br0" timeOffset="34194.5745">15568 12308 234,'25'0'31,"-23"0"-6,-2 0-5,0 0 23,0 0-24,-27 0-19,-2-3-9,9-12 9,9 1 3,11 0-3,0-1 2,0 0 12,17 5-9,6 4 6,4 6-11,-3 0 5,-1 5-7,-8 14 2,-11 5-12,-4 2-13,0-20-62,0-2-81</inkml:trace>
  <inkml:trace contextRef="#ctx0" brushRef="#br0" timeOffset="34642.3182">16181 11555 324,'18'-45'33,"-18"39"-8,2 6 19,-2 0 15,5 0-40,-5 14-13,0 32-4,2 25 8,0 15 6,2 4-14,5 4 6,-2-3-4,2-5-3,2-2 10,-4-8-11,4-13 0,-7-8 0,-4-11 2,0-12-5,0-6-9,-18-5-34,-13-14 10,-7-7 7,7 0 5,6-22 19,10-22-13,9-14 12,6-10 6,0-2 4,0 5 10,11 10 7,11 15-17,5 9-4,6 13-5,7 9 3,10 2-9,-2 5-30,-30 2-40,-5 0-50</inkml:trace>
  <inkml:trace contextRef="#ctx0" brushRef="#br0" timeOffset="35062.0779">16658 11717 26,'5'-9'304,"-5"9"-274,4 0-20,-2 0 4,9 0 4,7 0-14,9 0 5,11 0 3,9-1-8,9-16-2,4-5 2,-3 2-4,-12 5 1,-14 6 3,-10 7-4,-15 2-2,-6 2 0,0 33 2,-12 23 3,-27 14 1,-24 20 6,-10 10 6,-5 8-8,0-2 8,20-11-16,25-17 0,15-22 0,13-18 0,5-13-4,0-14 4,25-13-6,19 0 6,27-17 10,14-24-10,2-8-22,0-9-29,-16 7 4,-57 30-21,-14 6-47</inkml:trace>
  <inkml:trace contextRef="#ctx0" brushRef="#br0" timeOffset="35324.0404">16594 12047 188,'-16'-12'111,"16"4"-107,0 3-2,14-2 23,5 3 17,6 3-35,4-4-4,2 1 3,0 0-5,11-2-1,12-2 0,6-2 0,12 1-19,-46 2-41,-8 3-60</inkml:trace>
  <inkml:trace contextRef="#ctx0" brushRef="#br0" timeOffset="36698.3563">17708 11185 222,'7'-14'73,"-7"11"-27,0 0 0,0 1 16,0 0-5,0 2-15,0 0-23,0 0-1,0 0 7,0 7-23,-25 28-1,-22 22 9,-13 11-9,-9 4 2,11-8-3,16-6-17,15-11 6,23-8-4,4-11 14,6-5-2,36-11-7,21-11 9,11-1-20,1 0-18,6-22-8,-15-10-9,-43 12-22,-8-2-32</inkml:trace>
  <inkml:trace contextRef="#ctx0" brushRef="#br0" timeOffset="36901.424">18087 11243 275,'11'-10'81,"-11"10"-73,0 0 13,0 16 20,0 22-9,-25 14 18,-4 5-28,0-5-16,10-3 6,5-14-9,5-7-6,9-13-1,0-15-45,0 0-47,0-15-69</inkml:trace>
  <inkml:trace contextRef="#ctx0" brushRef="#br0" timeOffset="37073.4026">18156 10979 366,'2'-8'73,"-2"8"-73,0 0-10,2 0 5,0 0 4,3 0-66,-2 4-45,-3-3-132</inkml:trace>
  <inkml:trace contextRef="#ctx0" brushRef="#br0" timeOffset="37334.5124">18511 10972 397,'33'0'91,"-29"0"-84,7 0 12,5 17 32,7 9-32,-2 11-3,4 12-16,-7 9 4,2 4-3,-13 2-1,0-2 0,-7-4-2,0-1 6,-27-8-3,-17 2 1,-12-7-1,-12-3-1,-1-9-62,42-32-25,8 0-110</inkml:trace>
  <inkml:trace contextRef="#ctx0" brushRef="#br0" timeOffset="38027.458">15147 11275 269,'0'-14'62,"0"13"-11,0 1 19,0 0-6,0 0-45,-11 9-2,-7 32-11,-11 18 16,-9 18 0,-3 9-19,6 3 7,1-3-7,15-14 1,7-18-5,10-15 1,2-16-17,0-13 9,43-10-29,16-1 11,22-38-14,8-14-35,-2-6-2,-58 27-50,-14 4-50</inkml:trace>
  <inkml:trace contextRef="#ctx0" brushRef="#br0" timeOffset="38235.6824">15434 11454 272,'3'-12'104,"-3"9"-67,0 3-6,2 0 20,-2 5-27,2 27-11,-2 12 10,0 8-6,0 0-16,0-9 3,0-10-2,0-8-2,0-13-18,5-12-25,12 0-86,-12-19 4,4-9-112</inkml:trace>
  <inkml:trace contextRef="#ctx0" brushRef="#br0" timeOffset="38392.7533">15452 11193 157,'-4'-25'219,"4"25"-173,0-3-42,0 3 4,0 0-8,0 0-1,0 0-10,6 0-62,1 3-41,-5 0-95</inkml:trace>
  <inkml:trace contextRef="#ctx0" brushRef="#br0" timeOffset="38635.0211">15697 11127 295,'16'0'106,"-7"4"-106,2 24 26,3 10 57,3 8-48,5 4-10,5 4-13,0-1-8,-2-5 12,-8 1-15,-7-3 0,-10-3 2,0 1 2,-10-3-4,-21-5-1,-7-4-2,3-4 0,-3-4-48,24-24-43,6 0-72</inkml:trace>
  <inkml:trace contextRef="#ctx0" brushRef="#br0" timeOffset="40411.2917">14819 12867 243,'16'-9'85,"-14"9"-68,-2 0-11,0 0 14,0 0 17,0 0-14,0 0-14,0 4 16,-20 15 2,-18 1-17,-11 6-5,-14-3-5,1 1-12,-3-2-2,18-6 1,14-6 11,13-3-12,18-7 14,2 0-1,0 3-4,0-1 4,7 4 1,8 0 6,1 3 5,-3 4-11,-9 9 7,-1 14 7,-3 18-5,0 20 6,-27 21-4,-18 11-4,-3 7 17,-6 1-5,7-8-15,16-11 0,8-14 0,21-23-5,2-18 1,0-13-4,18-17 3,13-10-3,17 0 4,4-6 4,13-18-4,-2-2-3,-6-1-23,-7 1-15,-15 3-19,-8-3-11,-27 19-47,0-1-121</inkml:trace>
  <inkml:trace contextRef="#ctx0" brushRef="#br0" timeOffset="41453.0769">15051 13082 259,'0'8'72,"-4"-2"-46,-19-1-5,1 0 20,2-3-20,8-2 3,8 0-19,4 0-4,0-18-1,0-10 0,9-5 0,18-2 1,4 5 2,0 5-4,-2 9 1,-4 6-2,-5 5-1,-3 5 2,2 0-4,-9 10 5,2 16-3,-12 6 3,0 9 0,-16 10 5,-17 5 7,-7 2-11,-1-6 1,12-10-2,12-11 1,10-13-3,7-9 2,0-9-13,24 0-8,17-9 4,5-28 15,10-7-8,-4-4 5,-6 4 5,-11 8 1,-10 9-1,-9 13 2,-9 5 1,-7 9 4,0 0 9,0 2-11,-7 26 13,-9 14-4,-1 2-7,5-1-1,8-5-6,4-8-1,0-4 0,16-11-34,15-10-27,-16-5-99</inkml:trace>
  <inkml:trace contextRef="#ctx0" brushRef="#br0" timeOffset="41619.0546">15597 13272 241,'23'-4'127,"-23"4"-93,0 8-9,0 25 39,0 4-37,0-2-14,0-1-2,0-10-11,0-8-1,0-6-28,2-10-52,4 0-23,7-15-28</inkml:trace>
  <inkml:trace contextRef="#ctx0" brushRef="#br0" timeOffset="42569.3984">15184 13914 176,'0'0'27,"0"0"-15,0-10 22,0 1 24,0-3-18,0 3 3,-4-1-14,4-3 1,0-1-19,0-7-11,18-5-2,9 0-7,9 0 4,-5 9 3,-10 4-9,2 5 4,-9 8 5,-10 0-1,-2 4 0,-2 27 3,0 13 3,0 7 17,-6 2-20,-21 3 1,-4-5-1,-5-4 2,2-8-1,6-7-1,8-9 1,8-12-4,12-2 3,0-6-4,0-3-1,18 0 2,13 0-2,9 0 4,-6 0 1,6-9 0,-4-7-15,-5-3-18,-2 0 3,-4-3-20,-23 14-2,-2 2-165</inkml:trace>
  <inkml:trace contextRef="#ctx0" brushRef="#br0" timeOffset="42974.1658">15635 14016 96,'11'0'46,"-11"-1"-18,0-12-22,3-2 8,1-4-8,7 4-6,7-4 2,-3 6-2,10 1 3,-5 3-1,2 7 17,-6 2-6,-3 0 1,-9 0 5,-2 20-2,-2 10 4,0 2 4,-6 4-11,-19-2 6,6-1 3,-6-6-5,9 0-5,1-7-12,4-6 3,9-5-4,2-4-1,0-3-2,0 0-3,19-2 6,6 0 10,4 0-8,-2 0 1,-8 4-2,2 0-1,-5-1 1,-3-3-1,-7 0-16,-6 0-63,0 0-42</inkml:trace>
  <inkml:trace contextRef="#ctx0" brushRef="#br0" timeOffset="43521.8523">15425 13814 118,'14'-14'73,"-7"5"-55,1 2-3,3-1 30,-1 4 2,-4-2-14,-4 4-2,-2 2 9,0 0-2,0 0 1,0 0-20,0 0-19,0 15 0,0 18 7,-8 13 2,-4 2-3,1 3-5,11-4 9,0-6 5,0-7-8,0-10-3,16-8-4,-3-4 0,10-6-3,1-4 3,10-2-15,-1 0-26,-22 0-53,-7-6-57</inkml:trace>
  <inkml:trace contextRef="#ctx0" brushRef="#br0" timeOffset="44332.3891">15983 13070 271,'0'-8'70,"2"6"-40,5 0 6,-5-1 20,9-2-35,9-2-8,9-7-1,13 1-9,3-6 2,-3 2-2,12 1-2,-6 2-1,2 8 0,-15 6-3,-8 0 3,-13 15-4,-12 40 4,-2 27 12,-16 39 2,-28 20-11,-12 16 0,-2 0-1,16-21-2,24-18 0,18-26-1,0-17 3,27-19 2,6-12-1,7-12-1,-5-8 1,2-10-3,-10-4 0,-10-6-3,-11-2 3,-1 0-1,-5 1-8,0-3-2,0 3 2,-22-1-27,-5-2-20,13 0-12,6 0-64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18:27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7329 5182 19,'0'2'101,"0"-2"-56,0 0-12,0 0-5,0 0-1,3 0 8,-3 0-19,0 0-4,0 0-3,0 0-9,0 0 7,0 0-4,0 7-2,0 18-2,-27 23-1,-27 24 2,-24 24 0,-20 10 3,-16 13-4,-13 6 1,-11 5 0,6-10 0,10-19 4,13-14-4,10-12 0,8-12 4,-1-3-4,17-7 0,8-9 0,16-4-2,9-3 2,5 2 0,6 0 0,10-4 0,2-7-2,11-5 2,6-9-7,2-6 3,0-4-18,0-4-12,2 0-30,6 0 0,-1-8 4</inkml:trace>
  <inkml:trace contextRef="#ctx0" brushRef="#br0" timeOffset="548.6859">5837 5472 170,'0'0'28,"0"0"-21,8 0-7,9 10 5,8 7 9,8 2-1,5 5 3,9 3 0,11-1-1,2 1-11,16 8 7,4 7-9,7 9 1,18 15 3,13 4-4,7 2-1,4-10-1,-9-10 3,-10-11-3,-19-2 0,-16-7 0,-9-4-1,-18-6 4,-7-6-3,-12-5 0,-14-4 2,-6-5-3,-7 0 1,0-2 0,-2 3-2,3-3 4,4 3-2,-1 3 0,7-2-27,-11-4-34,6 0-116</inkml:trace>
  <inkml:trace contextRef="#ctx0" brushRef="#br0" timeOffset="2416.6168">9085 7481 140,'0'9'9,"0"-7"-2,0-1 8,0 1 25,0 0-9,0 3-16,0-4-3,-8 3 4,-5-1 22,-1-2 0,-9 4-22,2 0-11,-16 6-5,-7 3-8,-5 1-3,-4 2-3,1 1-5,3-4 8,3 0 1,5-6 10,5-2-3,5-4 6,-2 3-2,-3-5-1,-1 3 1,-6-1-1,-6 0 0,4 2 0,-1-4-7,1 1-4,7 2 11,3-3 0,6 0 0,2 0 0,0 0 4,2 0-4,4-3 2,-2-9 1,-2 0 5,3 1-8,-9-3 0,-3 2 1,5 2 2,2 2-1,6 2 13,-2-1-15,-1-1 3,1 3-3,6-1 0,3-1 1,1 0 3,4-4-5,-5 0 1,1-6-8,-3-1 8,3 0-5,2 0 5,0 0-15,4 3 12,3-2 3,-3 2 2,2-5-2,3 1 0,2-8-7,0-4 5,0-8 2,0 1 0,0 2 0,0 4 1,0 4 2,2 2-2,-2 7-1,5 0 1,0 1-3,1 2 2,5-2-2,3-6 2,3-2-3,12-6 3,0-6 0,7-1-8,-5 1 0,2 4 6,1 6 2,0 7 0,-3 0-3,0 5 3,7-2-1,0 1 3,-1 0-4,6-1 3,-1 0-1,3-4 0,2-2 3,2-5-2,2-3-1,2 1 0,1-1-1,-10 5 2,1 4-1,-7 1 0,-5 3 1,6-1-1,-1 2 0,-1 0 0,3 4-1,-3 0 1,-2 5 0,1 2 0,-1 1 2,3 2-4,-3 4 2,-4 0 0,-2 0-4,4 8 4,-2 10 0,0 5 0,0 3 3,0 1-1,-2 1 0,0 0-1,-5 2 4,-1 0-5,-3 5-1,-5 5 0,-1 1 1,-5 8 1,-5 1 1,-2 4-2,-2-1 3,0-2-1,0-2-2,0-6 0,0-4 0,0-6 0,0 0 0,-6-2-6,-3-3 6,-5-1 0,-5 2 0,-10 1 0,-8 2 4,-5 2-4,0 0 0,-1 0-6,1-2 4,7-3 0,-2-2 2,9-3 0,6-4 2,-1-2-2,8-2 0,-1-3 0,5 3-2,2-9 2,2 4 0,3-4-6,0 0-5,-3 3 8,0-1-8,0 2-9,3-1-8,4-10-25,0 0-52</inkml:trace>
  <inkml:trace contextRef="#ctx0" brushRef="#br0" timeOffset="3460.0186">8983 6671 174,'-27'0'30,"23"0"-16,2 0 2,0 0 21,2 0-8,0 0-14,0 0-11,0 0-4,0 0-1,0 0 1,6 0 1,23-14 4,15-16 15,28-10-13,13-8-4,15-5-1,2-1 1,19 4-3,1 4 0,13 5 2,2-2-2,15 3 0,-7 4 0,-14 5-1,-8 10 2,-20 3-1,-12 4 2,-4 0 6,3 0 1,-2-2-8,1-4 0,-13 1 3,-7 3-1,-15 4-2,-16 5 0,-9 3 1,-11 1 1,-7 3-3,-7 0 0,-4 0 5,0 0-4,0 0-1,0 0 0,0 0-1,-9 0 1,-9 0 0,-13-8-22,-7-4-12,-4 0 23,-1 0 11,10 1 4,6-1-3,10 7 7,7 1-4,10-1 11,0 5-6,0-3-9,2 3-11,25 0 4,7 0 7,4 12 6,2 6-5,-7 1 4,-1-2-4,-10 0 2,-7-5 2,1-2 1,-5-3-3,-7 2 3,4-6-6,-8 4 0,0 4-1,-2 10 5,-35 8-2,-9 12-2,21-27-55,-2-2-106</inkml:trace>
  <inkml:trace contextRef="#ctx0" brushRef="#br0" timeOffset="4895.513">16335 4367 192,'14'-2'107,"-14"2"-67,0 0-7,0 0 22,0 0-23,0 0-20,0 0-12,0 2-4,0 29-5,-21 12 9,-8 18 12,-8 4-1,-11 4-9,4-5 0,1-8-2,12-14-17,2-6-10,12-10-20,3-5 16,3-7-44,11-14-19,0 0-33</inkml:trace>
  <inkml:trace contextRef="#ctx0" brushRef="#br0" timeOffset="5225.8963">16014 4439 331,'-3'-12'46,"3"10"-45,0 2 0,0 0 16,0 0-17,0 0 1,8 14-1,13 10 5,6 9 12,6 0 10,8 5-7,-3 3-5,2-1-3,3 0-3,-4-4-4,1-2-4,3-8 3,-5-3-2,-7-7-2,-6-8-15,-8-5-21,-1-3-16,-16 0-25,0 0-70</inkml:trace>
  <inkml:trace contextRef="#ctx0" brushRef="#br0" timeOffset="5496.2884">16716 4680 265,'7'0'111,"-5"0"-94,2 0-17,10 0 0,10 0 5,3 0 6,6 0-5,-6 0-1,-2-9-5,-7-3-28,-14-1-14,-4 5-60,0 2-86</inkml:trace>
  <inkml:trace contextRef="#ctx0" brushRef="#br0" timeOffset="5617.2803">16671 4497 293,'0'-9'6,"23"9"-4,17 0-2,0 0 0,-22 0 0,-2 0-65</inkml:trace>
  <inkml:trace contextRef="#ctx0" brushRef="#br0" timeOffset="6430.3946">17672 4083 190,'23'-15'64,"-19"13"-37,-4-2-2,2 4 33,-2 0-21,2 0-22,-2 0 13,0 0-19,0 0-9,0 0 9,0 0-9,0 0 0,0 0-5,-2 0-13,-4 0 11,-8 12 2,-8 5 5,2 2 12,-5 2-11,0-3 2,6 0-3,3 0-1,-1-6-5,3 0 0,5-4 2,3 1 1,-1-2 3,4 1 0,3 4 0,0-2-7,0 4 4,0 0 3,0 2 0,0 2-1,0-1 4,0 6-3,0 3 0,0 10 1,0 7-1,0 3 0,0 2 2,0 4 2,0 0-3,0 2 1,0-1-2,-4-4 4,-5-1-1,-2 3-3,2 5 0,-11 2 4,-2 12-1,-14 2-1,5-2 2,0-9-3,4-11 1,9-15-2,7-6 0,2-11-1,7-7 1,2-2 0,0-4-2,0 4-6,0 1 2,9 0 1,8 0 5,12-2 8,14 0-4,11-8 8,5 0 0,1 0-11,-2 0 7,-4 0-8,-9 0 0,-7 0 0,-34 0-9,-4 0-130</inkml:trace>
  <inkml:trace contextRef="#ctx0" brushRef="#br0" timeOffset="7693.6811">21317 4145 54,'2'5'125,"-2"-5"-124,0 0 2,2 0 42,-2 0 0,2 0-7,6 0 7,-4 0-17,11 0-10,12 0-17,4 0 1,8-1-4,-8 1 3,0 0-1,-2 0 0,-5 4 0,1 7-2,-3 5 1,3 1 1,-8-1 2,8 4-1,-5 2-1,2 4 0,-4 9-3,0 8 1,-7 18-5,-9 12 7,-2 16-2,0 5 8,-22 2-6,0-8 3,6-9 0,7-3 4,5-4 5,4 0-7,0-2 7,0-6-11,0-3 4,0-9-5,2-5 3,5-4-2,-5-2-1,-2-7 0,0-6-1,0-5 5,0-3-4,0 1 0,0-2 1,0 2-1,2 0 0,0 2-1,7-5-1,-6-2 3,1-4-1,-2-6 0,-2 0 5,0-2-7,0-2 2,0 0 0,0 1-1,0 0 4,0-3-3,0 2 0,0-2 2,0 0-2,-6 0 2,-37 0 26,-26 0-4,-18-2-24,9-6-28,15 2-3,57 4-10,6 0-270</inkml:trace>
  <inkml:trace contextRef="#ctx0" brushRef="#br0" timeOffset="12288.173">18075 4023 42,'0'-17'20,"0"17"-18,0-2 0,0 0 16,0 0 53,0-2-18,0 0-19,0 0-20,0-2 2,0 3 1,0 0-16,0 3-1,0 0 0,0 0 1,0 0-2,0 0 1,0 0 0,0 0 23,0 0-9,0 0-1,0 0 0,0 0-3,0 0 1,0 0-11,6 4 3,-4 20 2,0 10 5,-2 9 11,0 3-5,0 2 3,0-6-5,0-4-14,0-6 1,0-3-2,0-6-9,0-7-60,0-16-67</inkml:trace>
  <inkml:trace contextRef="#ctx0" brushRef="#br0" timeOffset="12709.935">18141 4601 210,'4'5'83,"-4"-3"-62,0-2-16,0 2 48,0 1-22,0 2-28,0 5-3,0 7 1,0 0 3,0 3 0,0 3 1,0-4-3,0 0-2,0 1-1,7-5-16,1-2-49,-6-13-31,6 0-123</inkml:trace>
  <inkml:trace contextRef="#ctx0" brushRef="#br0" timeOffset="13414.526">18040 5224 272,'0'14'19,"0"-14"-12,0 2 49,0-2-6,0 0-39,0 0-4,0-24-5,2-10-2,14-5 0,9 0-8,-4 4 8,2 12 6,-9 6-6,-8 8 1,-1 9-1,-3 0-3,-2 0-3,4 0-3,-4 0 8,2 19-2,-2 5 3,0 5 19,0 8-6,0 4-3,0 0-4,0-3-4,-4-1 0,0-7-2,-3-9 0,5-4 0,2-8 0,0-9-5,0 3 3,0-3-5,0 0 5,4-12-6,16-17-9,2-3 17,3 0 0,-9 6 2,-3 7-2,-9 4 2,1 8 5,-5 0-5,0 4 10,0 1 10,0-1-21,0 3-1,0 0-7,0 8-2,0 22 9,-9 9 5,-2 1 4,9-2-5,-1-9 0,3-4-4,0-4 0,3-4-3,14-7 0,8-8 1,4-2-22,9-4-29,-24-14-88</inkml:trace>
  <inkml:trace contextRef="#ctx0" brushRef="#br0" timeOffset="13685.3714">18461 4891 107,'9'-24'223,"-9"20"-189,0 1-13,0 3 30,0 0-7,0 0-44,0 0 0,0 0-11,0 22 11,0 3 7,0 5-6,0 0 2,0-4 0,-2 1-3,2-6-13,0-5-44,0-14-44,0-2-29</inkml:trace>
  <inkml:trace contextRef="#ctx0" brushRef="#br0" timeOffset="13968.2103">18673 4836 319,'23'-5'6,"-15"2"-5,4 3 5,-8 0 10,5 0-7,-7 0-6,5 5-2,-3 7 9,-2 6-5,1 1 10,4 2 6,-3 3-3,0-2-3,3 2-10,-7 0 0,0 2-5,0 4 0,0 6-19,-20 8-27,-4 2-9,5-29-49,9-5-114</inkml:trace>
  <inkml:trace contextRef="#ctx0" brushRef="#br0" timeOffset="14508.8995">18254 5566 293,'0'0'23,"0"0"-20,2 7 26,0 6 25,-2 5-34,0 0-18,0 1 3,0-3-4,0 0 2,0 3-3,0 0-25,0-13-58,0-2-51</inkml:trace>
  <inkml:trace contextRef="#ctx0" brushRef="#br0" timeOffset="14735.7709">18218 5871 112,'0'18'86,"0"-14"-67,0 3-5,0-4 4,0 3-2,0 1-13,0-2-1,0 1 0,0 1 0,0-2 1,0 2-3,0-4 0,0 3-1,0-2-5,5 4 6,-3-8-23,0 3-92</inkml:trace>
  <inkml:trace contextRef="#ctx0" brushRef="#br0" timeOffset="16973.0394">19589 4182 321,'0'0'17,"0"0"-11,0 0 4,0-2 22,0 2-20,0 0-11,0 0 12,0 0 13,0 0 1,0 0-4,0 0-14,0 0 1,0 0 4,0 0-10,0 0 2,0 0-6,0 0-6,0 9 0,0 13-1,0 8 7,2 6 0,10 4-38,-1-2-46,-9-26-17,4-5-21</inkml:trace>
  <inkml:trace contextRef="#ctx0" brushRef="#br0" timeOffset="17150.2828">19688 4467 259,'0'7'14,"0"-3"-13,2 1 20,2 4 10,3 1-23,-5-1-6,2 1-2,1-2-16,-5-5-40,0-1-67</inkml:trace>
  <inkml:trace contextRef="#ctx0" brushRef="#br0" timeOffset="17303.439">19674 4662 137,'0'9'74,"0"-9"-72,0 3 30,0 3 27,0 2-32,0 4-14,0 5-13,0-12-2,0 2-76</inkml:trace>
  <inkml:trace contextRef="#ctx0" brushRef="#br0" timeOffset="17977.174">19383 5041 180,'-12'2'70,"12"-2"-61,0 0 13,0 0 38,0 0-25,0-6-15,0-8-20,2-2 0,14 2-5,1-4 5,8 4 6,-7 6-6,2 2 0,-6 1-1,-8 5 1,3 0-4,-5 0 1,-1 3 0,4 17-1,-7 12-1,0 12 5,0 7 8,0 10 3,-14-3-2,-1-8-8,3-7 2,5-13-2,5-13-1,2-2 0,0-9-2,0-4-12,0-2-8,12 0 8,14 0 13,7-23 1,12-6 3,-3-5 0,-5 3-3,-11 2 2,-15 7 2,-2 5-1,-9 1 3,0 10 34,0 1-10,0-2-7,0 5 5,0 2-22,0 0-6,0 0-17,0 29 11,0 9 5,0-1 1,0-5 0,0-5-1,14-11-5,10-8-25,11-8-19,-19 0-73,-3-11-108</inkml:trace>
  <inkml:trace contextRef="#ctx0" brushRef="#br0" timeOffset="18382.7411">19942 4836 208,'4'-12'78,"-4"9"-47,0-2 7,4-2-6,6-2-23,5 0-9,-2 0-3,3 2 3,-5 7 0,-4 0-3,2 0 0,-5 0-2,3 0-1,-5 13 0,-2 9-5,0 6 11,0 1 0,-2-1 4,-11-5 4,-8 1-7,8-4-1,4 1 3,0-5-1,7-7-4,2 3 1,0-7-4,0-1 4,25-2 1,6-2-4,4 0-9,5-6-50,-24-6-23,-3-1-116</inkml:trace>
  <inkml:trace contextRef="#ctx0" brushRef="#br0" timeOffset="18610.1996">20343 4796 273,'14'-9'100,"-14"9"-84,2 0-15,0 0 12,-2 0-5,0 13-4,2 13 17,-2 4 9,0 6-23,0-1 0,-6-3-6,-15-3 3,3-4 2,-6-1-6,-8-6-11,17-18-70,-1 0-109</inkml:trace>
  <inkml:trace contextRef="#ctx0" brushRef="#br0" timeOffset="18893.5265">19788 4874 243,'-4'0'10,"4"12"-4,0 5 50,0 1-27,0 2-12,0 0-2,0 0-14,4-1 3,2-2-4,8 0-7,6-8-21,-14-9-45,2 0-128</inkml:trace>
  <inkml:trace contextRef="#ctx0" brushRef="#br0" timeOffset="20852.29">19712 5346 113,'-5'8'92,"3"-4"-69,0 1-9,2-2 37,0 5-1,-2 6-24,0 2 1,-3 6-20,3 2 2,0 0-9,2 1 0,-2-2-18,2-20-74,0 2-105</inkml:trace>
  <inkml:trace contextRef="#ctx0" brushRef="#br0" timeOffset="21136.6321">19672 5704 190,'4'17'44,"-4"-12"-24,2 4 5,-2-1-7,0-1-18,5 6 2,0-1-2,-3 2-1,2 2-23,5-2-27,-5-2 5,6-1 4,-8-6 20,-2 2 22,2 4 1,-2-1 17,0 4 21,0 2-7,0 0-1,0 0 5,0 0-5,0 1-20,0-6-11,0-11-33,7 0-81</inkml:trace>
  <inkml:trace contextRef="#ctx0" brushRef="#br0" timeOffset="21578.1974">20249 5257 267,'-4'14'36,"4"-11"-21,0 2 36,0 0-16,4-1-25,12-1 0,-1-1-10,4-2 0,-4 0-37,-11 0-33,6 0-49</inkml:trace>
  <inkml:trace contextRef="#ctx0" brushRef="#br0" timeOffset="21743.3575">20249 5257 258,'116'-8'52,"-116"8"-42,5 0 21,1 0-24,8 0-6,5 0-2,6 0-10,-13 0-63,-6 0-67</inkml:trace>
  <inkml:trace contextRef="#ctx0" brushRef="#br0" timeOffset="22383.9539">21101 4185 85,'4'-14'187,"-4"3"-156,0 8 1,0-1 26,0 1-5,0 3-28,0 0-12,0 0-2,0 0-10,0 0-2,0 3-8,0 17 1,0 7 8,0 8 1,0 0 0,0-2 7,2-3-7,8-4-2,-6-2-28,9-2-46,-11-22-49,0 0-136</inkml:trace>
  <inkml:trace contextRef="#ctx0" brushRef="#br0" timeOffset="22575.0918">21159 4538 222,'4'14'16,"-4"-9"2,0 5 27,0 1 3,2 1-22,0-1-11,-2 1-12,5 0-3,-5-1-5,3-1-42,-1-8-38,-2 0-38</inkml:trace>
  <inkml:trace contextRef="#ctx0" brushRef="#br0" timeOffset="22726.2021">21177 4768 181,'0'7'96,"0"-7"-85,0 0-11,0 3-2,0 3-9,0-2-47,0-1-60</inkml:trace>
  <inkml:trace contextRef="#ctx0" brushRef="#br0" timeOffset="23401.1674">20895 5187 58,'-4'11'157,"2"-10"-129,2-1 6,0 0 46,0 0-35,0 0-35,0-3-7,0-22-3,12 1-5,5-2 5,-1 4 0,-3 8 2,3 4-2,-7 4-7,-3 6 5,5 0-10,-6 0-9,2 4 10,-5 22 1,-2 8 8,0 10 2,-11 8 10,-9-3-3,1-7-6,11-11-1,1-8 0,5-9 1,2-4-3,0-8 2,0-2-17,2 0 3,23 0-6,4-22 9,9-8 6,-5-2-10,-6 5 15,-12 9 6,-3 6 1,-10 7 14,-2 0-7,0 5 2,0 0 16,0 0-31,0 0-1,0 3-2,0 12 2,0 6 27,0 1-12,0 2 2,0 2-5,0-3-8,6 0-1,13-8-3,-2-6-43,-13-9-14,6 0-92</inkml:trace>
  <inkml:trace contextRef="#ctx0" brushRef="#br0" timeOffset="24089.7719">21183 4867 104,'0'-4'128,"0"4"-112,0 0-11,0 0 15,0 4 8,0 13-9,0 8-15,0-4 5,0 2-6,0-5 0,0-4-2,0-6-1,0-4-14,0-2-6,-2-2-3,-2 0 23,4 0 0,0-11-22,0-10 3,0-4-22,15 1 38,8 6 3,-6 2 6,-1 9-1,-1 1 12,-3 3-9,-8 3 14,5 0-8,-7 0 2,0 0-7,0 0-7,1 3 6,2 8-8,-3 3 1,0 4-1,-2-2 7,0 3-5,0-7-2,0-2-1,0-6-16,0-3-12,0-1 6,0 0 15,0 0 8,9-17-20,7-7 19,1-2 1,1 3 8,-3 8 6,-5 7-5,-6 8 14,-4 0-2,0 0 1,0 0-8,0 0-7,2 11-7,5 6 24,-5-1-2,7 4 5,-4 2-23,-3-2-3,-2-1 3,2-2-4,-2-2-1,0-6-32,0-4-42,0-5-29</inkml:trace>
  <inkml:trace contextRef="#ctx0" brushRef="#br0" timeOffset="24345.6267">21516 4809 254,'15'-14'79,"-11"14"-56,6-3-11,-4 3 21,5 0-16,-4 0-15,4 3 26,0 11-21,1 5-3,-6 8 2,1 2-5,-5 5 6,-2 1 10,0 0-14,0-3-1,-11 1-2,-14-3 0,-4-2-26,14-26-56,-3 0-81</inkml:trace>
  <inkml:trace contextRef="#ctx0" brushRef="#br0" timeOffset="24804.3628">21072 4831 200,'4'-5'47,"-4"5"-21,0 0 14,0 0 6,0 0-36,0 10 8,0 10 1,0 3-14,0 2 5,2 1-1,3 1 0,4 1 2,4 0-6,7 0-2,7 2 1,11-2-3,-3-6-2,-21-18-75,-5-4-148</inkml:trace>
  <inkml:trace contextRef="#ctx0" brushRef="#br0" timeOffset="25157.1608">20820 5538 372,'2'3'38,"-2"1"-38,0 1-8,0 5 7,0 4-7,2 0 8,-2 1 0,5-3 3,-5 0-6,2-3 3,0 1-55,-2-7-37,0-2-41</inkml:trace>
  <inkml:trace contextRef="#ctx0" brushRef="#br0" timeOffset="25469.9847">20818 5828 120,'0'21'117,"0"-13"-78,0 0-5,0 4-11,0-3-11,0 5-11,0-2 3,0-3-4,0-1-6,-2-2 4,-6-2-15,8-4 5,0 2 10,0-2-2,0 5-15,0-2-25,-2 6 31,0-1 11,2 1 2,-4 4 0,-3-2 6,5-1 10,0-2 7,2 0 7,0-1-23,0-3-7,0-2-2,0-2-79,0 0-147</inkml:trace>
  <inkml:trace contextRef="#ctx0" brushRef="#br0" timeOffset="40353.2269">21952 5905 103,'-4'0'80,"-3"0"-36,1 0 0,6 0 5,0 0-19,-2 0-5,2 0-9,0 0 8,0 0-6,0 0-6,0 0-5,0 0-7,0 4-4,0 14-1,0 10 4,0 5 1,0-4 0,2-3 1,0-2-2,0-4 2,-2-1-1,0 0 0,0 1-12,0-6-9,0-2-10,-2-9-14,2-3 12,0 0 10,0-15 3,15-19 16,10-7 4,-3-4 2,0 5 10,5 7-4,-7 4 0,5 8-2,-6 0 1,4 9-6,-5 8 1,-5 4 0,-1 0-2,-10 7 0,7 27 4,-3 12 30,6 8-1,3 1-21,-2-5-11,1-7 3,1-11-4,-3-6 1,-4-10 1,1-8-2,3-6-2,3-2-41,-11-3-34,8-20-10</inkml:trace>
  <inkml:trace contextRef="#ctx0" brushRef="#br0" timeOffset="40568.4319">22581 5988 4,'38'0'74,"-24"0"-30,-8 0 0,-2 0 11,1 0-8,-5 0 8,0 7-22,0 15-9,0 14 34,-13 12-46,-10 5-5,7-4-7,10-2-1,-1-9-4,5-5-25,2-9-6,0-13-23,0-11-32,0 0-29</inkml:trace>
  <inkml:trace contextRef="#ctx0" brushRef="#br0" timeOffset="40779.7773">22523 6057 182,'0'-11'102,"0"11"-81,0 0-20,0 0 41,0 0-24,0 11-14,25 16 4,6 2 13,11 6-2,5-3-12,4-4-6,-4-4 5,-5-7-6,-1-5-22,-39-12-33,0 0-50</inkml:trace>
  <inkml:trace contextRef="#ctx0" brushRef="#br0" timeOffset="41143.7692">23179 5975 299,'15'0'64,"-15"0"-64,0 0 0,0 0 17,-25 0-17,-8 0-54,-5 0 1,11 0 23,12 0 30,12-5 7,3-12 3,0-1-6,16 0-4,15 1-2,3 6 0,-3 5 4,-9 6 7,-1 0 15,-6 17-17,-2 22 21,-13 12 3,0 9 4,0-2 1,0-4-9,-2-6-17,-9-9-10,2-6-1,0-8-51,2-25-49</inkml:trace>
  <inkml:trace contextRef="#ctx0" brushRef="#br0" timeOffset="41645.9695">23566 5821 344,'25'-12'4,"-25"12"-4,0 0-6,0 26 3,0 13 3,0 4 25,0 6-16,-5-9-9,5-7 0,0-8 0,0-10 0,0-7-1,0-8-8,0 0-36,15-5-9,8-29 51,4-12 3,-7-10 3,3 1-3,-10 11 4,-5 14 7,-1 18 17,-4 12-16,-3 0 1,0 0-9,2 14 1,9 12 3,2 3 8,3-3-7,-3-6-9,-6-8 4,2-7-3,-5-5-2,3 0-3,-3 0-13,10-21 17,1-14 1,8-4 0,-3 4 6,-1 10 2,2 13-4,-5 9 4,-1 3-6,3 0 3,2 26-5,-2 9 6,2 4 12,2 3-14,5-4-2,2-10-3,-21-24-30,4-4-95</inkml:trace>
  <inkml:trace contextRef="#ctx0" brushRef="#br0" timeOffset="41866.2571">24602 5559 127,'35'-25'253,"-33"25"-237,0 0-14,9 0 37,5 12-21,3 18 8,4 12 1,-3 13-15,-5 10 6,-3 6-9,-8 9-1,-4 2-5,0 0-3,-31-2-18,2-57-59,-12-8-88</inkml:trace>
  <inkml:trace contextRef="#ctx0" brushRef="#br0" timeOffset="42431.6741">21749 6212 133,'0'20'36,"0"4"-35,-15 16 12,2 13 10,-5 9 0,5-1 3,-1-1 9,5-9 11,9-10 0,0-8 1,0-5-23,11-8-6,18-5-10,16-11-2,20-4-6,-34-4-51,0-17-66</inkml:trace>
  <inkml:trace contextRef="#ctx0" brushRef="#br0" timeOffset="53868.6661">15711 3242 26,'7'-2'65,"-7"2"-13,0 0-3,0 0-19,0 0-25,0 0-3,0 0 5,0 0-7,0 0 0,0 0 0,0 0-1,0 0 3,0 0 1,0 0-1,0 0 4,0 0 36,0 0 3,0 0-5,0 0-10,0 0-8,0 0 2,0 0-24,0 0-4,0 0-4,2 6-2,4 16 10,5 6 0,1 4 2,-4 3-2,3 2 0,-3 0 0,-4-1 5,-2-4-5,0-3 2,0-12-2,5-5-1,-5-12-7,0 0-11,8 0 7,-6-4 7,9-14-7,10-6 12,-1-5 0,3 8 1,-8 7-2,-3 6 1,-5 4 0,-7 4-1,-2 0 0,0 0 1,0 0 0,0 0-2,4 0-1,-2 12 3,7 11 1,-2 6 6,4 0-3,3-3-1,-3-5-2,-5-7 1,5-5-4,1-8-3,-8-1-4,7 0 9,1 0 0,5-22 13,6-15 12,6-9-13,-5 5 14,1 7-16,-10 14-8,-1 7 0,-10 8-2,5 2-1,0 3-6,7 0-45,1 0-4,-12 0-59,4 0-24</inkml:trace>
  <inkml:trace contextRef="#ctx0" brushRef="#br0" timeOffset="87171.4808">16449 3621 64,'-7'0'4,"5"-3"3,2 3 1,0 0-2,0-1 30,0 1 0,0 0-21,0 0-9,0 0-6,0 0-6,0 0-120</inkml:trace>
  <inkml:trace contextRef="#ctx0" brushRef="#br0" timeOffset="87719.1676">16449 3621 123,'-40'-4'62,"40"4"-19,0 0-17,0 0-2,0 0-11,0 0-6,0 0 12,0 0 14,0 0-4,0 0-5,0 0-15,0 0-2,0 0-7,0 0-1,0 0-2,0 16 2,0 1 1,0 0-1,0 1 2,0 0-1,2 3 0,2-2 1,1 2 0,-1-1 1,-4 1-2,0-6 1,2-4-1,-2-4-3,0-3-15,0-4 17,0 0 1,4 0 5,3-2-1,-2-14-4,6-6-1,-7 2-1,8 2 0,-1 0 0,-5 6-4,5 2 9,-1 2-3,-4 4 6,3 0-2,-5 4-1,-4 0-3,0 0 1,2 0-2,-2 0 0,8 9 1,-4 16 0,0 0 1,3 1 2,-3 1-2,6-5 5,-4-1-6,7-6-11,-1-1-16,-1-4-1,5-6-41,-12-4-22,5 0-68</inkml:trace>
  <inkml:trace contextRef="#ctx0" brushRef="#br0" timeOffset="87981.0643">16787 3784 67,'13'-2'126,"-7"2"-93,-6 0 14,0 0 24,0 0-42,0 0-29,0 16-3,0 11 3,0 8 10,0 7-1,0 0-6,0 1-1,0-7-2,0-7 2,0-8-2,0-7 0,0-6-11,0-8-30,0 0-45,0 0 47,0-14-105</inkml:trace>
  <inkml:trace contextRef="#ctx0" brushRef="#br0" timeOffset="88174.0014">16785 3846 115,'-4'-18'114,"4"18"-82,0 0-14,0 0 21,0 0-26,0 0-4,6 0 14,5 3 10,3 12-18,1 2 3,1 4-16,5 9 4,-2 4-5,-3 2-1,1-4-5,2-6-56,-15-23-38,-2-3-104</inkml:trace>
  <inkml:trace contextRef="#ctx0" brushRef="#br0" timeOffset="88551.3318">17240 3735 245,'2'-1'3,"-2"1"-3,0 0-12,-4 0 10,-17 0-19,4 0-20,1 0 38,5 0-29,9-10-13,2-8 8,0 1 37,2-1 45,18 4-16,-2 7-1,-5 0-7,-1 7 8,-6 0-1,3 0-1,-5 16-10,6 13-13,-8 4 13,-2 3-7,0 5 11,0-2-6,0-4-14,0-3 2,-12-4 1,1-2-4,5-4-4,-6-3-49,12-19-46,0 0-90</inkml:trace>
  <inkml:trace contextRef="#ctx0" brushRef="#br0" timeOffset="88821.8273">17532 3638 35,'22'-23'200,"-20"17"-171,-2 4 37,0 2 5,0 0-27,0 0-44,0 0-6,0 24-9,0 15 15,-2 3 2,-7 3 14,7-2-12,2-5 1,0-6 0,0-7-2,0-11-6,0-7 0,0-7-54,0 0-34,0-2-85</inkml:trace>
  <inkml:trace contextRef="#ctx0" brushRef="#br0" timeOffset="89074.9575">17886 3473 275,'31'-22'80,"-21"16"-41,-8 3 8,-2 2-14,0 1-33,2 0 0,7 21-14,-7 14 13,0 7-3,-2 11-3,0 0 3,0 3 4,0-1 11,-6-4-10,-5-2 0,-3-3-1,-9-4 0,0-6-23,7-32-68,-7-4-91</inkml:trace>
  <inkml:trace contextRef="#ctx0" brushRef="#br0" timeOffset="89691.6994">16235 3633 249,'15'0'60,"-15"0"-42,0 0 16,0 0 3,0 0-27,0 8-10,0 17 14,-11 8 10,-2 6-7,1 5-3,6-1-9,-3 0 8,7 1-11,2-6 2,0-6-6,0-6 2,15-6 0,8-7 3,10-8-3,7-5-36,1 0-40,-28 0-32,-11-12-104</inkml:trace>
  <inkml:trace contextRef="#ctx0" brushRef="#br0" timeOffset="124583.1402">11554 7275 226,'-37'2'38,"20"-2"-20,3 0-5,5 0 20,7 0 2,2 0-2,0 0-11,0 0 0,0 0 0,0 0-5,0 0-1,0 0-15,0 0-1,9 0-3,38 0-12,18 0 15,15 0-6,6-4 0,-1-8-8,-11 4 11,-5-2 3,-13 3-1,-12 4 1,-3-1-7,-17-1-56,-24 5-64,0-3-101</inkml:trace>
  <inkml:trace contextRef="#ctx0" brushRef="#br0" timeOffset="124808.7013">11567 7146 245,'-34'-5'95,"34"3"-59,0 2-32,0-3 12,0 3-7,0 0-7,25 0-2,6 0 0,13 0 0,10 0-10,4-5-12,9-8-8,7 1-32,-46 6 8,-1-2-47</inkml:trace>
  <inkml:trace contextRef="#ctx0" brushRef="#br0" timeOffset="125163.6457">12283 6974 16,'-23'-14'388,"11"7"-318,10 7-48,2-3-1,0 3-5,0 0-16,10 0-4,27 6 0,24 14 4,5 3 0,1-4-6,-9-3-5,-11 0 9,-7 0 1,-11-4 1,-11-2 0,-7 1-1,-9-4-1,-2 7 0,0 11 2,0 15 6,-13 11 2,-11 8 0,-1-1-8,0-11 1,10-3-1,-5-13 0,-3-9-12,-4-9-12,12-13-67,2 0-232</inkml:trace>
  <inkml:trace contextRef="#ctx0" brushRef="#br0" timeOffset="125955.6869">13506 6914 217,'-11'2'5,"8"0"-5,3 0-7,0-1 5,0 5 2,0-3-15,0 3-22,0-6-27</inkml:trace>
  <inkml:trace contextRef="#ctx0" brushRef="#br0" timeOffset="129282.5199">15751 5125 149,'-14'-6'36,"5"2"-29,5-4-7,0 0-1,-3-2-13,5-4-8,-3 6 6,-2 2 9,5 2 7,0 4 12,2 0 0,0 0-3,0 0 1,0 0-1,0 0 27,0-2 8,0 0-5,0 2 7,0 0-19,0 0-7,0 0-9,0 0-10,0 0-1,-2 13-6,-5 16 6,3 9 11,4 6-9,0 4-1,0 2-1,4 0 4,28-5-6,5-11 2,15-8-7,4-10 7,4-12 1,7-4 5,-1 0 1,3-12-5,3-12 11,-15 0-10,-5 2 0,-17 3 3,-8 7-1,-9 3-2,-3 3-1,-3 4 0,1-2-3,-2 2 1,1 0 0,1-5-3,-4 2 5,2 1-2,-7-1 0,1 2 2,-5-1-1,2-2-1,-2-2 1,2 2-2,0 1 1,-2 2 0,0-1 0,0-1 2,0 3-1,0 2-1,0-2 0,0 1-3,0 1 0,0 0-15,0 0-6,14 0-33,-12 0-27,7-2-10</inkml:trace>
  <inkml:trace contextRef="#ctx0" brushRef="#br0" timeOffset="133114.3534">13350 6918 245,'-2'0'29,"2"0"-28,0 0-1,0 0 6,0 0 4,0 0 6,0-2-9,0 0 9,0 2 3,0-2-5,0 2-3,0-6-11,13-5 0,20-2-9,17-1 7,1 2-15,6 2 12,-1 6 4,0-1 1,-2 2 1,-8 1 5,-3-2 2,-12 1 2,-6 2 1,-12 1 3,-4 0-12,-7 0 2,1 0-4,-3 0 0,0 16 5,-12 14 0,-21 14 4,-17 7 5,-2 8-14,-9 5 8,1 7-7,-10 1 1,8 2 4,2-5-5,9-10 1,8-9-2,12-9 1,4-9-1,10-9 0,3-6 0,5-5-3,7-5 3,2 0-2,0-4 0,0 3-9,13-5 8,18-1 3,17 0 0,3-1 7,7-22-6,-3 1 2,-1-3-3,-7 3 2,-5 0-2,1 2 0,-7 1-19,-7-1-22,-10 3-27,-19 13-48,0 2-65</inkml:trace>
  <inkml:trace contextRef="#ctx0" brushRef="#br0" timeOffset="133492.1406">13178 7215 132,'0'-4'53,"0"4"-40,0 0-3,0 0 22,11 0-2,7 0 3,20 4 11,5 2-17,11-5-14,5 1 3,4-2-4,-4 0-5,5 0-5,-9 0 4,-10 0-6,-14 0 0,-20 0-4,-11 0-91,-20 5-137</inkml:trace>
  <inkml:trace contextRef="#ctx0" brushRef="#br0" timeOffset="135782.844">14137 7399 273,'0'4'51,"0"-4"-49,0 0-1,0 0 32,0 0 6,0 0-23,0 0-6,7 0 4,13 3-11,9 0 6,9-3-3,6 0-5,3 0-2,-1 0-24,-3 0-44,-3-9 5,-33 4-24,-5-4 0</inkml:trace>
  <inkml:trace contextRef="#ctx0" brushRef="#br0" timeOffset="135999.7199">14175 7258 245,'0'-1'94,"0"0"-85,4 1-8,23 0-1,13-3 23,5-1-11,1-5-11,8 2 0,-7-4-1,-34 6-65,-2 0-53</inkml:trace>
  <inkml:trace contextRef="#ctx0" brushRef="#br0" timeOffset="137358.5303">15066 7050 137,'2'-5'153,"-2"5"-98,0 0-30,0 0 24,0 0 13,0 0-41,0 0-21,0 0 0,6 9-14,-2 19 14,0 10 5,3 8-3,-3 3 3,-2 1-4,0-2 1,8-8-2,-6-7-2,7-6-21,3-13-3,-1-6-15,5-8 0,9 0-9,4-20 50,5-18 0,-1-2 20,-6 2 0,-6 9-4,-10 9-3,-7 15 5,-6 0-17,0 5-1,0 0 0,0 0-12,0 16 12,0 7 0,7 5 6,-2-7-4,1 0-1,5-5-2,1-7 0,-1-4-16,-3-1-18,2-4 20,-1 0 15,-3 0 11,3 0 6,7-8 11,11-14 4,4-8-3,4-4-1,5-5-16,-1 1-12,-6 4 3,-4-2-3,-7 2-16,-2 3-26,3-4-3,-4 7-7,-17 25-33,6-2-51</inkml:trace>
  <inkml:trace contextRef="#ctx0" brushRef="#br0" timeOffset="137674.243">16172 6667 315,'11'-17'41,"-11"17"-37,0 0 12,0 0 13,0 0-29,0 27-9,0 21 9,0 18 14,-6 13 10,-15-3-16,4-8-1,1-12-7,3-9 2,1-11-1,8-7-1,4-11-40,0-18-77,0 0-150</inkml:trace>
  <inkml:trace contextRef="#ctx0" brushRef="#br0" timeOffset="137891.4772">16462 6590 376,'16'-27'50,"-16"25"-37,0 2 16,0-4 31,-23 2-49,-19 2-4,-22 0-7,-17 0-6,-2 0-15,10 6-17,15-4-4,23-2-1,12 0 1,23 0-42,0 0-96</inkml:trace>
  <inkml:trace contextRef="#ctx0" brushRef="#br0" timeOffset="140047.5372">16899 7032 210,'22'-10'75,"-22"8"-36,0 2-8,3 0 22,-3 0 15,0 0-37,0 0-16,0 0-5,0 0-10,0 0 0,0 0-7,-14 22-7,-24 20 14,-11 24 5,-18 15-3,5 4 9,-3-2-11,16-7-4,9-13-10,11-15 5,4-10-1,12-10 2,4-9 5,2-1-19,5-9-22,2-4-29,0-5-23,0 0 16,0 0-58</inkml:trace>
  <inkml:trace contextRef="#ctx0" brushRef="#br0" timeOffset="140332.7521">16500 7311 194,'11'-30'105,"-11"28"-39,0 0-28,0 2 7,2 0-5,-2 0-28,2 0-12,9 0-3,3 5-1,1 18 4,12 5 2,2 6 6,-2-1-7,2 2 0,0 1 5,0 0-6,2-4 0,-2-1 3,9-7 0,-7-4-3,2-6 0,4-6-15,-6-8-55,-20 0-53</inkml:trace>
  <inkml:trace contextRef="#ctx0" brushRef="#br0" timeOffset="141941.7903">16592 7299 215,'4'0'66,"-4"0"-50,0-3 1,0 2 35,0-5-19,0-2 0,0 0-15,-12-4-12,6 0 1,-7-1-1,1-1 14,-1-5-20,-3-6 2,1 0 4,-3-4-4,-2 5-2,4 4-2,1 6 1,10 5 1,-2 4 15,7 3-9,0 2-6,0 0-2,0 0-3,0 0 4,0 0 1,0 0 5,0 0-4,0 0 0,0 0 4,0 0-5,0 0 0,-2 0 0,2 0-1,0 0-2,-2 0-2,2 0 3,0 0 2,0 0 0,0 0 0,0 0 0,0 0-3,0 9 3,0 9-4,0 8 4,2 3-2,12 5 1,1 0 1,-1 2 4,1 1-3,-2-2 1,1-3-2,1-1-2,1-3-2,-1-6 3,1-4-4,3-2 5,-11-6 0,3-1 0,-1-4 0,-6-3 0,-2 0 2,-2-2-2,0 0 0,2 2 0,-2-2 0,5 3-2,-5-3 2,0 2 0,0-2 1,0 2 0,0-2-1,0 0 0,0 1-2,4 1 0,-2 0-6,7 0 2,-4 1-2,-1 2-4,5-1 12,-5 1 0,5 0-10,3 2-10,-4-3-48,-1-4-29,-5 0-125</inkml:trace>
  <inkml:trace contextRef="#ctx0" brushRef="#br0" timeOffset="149612.4106">17436 7722 208,'7'0'20,"-7"0"-19,0 0 24,2 0 20,3 0-20,-3 0-14,0 0-5,0 0 16,-2 0 2,2 0-12,-2-2 7,2 2-5,-2 0 1,0 0-3,0 0-6,0 0 3,0 0-9,0 0-1,0 0 0,0 0 1,0 0-7,5 20-1,-3 10 8,0 0 0,1 0 8,-3 0-7,7-2 2,-1-2-3,-2-4-3,8-4 1,3-3-52,-6-15-65,-5 0-15</inkml:trace>
  <inkml:trace contextRef="#ctx0" brushRef="#br0" timeOffset="149943.0942">17797 7903 293,'0'0'0,"-9"0"-59,-11 0-25,5 0 84,8-11 0,7-4-27,0 1 19,11 1 8,7 3 7,2 3 22,-2 4-11,-3 3 0,1 0 8,-3 0 2,-1 0-1,-10 12 2,-2 14-25,0 10 29,0 5-22,-14 0 10,-5 2-1,-4-8-15,7-9-5,3-5-1,13-21-114,0 0-143</inkml:trace>
  <inkml:trace contextRef="#ctx0" brushRef="#br0" timeOffset="150474.676">18143 7790 319,'15'-4'65,"-15"4"-53,2 0-11,-2 4 15,0 16-4,0 9-10,0-1-2,0 0-3,-2-7-22,-9-5-31,7-5-20,2-11 12,2 0 50,0 0 8,0-12-1,17-12 14,8-5 5,-3 0 16,3 2 2,-1 7-2,-8 8-4,-3 8 1,-6 4 4,4 0-14,-7 2-5,5 17 8,-7 2-11,0 4 16,4 0-9,-6-4-14,0-7 0,0-2-13,2-10-33,0-2 22,0 0-7,11 0 20,1-13-1,15-13 8,0-6 4,4 3 15,-4 4 13,-7 13-8,-8 8 9,-8 4-17,3 0 3,-2 0-10,2 10 26,4 6-15,1 2 3,-1 5-6,5-4-12,-1-3-2,12-1-38,8-11-17,-24-4-27,0 0-99</inkml:trace>
  <inkml:trace contextRef="#ctx0" brushRef="#br0" timeOffset="150688.7015">18941 7788 87,'20'-10'270,"-13"10"-234,-3 0-21,0 0 41,5 0-25,-2 0-14,4 10-7,-2 16-10,-5 9 4,-4 8-4,0 8 0,-13 0-1,-18 0-15,-2-6-11,-15-6-10,4-7 5,-7-8-18,26-24-53,-2 0-71</inkml:trace>
  <inkml:trace contextRef="#ctx0" brushRef="#br0" timeOffset="151113.5413">17144 7832 287,'7'-16'87,"-7"16"-51,0 0-27,0 0 38,0 0-13,0 20-29,-9 18 10,-5 16 7,3 4 5,7 3-16,4-9-4,0-4 2,0-8-9,25-4-7,6-7-15,13-14-49,-26-15-15,9 0-95</inkml:trace>
  <inkml:trace contextRef="#ctx0" brushRef="#br0" timeOffset="151907.6746">19830 7700 203,'87'0'0,"-9"0"-54,2 0 16,-8-2-3,-59-5 14,-1 6-16</inkml:trace>
  <inkml:trace contextRef="#ctx0" brushRef="#br0" timeOffset="152115.1352">19641 7557 256,'-5'-4'28,"12"-1"-25,35-2 7,9 2 13,7-2 1,7 6-18,2-3 2,-9 1-8,-9 2-28,-38 1-40,-9 0-119</inkml:trace>
  <inkml:trace contextRef="#ctx0" brushRef="#br0" timeOffset="152398.1815">20332 7511 344,'13'0'107,"-9"0"-107,17 0 0,10 13 15,16 6 8,8 8-16,7-1 5,2-4-11,-14-2-1,-5-4 7,-9-2-4,-14-2 1,-9 2 1,-6-2-5,-7 6 0,-7 4 3,-30 2 6,-17 1-9,-6-6-12,6-5-66,37-14-53,9 0-52</inkml:trace>
  <inkml:trace contextRef="#ctx0" brushRef="#br0" timeOffset="153563.0144">21692 7229 196,'19'-5'62,"-19"5"-37,5 0-1,-5 0 28,0 0-10,0 0-25,0 0 1,0 0-1,0 0 10,0 0 1,0 0-19,0 0 4,-7 0 4,-28 0-15,-28 0-2,-10 14-26,1 5 6,12-6 18,18-1-10,15-3 7,11-5 1,10 3 3,1-7-2,5 1-3,0 1-15,0 1-1,0 5 9,0 4 13,0 5-1,7 3 6,-7 4-4,0 7 0,0 6 1,-7 12 7,-13 6 5,-9 8 3,-2 2-2,2-5-15,5-9 7,14-9-6,10-12-1,0-7 5,8-11-3,20-6-1,13-6 2,5 0 0,16 0-2,6-18-1,-1-3-51,-14 1 6,-42 15-43,-9 0-34</inkml:trace>
  <inkml:trace contextRef="#ctx0" brushRef="#br0" timeOffset="154469.507">22135 7319 183,'-13'9'19,"11"-6"-16,2 1 30,0-2 8,0 0-25,0-2-8,0 1-1,0-1-1,15 0 4,10 0-4,6 0 7,2 0-4,7-7-9,-6-1 4,2 4-3,-5-1-1,-6 5 0,-8 0-8,-3 0 5,-8 0 1,-1 0-5,-5 12 1,0 7 3,-9 11 3,-24 14 13,-17 9-3,-10 9-2,-9-1 5,5-1 1,8-5 0,11-13-10,20-12-2,16-7 2,9-11-4,0-7 1,5-5-1,28 0-5,23 0 5,2-14 0,13-10-21,-13-1-22,-2-1 8,-50 13-43,0 5-39</inkml:trace>
  <inkml:trace contextRef="#ctx0" brushRef="#br0" timeOffset="154673.7101">22133 7539 286,'0'0'54,"2"0"-51,31 0 3,10 0 15,-1 0-16,0 0-4,-1 0-1,-1 0-18,-34 0-42,4 0-116</inkml:trace>
  <inkml:trace contextRef="#ctx0" brushRef="#br0" timeOffset="154914.1471">22969 6996 354,'11'-18'87,"-9"18"-87,-2 0-12,0 24 12,0 12 33,-6 10-25,-8-3-6,1-7-2,6-2-5,7-10-46,0-23-21,0-1-84</inkml:trace>
  <inkml:trace contextRef="#ctx0" brushRef="#br0" timeOffset="155129.0934">23314 7050 375,'23'-4'69,"-17"4"-69,7 0 0,1 8 6,1 15 11,-3 4-17,-8 5 3,-4 7-6,-2 5 5,-31 2-2,-21-3 0,-6-4-30,31-35-50,0-4-75</inkml:trace>
  <inkml:trace contextRef="#ctx0" brushRef="#br0" timeOffset="155376.9502">22768 6944 282,'-18'-4'89,"5"4"-78,-2 24 1,-1 16 47,0 8-12,7 4-33,9 1-10,0-6-4,0-6 0,31-7-7,-10-31-74,-1-3-90</inkml:trace>
  <inkml:trace contextRef="#ctx0" brushRef="#br0" timeOffset="156332.4028">24208 7650 157,'-13'6'33,"0"-6"-33,-3 0-55,3-4 35,11-12 20,2 2 24,0-2 2,0 2 9,4 0-16,15 1-2,6 1 1,4 5 3,-4 0-3,2 6-1,-10 1-4,1 0-6,-2 1 6,-5 20-11,-7 9 2,-4 5-2,0 8 4,-6-1-6,-23 0 11,0-8-2,0-6-9,6-9 0,10-6-30,13-13-35,0 0-77</inkml:trace>
  <inkml:trace contextRef="#ctx0" brushRef="#br0" timeOffset="156544.2814">24953 7632 270,'16'0'34,"-10"0"-34,5 0-1,7 0 0,7 0 1,-12 0-38,0 0-103</inkml:trace>
  <inkml:trace contextRef="#ctx0" brushRef="#br0" timeOffset="156668.2105">25276 7602 265,'15'0'76,"-8"0"-57,5 0-10,7 0-9,-7 0-24,1 0-126</inkml:trace>
  <inkml:trace contextRef="#ctx0" brushRef="#br0" timeOffset="156807.1348">25733 7596 327,'22'1'64,"-22"-1"-59,5 2-3,6-2-2,9 0-12,-11 0-73,4 0-163</inkml:trace>
  <inkml:trace contextRef="#ctx0" brushRef="#br0" timeOffset="157756.5942">27465 7650 151,'-9'7'234,"-2"-2"-234,0-5-16,-3 0 7,1 0-6,-1 0 11,6-6-1,-1-12-38,5 0 26,4 0 17,0-1 23,8 3-16,19 5-6,4 3 7,7 8-2,2 0 6,1 0-6,-8 12-5,-4 10-1,-4 4 13,-10 6-12,-15 2 6,0 0-7,0 2 0,-21 1 4,-2-4-3,-11-3 5,-2-4-6,7-8-18,5-6 4,20-12-71,1 0-46</inkml:trace>
  <inkml:trace contextRef="#ctx0" brushRef="#br0" timeOffset="158370.2373">28350 7275 202,'-4'6'117,"4"-5"-109,0-1-8,0 0-17,13 0 4,16 0 6,6 0 7,6 0 3,1 0-1,-4 0 0,-7 0 8,-4 0 1,-9 0-4,-5 3-2,-7 8-3,-6 12-4,0 9 2,-8 8 0,-30 14 17,-16 8-8,-8 5 5,2-5 0,4-12-7,18-14-4,20-12-3,16-9-4,2-6 3,5-5-8,37-4 9,18 0-1,13 0 1,8-22-47,-12-1-11,-13 2 0,-48 11 35,-8 2-29</inkml:trace>
  <inkml:trace contextRef="#ctx0" brushRef="#br0" timeOffset="158560.1282">28336 7511 220,'-4'-1'64,"4"1"-49,22 0-5,20 0 12,8 0-8,1 6-13,0-2-2,-6 0-3,-34-4-40,-9 0-99</inkml:trace>
  <inkml:trace contextRef="#ctx0" brushRef="#br0" timeOffset="160328.4192">28861 6771 261,'6'-4'78,"-6"4"-73,0 0 4,0 0 20,0 0-15,0 8-14,0 17 0,0 4 12,0 0-9,0-4 9,0-1-10,0-3 2,0-5 1,2-4-3,3-3-1,-5-2-1,0-3-19,0-4 5,0 0 6,2 0 8,0 0 6,8-4-5,-6-12-1,7 0 2,-3 4-1,4 0 0,1 3-1,3 0 0,-1-1-1,-1 2 1,-1 2 0,-1 4 0,-8 2 1,-2 0-2,-2 0 1,0 0-10,0 0 7,0 10-17,0 6 20,0 0 1,0 0 1,-4-5-2,2-4-13,2-5-8,0-2 10,0 0-10,0 0 0,6 0 21,14 0 2,-2-12 6,2 2-1,0 0-3,-2 4 2,-3 3-5,-1 3-1,-1 0 3,-1 0 4,-4 0 8,1 5 4,1 9 0,-4 4 11,3 1-14,-1 4-3,2 0-3,1-3-10,-5-1 2,4-3-1,1 0 0,-1-2-2,11-4-46,6-3-13,-12-7-42,-1 0-118</inkml:trace>
  <inkml:trace contextRef="#ctx0" brushRef="#br0" timeOffset="160562.1121">29685 6944 55,'13'-12'250,"-13"12"-189,0 0-55,0 0 3,0 0 8,0 8-16,0 14 6,0 6 13,0 2-4,0 0-1,0-2-8,0-2-5,-6-3 0,-3-4-2,-5-2-18,-7 1-31,-16-4 2,20-12-20,-6-2-42</inkml:trace>
  <inkml:trace contextRef="#ctx0" brushRef="#br0" timeOffset="160900.7359">28473 6729 259,'-7'-9'113,"5"9"-101,-2 0-9,-10 11-1,-1 25 5,-6 11 21,5 4-18,10 0-5,6-5-5,0-2 1,20-4-8,34-6-15,-25-28-59,6-4-134</inkml:trace>
  <inkml:trace contextRef="#ctx0" brushRef="#br0" timeOffset="161544.1082">30184 6967 275,'0'-17'27,"0"13"-20,0 4 29,0 0 3,0 0-27,0 0-12,8 0-19,9 0 15,12 0 4,9 7 6,11 0 2,3-3-8,-4-4 4,-3 0 1,-7 0-3,-11 0 11,-14 0-11,-11 0 1,-2 0-3,0 3 0,0 24-5,0 19 0,-15 18 5,-12 21 5,0 11 3,10 8-2,1 2-2,16-4-3,0-10 17,0-15-13,0-13 2,0-12-4,10-11-3,4-11 0,-3-11 2,-1-5 1,-10-7 2,0-6-5,0-1 0,0 0 5,-8 0-4,-13 0 5,-20 0-6,-1 0-58,24-1-65,3-7-94</inkml:trace>
  <inkml:trace contextRef="#ctx0" brushRef="#br0" timeOffset="170666.7582">26043 6515 278,'0'-7'52,"0"-2"-26,0-2 17,0-1-8,0 1-6,6-5 0,8-3-20,8-7-8,13-4 10,19-10-9,29-10 1,17-8-6,18-4 2,7-1-4,-3 5-17,-8 5 5,-4 0 6,-6 2-1,-8 7 12,-9 3-2,-16 10 3,-15 6-1,-15 13 0,-22 5 2,-7 5 7,-10 2-6,-2 0 1,0 0 4,0 0-7,0 0 4,0 0-5,0 0 0,-4 0-5,-21 0 5,-8 0 0,-3-7-6,4-3 6,13 3 1,5 4-1,14 1 2,0 2-4,0 0-1,0 0-10,14 0-3,19 0 14,16 0 2,14 16 0,-1 4 2,-2 2-1,-9-2-1,-6 3 0,-14 0-3,-11 3 2,-20 3-1,0-3 2,-20 3 0,-23-3 14,-1 0-13,-1-3-1,5-3-10,32-20-108,3 0-63</inkml:trace>
  <inkml:trace contextRef="#ctx0" brushRef="#br0" timeOffset="171276.4061">28205 5511 245,'27'-15'54,"-27"15"-50,0 0 3,0 3 11,-9 20-16,-7 9-2,-1 6 34,1-1-19,5-9-12,7-5 3,4-8-5,0-10-2,0-2 0,0-3-7,0 0 7,0 0 2,0 0 0,15-21 10,12-7-10,6-4-1,5 1 0,-5 4 2,8 4-2,1 4 0,-5 8-1,4 2 1,-5 6-4,-7 3 2,-9 0 2,-5 0-6,-6 7 3,-9 21-9,0 11 5,0 3 2,-13-3 10,-1-6-1,12-16-4,2-9-5,0-8-10,2 0-5,37-23 18,5-20 2,14-11-12,0-6 12,2 2 0,-4 10-12,-12 17 12,-13 14 0,-8 14 6,-10 3 1,-8 7-7,-3 23 16,-2 8 4,0 6 4,0-1-3,0-9-8,0-6-11,0-10 0,0-8-2,0-5-12,9-5-56,-3 0-45</inkml:trace>
  <inkml:trace contextRef="#ctx0" brushRef="#br0" timeOffset="171600.2229">29389 5677 156,'10'10'89,"-10"-10"-89,-19 0-8,-10 0-5,2-7 12,9-2 1,11-1 4,7-1-2,0 0 24,5-1-19,24 0 7,6 1-6,4 7-7,-8 4 11,-6 0 8,-12 0 11,-9 8-22,-2 20-8,-2 11 6,0 3 15,0 2 14,0-4-6,0-8-16,-6-8-14,-1-7 7,-7-8-7,-7-3-45,-8-6 17,13 0-49,3 0-59</inkml:trace>
  <inkml:trace contextRef="#ctx0" brushRef="#br0" timeOffset="172101.9339">30535 5167 413,'31'-17'46,"-27"17"-43,10 0-3,3 5 5,6 25 4,2 10 7,-6 13-15,-5 9 8,-12 4-2,-2 12-6,0 4 15,-31 5-13,-14-2 4,-11-6 1,-11-10-7,-8-14-2,-14-15-41,53-40-73,0 0-88</inkml:trace>
  <inkml:trace contextRef="#ctx0" brushRef="#br0" timeOffset="176586.8283">27947 4983 144,'19'-14'186,"-19"7"-143,0 2-15,5 2 33,-5 2-12,0-2-19,0 3-4,0 0-16,0 0 5,0 0-15,0 0-6,0 0 2,-5 35-16,-16 21 20,-8 24 4,-6 15-3,0 1 2,4-2-3,4-4 1,5-5-1,13-5 0,-2-10 0,11-10 0,0-9 1,0-12-3,6-8 2,15-6 0,1-1 0,2-4 0,1 1 0,2-6 0,-7 0-14,5 1-4,-10-4-31,3 3-14,-16-15-27,7 0-76</inkml:trace>
  <inkml:trace contextRef="#ctx0" brushRef="#br0" timeOffset="194452.8075">14725 8043 161,'11'4'29,"-6"-4"-25,2 0 3,-3 0 21,3 0 0,-3 0-4,8 0-18,1 0-3,7 0 0,5-2-1,6 0 5,2 0-7,7 0 2,5 0 1,-3-3 0,0 2-3,-1-3 3,-1 0 0,4 0 5,7-5-6,16 4 2,20-3 2,7 1-3,-5 2 5,-19 1-1,-26 2-7,-26 1 6,-11 3-3,-7 0 6,0 0-9,-25 0-7,-15 0-43,15 0-78,9 0-59</inkml:trace>
  <inkml:trace contextRef="#ctx0" brushRef="#br0" timeOffset="194947.523">16168 8078 132,'11'5'40,"4"-5"-22,5 0 1,5 0 22,2 0-7,-2 0-5,-2 0-7,4 0-11,-2 0 1,-7 0-6,-3 0 0,-1 0 1,1 0-6,12 0 3,2 0-2,9 0 0,-5 0 0,-2-5 1,-8 0 0,-7 3 7,-12 0-9,1 2 1,-5 0 3,0 0-2,0 0-3,0 0-9,0-3-67,0 1-95</inkml:trace>
  <inkml:trace contextRef="#ctx0" brushRef="#br0" timeOffset="197488.0868">21449 8420 124,'13'-4'15,"-13"2"12,4 2 28,-4-2 15,0 2-13,0 0-9,0 0-19,0 0 6,0 0 0,0 0-19,0 0-4,0 0-9,-4-5 0,-23 0-6,-11-2-7,-11 2-11,-5 3 6,-3 0 9,1 2 3,5 0 3,9 0 2,8 0-1,18 0-1,12 0 0,4 0-2,0 0-4,0 0 3,0 0 0,0 4 3,0 12 2,0 5-2,0 5 0,0 11 1,0 7 2,-9 12-3,-15 11 0,-10 9 0,12 5 3,6-6-3,9 0 0,7-12-3,0-7 3,2-6 0,17-7 0,-4-7 3,-1-8-3,-6-7 0,-1-8 0,-2-5 0,-5-4 2,0-2-2,0-2 1,2 0 3,0 0-3,5 0-1,6 0-7,14 0 7,10-2 10,17-12-6,2-4-4,-2-1-8,-8 2-13,-32 9-64,-10 1-77</inkml:trace>
  <inkml:trace contextRef="#ctx0" brushRef="#br0" timeOffset="203463.9543">10456 3573 305,'5'-4'60,"2"2"-59,-5 2 4,0 0-5,0 0 8,5 0-6,2 0 2,4 20 3,0 10-7,3 8 9,-3 5-7,1 5-1,-5 2 4,-3 4-4,2 2-1,-2-4 0,3-6 3,-5-9-2,6-14-1,-4-11 0,1-12-2,-1 0-2,6 0 4,7-34 8,15-15 5,1-6-10,8 5-3,-14 16 0,-8 14 0,-11 10-1,3 10-1,1 0-2,-1 6-10,3 22 6,-3 6 3,3-5 5,-3-4 5,-4-9-4,-2-11-1,2-5 0,-5 0 2,9 0-2,10-32 8,12-29 3,8-21-7,6-9-1,-11 14 3,-9 24 12,-14 28-16,-8 18 18,-7 7-20,0 0-13,0 14-48,0 6-75,0 4 16</inkml:trace>
  <inkml:trace contextRef="#ctx0" brushRef="#br0" timeOffset="203808.756">11438 3906 291,'0'3'26,"0"-3"-25,0 0 30,0 0 4,22 0-34,9 0 19,9 0-13,0 0 2,-7 0-7,-4 0 2,-6 0-8,-17-11-32,-6 5-68,0-4-80</inkml:trace>
  <inkml:trace contextRef="#ctx0" brushRef="#br0" timeOffset="203958.6736">11395 3633 270,'53'-32'16,"14"16"5,5 6 28,-3 6-20,-7 4-24,-6 0-5,-12 12-10,-42 0-83,-2-6-89</inkml:trace>
  <inkml:trace contextRef="#ctx0" brushRef="#br0" timeOffset="204422.4047">12487 3607 297,'45'0'75,"-45"0"-49,0 0-15,0 0 48,0 0-14,-12 0-35,-14 0 4,-12 0-14,-13 0-1,-5 0-5,11 5 6,5 1-1,20 0-3,7-3 0,11-1 4,2-2-7,0 2-11,0 5 7,0 0-12,4 7 23,11 4 0,-1 1 2,9 1 0,-8 2-2,-3-1 1,-6 4-4,-6 7 3,0 6 0,-27 8 13,-16 2-11,-1-3 9,4-6 2,11-12-13,13-3 2,12-7-2,4 1 0,0 3-2,14-3 5,21-2-3,18-2 4,5-9 0,16-5 10,2 0-14,0-12-25,-1-22-19,-52 15-49,-10-3-90</inkml:trace>
  <inkml:trace contextRef="#ctx0" brushRef="#br0" timeOffset="205000.0753">12690 3698 364,'-6'-17'59,"6"17"-18,0 0 3,0 0-22,0 0-22,0 4-9,0 27-5,0 15 14,0 6 4,0-3-4,0-3 6,0-11-6,0-9 0,0-6 0,0-10-3,0-6-16,0-4 1,0 0 18,0 0 1,0-4 1,4-16-3,9-4 2,1 3 4,-3 10-1,-2 5-4,-2 4-3,-1 2 2,3 0-14,-3 0 5,6 18 9,-1 1-5,1 0 6,-4-3 2,1-8-1,-5-4-1,-2-4 0,6 0 0,-2 0 7,7-18 1,16-29 17,0-13-25,11-3 0,-8 7 6,-8 17-3,-10 21-2,-12 12 3,-2 6-4,0 0-3,0 0-51,0 13-28,0 15 4,0-10 5,0-4-74</inkml:trace>
  <inkml:trace contextRef="#ctx0" brushRef="#br0" timeOffset="205369.8627">13109 4013 283,'5'3'50,"-5"-1"-35,0 0 15,0 3-14,0 4-14,0 5-2,0 2 1,0 4 1,0 2 1,0 1-2,0 1-2,0 3-9,0-22-52,0-3-46</inkml:trace>
  <inkml:trace contextRef="#ctx0" brushRef="#br0" timeOffset="205772.6317">13464 4046 410,'13'0'32,"-13"-1"-24,0-2-7,0-2 26,0-2-27,-2-3-4,-14 0-13,5 2 0,0-1 11,9 3 4,2-2 2,0-1 0,0 3-3,0 0 0,9 3 2,8 3-2,1 0-4,3 0 6,-4 3-6,-3 18 7,1 4 0,-1 5 2,-10 4 13,-2-3-10,-2-6-4,0 0 10,-16-6-9,-13 0 6,-4-3-8,4-6-8,12-5-19,10-5-25,7 0-11,0 0 10,7-18-192</inkml:trace>
  <inkml:trace contextRef="#ctx0" brushRef="#br0" timeOffset="206253.3564">13673 3824 271,'16'-26'56,"-14"26"-10,-2 0-15,0 0 3,0 0-25,0 0-9,0 22-4,0 16 2,0 6 4,0 4 4,0-2-3,-9-8-3,9-10 0,0-6-1,0-10-7,0-5-9,0-7-7,0 0 23,9-7 1,9-23 10,8-11-1,3-5-8,-4 2 3,-7 15 1,-3 9-3,-7 12 11,-4 5-13,-2 3-1,7 0-5,-1 7-5,6 11 8,-3 3 3,3-1 0,-12-5 3,7-4-3,-5-4 0,-2-5 0,5-2-11,-4 0 11,1 0 0,9 0 4,12-21 5,10-25 2,17-9-6,-6 1 15,-3 8-13,-14 12 4,-2 15-11,-12 9-1,-4 8-2,-11 2-14,0 2-53,0 15-27,-9-1-46</inkml:trace>
  <inkml:trace contextRef="#ctx0" brushRef="#br0" timeOffset="206831.03">14253 4034 214,'5'0'83,"-5"0"-39,0-4-19,2-10-7,-2-2-13,0-4-1,2 2 5,2 2-9,-2 2 0,7 3 24,3 4-21,3-3 0,3 2-3,11 1 4,-4 6-8,-6 1 2,-3 0-1,-5 0 2,-7 10-9,-4 6 8,0 8-2,0 8 4,-10 4 6,-17 6-1,-2-2-2,2-4 0,2-1 0,8-9-2,5-2-1,6-8 1,6-3-2,0-4-1,0-3 0,18-6-2,22 0 8,18 0 0,6-28-4,1-12-33,-45 19-50,-18 2-19</inkml:trace>
  <inkml:trace contextRef="#ctx0" brushRef="#br0" timeOffset="207350.732">14516 3566 224,'-7'0'7,"5"0"-2,0 0-3,0 0 6,2 0-7,0 0 3,0 0 2,4 0-4,21 0 0,10-9 52,17-2-35,-4-1-6,2 1-7,-15 5-1,-6 3 5,-6 3-10,-10 0 1,-5 3-1,4 26-3,-8 12 3,5 22 3,-7 12 10,0 5 11,4 4-14,-2-1 3,2-9-6,7-3-4,6-8 14,-4-12-3,-1-5-14,-6-10 11,-1-7-8,-5-6 8,-2-9-9,0-4 4,0-1-3,-11-4 6,-22 1-2,-7-2 15,-3 0-22,14-4 1,12 3-1,7-2-78,10-1-63,0 0-66</inkml:trace>
  <inkml:trace contextRef="#ctx0" brushRef="#br0" timeOffset="211328.7455">22006 8647 370,'6'-11'48,"-6"11"-17,0 0 7,5 0 21,-5 0-24,0 0-24,0 0-11,0 28-4,0 15 4,-5 15 10,-3 5-6,-6 2-3,1-3-1,0-7-6,3-14-8,6-10-8,0-12 12,-1-9-1,5-6-24,0-4 9,0 0 18,0-5 8,23-22 0,3-5 2,5 3 1,-4 4-3,-9 11 1,-5 4-1,-3 10 0,-6 0-5,-4 0 4,2 0-8,5 10 9,-7 6 0,0 0 1,0 3 2,0-7-3,2-5 0,0-4-2,4-3-14,6 0 9,13-5 6,6-22 2,13-9 2,10-5 11,-6 0-9,-5 7 0,-9 11-4,-24 13 8,-2 10-9,-8 0 0,0 16-12,0 3-30,-2-2-104</inkml:trace>
  <inkml:trace contextRef="#ctx0" brushRef="#br0" timeOffset="211577.8596">22498 9106 232,'0'25'98,"0"-14"-82,0-1-14,0-6 7,-2 0-8,0-4 4,2 0 26,0-3-17,0-14 0,0-5-4,18 3 13,4 5 10,-6 4-13,1 6 4,-1 4-17,-5 0-5,1 0-4,-12 12-2,0-3-35,0-5-78</inkml:trace>
  <inkml:trace contextRef="#ctx0" brushRef="#br0" timeOffset="212587.2556">22666 8261 250,'-10'0'95,"10"0"-46,0 0-16,0 0 25,0 0-3,0 0-21,0 0-10,0 0-19,-2 0 4,0 0 3,2 0-7,0 0 0,0 11-5,0 13 0,0 12-1,0 10 2,0 9-1,12 11 0,-6 1 3,1 5-5,-5-2 2,-2-8-5,0-9-18,0-16-37,0-23-37,2-14 2,10-5-75</inkml:trace>
  <inkml:trace contextRef="#ctx0" brushRef="#br0" timeOffset="212812.3706">23027 8199 328,'0'-29'82,"-27"16"-51,-11 1 13,-19 3-23,-26-3-8,-13 5-11,-7 5-1,5 2-2,25 0-5,28 0-17,22 0-7,23 0-39,14 0-73</inkml:trace>
  <inkml:trace contextRef="#ctx0" brushRef="#br0" timeOffset="214782.7359">23000 8979 48,'9'6'72,"-9"-6"-26,0 3-2,0 1 5,0-3 17,-11 3-11,-7-2-24,3 1-6,3-3 4,10 0 3,2 0-4,0-7-24,0-19-4,0-2-7,20-4 0,7-3 0,11 6-6,-5 0 11,-2 12 1,-6 5-2,-12 10 2,-3 2 0,-10 0-8,0 9 1,0 25 0,-14 12 8,-20 10 9,-1-1 0,4-4-1,4-7-6,4-6 0,10-11 1,9-8-3,4-7-2,0-6 0,0-4-1,2 0 2,22-2 2,5 0-1,5 0 0,4-22-4,-5-4 4,3-6-2,-7-1-1,-9 3 1,-5 9 1,-6 6 2,-9 10 2,0 2 14,0 3-1,0 0 2,0 0-18,0 20 0,0 11 1,0 4 4,0 2 7,0-2-4,0-3-8,5-9 0,12-7-1,15-12-43,-16-4-87,-1 0-104</inkml:trace>
  <inkml:trace contextRef="#ctx0" brushRef="#br0" timeOffset="215129.0382">23657 8538 285,'8'-2'102,"-8"2"-77,0 0 2,0 4 33,0 26-31,0 10 2,-14 11-14,1-4-12,1-2-2,6-9-2,1-11-1,5-8-24,0-8-34,0-9-61,7 0-52</inkml:trace>
  <inkml:trace contextRef="#ctx0" brushRef="#br0" timeOffset="215389.8897">24021 8560 328,'31'-15'57,"-27"13"-51,4 2 23,-8 0 0,0 0-18,0 7-11,0 19-3,0 13 3,0 5 7,-8 8 9,-9 0 12,1 0-20,-6-4-2,2-8 6,-5-8-12,-2-12-1,0-8-54,19-12-65,-5 0-86</inkml:trace>
  <inkml:trace contextRef="#ctx0" brushRef="#br0" timeOffset="215682.7212">23464 8520 268,'0'-4'101,"-7"4"-85,1 0-7,-10 16 29,-7 18 16,-4 6-25,6 6-19,0 2 1,15 1-11,6-1 0,0-2 0,42-6 0,14-5-6,-25-34-91,-2-1-165</inkml:trace>
  <inkml:trace contextRef="#ctx0" brushRef="#br0" timeOffset="216104.49">24338 9184 408,'4'0'0,"-4"0"-51,0 0 0,0-8 51,0-6 20,0 2-6,0-2-8,0 4 5,0-2 2,2 4 5,13 1 4,8 2-21,-5 5-1,-3 0-3,-5 0-1,-6 16 2,-4 16 2,0 10 25,-6 9 14,-21-2 0,0-1 2,2-8-18,3-6-4,-1-5-6,6-7-11,-8-7-4,21-15-27,-5 0-185</inkml:trace>
  <inkml:trace contextRef="#ctx0" brushRef="#br0" timeOffset="216774.096">24975 9096 200,'0'14'233,"0"-13"-226,0 2-2,0-3 7,0 0 37,11 0-45,14 0-4,6 0-5,-16 0-30,3 0-91</inkml:trace>
  <inkml:trace contextRef="#ctx0" brushRef="#br0" timeOffset="216923.0128">25368 9110 275,'17'8'156,"-7"-4"-141,5 0-15,9-2 19,14 1-19,14-3-8,-35 0-126</inkml:trace>
  <inkml:trace contextRef="#ctx0" brushRef="#br0" timeOffset="217094.9136">25811 9145 345,'9'3'98,"-2"-3"-78,-5 0 8,4 4-24,3 0-4,5 2 0,3 0-13,10 0-68,-13-6-18,1 0-70</inkml:trace>
  <inkml:trace contextRef="#ctx0" brushRef="#br0" timeOffset="217834.4901">27702 9128 293,'0'14'77,"0"-12"-75,0-2 22,0 0 13,0 1-21,0 4-6,-21-3-10,-8 2-6,-4-4-21,2 0-3,10 0 27,13 0 1,8 0 0,0-6 2,0 0 2,29-2-1,6 3-2,9 0 3,4 1-1,-15 4 1,-6 0 0,-12 0 4,-3 16-3,-12 8-2,0 10 12,-2 10 11,-34 9 1,-9 2-6,-9 3-5,6-6 5,3-4-16,16-13-3,9-7 0,20-10-18,0-18-71,0 0-131</inkml:trace>
  <inkml:trace contextRef="#ctx0" brushRef="#br0" timeOffset="218478.1216">28475 8932 426,'-7'0'48,"7"0"-46,-4 0-2,0 17 25,-10 24-23,-9 10 11,2 7 0,-6-3-13,-2-6 9,0-10-7,0-7-2,4-6-5,10-10-31,10-10 0,5-4 12,0-2-7,16 0-6,19-14 31,17-14 5,-2 2 1,0 5 0,-17 6 1,-8 9-1,-12 6 0,-13 0-1,0 1-7,0 19-1,0 3 9,0 1 13,0 1 0,0-10-9,0-7-2,0-4-2,0-4 0,9 0 0,20-12 9,13-22 5,21-19-12,11-6 20,-5 2 14,-11 9-3,-23 18-11,-12 14-9,-19 10-13,-2 6-19,-2 0-47,0 0-38,0 0-169</inkml:trace>
  <inkml:trace contextRef="#ctx0" brushRef="#br0" timeOffset="218718.9837">29139 8476 381,'21'-35'100,"-21"35"-86,0 0 9,0 0 20,0 5-42,0 31 1,-8 20-2,-11 12 5,-4 7 2,3-5-6,0-7-1,9-14-3,2-11-40,9-12-49,0-26-8,0 0-95</inkml:trace>
  <inkml:trace contextRef="#ctx0" brushRef="#br0" timeOffset="218882.8886">29405 8453 410,'0'-47'35,"-41"33"-21,-3 3 19,-1 4-2,1 7-8,-10 0-23,-2 30-8,-4 7-25,40-20-71,2-1-89</inkml:trace>
  <inkml:trace contextRef="#ctx0" brushRef="#br0" timeOffset="219360.6181">29224 9284 11,'11'16'310,"-11"-16"-280,0 0-30,0 0 0,0 0 45,0 0-19,0 0-12,0 0-4,0-7-7,0-4-3,0 1 1,0 2 2,0 2 12,0 4-11,0 0-3,0 2 2,0 0-2,0 0-2,0 0 1,0 0-11,0 0 10,0 0-1,0 0 2,0 0 0,0 0 2,0 0-2,0 0 0,0 0-2,0 0-19,0 0-59,0 0 8,-9 2 37,5 3-53</inkml:trace>
  <inkml:trace contextRef="#ctx0" brushRef="#br0" timeOffset="219560.5007">29224 9284 319</inkml:trace>
  <inkml:trace contextRef="#ctx0" brushRef="#br0" timeOffset="220041.2254">29224 9284 319,'15'-56'67,"-15"56"-64,0 0 39,0 0 13,0 0-20,0 0-23,0 0-8,0 0 1,0-14-5,0 3 0,0-3-1,12 5 0,1 3-1,5 1 0,6 4 0,7 1-10,0 0 6,-4 0 0,-11 0 3,-7 14-3,-9 7 0,0 4-2,0 8 8,-31 8 8,-7-1 1,-5 0-7,10-6 2,-1-6 0,15-5-4,7-9 0,8-6-1,4-7-1,0-1-17,0 0-7,6 0 16,28-18-23,11-14 33,15-9-16,7-7-1,-5-1 6,-8 5 11,-21 12 2,-17 12 10,-9 12-3,-7 6 29,0 2-12,0 0-16,-5 0-7,-13 10 0,-2 16-2,-7 3 8,3 3-6,4 1 1,7-1 7,3-2-5,8-2 1,2 0-7,0-5 0,16-4-1,26-6 1,18-13-27,-26 0-67,-3-2-168</inkml:trace>
  <inkml:trace contextRef="#ctx0" brushRef="#br0" timeOffset="220682.6797">29908 8787 389,'0'0'33,"0"0"-33,-2 7 0,-7 27 0,-5 12 7,-1 1-5,-3-1 7,5-10-8,2-7-1,4-11 0,-2-8-17,5-6-6,4-4-2,0 0 5,0 0 19,0-8-1,0-16 2,20-9 4,16-5-1,10 0 7,-1 4-2,-1 12-2,-8 10 2,-14 6-6,-6 6-2,-7 0 0,-3 0 0,1 4-2,-3 12 4,-4 4-2,0 0 8,0-2-8,0-4 0,0-4-13,0-6-23,0 0 4,0-4 10,0 0 20,0 0 2,8-8 0,23-18 1,11-6 3,3-1-2,-1 6 10,-11 13-2,-12 10 2,-15 4 8,1 0-20,-7 18 5,0 18 1,0 10 1,-20 3 9,4-7 0,5-5-3,9-11-9,2-5-4,7-10-3,35-11-5,-20 0-61,5-2-177</inkml:trace>
  <inkml:trace contextRef="#ctx0" brushRef="#br0" timeOffset="220894.7723">30757 8893 227,'25'-12'194,"-23"12"-165,0 0-27,3 0 60,-5 0-46,2 18-15,-2 18-1,0 10 1,0 2-1,0 3 4,-2-7-1,-16-6-3,-4-11 2,-7-6-2,-11-7-22,-14-8-23,-8-4-27,35-2-59,0 0-140</inkml:trace>
  <inkml:trace contextRef="#ctx0" brushRef="#br0" timeOffset="221261.9844">29476 8770 406,'8'-7'49,"-8"7"-45,0 0 11,0 0 11,0 16-26,0 20-7,0 14 7,-2 6 0,-4-1 4,6-7-1,0-7-3,0-7-4,0-9-12,13-25-72,9 0-73</inkml:trace>
  <inkml:trace contextRef="#ctx0" brushRef="#br0" timeOffset="221959.31">31081 8756 180,'0'0'49,"0"0"-35,0 0 27,0 0-6,0 0-28,0 0 0,6 0-4,8 0-1,10 0 36,17 0-1,9 0-4,8 0-8,3 0-24,-8 0 3,-3 0-4,-8 9 1,-16 7-4,-5 8 2,-10 8-7,-9 14 7,-2 12-1,-4 11 2,-30 11 2,-9-1 3,-1 1 4,4-3-9,6-6 0,8-3 0,6-6 6,6-4-6,5-7 9,5 0-6,4-7 2,0-1-5,0-2 0,0-5 3,0-4 0,0-8-6,0-7 3,0-7-8,-2-5 3,0 0 4,2-5 0,-7 0-3,3 0 8,-6 0 4,-17 0 9,-10 0-3,-17 0-14,25 0-47,7 0-102</inkml:trace>
  <inkml:trace contextRef="#ctx0" brushRef="#br0" timeOffset="242145.0954">17315 6036 90,'-13'-29'29,"13"15"-22,0-1 25,0-2-18,0 2 7,9-2-10,-3 4-1,6-3-8,1-1 6,-3 1 5,-6 3-10,5 4 1,-7-1 6,-2 3 10,0-2-7,0 1-3,0 4 29,0 4-3,0-2-12,0 2-1,0 0-16,0 0-4,0 0-3,0 0-7,0 0-2,0 18-2,0 13 10,11 18 1,9 7 6,18 10-5,11 6-1,20 2 2,7 1 1,20 0 2,18-5 0,17-4 10,16-3-9,18-10 0,7-1 3,11-6-6,8-8-2,23-5-1,2-8 0,-1-3-1,-6-4-1,-27-3-8,-20-5-2,-25-5 3,-12-5 7,-13 0 1,-21 0-1,-10 0 1,-23 0-4,-18 0 5,-7-9 0,-4 1 2,0-7-1,0 3-1,2-2 0,5-1 0,-1 0 0,4 1 0,-11 3 0,-10 0 1,-4 3-1,-12 5 0,0-2 2,5 3 13,-5-2-6,7-3 2,9-6 2,11-5-13,13-2 1,7 0-1,5 2 0,-1 1 0,-18 2 0,-8 3 0,-11 2 5,-9 3-4,-5 5 20,-2 1-5,0-1-6,0 2 6,0 0-11,2-2 0,-2 0-2,2 0 0,0-1-3,6-2 0,-6 1 3,4-2-7,1 0 4,-5 4-1,-2 0-11,0 2-37,0 0-83</inkml:trace>
  <inkml:trace contextRef="#ctx0" brushRef="#br0" timeOffset="245156.793">19819 9566 192,'210'7'8,"-75"-2"-7,62 6-1,-115-5-23,23-2-67</inkml:trace>
  <inkml:trace contextRef="#ctx0" brushRef="#br0" timeOffset="246121.1095">21538 9426 140,'13'0'63,"-11"0"-47,3 0-13,-1 0 10,3 5 16,11 8-4,4 3 6,16 0-7,7 1-5,10-4 4,17-1-6,15-1-10,28-3-6,42-4 3,18-4 3,24 0-7,-3 0-3,-22 0-1,-27 0-2,-31 0 6,-36-4 0,-37 2 2,-21-1-2,-15 2 0,-7-1 0,0 0 14,0 2-3,0 0 10,0-2 0,0 2-14,0-5 3,0 3-9,0 2 2,0-1-3,0 1 0,0 0-10,0 0-28,0 0-24,0 0-45,0 0 1</inkml:trace>
  <inkml:trace contextRef="#ctx0" brushRef="#br0" timeOffset="247782.5588">28018 9694 111,'-11'-7'57,"11"7"-41,0 0 19,0 0 7,0 0 3,0 0-12,0 0-15,0 0-1,0 0 1,0 0-9,0 0-9,0 0-5,0 0-11,11 16 16,16 12-1,8 4 2,9 6 11,8 3-10,6-2-2,11-2 0,9-4 0,22-2 7,23-5 2,20-3-5,2-6-4,-5-3-2,-18-4-14,-14-4 12,-19-2 4,-8-2 4,-17 0-4,-8 1 0,-10-3 7,4 0-5,-13 0 3,3 0 0,-4-9-2,-5 1-1,0 2-2,-4 0 0,-2 1 0,-9 0 2,-1 1-2,-7 4 0,-2-3 0,-2 3-1,0 0 2,-4 0-1,5 0 0,-5 0 1,0-3 0,0 3-1,0 0-2,0 0 0,0 0-3,0 0 5,0 0 0,0 0-13,0 0-19,0 0-23,-11 0-16,3 0-8,0 0-86</inkml:trace>
  <inkml:trace contextRef="#ctx0" brushRef="#br0" timeOffset="249593.2243">17498 7313 145,'14'-14'14,"-12"8"1,-2 2 16,0 0 9,0 1-1,0 3 0,0 0-17,0 0 9,0 0 0,0 0 1,0 0 3,0 0-13,0 0-2,0 0-13,0 0-7,4 0 0,17-1-10,10 1 10,17 0-4,15 0 6,2 0-2,4 0 0,-4 0 3,-3 4-3,-6 2 0,-14 2 0,-20-4 1,-11 0-1,-11-3-3,0-1-9,0 0-18,-4 0-8,-23-6-73,10-3 1,1-3-10</inkml:trace>
  <inkml:trace contextRef="#ctx0" brushRef="#br0" timeOffset="249924.4519">17782 7060 254,'-14'-14'49,"12"8"-18,-3 3 17,5-2-3,-2 4-15,2 1 2,0 0-11,0 0-16,-2 0-2,2 0-3,-2 19-16,-2 21 15,-6 12 1,10 3 2,0-5-2,0-4 2,0-8 1,0-4-3,0-6 0,0-6 0,0-4 3,5-6-3,2-5 0,-3-4-3,-4-3 1,2 0-17,-2 0 1,0 0-3,0 0-17,2 0-6,-2 0-34,5 0-41</inkml:trace>
  <inkml:trace contextRef="#ctx0" brushRef="#br0" timeOffset="250735.9201">18301 6824 149,'2'-19'52,"0"12"-24,-2 2 13,5 3 19,-5 2-15,0 0-7,0 0-25,0 0-13,0 16-6,0 21 6,2 14 11,0 7-2,0 0-3,8 3 7,-6-2-8,5-1-1,-3 0 1,4-3-2,-6-8-1,-2-7 2,-2-9-3,0-12 0,0-5-1,0-6-5,0-4 5,0-4 1,0 0 7,0 0-1,0 0-3,0-12 0,11-14-4,1-4-1,5-4-5,6 2 12,-1 3-4,7 2-2,9 5-4,-3 2 4,15 4 0,-4 3 0,1 4 2,2 4 1,-13 4-1,-5 1-2,-9 0 2,-6 0-5,-7 6 0,-5 10-3,-2 6 5,-2 2 1,0 6 0,0-2 8,-2-3-8,-11 2 9,-7-3-8,-5-4 2,-2-2 9,-6-2-9,-5-3 2,-6 3-3,1-7-1,1-2 2,11-5-2,4-2-1,2 0 3,8 0-1,3-7-4,3-4 1,7 2-15,4 2-5,-2 4-28,2 1-1,0 2-48</inkml:trace>
  <inkml:trace contextRef="#ctx0" brushRef="#br0" timeOffset="335831.6454">13504 9927 4,'-255'-141'0,"234"115"0</inkml:trace>
  <inkml:trace contextRef="#ctx0" brushRef="#br0" timeOffset="335896.6112">12306 8903 168,'-303'-164'28,"99"110"-18,23 9-10,140 45-16,12 0-157</inkml:trace>
  <inkml:trace contextRef="#ctx0" brushRef="#br0" timeOffset="337874.4758">9552 8969 228,'0'0'23,"0"0"-1,-2 0-2,-4 0 35,4 0-5,2 0-27,0 0-7,0 0-7,0 0-3,0 0 2,0 2-3,23-2-3,28 0 13,25 0-12,4 0 7,5-7-10,-14-4 0,-13 2 0,-14 2 0,-7 2 0,-18 3 0,-5-1-6,-14 1-23,0 2-42,-12 0-71,-17 0-51</inkml:trace>
  <inkml:trace contextRef="#ctx0" brushRef="#br0" timeOffset="338108.3419">9458 8751 305,'-29'-12'63,"29"9"-35,0 0-6,0 3 33,0-2-24,0-3-13,22-4-12,23-3-4,22-3 2,22 1-4,9 4 0,3 7-3,-11 3 3,-16 0 0,-11 0-17,-26 15-60,-12 5-12,-25-11-28,0-5-22</inkml:trace>
  <inkml:trace contextRef="#ctx0" brushRef="#br0" timeOffset="338390.1814">10178 8659 276,'22'-24'56,"-20"13"-12,3 5 10,-5 5 9,0 1-39,0 0-6,4 0-18,10 0-9,13 23 6,15 12 6,14 2 2,10 7 10,3-3-14,-1-1 13,-8-3-13,-14 0-1,-3-4 11,-15 1-10,-3-9 4,-11-1-5,-14-5-7,0 0 6,-39 6-17,-32 0 4,-18 5-16,4-6-37,23-9 14,33-10 11,29-5-70,5 0-96</inkml:trace>
  <inkml:trace contextRef="#ctx0" brushRef="#br0" timeOffset="338899.8887">10825 9051 284,'0'13'1,"0"-8"33,0 1 17,-8-1-6,4-3-20,4-2-15,0 0 7,0 0-8,0 0-9,12-26 20,17-24-9,11-24-9,6-27-1,1-15-1,-3-3 0,-3 11-5,-12 27 5,-14 35 2,-8 27-2,-4 13 0,-3 6-1,0 0 1,6 11-6,3 34-11,7 23 17,1 18 4,4 10 9,-2 1-10,6-5 0,2-10 2,-3-12-5,3-14 2,-4-17 2,-6-16-8,-3-10 4,-8-12 0,5-1 0,3-21 1,-5-32 13,-9-15-13,0 1 3,-38 10-8,-20 17 1,-9 20 3,0 12-7,2 8 13,17 0-6,13 0 0,25 0-4,10 0 3,0 0-41,16 0-35,1 0 11,1 0-68</inkml:trace>
  <inkml:trace contextRef="#ctx0" brushRef="#br0" timeOffset="339216.7073">11703 8895 84,'11'14'285,"-9"-12"-257,7-2-4,13 0 15,18 0-4,12-12-35,6-4 7,-7 5-7,-15 2 1,-17 6-1,-11 0 0,-8-1-3,0 0-31,-29-2-41,2 0-68,-9 2-91</inkml:trace>
  <inkml:trace contextRef="#ctx0" brushRef="#br0" timeOffset="339343.6402">11710 8747 234,'-23'-26'90,"23"12"-28,18 2-26,22 2-20,12 1 15,8 6-16,0 3-8,-3 0-6,-1 0-1,-9 0-4,-40 0-95,-7 0-109</inkml:trace>
  <inkml:trace contextRef="#ctx0" brushRef="#br0" timeOffset="359149.0379">11176 9324 124,'0'0'25,"0"-2"-5,0-4-17,0 2 13,0 2 3,0-1-2,0 3 2,0 0-19,0 0 0,0 0-8,0 0 8,0 0 3,0 0 0,0 0-3,0 0 13,0 0-2,0 0 2,0 0 14,0 0-11,0 0-4,0 0-9,5 0 1,9 0-4,8 0 4,9 0-2,9 0-2,4 0 3,8-2-2,4 2-1,8-3 1,7 3-2,8-4 1,-6-1 0,-9-2 0,4-5 5,-17 2-3,-11 0 0,-6 3-2,-17 0 12,-13 2-6,4 0 5,-4 3 7,-2-2-6,-2 4 3,0-2-8,0 2-7,0 0 5,0-2-4,2 0-1,5-2 0,-5 0-2,0-3-38,-2 0-32,0 0-102</inkml:trace>
  <inkml:trace contextRef="#ctx0" brushRef="#br0" timeOffset="361473.8866">13049 7729 290,'13'-14'40,"-11"11"-22,-2 3 3,0 0 20,0 0-14,0 0-23,0 0-2,0 0-2,0 10-4,0 26 4,0 18 4,0 15 30,-2 0-20,-4-4-13,-1-11 4,5-8-5,2-8 0,0-8 2,0-6-2,0-10-3,2-7-41,13-7-42,-3 0-26,-10-11-123</inkml:trace>
  <inkml:trace contextRef="#ctx0" brushRef="#br0" timeOffset="361811.6932">12492 8460 316,'-29'2'33,"29"-2"-29,0 0-3,0 2 10,29 2-5,34-2-6,28-2 27,24 0-18,15-10 3,22-11 0,6-2 7,4 2 3,-8 2-21,-20 1 3,-27 2-4,-31 2 2,-32 6-1,-26 3-1,-13 5-15,-5 0-28,-36 25-16,3-7 2,-10 2-99</inkml:trace>
  <inkml:trace contextRef="#ctx0" brushRef="#br0" timeOffset="362170.4886">12460 8889 355,'10'-15'19,"-10"15"-14,0 0 19,0 12-23,0 34 1,-10 24 21,-5 15 3,-3 2-13,7-5-11,2-14 1,7-11 1,2-15-4,0-12 0,0-11-3,9-19-63,-3 0-55</inkml:trace>
  <inkml:trace contextRef="#ctx0" brushRef="#br0" timeOffset="363093.9595">12819 9210 255,'-13'2'42,"7"0"19,-2-1 2,8-1-6,0 3-24,0-3-29,0 0-4,0 2 0,0-2 3,0 0 0,0 0-2,14 0 0,13 0 13,4 0-11,11-12 3,1-2-6,-1 2 5,-11 6-6,-6 2 1,-12 4 0,-9 0-1,4 0 1,-6 0-2,-2 0 2,0 0-11,4 0 6,7 0-30,5 0-45,-7 0-26,-3-4-105</inkml:trace>
  <inkml:trace contextRef="#ctx0" brushRef="#br0" timeOffset="363410.7794">12949 8964 268,'-22'-13'53,"10"13"-41,5 0 16,3 0 20,-7 25-37,5 14-10,-6 10 11,3 5-9,7 0 3,2-2 1,0-6-5,0-9 5,0-5-7,0-13 1,0-3-3,0-5-58,0-11-51,0 0-124</inkml:trace>
  <inkml:trace contextRef="#ctx0" brushRef="#br0" timeOffset="363874.5134">13379 9111 107,'9'0'80,"-9"0"-58,0 0-3,-2 4 17,-5 12-2,5-3-23,2-1-4,0 0-6,15-6 8,23-4 13,11-2-4,9 0-10,0-22-3,-2-6-3,-14-1 2,-15 3-4,-16 6 1,-11 7-2,0 0 1,-24 7 0,-10 6-4,-4 0 8,9 0-7,4 0 3,15 8 0,3-3 0,5-1 0,2-1 0,0-1 4,0 3-4,0-1 8,0-1-4,0 1 1,0-1-1,2 1-2,7-3-2,-3 3 0,2 0-5,-4 1-24,-2-1-21,-2-1-15,0-1 13,0-2-54</inkml:trace>
  <inkml:trace contextRef="#ctx0" brushRef="#br0" timeOffset="364655.2333">13435 8949 158,'0'-28'74,"0"16"-20,-2 2 20,-3 8-2,5 2-21,-5 0-31,5 10-20,0 32-4,0 16 4,0 13 29,0-4-22,0-4 11,0-10-18,0-7 4,0-11-3,7-5 2,-2-12-3,-5-8 0,2-8-4,3-2-7,-3 0 4,4-20 7,10-23 0,10-15 0,11-3 0,-2 9 6,3 10-3,-5 10 14,8 9-16,-3 8 1,-1 7 4,-6 3-2,-4 5-4,-2 0 0,-8 7 1,-3 21-5,-5 12 5,-9 10-1,0 2 11,0-2-10,-9-6 6,-3-10-7,10-10-1,2-10-1,0-12-62,0-2-58,14-6-26,1-22-48</inkml:trace>
  <inkml:trace contextRef="#ctx0" brushRef="#br0" timeOffset="365090.4989">14260 8860 226,'44'-59'76,"-44"59"28,0 0-37,0 0-54,0 30-8,0 13 15,0 20 13,-7 10 0,3 2-32,-10 0 6,1-5-6,-5-10 3,3-14 1,-1-12-5,7-14-1,-2-11-3,9-9-27,0 0 3,2-29 15,0-22-39,0-19 33,2-15 16,24-18 3,11-9-1,-2 6 3,-2 19-2,1 20 7,-12 27 7,1 13-3,-8 13-6,3 14 0,2 0-2,2 0 2,7 16 0,0 10 3,-2 6-2,-10 7 8,-5 7-9,-12 15 8,-6 8 7,-37 7-16,-11-8 4,1-12-7,10-15-1,14-15-23,14-10-30,15-10-39,0-6 13,17 0-25,8-14 41,4-6-93</inkml:trace>
  <inkml:trace contextRef="#ctx0" brushRef="#br0" timeOffset="365307.4243">14696 9075 42,'40'0'172,"-40"5"-105,3 11-10,-3-2 1,0-6-8,0-2-9,0-4-16,0 0-9,-7-2 13,-8 0-18,1 0-10,5 0 4,9-10-5,0-7 0,0-1 1,11 3 2,7 3 1,5 7-4,-6 5-5,-3 0 3,-10 14-20,-4 1-55,0-1-102</inkml:trace>
  <inkml:trace contextRef="#ctx0" brushRef="#br0" timeOffset="366162.7032">15167 8860 353,'0'-3'27,"0"3"-27,0 15-2,0 16 0,-2 10 2,2-6-1,0-4-1,13-9 2,7-11 3,7-6-3,1-5 17,-1-2-5,0-22 8,-7-8-6,-9-3-13,-3 5 3,-8 4-4,0 10-4,-19 12 4,-14 4 8,-14 16 0,-6 33-8,-5 14-4,6 3 3,21 1 1,11-7 0,13-11 14,7-5-14,23-9 0,23-12 8,14-16-7,17-7 13,4-4-14,14-34-2,7-17-11,10-15-29,6-2-25,-16 4-26,-17 12 23,-32 16 67,-26 17 3,-20 10 107,-7 7 24,0 4-39,0 2-36,0 0-25,0 0-29,0 21-2,0 26-2,-20 15 2,-18 15 9,2-4-6,-4-6-3,2-9 0,9-14 3,9-14-8,5-11-9,3-15-28,-1-4-10,0-7-12,1-29-33,4-15-18,1-10 53,5-11 61,2-4 1,0 5 43,0 11 21,0 22 25,0 16-22,0 14-23,0 8 3,2 0-36,22 8-11,10 22 0,13 9 12,0 2 1,-3 1-5,-11 1-6,1-3 3,-10-3-4,1-2-1,-2-12 1,-6-4-2,1-9-12,9-10-50,4 0-31,-18-6-37,3-17-152</inkml:trace>
  <inkml:trace contextRef="#ctx0" brushRef="#br0" timeOffset="366626.8666">16349 8881 143,'6'-12'104,"-6"12"-54,0 0 16,0 0 11,0 0-29,0 5-47,0 22 5,7 16 7,-1 10 12,-4 10-15,0 1-8,6-2 2,-6-4-2,-2-9 0,0-3 0,0-15 5,0-9-6,-4-10 1,-17-7 2,-1-5-4,-3-3-32,0-31-1,17-16-3,8-16 17,0-16 11,33-17 8,12-3 5,6 12 1,-6 18 18,-5 22-17,-7 18 1,-4 11 8,-2 13-16,0 8 3,0 0-2,-5 0 3,0 12 0,-6 12-4,-14 10-7,-2 17 7,-16 9 1,-26 10 7,-10 1 1,6-8-6,3-10 2,17-14-5,17-13-5,9-15-45,0-11-56,7 0-14,15-25-40</inkml:trace>
  <inkml:trace contextRef="#ctx0" brushRef="#br0" timeOffset="366861.925">16945 8751 359,'52'-44'88,"-52"44"-7,0 0-43,0 0-31,-2 15-7,-34 33 0,-13 19 21,-16 19-12,-1 10-5,3-4-1,18-9-1,14-13 22,18-15-14,11-16-6,2-11-4,2-8 4,34-12-2,13-8 2,18-1-4,8-35-19,23-15-19,-62 21-73,-7 2-130</inkml:trace>
  <inkml:trace contextRef="#ctx0" brushRef="#br0" timeOffset="367244.0477">17146 9057 345,'0'3'51,"0"-2"-13,0 2 19,0-2-46,0-1-5,7 3-6,24-3 3,16 0 2,16 0 5,1 0-7,3-4-6,-11-4-27,-48 3-109</inkml:trace>
  <inkml:trace contextRef="#ctx0" brushRef="#br0" timeOffset="369087.9629">18011 8797 227,'-11'-15'35,"-2"10"4,-3-2 18,-2-2-14,-2-1-15,2 2 0,7 1-2,7 4-12,4 1 20,0 0-23,0-3-5,38-2-2,22-3 0,17-2 3,6-1-7,-7 4 1,-20 4 0,-14 3-1,-17 2 0,-8 0 0,-3 0-2,-5 0 0,-5 0 2,0 0-5,4 12 4,-6 15-11,-2 19 8,0 18 4,-20 20 0,-22 10 8,-21 5-6,-9-5-2,-1-10 9,13-15-6,8-18-3,19-15 0,17-9 1,3-11-1,9-11 0,4-3 0,0-2-3,6 0-5,34-2 6,14-17-6,6-4 6,-2 2-7,-4 2-7,-12 1-8,-9 4 0,-2 0-24,-4 2 14,-4-3 4,-8 3-35,-15 3 16,0 4-20</inkml:trace>
  <inkml:trace contextRef="#ctx0" brushRef="#br0" timeOffset="369364.907">17975 9128 167,'-15'-4'74,"15"2"-46,0-1 30,0 2-4,2-2-38,32-1-3,10 1-13,14 1 4,4-3 4,10 3-8,-1 0 7,-2-1-7,-7 1 0,5 0-3,-11-3-14,-44 2-61,-8-1-117</inkml:trace>
  <inkml:trace contextRef="#ctx0" brushRef="#br0" timeOffset="369913.0429">18725 8640 219,'-7'-5'74,"7"2"-48,0 3-26,20-1 30,15-2-18,8-3-10,3-1 5,10-7-4,2-3 9,7 2-1,-9 1-11,-9 7 11,-14 4-9,-8 3-1,-10 0 2,-11 3-2,-4 38-1,-6 19 31,-36 31-8,-12 18 5,9 7-15,16-1 19,14-19-22,15-18-2,0-18-2,0-16-4,0-14 1,0-14 2,0-7-5,0-9 0,0 0 9,0 0-7,-29 0 17,-9 0-19,-13 0 3,-5 0-8,0 0-9,10 0-28,10 0 0,18 0-34,7 0 13,11 0 1,0 0-104</inkml:trace>
  <inkml:trace contextRef="#ctx0" brushRef="#br0" timeOffset="370783.0711">19026 8499 237,'0'-11'111,"0"8"-54,0 3-12,0 0 11,0-3-1,0 3-38,0 0-8,0 0-2,0 0-2,0 0-4,0 0-1,6 10 0,7 14 0,1 12 1,-1 8-1,-7 9 12,2 10-12,-8 12 9,0 5 7,-18 8-8,-18 5 7,1-3-14,-8-8-1,-1-12 9,2-12-5,1-14-2,3-11-2,7-8 3,0-6 0,-9-5-1,-1-3-2,-1-2 0,-1-1-18,12-4 8,5-1-10,8-3-13,9 2-8,7-2-30,2 0-55,0 0-159</inkml:trace>
  <inkml:trace contextRef="#ctx0" brushRef="#br0" timeOffset="374614.4086">6780 10386 125,'0'0'36,"8"0"-36,13-9 0,0-8 0,-13 2 9,2 1 21,-6 4 6,-4 0-21,0 1 6,0 1-1,2 1-9,1-1 6,3-4-12,10-4-2,8-6-1,12-9 0,6 1-2,-2-3 0,-7 6 2,-1 5-1,-8 5-1,1 5 0,2 7-2,2 1 0,6 4 1,5 0 1,5 0 0,7 2-2,1 8 2,5-1 0,2 2-1,2-2 5,8-4-4,1-3 0,2-2 1,8 0 0,4 0-1,4-14 0,2-11-1,3 0 1,-3 4 0,-9 4 0,-12 8 1,-22 9-4,-14 0-2,-12 3-8,-6 17 7,-5 0 6,0 2 5,7-3-5,5-4 1,6-3 2,13-7-3,11-5 3,12 0 3,6 0-3,5-7-2,-5-3-1,-6 2 3,-7 4-4,-9 4 1,-5 0 0,1 0 3,2 8 2,0 6 7,2-2-6,14-1-4,10-8 19,10-3-10,4 0-8,-8 0-3,-5 0 4,-9 7-5,-17-2 1,-5 5-3,-1-2 0,1 1 3,1-6 0,8-1 0,2-2 3,3 0-2,1 0-1,0 0 0,-2 0 0,-5 9 0,3 3 0,-8 1-2,6 4-3,-4-1-8,4-7 10,2-2-13,4-5-7,2-2 12,-2 0 11,0 0-1,-3 0 4,-1 0-3,-3 0 0,7 0 0,0 0-2,-3 0 2,3 0 0,5-2 0,-3-2 2,5-3-2,4 4 0,0-4 0,2 7 0,3 0 3,-1 0 1,-1 0 12,-3 3-15,-2 8 10,-3 0-1,6-1-10,-1-4 4,0 2-4,-5-4 0,5-1 1,-9 2 2,4-1-1,-4-1 9,2 0-7,9-3 11,10 0-13,-2 0-2,11 2 0,-10 0 2,5-1-2,-12 2 0,-2-3 0,1 0 6,-3 0 5,4 0 6,10 0-7,4 0-8,0 0 2,2 0-4,-2 0 0,-5 0-2,-3 0 2,-15 0 0,-6 0 0,-2 4 2,-4 1-2,-4 0 0,10-1 0,2-2 0,9-2 0,3 0 0,8 1 0,-2 1 2,0 3-3,-4-1 1,-10 2 0,5-2-1,-4 0 1,7-2 0,1-2 0,5 0 2,7 0-3,-1 0 1,3 0 0,-4 0 0,-10 0 1,-1 0-1,-14 0 0,2 4 2,-3-1-3,7 0 1,-7 1 0,5-2-2,8-2 4,3 0-2,12 0 0,2 0 2,7 0-3,-3 0 1,-4 0 0,-7-2-2,-4-2 2,-1 1 0,6 0 0,4-1 1,2-2-2,2 2 1,-5-2 0,3 4-2,-6 0 2,-8 2 0,-3 0 0,-6 0 2,-4 0-3,3 0 1,-5 0 0,0 0-1,2 0 2,-2 0-1,-1 2 0,1-2 1,10 0-1,3 0 0,-2 0 0,-5 0-1,4 0 1,-11 0 0,-8-2 0,3 2 1,-8 0-2,-1 0 1,3 0 0,-3 0 0,1 0 2,-4-2-2,3-4 1,1 2 2,1-3-1,6 2-2,3-2 0,4 4-1,4-2 2,-4 2-1,-2 3 0,-10 0 1,-9 0-2,-16 0 1,-7 0 0,-5 0-3,-7 0 3,2 0 0,3 0 0,-2 0 2,4 2-1,-5-2-1,0 0 0,3 1-3,-7-1 2,0 0-18,0 0-30,0 0-39,0 0-45</inkml:trace>
  <inkml:trace contextRef="#ctx0" brushRef="#br0" timeOffset="380422.0959">21933 10744 0,'-12'-6'194,"12"-6"-144,0-2-2,0-2 18,0 2-10,0-2 16,0 5-13,0 1-6,-2 5-29,2 1-2,-2 4-5,2 0-16,0 0-1,0 2-2,0 29-6,16 22 5,3 18 3,4 8 0,-10 4 0,-9-3 5,3-8-6,-2-8 1,-3-12-1,2-10-1,7-11-20,-6-13 13,8-13 1,8-5-6,8 0 9,13-34 1,9-22 0,7-16 1,0-7-8,-7 4 10,-8 8 0,-8 9-5,1 10 6,-5 8 0,-2 6 0,-4 8-1,-8 11 2,-5 10-1,-12 5 0,0 0-4,-8 25-10,-34 28 14,-16 17 5,-17 11 2,-1-2-6,-2-4-1,16-7 0,10-10 2,19-10-2,8-4 0,12-5 0,6-3 6,0 4-5,5 5-1,2 4 0,0 7 1,0 1 1,0 3-1,0-5 9,0 2 4,0 1-9,0-3 6,0 6-10,-4-5 2,-12-2 0,-8-3-3,-3-9-19,7-8 9,2-10-5,7-8 3,4-6-13,7-6-41,0-4-12,0 0-45,9-10 11</inkml:trace>
  <inkml:trace contextRef="#ctx0" brushRef="#br0" timeOffset="380656.1977">22986 11693 319,'61'-31'44,"-41"25"-33,0 0 24,4 3 13,3-2-16,6-1-10,4-4-16,-2-2-4,-8-4-2,-16-6-33,-11 14-56,0-2-81</inkml:trace>
  <inkml:trace contextRef="#ctx0" brushRef="#br0" timeOffset="380798.1425">22938 11404 209,'-45'-28'110,"45"16"-50,0-1-15,43 1-3,7-2-24,20 3 1,-1 4-17,-2 4 2,-20 0-4,-14 3-9,-33 0-84,0-4-126</inkml:trace>
  <inkml:trace contextRef="#ctx0" brushRef="#br0" timeOffset="381784.4666">24257 10788 293,'27'-30'73,"-14"19"-28,-3 2-6,-6 6 15,-4 3-14,0 0-6,0 0-12,0 0-21,0 0 9,-29 0-6,-18 23 5,-20 7-6,2-2 1,14-2-6,15-5 2,19-7-17,15-5 0,2-1-17,0-3 9,0 0 5,0 3 5,0-2 11,0 4-7,0 2 11,0 6 5,0 10-5,0 11 0,17 9 9,8 6 5,-5 6 5,-9 4-14,-11 4-4,0 9 19,-20 5-18,-20 8 6,-7 4 3,7-2-10,9-6 7,6-8-2,21-5-4,4-9 1,0-9-3,4-11 0,16-11 1,3-6 1,6-6 0,0-9-2,13-3 1,7-9 0,22 0-1,12-32-18,15-16-42,-58 15-44,-9 0-73</inkml:trace>
  <inkml:trace contextRef="#ctx0" brushRef="#br0" timeOffset="382164.8286">25042 10894 71,'13'-14'106,"-13"12"-56,0 2-20,0-4-2,0 1 23,-4-4-11,-3 3 3,3 0-10,4 4-21,0 0 2,0-2-10,0 2-3,0 0 4,0 0-5,-2 0-2,-5 0-17,0 0-25,-8 6-11,6 2-35,-1-2-81</inkml:trace>
  <inkml:trace contextRef="#ctx0" brushRef="#br0" timeOffset="382594.8699">25042 10894 388,'156'-126'72,"-156"126"-66,0 0-6,0 12-1,0 32 1,-29 26 28,-27 25-9,-15 15-2,-14 8-15,-4 4 3,6-1-5,16-17 3,17-18-2,13-19-1,8-26 0,12-10 0,11-18-1,-2-8-35,8-5 0,0-10 21,25-33-7,16-15-9,-4-12 31,5-4-2,-1 2 4,-8 6 0,-6 10 6,-5 3 1,-18 9 14,-4 0-11,0 2-3,-19 3 2,-10 6 2,2 6 11,9 12 5,7 5-27,9 6-2,2 4-1,0 0-58,0 0-68,8 0-77</inkml:trace>
  <inkml:trace contextRef="#ctx0" brushRef="#br0" timeOffset="383046.0156">25733 10611 200,'-4'0'102,"4"0"-64,0 0 0,0 0 11,0 0-10,0 0-20,-3 3-12,1 19 7,-5 11 3,3 13 1,-9 7 0,1-3-16,1-3-1,3-6 1,-2-7-2,6-6-14,4-7-34,0-21-51,0 0-35</inkml:trace>
  <inkml:trace contextRef="#ctx0" brushRef="#br0" timeOffset="383286.2033">26097 10561 394,'21'-18'52,"-11"18"-36,-4 0 1,3 0 6,3 5-20,-8 20 2,-2 13 1,-2 13-4,0 8 20,-18 0-5,-11 1-12,-2-6 3,-7-9-6,7-9-4,-5-8-24,20-28-62,1 0-48</inkml:trace>
  <inkml:trace contextRef="#ctx0" brushRef="#br0" timeOffset="383551.1551">25543 10550 255,'12'-15'102,"-12"15"-60,0 0-19,0 13-6,-29 22 1,-2 13 8,-9 13 8,-1-6-31,12 3 3,7-5-6,13 1 2,9-2-7,2-1 2,18-39-50,7-4-73</inkml:trace>
  <inkml:trace contextRef="#ctx0" brushRef="#br0" timeOffset="384568.5726">26221 11575 148,'0'0'37,"0"-3"-2,0-3 12,-6-2-7,-8-2-15,1-2-22,3 2 3,4 2 10,6 1 0,0 4 3,0-3-6,0 1-8,14 0-9,7-2 4,11 4 0,-1 3-2,-2 0 0,-9 0-1,-7 0 3,-3 0-2,-10 10 2,0 16 2,0 8 7,0 8 23,-25 0-13,-4 2 0,-2-6-7,2-5-7,-7-4-5,7-11-8,23-18-57,-2 0-201</inkml:trace>
  <inkml:trace contextRef="#ctx0" brushRef="#br0" timeOffset="385109.2644">26905 11568 319,'0'0'131,"0"0"-125,10 7-6,23-2 1,11 4 0,12 0-2,11-3-8,-40-4-61,-7-2-59</inkml:trace>
  <inkml:trace contextRef="#ctx0" brushRef="#br0" timeOffset="385255.1804">27447 11555 404,'14'0'115,"1"0"-115,16 0 0,25 0-1,25 0-22,-46 0-119,1 0-168</inkml:trace>
  <inkml:trace contextRef="#ctx0" brushRef="#br0" timeOffset="385401.0973">28153 11555 460,'23'0'37,"-21"0"-32,2 0-10,8 0 1,13 5-16,10 11-9,-15-12-72,2-2-100</inkml:trace>
  <inkml:trace contextRef="#ctx0" brushRef="#br0" timeOffset="385768.8854">28998 11582 385,'25'4'54,"-25"-4"-49,0 0-5,0 3 26,0-3-26,-4 0-15,-21 0-17,0 0-14,6 0 11,5-14 28,14-9 5,0 0 2,10-4 0,18 7-1,6 6-4,-3 10 4,-7 4 1,-4 0 0,-9 14 4,-1 16 11,-10 12-5,0 9 19,0 4 6,-29 1 3,-7-3-4,3-9-10,1-7-6,4-11-10,1-9-5,11-5-3,7-12-33,9 0-74,0-6-140</inkml:trace>
  <inkml:trace contextRef="#ctx0" brushRef="#br0" timeOffset="386196.6422">29886 11231 74,'47'-31'121,"-41"24"-110,-6 7 30,0 0 36,0 0-28,0 0-49,-6 7 2,-23 24-2,-13 19 23,-14 19-5,-11 8-3,-3 13-10,6-3 28,-1-9-30,7-13 1,10-19-1,7-13-2,16-13 0,17-13 1,8-7 1,0 0-6,8-13-13,35-29 0,13-21-19,13-25 30,2-7 2,-1 7-32,-20 12 35,-16 25 5,-25 18 14,-9 8 0,0 6-9,-35-1-10,-10 11 0,-5 4 0,6 5-7,11 0 4,31 0-38,2 5-121</inkml:trace>
  <inkml:trace contextRef="#ctx0" brushRef="#br0" timeOffset="386788.3013">30493 10851 351,'17'-15'23,"-17"15"-15,0 0 42,0 0-32,0 4-18,-2 24-19,-19 13 19,-2 3 15,-6 0-9,0-4 0,6-8-6,5-11 6,5-4-12,4-9-38,4-4 10,3-4 3,2 0 13,0-4 12,16-24-24,17-8 30,17-7-2,0-3 1,0 10-2,-8 10 3,-18 12-1,-13 13 1,-8 1 9,-3 0-3,0 0-3,5 12 10,-5 5-2,0 5 6,4 0-7,0-1-2,3-6-2,-5-3-6,0-5 0,-2-3-27,2-4-15,0 0 38,8 0 4,7-2 19,10-19-2,14-5-16,5 1 12,1 4-11,-9 9-2,-15 8 0,-15 4 0,-8 0-3,0 8 2,0 21 1,-4 4 29,-8 6-20,6-6 3,6 0-9,0-7-3,0-23-46,0-3-65</inkml:trace>
  <inkml:trace contextRef="#ctx0" brushRef="#br0" timeOffset="386975.1948">31328 10955 14,'38'-15'420,"-36"15"-384,-2 0-30,0 0 11,7 6-1,-2 23-15,1 7 14,-6 10-7,0 2-4,-11 0-4,-20-4 0,-14-8-15,-11-9-34,29-27-54,-4 0-123</inkml:trace>
  <inkml:trace contextRef="#ctx0" brushRef="#br0" timeOffset="387264.0298">30136 10686 406,'-16'-9'65,"7"9"-65,-7 7 3,-13 31 3,-9 16 42,-6 10-23,-1 0-17,12-6-8,6-5 2,14-7-1,13-4-1,2 0-6,52-10-42,-19-29-55,12-3-93</inkml:trace>
  <inkml:trace contextRef="#ctx0" brushRef="#br0" timeOffset="387769.7403">31575 10863 356,'21'-12'57,"-6"5"-39,10 2 13,4-4-27,6 1-1,1 2 0,-7 2 2,-9-1 3,-4 3 2,-1 2-9,6 0 6,1 0-7,6 0 0,1 0-1,-6 9 3,-7-1-4,-5 9-1,-9 8-10,-2 17 12,0 23 1,-29 16 2,-20 15 12,-9 5-12,2-3 6,5-9-8,11-7 1,11-6 1,9-6-2,7-4 0,-1-9 4,5-7 0,3-10-1,-8-4-2,-1-2 1,-6 0 12,-8 2 2,-6-2-8,-5-3 3,1-5-10,2-8 4,-12-8-5,-2-10-21,28 0-77,8-8-124</inkml:trace>
  <inkml:trace contextRef="#ctx0" brushRef="#br0" timeOffset="389258.7598">31212 12552 293,'4'-5'104,"-4"3"-72,0 2 11,0 0 19,0 0-20,0 0-32,0 0-1,0 0-7,0 0-2,0 0 0,0 0 3,0 0-3,0 0 0,0 0 1,0 0 8,0 0-9,6 0 5,-6 0-3,0 0 2,0 0-4,0 0 0,0 0 0,0 0-4,0 0 2,0 0 1,0 0 1,0 0-2,0 0 2,0 0 0,0 0 0,0 0-2,0 0 3,0 0-1,0 0 0,0 0 3,0 0-4,0 0 1,0 0 0,0 0-4,0 0 4,0 0 0,0 0 0,0 0 1,0 0-1,0 0 0,0 0 0,0 0-2,0 0 3,0 0-1,0 0 0,0 0-2,0 0 1,0 0-6,0 0 6,0 0-3,0 0 2,0 0 2,0 0-2,0 0 7,0 0-6,0 0 1,0 0 0,0 0-2,0 0 2,0 0 0,0 0 0,0 0-4,0 0 3,0 5-9,0 21 6,-8 8-1,-7 10 6,-3-3-1,1-1 0,-4-3 5,3-5-5,5-8 0,4-6 0,2-9 0,5 0 0,2-6-59,0-1-32,0-2-43,4 0-81</inkml:trace>
  <inkml:trace contextRef="#ctx0" brushRef="#br0" timeOffset="389583.671">31546 12846 281,'19'0'126,"-19"0"-114,0 0 17,0 0 3,-7-3-27,-11-5-5,2 3-11,5-4 0,4-1 3,7 3-4,0-6-5,0 6-1,7-4 6,16 8 10,-6 0-1,3 3 3,1 0-2,-13 0-6,-1 14 8,-7 9-2,0 3 2,0 3 23,-9 2-1,-16-1-5,1-4-1,-10-4-15,10-6-1,-2-3-36,16-13-20,8 0-73</inkml:trace>
  <inkml:trace contextRef="#ctx0" brushRef="#br0" timeOffset="390127.8635">32082 12671 379,'29'-10'22,"-29"10"-20,0 0 27,0 0-8,0 4-21,0 22-8,0 9 8,-21 4 1,-3-5-1,0-5-6,8-11-21,7-9 10,5-5-4,4-4-23,0 0 44,0 0 3,17-20 1,10-3-3,11-6 8,9 0-3,9-3 12,-3 11-15,-8 7 0,-25 10 7,-11 4-8,-9 0 6,2 0-5,-2 18-2,0 3 11,2 4-6,-2-4-2,2-6 1,5-5-3,-5-3-4,3-6 2,2-1-16,-1 0 16,9-1 10,14-22-4,16-7-1,13-6-2,9 6 10,-5 8-13,-12 13 1,-21 9-4,-18 0 1,-5 0-1,-4 17-2,-2 12 10,0 2-2,0-1 1,0-2-3,-2-6 5,2-5-6,0-8-7,0-9-58,14 0-77</inkml:trace>
  <inkml:trace contextRef="#ctx0" brushRef="#br0" timeOffset="390368.726">33078 12617 269,'24'-14'154,"-21"14"-125,-1 0 8,0 0 36,1 0-39,-3 0-23,2 0-11,4 0-7,3 14 5,0 14-14,0 10 12,-9 10 4,0 5 0,0 5 4,-27-4-4,-8 0 0,-7-2-4,-10-8-13,-12-6-45,35-33-46,-7-5-61</inkml:trace>
  <inkml:trace contextRef="#ctx0" brushRef="#br0" timeOffset="390784.3344">30807 12351 341,'-5'-17'165,"3"15"-146,0 2-12,2 0 30,-5 0 2,-17 12-39,-13 29 2,-21 17-2,-9 15 1,5 7 3,13-3-4,11-3 3,16-3-2,18-8-1,2-7-3,16-9-19,24-14-40,-16-33-43,-6 0-104</inkml:trace>
  <inkml:trace contextRef="#ctx0" brushRef="#br0" timeOffset="394688.696">10880 11041 320,'-7'-12'62,"5"6"-37,2 6-24,-2 0-1,2 0 5,0 0 16,0 0 7,0 0-23,0 0-1,0 0 5,0 0-4,27-12 7,29-5-1,15-2-5,5-1 6,-3 4-12,-13 3 0,-16 9-1,-7 4-1,-18 0-1,-7 0-15,-8 0-32,-4 0 2,0 0-24,0 0-11</inkml:trace>
  <inkml:trace contextRef="#ctx0" brushRef="#br0" timeOffset="394908.7031">10762 10786 351,'-29'0'72,"29"0"-19,0 0-34,29 0-14,34-4 6,26-11-8,13-5-1,12 3 1,-1 1-3,-10 3-2,-11 10-28,-26 3-36,-22 0 10,-44 0-58,0 3-60</inkml:trace>
  <inkml:trace contextRef="#ctx0" brushRef="#br0" timeOffset="395186.9413">11614 10715 285,'19'-7'88,"-9"5"-67,-6 2-10,5 0 39,6 0-23,14 9 13,16 23-15,13 9-11,2 7-2,9 1-10,-2-6 2,-3-4 0,6-5 11,-1-5 10,-2-2-17,-3-8 0,-4-2 1,-17-7-6,-16-3-2,-27 0-1,-27 11 1,-60 15-5,-40 4-24,-13 7-52,77-32-52,28-10-13</inkml:trace>
  <inkml:trace contextRef="#ctx0" brushRef="#br0" timeOffset="404390.914">13600 10722 295,'2'-24'61,"-2"12"-19,0 2-2,0 3 10,0 2-1,0 1-11,-2 1-12,-3 3-16,3 0 0,2 0-10,-4 25-1,-10 35 0,-3 28 1,-10 22 0,0 5 1,2-5-1,-4-12 0,7-15 0,-2-19-6,-3-18-1,-4-12 1,-8-10-22,-3-12-7,5-12-13,1 0 4,5-12 24,8-22 15,12-2 5,4-3 0,7 2 6,0 2 18,27 6-6,18 0-7,12 5-5,17 2-5,9 2 1,-8 5-2,-6 1-1,-3-1-1,-16 1-31,-43 10-65,-4 2-78</inkml:trace>
  <inkml:trace contextRef="#ctx0" brushRef="#br0" timeOffset="404773.5028">13880 10930 278,'14'-12'86,"-14"12"-58,0 0-4,2 0 46,7 0-36,7 0-33,13 0-1,26 0 0,19 0 4,26-14-4,16-8-34,-4-6 3,-14 4 3,-27 8 25,-30 7 1,-26 9 2,-15 0 0,-11 14 4,-49 35 21,-32 22-16,-28 25-4,-21 12 18,-2 9-6,16-9-2,34-12-6,30-17-8,34-12 2,25-10-3,4-16 1,2-12-4,38-22 1,18-7 1,23-27-20,10-30-19,-2-7-1,-6 0-3,-26 12-5,-54 34-20,-3 7-16</inkml:trace>
  <inkml:trace contextRef="#ctx0" brushRef="#br0" timeOffset="404959.5657">13745 11328 381,'0'-17'66,"29"6"-51,40-4 1,11-1 22,12 2-23,-3 2-14,-7 7 3,-18 5-4,-12 0-8,-21 0-42,-31 0-72,0 1-123</inkml:trace>
  <inkml:trace contextRef="#ctx0" brushRef="#br0" timeOffset="405143.5259">14464 11311 328,'23'8'43,"-3"-6"-41,11-2 22,13 0 3,19 0-21,4 0-5,2 0-1,-9-11-7,-8-3-23,-21-5-13,-31 11-46,0 0-117</inkml:trace>
  <inkml:trace contextRef="#ctx0" brushRef="#br0" timeOffset="405259.4603">14669 11173 188,'-31'-12'189,"31"8"-154,0 2-31,14-5 5,24 2 22,13 1-13,14 0-13,-34 4-5,-2-4-138</inkml:trace>
  <inkml:trace contextRef="#ctx0" brushRef="#br0" timeOffset="406032.1981">15441 11743 73,'0'-25'119,"13"-7"-119,12-2 0,0-4 9,4 2 41,2-2-3,4-5-12,15-6-5,-2-9-14,6-7-4,0-5-7,-6-3-5,-3 6 0,-5 7 0,-9 9 2,-4 15 8,-4 14-3,-13 12 12,3 10 0,-1 0-19,1 26-1,1 30 0,-14 27 1,0 17 15,-14 17 5,-24 1-9,3-11 7,4-12-16,8-21 0,17-25-2,6-21 1,0-16-1,0-12 0,0 0 0,0-25 10,17-26-10,3-14 2,3 1-4,-12 14 4,-9 14-2,-2 20 1,-7 7 8,-28 6 10,-10 3-16,-4 0-3,14 0 2,8 0-2,11 0 1,7 0-1,9 0-46,0-4-62,0 0-233</inkml:trace>
  <inkml:trace contextRef="#ctx0" brushRef="#br0" timeOffset="406247.2149">16322 11478 471,'31'4'11,"0"-1"-8,7 2 0,4-1 0,1 2-2,-6-2 2,1-4-2,-7 0-2,8 0-32,-33-7-57,3-8-72</inkml:trace>
  <inkml:trace contextRef="#ctx0" brushRef="#br0" timeOffset="406925.2756">16974 10909 291,'19'-15'83,"-19"13"-48,0 2-24,0 0 37,0 2 5,0 29-35,0 12 11,0 12-21,-14 3-4,1 3-3,2-3 2,6-9-3,5-5 0,0-9 0,0-8-2,0-9-9,0-5 4,0-9-12,5-4-8,8 0 15,7-17-10,7-17-15,4-8-1,5-2 23,-5 0 11,7 6 3,-7 6 1,0 6 5,-6 9 4,-8 2 8,-1 7 9,-14 4 0,3 2 2,-5 2-10,0 0-6,0 0 1,-5 0-8,-26 23 0,-16 16 7,-8 5-11,-5-2 1,8 0-2,7-7 2,17-6-3,3-3 1,11-1 0,10-1-2,2 2 4,2 3-2,0 5 0,0 3 1,0 10 0,0 6-1,0 1 0,0 0 1,-11-1 2,-7-3-3,-9-4 0,-2-2 0,0-3-2,2-6 1,8-7-61,14-28-68</inkml:trace>
  <inkml:trace contextRef="#ctx0" brushRef="#br0" timeOffset="414736.3987">15711 12583 97,'26'-8'181,"-26"4"-181,0 2 4,0-3 20,0 2 10,0 1-30,0 0-2,-13 2 10,2 0 21,6-2-4,3 2 7,2-3-3,0 1-14,0 0-9,0 1-3,0-1-7,0 0 3,0-3 0,0 2 0,0-2-1,0 4-1,0 1-1,0 0 0,0 0 0,0 0 0,0 0 0,0 0 5,2 0 1,1 0-6,-3 0 0,0 0 3,0 0-2,0 0 8,0 0-2,-7 0-2,-29 0 6,-15 0-9,-14 1-2,-8 19 0,-3 6 0,7-1-1,9-1 1,20-8 0,15-8-1,12-2 1,8-4 0,5 0 0,0 4-5,0 4 2,0 8 3,20 8 7,9 8 5,5 6-7,-3 2 1,-11 6 1,1 13-2,-15 7 4,-6 12-4,0 4-4,-14 1 4,-15-7-4,0-10 0,0-13 2,3-14-2,10-10 0,12-14-1,4-4-1,0-6 1,4-3-6,34-4 6,11 0 0,20 0 0,5-4-5,-3-6-6,-4-2-11,-16 2-16,-9-2-22,-35 7-61,-7-6-32</inkml:trace>
  <inkml:trace contextRef="#ctx0" brushRef="#br0" timeOffset="415517.3016">16067 13172 202,'-2'10'108,"2"-8"-108,0 0 0,0-2 8,0 0 25,16-2-6,-1-20-19,-1-7-3,-12-3-2,-2 3-3,0 0-1,-6 2-23,-19 3-7,-2 6 18,-4 6 5,0 9 7,-3 3 1,3 0 3,0 19 31,4 15-13,-2 9-2,11 3 2,5 7 2,11-2-7,2-3-4,0-4-10,17-8 8,12-9-1,12-10-7,1-15 9,5-2-9,4-10 0,-4-22 1,-9 0-2,-16 3-1,-9 9 0,-9 8 1,-4 10-2,0 2 0,0 9-6,0 20 7,0 7 6,0 1 1,0-3 6,14-3-3,11-4-7,4-7-3,9-9 3,-1-11-3,3 0-46,-26-14-52,-3-11-52</inkml:trace>
  <inkml:trace contextRef="#ctx0" brushRef="#br0" timeOffset="415855.7334">16507 12726 58,'4'-14'33,"-4"11"-14,0 3 42,0 0 0,0 0 6,2 0 0,-2 0-22,2 0-10,-2 3-5,0 18 19,0 7-21,0 7-11,0 2-9,0 2-3,0-2-4,0-5 0,0-2 0,0-7-1,0-5-27,0-10-56,0-8-51,0 0-148</inkml:trace>
  <inkml:trace contextRef="#ctx0" brushRef="#br0" timeOffset="416096.8038">16800 12641 368,'27'-16'50,"-13"16"18,-1 0-15,3 0-34,1 2-9,2 20-3,-11 9-6,6 3 1,-14 5-1,0 1 4,0-1-5,0-6 2,-12-7-2,-5-1 0,-1-7 0,-9-2-9,0-4-43,12-12-55,-5 0-60</inkml:trace>
  <inkml:trace contextRef="#ctx0" brushRef="#br0" timeOffset="416374.8406">16299 12583 152,'-14'-17'101,"8"17"-43,-7 0-20,-3 15-11,-4 19 0,9 6-9,0 5 49,0 4-5,11-2-43,0-4-8,0-3-8,0-7-1,0-6-1,11-2-1,16-4-34,17 0-22,-22-21-60,12 0-202</inkml:trace>
  <inkml:trace contextRef="#ctx0" brushRef="#br0" timeOffset="416755.2291">16883 13355 350,'0'8'19,"0"-6"22,25 0 20,8 0-36,0 0-13,3 2-6,-5 0-5,-4 1 0,0 2-1,-7-3-14,-18-4-80,3 0-96</inkml:trace>
  <inkml:trace contextRef="#ctx0" brushRef="#br0" timeOffset="417435.969">17761 12890 276,'9'-11'83,"-9"11"-36,2 0-2,-2 0-18,3 0-19,2 4 7,-3 13 1,-2-4-7,0 1-4,0-4 13,0-1-10,0-4 0,0 0 2,0-3-5,0-1-1,0-1 0,0 0-4,0 3 4,0 6-4,-2 10 0,-21 13 2,-8 14-2,-11 16 0,-14 15 3,-2 0-2,2-1 11,9-6-11,7-15 0,20-11-1,0-12 1,14-11-1,3-11 0,-2-10-6,5 0-7,0-9 3,0-20-16,16-12 13,9-1 5,2 1-1,-3-2 6,-2 2 3,3 4 1,-5-1 1,0-1-2,-4 3 2,-10 2 6,-1 0 7,-5 7 1,0 4-5,0 5-2,-19 4-4,4 2-5,-1 4 3,12 4-3,-3 2-8,7 2-26,0 0-47,0 0 0,0 0-127</inkml:trace>
  <inkml:trace contextRef="#ctx0" brushRef="#br0" timeOffset="417754.0625">18029 12755 244,'23'-9'29,"-21"6"15,-2 3 13,0 0-32,2 0-17,0 0-6,-2 0 14,0 8 11,0 16 21,0 6-13,0 4-19,0 3-3,0-4-8,-6-1-4,0-2 3,6-5-3,0-9-1,0-4-10,0-7-26,0-5-47,0 0-82</inkml:trace>
  <inkml:trace contextRef="#ctx0" brushRef="#br0" timeOffset="418006.0393">18285 12655 274,'27'-16'122,"-25"16"-39,0 0-12,6 0-46,-2 0-19,7 20 10,-1 6-8,-8 6 2,3 2-5,-7 4 0,0-2 2,0 3-5,0-6 0,-11-3-2,-14-3 0,-4-5-5,-9-4-19,-2-6-25,-7-6-42,29-6-60,5 0-45</inkml:trace>
  <inkml:trace contextRef="#ctx0" brushRef="#br0" timeOffset="418293.1283">17913 12663 259,'9'-8'65,"-9"8"-9,0 0-9,0 0-17,0 0-21,-11 22 7,-14 10 17,-2 6 17,-4-1-31,0-2 4,-5 1-12,5-3-9,13-5 1,5-5-3,13-3-1,0-3-2,29-3-9,29-7-5,9-7-51,-36 0-58,-6 0-157</inkml:trace>
  <inkml:trace contextRef="#ctx0" brushRef="#br0" timeOffset="420006.6436">18889 13261 165,'27'-8'81,"-23"6"-58,4 0 7,-8 0-12,0 2 29,0 0-10,0 0-34,0 0 2,0 0-2,0 0 5,0 0-8,0 0-8,0 0 8,0 9 7,0 3-5,0-1 2,0-3 5,-3-2-1,-6-2 3,3-4 7,-13 1-7,2-1-6,-8 0-5,5 0 0,-2 0-2,4 0-3,2 0 4,5-1 2,9-8 1,2 1 11,0-1 5,11-6-2,18 3-4,10 2-1,0 5 3,1 1-2,-9 4 0,-8 0 0,-8 0-8,-12 19-1,-3 21 0,0 19 2,-22 7-1,-16 6 2,-9-4-6,-3-10 0,13-11-10,8-15-13,6-13-23,23-19-32,0 0-93</inkml:trace>
  <inkml:trace contextRef="#ctx0" brushRef="#br0" timeOffset="420202.5302">19505 13375 464,'28'-6'48,"-20"6"-41,-4-2 31,0 2-14,9 0-22,3 0 2,9 0-4,8-4-35,-15-1-112,0-2-128</inkml:trace>
  <inkml:trace contextRef="#ctx0" brushRef="#br0" timeOffset="420343.4499">19966 13237 452,'7'-3'33,"-3"1"-14,10-1 15,8 0-34,2 2-19,-15 1-116,3 0-69</inkml:trace>
  <inkml:trace contextRef="#ctx0" brushRef="#br0" timeOffset="420457.3847">20388 13225 170,'31'0'0,"-22"0"-35,-9 0-1,0 0-59</inkml:trace>
  <inkml:trace contextRef="#ctx0" brushRef="#br0" timeOffset="420615.2981">20791 13253 309,'0'3'44,"0"2"15,0-1 22,9-4-41,9 0-40,-12 0-16,3 0-150</inkml:trace>
  <inkml:trace contextRef="#ctx0" brushRef="#br0" timeOffset="421600.7309">22077 13383 369,'2'0'41,"-2"6"-36,-2 18 60,-25 0-10,3 1-18,2-8-23,-3-7-10,10-6-2,1-4 2,-1 0 0,10-5-4,0-21 0,5-9-3,0-8-7,8-2 3,18-1 5,3 4 2,4 13 0,-4 12 0,0 12 0,0 5 6,-2 0-6,-11 30-2,-12 15 2,-4 11 1,0 10 1,-22 2 0,-16-4-4,5-6 6,-3-7-3,14-12 3,6-7-4,5-8-28,11-7-43,0-17-28,0 0-101</inkml:trace>
  <inkml:trace contextRef="#ctx0" brushRef="#br0" timeOffset="422044.4756">22864 13249 260,'83'-77'108,"-77"38"-57,-4 2-6,-2-1 2,0 2-11,0 8-14,0 5-11,0 8 1,-4 9-12,-14 6-2,-20 0-1,-8 12 3,-12 22 0,0 6 1,6 4-1,14 0 0,16 0 0,13-5-1,9-4-2,0-5 2,9-7-21,24-9-9,17-11-4,8-3-12,4-7 5,5-30 23,-9-2 17,-14 1 2,-10 9 5,-12 17 12,-20 9 10,-2 3 10,0 0-12,0 15-25,-11 17 16,-7 11 4,1 0-10,5 0-7,12-3-3,0-11-1,12-6-22,19-13-28,15-10-1,8 0-34,-32-16-29,1-6-90</inkml:trace>
  <inkml:trace contextRef="#ctx0" brushRef="#br0" timeOffset="422558.1811">23466 12775 205,'0'-36'172,"4"35"-130,-2 1 7,3 0 18,-3 0-39,3 0-12,2 8-10,-7 21 5,0 10-8,-5 5 2,-15-2 1,2-8-5,0-10-2,10-6-12,5-10-8,3-7-26,0-1 11,3 0 3,23-17-3,5-15 36,5-4 3,2 0 11,-9 4 7,-2 5 10,-6 13-9,-7 7-12,-3 7 3,-1 0-3,-6 0-2,5 5-6,-7 15 1,0 4-2,-2 1 3,0-4 1,0-3-5,0-7-18,0-7-5,0-3 6,9-1-7,0 0 16,6-12 8,12-13 0,9-8 8,7 1 2,-1 5 6,-5 10-3,-3 11-7,-16 6 3,-12 0-8,-6 16 0,0 16-1,0 5 16,-13-2-10,5-7-2,8-7-4,0-7-41,0-14-69,6 0-84</inkml:trace>
  <inkml:trace contextRef="#ctx0" brushRef="#br0" timeOffset="423385.7077">24427 12789 165,'24'-30'281,"-21"26"-263,-3 2 0,0 2 49,2 0-35,0 6-32,0 26 4,-2 9 19,0 5-13,0 1 1,-14-1-7,-7 0-2,-8-3-2,0-13-2,-10-6-14,-1-12-35,25-12-33,-3 0-115</inkml:trace>
  <inkml:trace contextRef="#ctx0" brushRef="#br0" timeOffset="423706.5249">23310 12559 381,'-11'-11'81,"6"11"-71,-6 0 46,-2 4-9,-3 17-23,1 5-8,1 4-4,3 4-1,5 0 4,-8 2-13,7 3 3,3-7-5,2-3-2,2-7 2,0-3-40,0-7-30,6-12-84</inkml:trace>
  <inkml:trace contextRef="#ctx0" brushRef="#br0" timeOffset="424171.2592">24574 13557 339,'26'4'128,"-8"-1"-126,9-1 2,0 0 3,4 1-4,5-1-3,-5 0 1,9-2-2,3 0-12,-28 0-36,1 0-69</inkml:trace>
  <inkml:trace contextRef="#ctx0" brushRef="#br0" timeOffset="424600.1523">25842 13004 514,'25'-19'19,"-25"19"-18,0 0 33,0 9-23,-21 29-6,-23 22-5,-16 20 11,-11 11-10,-1 4 4,14-3-5,14-8 0,10-11 3,12-17-2,7-11 3,3-20-4,10-12 0,0-7 0,2-6 0,0 0-3,0-2 1,0-27-8,16-20-1,1-9 11,3-9 0,0-4 0,-4 4 0,-12 7 2,-4 13 3,0 11 9,0 10-3,0 7 6,-4 1 1,-12 1-18,3 5-2,-2 2-19,-1 8-33,7 2-110,9 0-223</inkml:trace>
  <inkml:trace contextRef="#ctx0" brushRef="#br0" timeOffset="425222.3066">26207 12738 127,'19'-12'241,"-19"12"-213,0 0-5,0 0 61,0 0-65,0 0-16,0 25 1,0 8 13,-7 2-8,-5 1-3,4-3-5,-1-5 1,5-8 0,-4-2-2,6-8-5,0-3-5,2-7-16,0 0-6,0 0 19,0 0 10,12-17-9,9-14-11,16-6 23,5-6-2,-2 4 4,-5 5 4,-4 10 10,-6 9-2,-7 10-2,-3 5 8,-3 0-7,-3 0-2,-5 25 0,0 3-3,-4-2-3,0-3 0,0-8 1,0-7-6,0-4-14,0-4-7,0 0 6,0 0 13,10-8 2,7-14-12,12-7 12,7-2 9,5 5-5,-6 6 0,-8 13 3,-10 7 0,-7 0 4,-4 14-2,-6 19 4,0 5-3,0 4-9,0-5 6,0-5-7,0-10-8,0-8-83,0-14-33,5 0-123</inkml:trace>
  <inkml:trace contextRef="#ctx0" brushRef="#br0" timeOffset="425395.4933">27073 12818 370,'31'-11'100,"-31"11"-79,4 0 55,1 4-35,-3 18-26,-2 10-6,0 3-7,0 1 2,-29-1-4,-7-4-15,-8-7-32,-5-7-28,24-17-58,6 0-50</inkml:trace>
  <inkml:trace contextRef="#ctx0" brushRef="#br0" timeOffset="425687.5952">26078 12596 338,'-8'-9'138,"8"9"-108,0 0 26,-10 0 0,-5 9-45,-5 22 1,-7 7 0,1 9-9,10-1-2,7 0-1,9-7-3,13-1-20,32-7-28,-21-30-118,3-1-213</inkml:trace>
  <inkml:trace contextRef="#ctx0" brushRef="#br0" timeOffset="426252.4549">27521 12659 220,'26'-8'86,"1"2"-86,9 0 3,11 1 6,-2 5 7,1 0-1,-1 0-4,-5 0 20,-2 13 7,-9 3-14,-11 1 13,-5 6-13,-13 5-15,0 6-3,0 8 2,-11 13 7,-9 8-6,-9 18-9,-5 14 6,3 7 2,0 4 13,4-8-4,7-8-12,7-12 0,0-10-4,1-6-1,10-8 0,2-8 3,0-11-3,0-7 0,0-13 0,0-6 1,-2-5-1,-9 0 0,-3-2 0,-11 0-6,-6 0-4,-9-2 2,3 0-14,-3 0-8,-1 0-59,30-10-54</inkml:trace>
  <inkml:trace contextRef="#ctx0" brushRef="#br0" timeOffset="447835.0311">13031 11843 122,'-22'-3'49,"17"0"-22,3-1 6,0-3 8,-5 2 11,7 0-13,-2 0-10,2 3-1,0 0-1,-2-3-3,2 5-5,0 0-3,-2 0-11,2 0-2,0 0-5,0 0 2,0 0-7,0 0 5,11 7-1,11 9 3,3 5 1,4-2 1,4 3-2,11 2 0,12-2 0,9 0-2,7-1 5,3-6-3,-2 2 0,6-6 2,-3 1-2,-3 0 0,-6 0 0,-11 1 0,-7-3 0,-7-1 0,0-3 0,-1 1 1,1-7-4,1 0 1,-1 0 2,-7 0 0,1 0 1,-16 0 3,-9 0-4,-7 0 1,-4 0 0,0 0-1,0 0 0,0 0-3,10 0-3,-4 0 6,7-4 3,5-3-3,-5 3-23,-1 1-19,-10-4-15,5 1-10,-7 3-30,0-4-104</inkml:trace>
  <inkml:trace contextRef="#ctx0" brushRef="#br0" timeOffset="464580.4336">19790 14726 227,'11'-19'41,"-9"10"-11,-2 5-3,0 1 26,0 3-2,0-7-10,0 3-16,0 0-7,0 0-1,0 3 1,0-2-8,0 1-4,0 2-5,0 0 1,-2 0-2,2 0-2,0 0 0,0 28-12,0 15 14,0 8 6,0 12-2,0 2-1,16 7-3,1 6 2,4 1 2,-11 0-3,-2-5-1,-8-12-4,-14-4-12,-28-12 10,-16-8-18,-13-11 2,-5-11-3,-3-11-1,17-5 11,11-12 15,24-27 2,25-14 22,2-5 7,25 2-17,19 6-2,16 12-7,7 14-1,7 5-1,-3 12-3,-2 3 3,-13 4-3,-11 0-10,-19 0-35,-10 11-32,-16-4-64,0-6-85</inkml:trace>
  <inkml:trace contextRef="#ctx0" brushRef="#br0" timeOffset="465022.7978">20392 14983 368,'42'-10'14,"-33"10"-9,-4 3 37,-1 24 18,3 10-12,-5 9-12,0 5-19,-2-2-11,2-5-5,7-12-1,-4-4-16,4-10-20,-7-10-29,7-8-17,2 0 5,11-22 32,7-18 45,4-5 8,2 6 9,-12 9 3,0 7-3,-3 15 2,0 8 1,-6 0-9,-8 4-3,-4 27 14,-2 5 10,0 2-8,0-6-19,0-8-5,7-14-5,11-10-43,11 0 26,9-28 22,9-20 1,-1-15 0,10-7 7,0-2 18,-2 12 10,-17 18-7,-14 22-19,-12 18-10,-7 2 0,0 20-19,4 22-24,-8-16-67,0 4-161</inkml:trace>
  <inkml:trace contextRef="#ctx0" brushRef="#br0" timeOffset="465197.7554">21607 15127 334,'75'0'53,"-39"0"-20,-5 0 11,-2 0-8,-2 0-7,-7 0-21,-5-5-7,4-5-1,-13-7-21,-2-3-22,-4 0-15,-2-1-32,-15 16-75</inkml:trace>
  <inkml:trace contextRef="#ctx0" brushRef="#br0" timeOffset="465315.6853">21711 14967 148,'-17'-24'152,"17"6"-61,0 0-40,27-2-9,15 2-5,7 4-15,8 8-16,7 2-4,-14 4-2,-36 0-22,-12 0-106</inkml:trace>
  <inkml:trace contextRef="#ctx0" brushRef="#br0" timeOffset="466045.0777">23873 14659 237,'41'-26'150,"-41"23"-86,0 1 10,0 2-2,0 0-18,0 0-25,0 0-16,-4 36-13,-33 34 2,-15 33 0,-18 15 2,-3 0-2,2-11-4,8-20-13,16-17-11,14-21-15,8-17 0,14-14-17,7-18-13,4 0 3,0-21-34,0-14-62</inkml:trace>
  <inkml:trace contextRef="#ctx0" brushRef="#br0" timeOffset="466290.248">23537 14744 153,'2'-60'152,"-2"48"-67,0 4 2,0 6-9,0-1-27,5 2-20,10 1-15,12 0-9,11 0 2,7 31 5,1 14-10,-3 18-1,-5 12 2,-5 10-4,1-1 1,-3-8 1,2-13-2,8-19 1,1-16-2,2-18-11,1-10-28,-34 0-54,1-10-94</inkml:trace>
  <inkml:trace contextRef="#ctx0" brushRef="#br0" timeOffset="467498.3411">25777 14543 433,'21'-35'62,"-21"31"-2,0 4-19,0 0-7,0 0-9,0 34-25,0 20 2,0 33 9,0 13-6,-9 8-5,-9 4 1,7-14-1,9-15-4,2-19-1,0-10 0,0-15 1,-3-10-4,-10-12 0,-16-8 7,-11-9 1,-9 0 0,-7-9-2,0-23-5,14-1 4,13-6 1,16-8 1,13-1 0,6-3 2,43 4 2,21 2-3,9 3-2,15 8-10,-9 8-33,-11 10-10,-14 8-8,-9 2 9,-49 6-43,1 0-59</inkml:trace>
  <inkml:trace contextRef="#ctx0" brushRef="#br0" timeOffset="467890.1172">26400 14726 458,'29'-14'39,"-27"13"-28,2-2 31,9 2 8,18-3-34,19-5-16,12-1 0,9-3-5,3 1-12,-9 3 6,-11 1-8,-23 4 5,-16 4 9,-11-2 5,-4 2 4,0 0 8,0 4-5,-27 32-4,-15 22 16,-18 19-10,-15 16-4,-12 8-3,-7-1 4,9-1-2,21-12 3,23-15 8,28-15-6,13-15-5,11-10-4,32-14 0,26-11 3,11-7-2,12-3-1,-3-21-2,-14-4-11,-8 0-5,-18 1-8,-9 1-11,-15-7-22,-25 20-38,0 1-60</inkml:trace>
  <inkml:trace contextRef="#ctx0" brushRef="#br0" timeOffset="468092.0008">26440 15040 169,'-27'-29'330,"27"19"-301,8 4-16,31-2 31,16 6 6,15 2-32,3 0-13,3 0-3,-5 2-2,-2 8 0,-7-2-19,1-5-33,-12-3-28,-42 0-61,-4 0-70</inkml:trace>
  <inkml:trace contextRef="#ctx0" brushRef="#br0" timeOffset="474452.4808">27376 15569 389,'11'-12'76,"-9"12"-68,-2 0 5,0 0 20,0 0 9,0 0-34,0 0-8,0 20 6,0 6 2,-2 12 9,-9 7-12,-1 10-1,4 6-1,-5 0-3,-1-1 0,1-7-33,-1-7-43,12-39-76,2-7-109</inkml:trace>
  <inkml:trace contextRef="#ctx0" brushRef="#br0" timeOffset="474734.6487">27610 16012 258,'11'0'181,"-9"0"-162,-2-6-13,5 0 16,-5-4-4,2-4-17,0 1-1,10-2 0,1-3 2,3 0 11,10 1-13,6 1-7,3 9 4,1 4 2,-9 3-3,-12 0 4,-15 18-9,0 18 1,-13 9 2,-32 9 6,-13 8 4,-11-1-4,11-10-18,38-39-71,13-12-118</inkml:trace>
  <inkml:trace contextRef="#ctx0" brushRef="#br0" timeOffset="475274.3975">28047 15811 363,'27'-21'87,"-23"21"-77,0 0 17,5 0 9,3 12-16,-6 15-10,1 6-2,-7 4-6,0 4-2,-13-5-28,-10 0 14,5-10-41,7-12-30,9-10 44,2-4-12,0 0 34,16-30-12,15-8 31,11-6 61,8-1-15,-6 8 6,-9 8-36,-10 15 1,-12 6 4,-3 8-4,-6 0-16,0 0 5,3 20-4,-1 4 0,-6 0 3,0 3-1,0-8-4,0-3-22,0-5-36,0-9 28,0-2-5,0 0 35,12-4 4,7-21-2,16-10 13,9-5 19,12-5 3,-5 10-9,-7 12-13,-17 11-8,-16 12-7,-1 0 0,-8 10-4,-2 18 0,0 6 8,0-4 1,0 2-1,2-7-4,13-10-55,-3-15-14,5 0-67</inkml:trace>
  <inkml:trace contextRef="#ctx0" brushRef="#br0" timeOffset="475485.5243">29246 15663 375,'36'-12'55,"-29"12"-35,1 0 36,6 0-16,6 18-11,-4 8-18,-1 6-3,-11 8-2,-4 2-6,0 4 5,0 5-7,-29-3 2,-11 1-7,-8-4-30,-10-6-27,-14-6-7,36-33-81</inkml:trace>
  <inkml:trace contextRef="#ctx0" brushRef="#br0" timeOffset="475873.8574">26934 15691 234,'-6'-42'40,"1"27"-4,3 6 17,0 3-9,2 4 20,0 2-7,0 0-8,0 0 5,0 0-10,0 0-12,0 0-17,-2 0-11,-12 0-4,-15 32-4,-11 22 4,-7 18 2,11 8-2,19 1-1,17-7-1,0-4 0,29-5 1,11-10-8,2-11-23,-24-44-51,-7 0-109</inkml:trace>
  <inkml:trace contextRef="#ctx0" brushRef="#br0" timeOffset="478531.8581">23787 15634 43,'-5'3'232,"3"-3"-222,2 0-9,0 0 25,0 0 12,0 0-18,0 0-12,0 0 0,0 0 9,0 0-1,0 0-3,0 0 6,0 4-8,0-3-6,0 6 2,0 1-4,0 6 7,0 4-4,0 8-4,0 4 0,0 0 0,0 4-1,0-2 1,0-6-2,0-2 0,0-7 0,0-7-5,0-3-14,0-5-4,0 1 9,0-3 14,0 0 5,0-18 1,0-15-1,16 2 1,4-4 20,6 5-5,1 5-12,0 2 0,0 11-5,-9 4 3,-5 5-2,1 3-2,-1 0 3,-2 0-6,-4 3 4,4 17 1,-9 8-5,-2 2 1,0 0-1,0 0-2,-9-6-22,-2-2-33,0-8-26,9-14-29,2 0-98</inkml:trace>
  <inkml:trace contextRef="#ctx0" brushRef="#br0" timeOffset="478726.8269">24268 15855 344,'16'-2'59,"-16"2"-31,0 0 36,0 0-19,0 10-27,0 18 4,-2 3-18,-12 4-2,3 2-2,-2-2-18,4-2-33,-2-8-33,2-8-18,7-17-15,2 0-31</inkml:trace>
  <inkml:trace contextRef="#ctx0" brushRef="#br0" timeOffset="478920.9507">24114 15948 194,'-13'-23'104,"13"21"-60,0 1 16,0 1 11,2 0-38,30 0-11,3 0 5,6 12-12,-1 6 2,-9 1-14,-2 0 2,-4-1-5,-8-2-9,3-2-31,3-4-50,-21-10-52,7 0-34</inkml:trace>
  <inkml:trace contextRef="#ctx0" brushRef="#br0" timeOffset="479251.9661">24652 15869 305,'2'-14'134,"-2"10"-117,0-4 18,0-2-17,-9 5-11,3-4-6,4-1-2,2-2-4,0 2-5,0-2 1,2 2 9,11 3-1,3-2 1,1 7 0,-1 2 0,-3 0 2,-1 0 4,-6 18-3,-6 14-1,0 4 10,0 8 4,-22-1-7,1-9-9,6-7 2,7-6-2,0-11-18,6-6-31,2-4-19,0 0-20,0 0-39</inkml:trace>
  <inkml:trace contextRef="#ctx0" brushRef="#br0" timeOffset="479663.1034">24932 15779 371,'19'-9'68,"-17"9"-12,0 0-3,0 0-22,2 0-27,4 3-1,-2 19-3,-1 2 0,-5 0-3,0-5-28,0-7-12,0-3-14,0-6 13,0-3 28,0 0 13,2-12-18,13-12 19,7-5 2,5 5 12,0 0 6,-2 9 4,-6 2-14,-5 9 6,-5 4 4,-5 0-8,-2 6-4,-2 17 10,0 0 0,0 0 4,0-6-13,0-2-6,8-8-1,-4-7-25,7 0-14,7 0 13,7 0 19,1-14-24,3-11 10,0 2 5,-7 3-14,1 5-21,-10 10 9,-13 5-46</inkml:trace>
  <inkml:trace contextRef="#ctx0" brushRef="#br0" timeOffset="479886.9736">25515 15677 109,'19'-14'301,"-12"8"-230,-7 6-19,2-3 14,1 3-22,4 0-22,-3 0-19,9 9-3,1 19 0,-3 10 0,-9 12-4,-2 4 2,0 8-3,-7-3-21,-24 3-10,-16-5-15,-13-6-15,26-42-43,-1-2-59</inkml:trace>
  <inkml:trace contextRef="#ctx0" brushRef="#br0" timeOffset="480345.7143">23510 15717 346,'0'-12'72,"0"12"-23,0 0 2,0 0-7,0 0-17,-2 28-20,-20 14 8,0 16-8,-7 4-4,0 9-1,2-3-2,4-2-1,17-8 0,6-13-5,14-10 0,34-11-2,26-10-12,-34-14-40,2 0-114</inkml:trace>
  <inkml:trace contextRef="#ctx0" brushRef="#br0" timeOffset="481476.0629">24951 15765 208,'0'-7'49,"0"5"-22,0 2 19,0 0-3,0 0-18,0 0 6,0 0-9,0 0-1,0 0 7,0 0-7,0 2-10,2 21-1,2 3 9,0 4-11,1 0-2,-2-2-4,-3 4 0,0-5-2,0 0-1,0-5-8,-10-5-14,6-8 5,2-4-17,2-5-1,0 0 19,0-17-2,4-12-15,19-7 27,8-3 7,9 5 11,-3 5-4,4 2 2,-3 11-2,-7 4 8,-4 7 4,-9 5-12,-3 0-2,-4 0 6,-6 0 1,4 3-3,-7 13 4,0 4-3,0 2-2,-2 1 4,0 2-8,2-2 0,-2-1-4,7-4 2,-7-4-1,2-2-1,-2-6-3,0-6-32,0 0-18,0 0 31,0 0 20,0-8 2,16-19-7,9-5 7,4-4 3,6-2 3,1 6 4,-9 13 10,-14 8 8,-8 10-13,-3 1 8,-2 0-5,2 0-4,-2 0-9,5 19 2,-3 9 16,-2 2-9,0-2 5,0-1-16,0-5 0,0-4-3,0-4-5,-2-2-39,-3-2 2,3-5-36,0-5-19,-1 0-157</inkml:trace>
  <inkml:trace contextRef="#ctx0" brushRef="#br0" timeOffset="483061.1563">27572 14189 372,'16'-24'93,"-16"22"-51,2 2 19,0 0-13,-2 0-15,7 0-24,-3 14-9,10 30 0,1 12 5,1 12-4,-5 9 6,-7-2-7,-2 0 0,-2-9-3,0-13 3,0-14-36,0-4-23,0-13-22,0-22-47,-2 0-82</inkml:trace>
  <inkml:trace contextRef="#ctx0" brushRef="#br0" timeOffset="483333.001">28089 14337 385,'41'-33'31,"-41"30"21,0 3 24,0 0-18,0 0-26,0 0-10,0-5-5,-27-12-7,-27-9-5,-35-10 0,-36-1-5,-18 4-5,-2 5-6,16 10 5,27 8-3,33 8-1,24 2 5,22 0 4,17 0-14,6 10-17,0 11-6,20 4-24,18-2-14,-11-14-30,-12-3-30</inkml:trace>
  <inkml:trace contextRef="#ctx0" brushRef="#br0" timeOffset="485072.1688">24766 15204 99,'-36'4'3,"9"-4"-2,7 0-1,9-13 24,7-5 54,4 3-48,0-3 4,0 3-5,13 3 3,3 0-3,10 4-15,3 2-8,2 4-3,-4 2 5,0 0-4,-11 0-4,-10 8 0,-4 0 0,-2 0 4,0-4 5,0 1-6,0-5 3,-6 0-3,-12 0 4,-7 0-7,1 0 0,6 0 0,5-9 1,10 1 1,1 0 1,2 2 8,0 2-2,0 0-3,2 0-2,16 4-3,0 0 4,-7 0-5,-2 0 1,-2 3-3,-7 4 2,0 4-1,0-6-28,-3-5-106,-10 0-156</inkml:trace>
  <inkml:trace contextRef="#ctx0" brushRef="#br0" timeOffset="488544.2891">24382 16912 24,'0'32'124,"0"-10"-68,-7 0-18,3-2-5,4-4 6,-2-4-11,0-5-12,2-7-9,0 4-3,0-3 2,0-1 3,0 0 3,-2 0 12,2 0 0,-6 0-3,4 0-10,0 0-9,2 0 0,0-1-2,0-3 0,0-3-7,0 0 0,0-6-6,0-1-2,0-8 10,10 4-3,-8 2 8,0 2 4,0 4 0,-2 0 9,0 2 4,0 4-3,0 2 1,0 2 6,2 0-6,-2 0-6,0 0 0,2 2-4,-2 20 5,5 10 12,-3 4-15,-2 3-1,0 6 0,0 4-2,0-1-1,0-2-1,0-7-2,0-8 0,-13-7-17,3-12-8,6-6-7,4-6 10,0 0 15,0-13-4,0-20 11,12-6 0,15-14 2,6-1 3,7 4 10,2 6-2,-9 20 0,-4 7-5,-6 14 3,-5 3 4,-3 0-8,3 0 3,3 21 0,-6 9-1,-2 4 3,-4 1-5,-2 0 4,-3 4-4,-2-11-7,5-5-9,-4-4-12,3-12-18,14-2-28,-11-5-58,11 0-35</inkml:trace>
  <inkml:trace contextRef="#ctx0" brushRef="#br0" timeOffset="488908.3148">25169 17096 397,'14'0'73,"-14"0"-61,0 28 35,-8 11 19,-7 5-26,-3 7-18,3 0-13,-1-5-8,7-10-1,7-5-3,0-12-30,2-6-16,0-13-40,-12 0-23,-3-5 9,-1-26-73,-8-4 74,2-7 102,-5-6 117,4 6-34,4 3-7,7 13 38,8 11-13,4 9-43,0 4-20,0 2-10,0 0-16,20 0-5,18 14 11,9 12-5,6 2-8,-2 2-5,-1-4 1,-6-2-1,1-6 0,-1-10-21,3-8-26,-36 0-66,2 0-102</inkml:trace>
  <inkml:trace contextRef="#ctx0" brushRef="#br0" timeOffset="489262.3521">25786 17163 391,'14'-4'102,"-14"4"-100,0 0-2,0 0 10,0 0 2,-4 0-6,-21 0-6,7 0-5,0 0 4,14-5 1,4-4 0,0-5-8,0-2 7,4-3 0,14 12 1,0-3 8,2 10-7,2 0 9,0 3 0,-1 21-7,-4 10 9,-3 12 2,-14-1 3,0 3 1,0-4-6,-16-4-7,-1-12-5,-6-10-28,5-14-14,16-4-47,2 0-96</inkml:trace>
  <inkml:trace contextRef="#ctx0" brushRef="#br0" timeOffset="490138.8294">26143 16990 418,'18'-16'148,"-11"16"-145,-1 0 11,6 4 25,1 20-3,1 8-18,-10 7-17,-2-1 0,-2-2-1,0-6 0,0-4-25,-12-12-12,6-7-5,4-7 10,2 0 8,0 0 6,0-21-13,27-11 30,2-8 1,2-2 16,0 5-5,-6 11 2,-10 15 10,-9 8-5,2 3-5,-4 0-7,0 14-5,1 12 13,-3 1-8,-2 0 1,0-6-7,0-11 0,0-2-10,0-8-13,2 0 2,8 0 8,-6-17 10,7 0 2,-5 0-1,2 7 2,-6 5 5,-2 3-4,0 2 6,0 0-2,0 0-5,0 0 7,0 0-5,0 0-2,0 0 1,0 0-1,0 0-1,0 0 0,0 0-11,0 0-2,0 0 5,0 0 0,0 0 7,0 0 1,-12 0 1,6 0 2,-7-8-1,-6-4 3,1-7-2,3 0-1,1-8 4,8-3-4,6-10 17,0-1 9,0-10-10,14 3 2,5 2 11,1 5-4,1 9-5,-6 9-9,-1 7 2,-12 9-2,-2 7-7,0 0-2,0 0-3,0 7-1,0 30 1,-2 18 3,-23 13 2,0 8-4,3 5-1,-3-3 0,12-6 0,5-9-1,-4-5-4,10-9-4,-3-8 0,5-12 4,0-7-7,0-10-1,0-5-5,-2-5-7,-2-2 9,2 0 6,-7 0 3,6 0-9,3 0-13,0-21-40,0 11-29,0-2-83</inkml:trace>
  <inkml:trace contextRef="#ctx0" brushRef="#br0" timeOffset="490469.9406">27019 16636 357,'42'-53'101,"-37"49"-89,2 4 22,-7 0 36,2 0-29,9 8-28,-5 24-1,6 12 9,-3 14-7,-9 11-6,0 1 0,0 4-6,0 3-2,0-4 4,-13-3-4,-3-3 2,-11-5 7,3-8-9,-3-4 0,0-7-2,-2-9-18,-6-4-8,-8-9-21,20-21-58,2 0-107</inkml:trace>
  <inkml:trace contextRef="#ctx0" brushRef="#br0" timeOffset="491092.7915">23965 16748 235,'7'0'140,"-7"0"-107,0 0 32,0 0-2,0 17-21,-7 9-18,-8 3-13,2 11-5,-1 4-2,1 14-2,-1 0 1,3 6-2,-1 3 0,4-3 1,-3 0-2,1-10 0,6-1 0,4-16-1,0-6-18,18-14-43,38-12-33,-25-5 3,11 0-101</inkml:trace>
  <inkml:trace contextRef="#ctx0" brushRef="#br0" timeOffset="502441.8459">29039 14289 453,'7'12'7,"-7"-9"-2,0 9 9,0 11 22,-21 15-3,-8 7 3,-2 3-31,0-1 6,-5 11 2,-11 9 2,-13 16-5,-15 11-5,-25 8 2,-21 0-5,1-10-2,19-16 0,28-19-15,25-21-7,33-18 16,13-6 2,2-10-24,9-2-82,20-14-51</inkml:trace>
  <inkml:trace contextRef="#ctx0" brushRef="#br0" timeOffset="503079.0891">29123 14829 406,'25'-14'30,"-25"14"-28,0 10 43,0 28 1,-2 12 3,-11 8-21,3-6-24,-1-4 3,3-7-6,-4-8-1,1-8 0,5-9-7,1-11-14,0-1 0,5-1-9,0-3 28,0 0-6,5-21-13,22-15 6,13-4 15,14 0 6,1-1 0,3 8 3,-2 8 3,-17 13-1,-12 7-3,-6 5-3,-17 0-5,-4 0 0,0 20 0,0 10 7,0 0 2,-11 8-6,-3-8 0,6-10-3,3-9-5,5-6-12,0-5 6,0 0-2,19 0 13,12-16 3,17-15 0,4-4 0,4-1 3,-6 7 1,0 9 3,-13 8-6,-3 12 1,-16 0 0,0 0 3,-3 9 2,-2 7-1,-1 6 10,-1 4 1,-5 6-9,2 4 3,-4 5-9,0-1-4,3 0-1,1-8-2,4-9-30,-10-20-45,5-3-170</inkml:trace>
  <inkml:trace contextRef="#ctx0" brushRef="#br0" timeOffset="519611.6554">8990 13346 243,'2'0'44,"-2"-3"-27,0 3-10,0 0-6,0 0 29,0 0-2,0 0-16,0 0-2,0 0-3,0 0 13,0 0 3,-7 24-13,-17 8-2,-10 4-5,-1 0 0,-7-2 0,-8-2-1,-10 0-2,-9-1 1,-9-5 1,-16-2-2,-1-2 0,-5-5 0,1-1 0,1 0 3,-2-2-3,-5 3 0,-2-2 1,2 4-2,3-5 1,4-4-4,6-6 3,10-4-7,5 0 8,11-24 0,1-8 2,3 0-1,6-7-1,10 2 0,7-1 0,13-5 1,8 1-1,7-2 0,9-2 2,2 1-5,0 4 1,19 1-12,22-3 10,5-4-1,15-6-12,3-5 5,5-2 4,1-2-10,-6 1 10,-6 10-8,-2 10 4,-7 13 11,0 10 1,3 8 0,10 6 0,11 4 4,14 0-3,11 0 0,10 9 1,0 6 0,8-5-1,-2-3-1,-5-2-1,-2 2 0,-13-2 1,-11 5-1,-17 1 0,-10 2 2,-5 1 0,-8 1-1,-8-2 0,3 1 0,-5 2 0,-4 3 0,-2 1 0,-4 4 2,-8 3 5,3 2 6,-4 3-5,1 0-5,-2 0-2,-1 0-1,-4-6 0,1-4 0,-4-5-1,-5-3 0,0-4 0,0 2 0,0-2 2,-7 2-1,-10 4 0,-4 5 2,1 5-2,-4 6 0,-3-3 1,5-3-1,1-9 0,4-8 0,5-1-1,-1-5-17,5-2 0,-4-1-11,-1 0 3,-1 0 10,3 0-23,11 0-22,-2 0-47</inkml:trace>
  <inkml:trace contextRef="#ctx0" brushRef="#br0" timeOffset="524705.4305">10009 12721 297,'0'-32'50,"0"23"-12,0 4-5,0 3 17,0 2 10,0 0-20,2 0-14,2 4-13,5 36-12,-7 27 19,-2 21-1,0 11-9,-2-2-6,-9-9-2,5-12-4,6-10 1,0-11-25,0-13-1,0-12-28,4-30-49,-2 0-82</inkml:trace>
  <inkml:trace contextRef="#ctx0" brushRef="#br0" timeOffset="524915.9488">9558 13673 340,'-29'16'145,"29"-16"-125,27 0-17,33-12-3,25-14 20,13 1-15,2 4-3,-13 5-2,-14 12 0,-17 4-28,-56 0-80,0 0-43</inkml:trace>
  <inkml:trace contextRef="#ctx0" brushRef="#br0" timeOffset="525472.6391">9750 13814 364,'-20'16'113,"20"5"-99,0 8-13,0 9 8,0 4 15,5 4-4,-1 0-16,-4-2-4,0-6 0,0-7-4,0-9-15,0-9-5,0-8-12,0-5 4,0 0 9,0-14-3,2-23 10,15-12 10,8-8 6,6 3 3,0 8 3,8 14 9,-8 11-6,-2 9 1,-3 12 13,-3 0 5,-3 0-14,-5 26 6,-1 6-2,-5-2-6,-5-4-7,-4-7-5,0-2 0,0-7-31,0-5-16,0-5 12,0 0 13,0-3 9,0-27-20,4-10 33,17-6 26,8 5-8,4 13 12,-2 12-8,5 16-1,-5 0 8,0 7-14,-2 22-4,-2 9 8,-2 2-11,-7 3 5,-7-6 0,-3-4-7,2-8-6,-6-11-7,1-7-63,-5-7-69,0 0-151</inkml:trace>
  <inkml:trace contextRef="#ctx0" brushRef="#br0" timeOffset="526589.8412">11197 12799 190,'27'-12'56,"-19"9"-17,1-4 9,-5 2 3,6 0 8,-8 1-19,2 2-15,-4 2-13,0 0 2,-20 0 16,-26 0-30,-21 16 0,-9 14-1,0 0-1,4 5-6,19-6 3,15-7-7,13-8 5,23-5-5,2-5-3,0-3 5,31-1 8,12 0 2,6 0 5,-2 3-4,-7 9 6,-13 10 6,-19 19 1,-8 20 3,-29 25 3,-40 21-8,-20 11-1,-13-2-7,4-9-1,13-17-3,25-25 1,27-26 0,17-20-1,16-12 0,0-7-1,18-4-13,38-28-2,17-9 6,12-5-10,6-2 1,-4 8-3,-2 8 13,-14 11 6,-13 10-1,-9 8-7,-13 3-43,-7 0-8,-29 0-32,0 0-105</inkml:trace>
  <inkml:trace contextRef="#ctx0" brushRef="#br0" timeOffset="527098.7475">11671 12726 356,'5'-46'55,"-5"34"8,0 12-2,0 0-2,0 12-22,0 37-29,-5 27-6,-6 23 17,11 11-17,-4 6 3,-5 3 0,0-11-4,-9-10 2,-6-14-3,-5-16 0,-13-17-2,-8-13-5,-1-13-10,-2-11 1,8-11-11,7-3 1,18-14 8,11-30 1,9-14 15,0-7 2,29 1 1,9 6 0,2 12 1,5 12-4,4 8 2,2 8-24,0 2-60,-36 16-61,-1 0-102</inkml:trace>
  <inkml:trace contextRef="#ctx0" brushRef="#br0" timeOffset="527531.9308">11849 13014 365,'8'-12'66,"3"4"-34,11-2-18,18-10 4,14-7-8,10-6-7,7-9-3,1-2-13,-7 5 8,-9 7 1,-10 11 4,-11 10 0,-8 8 2,-6 3 0,-13 0 5,-3 34 2,-5 24 25,-11 21-8,-31 18-9,-24 15 1,-5 14-8,-4 5 1,-1-7-10,13-24-1,26-23 1,12-26 0,14-20-1,11-13 0,0-14 0,34-4-1,18-14-4,18-21-2,3-4-3,4-3-8,-11 1 1,-10 5 2,-7 6 0,-18 9-7,-11 1-19,-7 3-11,-11-3 6,-2 2-7,0 1 0,-15 10-10,-7 2-60</inkml:trace>
  <inkml:trace contextRef="#ctx0" brushRef="#br0" timeOffset="527729.8196">12015 13287 238,'-58'-16'116,"49"8"-73,9 1 7,0 4 0,0-6-2,26-1-30,26-2-16,14-2-1,11-1-1,-6 1-2,-7 1-31,-4 3-3,-4 2 4,-4 0-8,-10 4-3,-38 4-30,-4 0-43</inkml:trace>
  <inkml:trace contextRef="#ctx0" brushRef="#br0" timeOffset="555397.6897">9692 6349 100,'0'0'9,"0"0"-9,-9 0-22,-2 0-4,2 0 25,0 0 1,5 0 33,-3 0 0,7 0-14,-2 0 7,-3 0-4,3 0-9,-3 0 8,5 0-21,-6 0 0,-7 0 2,-5 0 0,-7 0-4,0 0 2,-2 0 0,8 0 2,-6 0-2,-4 0 0,2 0 0,5 0 3,-2 0-2,-1 0-1,3 0 1,-5 0-2,-2 0 3,-2 0-2,-5 0 0,1 0-2,-5 0-1,-5 0-1,-7 4 2,2-1 2,-6 4-12,0-5 3,0 0 8,0-2 2,1 0 0,-3 0-1,0 0 3,-2 0 5,0-7-7,-3 1 3,3 1 2,2 2-5,0 2-2,0 1 1,2 0 0,0 0-1,0 0-3,6 0 4,0 0 1,8-4 2,-1-1-3,4 3 8,-9 2-7,2 0-2,-10 0 0,-4 0-1,-7 0 1,-4 2-8,4 8 5,0 2-11,2-2 7,3-4 8,2 1 0,0-4 0,-3 2 6,-3 1-5,-13-1-2,-14 6-9,-12-1 7,0-3 3,9 0 4,11-5 7,14-2-4,0 0-1,2 5 2,2 2-8,0-2-4,5 0 4,2-2-1,-3 2 1,-1-3 1,-8 1-1,-6-1 0,2 5 0,-1-5 1,-2 1-3,8-3 2,1 2 0,10 0 2,1 1-1,-4 3-2,-6 2 0,-9-2-12,-11 4-15,-14-2-14,-10-2 19,-13 0-55,-3-6 78,9 0 32,15 0 9,10 0-39,10-2 40,0 2-38,0 0 4,3 0-5,-1 0-2,-1 0 1,-1 8 7,3 0 2,-3 1-1,2 3-7,0-3 2,6 3-5,5 4 2,7 2-5,1 2-9,2 2 0,-9 0-5,-4-2-11,0-4 18,-5-2 8,-5 0 2,-5-4-8,-3 1-9,2-2 16,1 2-1,11 2 4,7-4 2,7-4-4,9 0 1,10-5-1,6 0 17,6-2 13,8-18 15,3-3-28,7 1-4,6 0-13,7 6-4,3 0 4,0 5-6,0-2 6,0 1 0,9 2 1,-2-2 1,-2 4-2,-5 0 0,0 2-3,0 4-27,-3 2-2,-6 0-4,3 0-39</inkml:trace>
  <inkml:trace contextRef="#ctx0" brushRef="#br0" timeOffset="663730.0219">4052 12538 144,'-5'-3'64,"5"-2"-45,0 0-9,0-2-9,0 2 3,0-2 3,0 4 8,0 3 16,0 0 1,0 0-8,0 0-2,0 0-17,0-4-5,12-3 0,3 0 0,8-3 0,1 2 0,1 3 0,-3 1 1,-2 4 0,5 0-1,2 0 0,4 0 0,9 0 0,9 0 0,2 0 0,5-1 0,-3-1 0,3-3 0,0 3-1,4 0 4,3-1-4,1 1 1,3 2 0,0 0-1,1 0 1,4 0 0,4 0 0,2-5 4,-5 1-7,-1-2 3,-7 1-2,-1-2-1,-1 2 3,-3-2 0,-2 3 0,-4 3 2,-2 1-3,0 0 1,-3 0 0,6 0-1,1 0 1,0 0 0,0 0-2,2 0 6,2 0-4,3 0 0,3 0 0,-1-5 0,1 1 0,0 2 0,-6 2 0,-2 0 1,-7 0-1,-4 0 0,-3 0 0,1 0 0,-1 0 1,8 0-1,6-3 0,4-8 1,7 2-1,-2-3 0,-3 7 3,-3 3-6,-8 2 2,-3 0 1,-13 0 0,-1 0 0,-1 0-1,8 0 1,8 0 0,11 0 7,10 0-7,9 0 0,-6-10 0,-6 2 2,-11 4-4,-11 2 2,-7 2 0,-9 0-4,-2 0 6,0 0-2,5 0 0,3 0 1,6 0 1,8 0-2,-4 0 1,-5-4-2,-1-2 4,-10 1-3,-9 0 2,-6 3-1,-8-3 10,4 5-6,1 0-3,10-5 3,6 1-2,6-4-3,5-1 0,-1 2 3,-2 1-3,-1 2 0,-1 1 0,-6 3-2,5-3 3,-10 1-1,5 0 0,0-3 2,0 2-3,7-1 1,-1-2 0,1-2 0,-3 2 0,-4-1 0,-2 4 0,-4 1 2,-5 0-3,-1-1 1,-3-1 0,-3 3-2,0-1 3,-2 2-1,0 0 0,-3 0 1,6 0-2,-10 0 1,5 0 0,-5 0-3,-2 0 3,0 0-1,0 0 1,0 0-6,0 0 5,0 0-2,0 0 3,0 0 0,0 0 0,0 0 0,0 0-1,0 0-5,0 0-7,0 0-21,0 0-5,0 0 35,0 0-5,0 0 9,0 0-17,0 0-27,0 14 30,0-6-42,0 0-48</inkml:trace>
  <inkml:trace contextRef="#ctx0" brushRef="#br0" timeOffset="667156.979">9108 15302 208,'0'0'45,"4"0"-41,19 0-2,10-4-2,-2-10 2,7 4 2,-5-2-2,-2 8 7,10-2 5,3-2-11,10 2 14,11-4-13,15-5 3,14 2 2,12-7 4,6-5 1,6 2-8,3-4-4,-3 0 1,0-2-3,-7 0 0,-8 0 2,-7 0-1,-7 8-1,-14 1 1,-3 3 0,-9 0-1,-11 9 0,0-2 0,-5-1 0,-5-1 1,1 0-1,-7 1 0,-3-1 0,-8 3 1,-8 4 0,-8 1-1,-2-1 0,-5 5 1,7-1-3,-3-3 3,2 0-1,-2 1 1,-4 2-1,-2 1 0,0 0 0,0 0 1,0 0 0,0 0-1,0 0 1,0 0 0,0 0-1,5 0 0,-5 0-1,0 0 3,0 0-2,0 0 0,0 0 2,0 0-4,0 0 2,0 0 0,0 0-1,0 0-3,0 0 3,0 0 1,0 0-1,0 0-2,0 0-16,0 0-7,0 0-8,0 0-19,0 0-22,0 0-73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10T14:27:45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 6324 81,'0'0'194,"11"-32"-184,14-11-10,2-3 5,-3-5 11,-2 0 29,1 2-15,-3-1-4,5-3-12,1-7-9,6-4-1,5-11-4,5-11-3,3-9-16,-7 5 7,-13 11 12,-17 25 0,-8 25 1,0 16 11,-22 13 13,-22 32-25,-16 60-2,-21 58 0,-8 49 2,6 23 15,16 3-9,25-19 0,20-29-5,17-28 1,5-30 0,0-20-2,3-27 0,7-18-2,4-18-15,-5-15-19,-3-17-38,0-4-3,2-29 38,10-33 5,8-22-17,15-7 51,1 8 39,-2 18-12,-7 20-4,-14 18 13,-9 15 20,-10 6 3,0 4 6,0 0-2,-25-1-40,-31 3-21,-25 0-2,-13 9-18,3 7 3,22-4-22,24-8-9,45-4-5,0 0-83</inkml:trace>
  <inkml:trace contextRef="#ctx0" brushRef="#br0" timeOffset="300.3013">3147 6520 253,'61'9'11,"-61"-6"16,0 14-23,-46 3 16,-20 3 7,-26 2-27,1-9-7,10-13 7,26-3 3,23 0 7,22-7-10,10-21-2,0-7 1,26-4-6,26-3 5,17 4-1,6 7 3,6 11-1,-12 16 1,-14 4-7,-15 22 3,-19 23-30,-13 4-27,-8-26 25,-2-8-127</inkml:trace>
  <inkml:trace contextRef="#ctx0" brushRef="#br0" timeOffset="592.7586">3352 6326 297,'20'-22'59,"-20"22"-59,2 15-10,3 24 9,-1 19 1,-1 9 20,-3-1-14,0-2 3,-3-7-7,-10-22-4,2-15-25,9-17 20,2-3 7,0-34 13,0-35-11,31-29 13,18-25-7,7-6 10,8 8-5,-8 29-2,-7 36 19,-9 33-30,-11 23-1,-8 26-9,-15 47-19,-6-23-46,-2 4-91</inkml:trace>
  <inkml:trace contextRef="#ctx0" brushRef="#br0" timeOffset="1060.5935">5272 6136 432,'8'-3'51,"-8"3"-51,0 47-1,-24 22 1,-7 20 6,4 1-5,4-7 2,12-16-3,7-18-54,4-26-34,0-23-26</inkml:trace>
  <inkml:trace contextRef="#ctx0" brushRef="#br0" timeOffset="1215.0647">5235 5773 427,'0'-12'12,"0"12"-12,0 9-43,0 2-42,0 4-89</inkml:trace>
  <inkml:trace contextRef="#ctx0" brushRef="#br0" timeOffset="1426.5046">5871 5733 481,'9'40'19,"-9"26"-19,-16 36 2,-19 29-1,-1 17 3,3 0-1,8-11-6,11-27-19,14-23-37,0-30 23,0-57-40,6 0-37</inkml:trace>
  <inkml:trace contextRef="#ctx0" brushRef="#br0" timeOffset="1614.0229">5664 6194 347,'-29'-28'42,"29"28"-19,0 0-6,0 0 13,36 0-27,20 5 20,17 2-15,7-7-8,4 0-30,-10 0-41,-53 0 3,-10 0-49</inkml:trace>
  <inkml:trace contextRef="#ctx0" brushRef="#br0" timeOffset="1934.1819">6252 6148 328,'11'0'45,"-1"2"-45,-2 19 0,3 4 0,5-1 2,7-8-2,8-12-40,11-4 35,4-11 5,-3-22 5,-7-7-4,-16 0 13,-16 8-5,-4 8-7,-6 14 6,-35 10 32,-15 0-28,-15 34 3,-14 27 2,-2 14 4,10 9-9,19-2-5,27-6 1,31-13-5,8-10 2,52-18-2,21-12-3,17-18 0,9-5-13,8-22-18,-72-7-56,-5-6-44</inkml:trace>
  <inkml:trace contextRef="#ctx0" brushRef="#br0" timeOffset="2243.7103">7004 5944 56,'11'-23'359,"-11"23"-327,0 0-21,0 0-1,0 20 17,0 29-26,0 21 6,-21 15 6,-8 2-10,-4-5-3,-3-17-20,7-19-32,10-22 15,9-16 23,10-8 14,0-27 6,29-36 8,29-36-8,25-31 21,17-18 7,0 12-2,-1 29-18,-19 40 4,-27 44-14,-11 23-4,-21 9-16,-17 46-45,-4-18-52,-17 4-119</inkml:trace>
  <inkml:trace contextRef="#ctx0" brushRef="#br0" timeOffset="2962.5208">9068 6084 438,'-14'-10'20,"12"10"-19,2 0 5,-2 0 7,2 22-10,-2 15 1,-3 14 6,5-1-1,0-9-6,0-4 1,-2-4-3,2-1-1,0 0 0,-2-4-1,0 0-45,0-28-54,-4 2-51</inkml:trace>
  <inkml:trace contextRef="#ctx0" brushRef="#br0" timeOffset="3158.803">9124 5758 415,'24'-36'64,"-24"36"-34,0 0-25,0 0 27,0 0-13,5 0-19,4 4-56,-7 5-102,4 1-26</inkml:trace>
  <inkml:trace contextRef="#ctx0" brushRef="#br0" timeOffset="3538.104">9396 6053 411,'0'65'0,"0"-5"10,0 16 5,0 4 5,0-3-17,0-12-2,0-7-2,0-11-19,0-13 7,4-13-21,5-14-27,-5-7-6,-2 0 19,-2-14 45,5-30 6,2-14-2,6-12 26,2-5 31,8 9-10,-1 16-11,-7 20 2,4 16-24,-1 12 16,-1 2-24,8 4 2,4 22 5,-2 11-11,-5 6 9,0 4 5,-6-1-6,-3-4-6,3-4-5,-1-2-39,-11-30-49,4-6-78</inkml:trace>
  <inkml:trace contextRef="#ctx0" brushRef="#br0" timeOffset="4668.9341">10769 6050 384,'2'-21'46,"-2"21"2,0 0-44,0 0 7,0 5-11,0 31 10,0 22-9,0 17 11,0 2-5,0-4-5,0-8-1,0-11 1,0-9-2,0-11-5,-2-10 1,0-12-24,2-7-1,0-5-3,0-3 32,0-40 9,0-22-9,21-27 0,18-22 19,14-7-5,12 6-7,-5 27 3,-7 26-9,-17 27-1,-18 20-2,-12 13 0,4 2 2,1 0-13,2 32-7,5 16-18,-14-18-60,-4-3-89</inkml:trace>
  <inkml:trace contextRef="#ctx0" brushRef="#br0" timeOffset="5399.2053">11371 6224 146,'13'10'22,"0"-10"1,1 0 8,-1 0 2,-6 0-5,2-5-1,-7-14 18,-2 0-27,0-1-13,-9 3-3,-13 8 15,-3 6 12,-2 3-15,-8 3-14,-3 36 0,-3 9-1,8 8-5,9 1 6,10-3 3,14-4-1,0-13-2,11-10-5,23-11 3,17-14-8,11-2-15,8-16-22,-3-25-10,-17-8 16,-9-4 25,-14 11-4,-14 14 20,-9 17 28,-4 8 19,0 3 17,0 0-39,0 8-22,0 17 3,0 4 12,0 2-12,0-8-6,14-2 0,1-9-23,-1-12-18,10 0-19,1-10 16,-1-25-32,5-11-5,-2-5 81,0 0 14,-4 10 23,-8 18 41,-9 14-16,-6 9 2,0 7-31,0 27-32,0 12 34,0 8-20,0-3-11,0-5 0,0-8-1,10-13-3,3-11-3,7-12-27,4-2-11,5-14 21,0-21-16,0-12 7,-4 1 20,-5 10 9,-5 14 2,-7 16 39,-6 6-3,2 2-33,-2 26-3,11 9 7,1 5 0,3-5-9,-5-24-22,-1-7-135</inkml:trace>
  <inkml:trace contextRef="#ctx0" brushRef="#br0" timeOffset="5789.9825">12748 6226 493,'18'-18'33,"-18"18"-33,-36 0 8,-15 0-8,6 0-8,12 2-21,10-2 10,17 0 17,6-7 2,0-14-31,0-7 27,6 2-15,17 8 17,-3 7 2,5 11-10,-8 0 9,6 23-2,-6 26 3,-1 24 1,-7 21 0,-7 17 4,-2 9 15,0 6-10,0-9 5,-2-9-6,-7-17 11,-2-18 2,0-16-9,-9-16-3,-7-16-5,3-15-1,-10-10 4,3-14-8,4-40-8,19-33-16,8-31 0,0-16 15,35-3-54,9 13-8,-17 90-14,-2 14-17</inkml:trace>
  <inkml:trace contextRef="#ctx0" brushRef="#br0" timeOffset="6029.8443">13533 5784 451,'29'-29'68,"-29"29"-62,-39 15-2,-18 34 26,-10 23-7,-2 16-8,9 11-11,11-3 4,20-6 3,13-5-10,14-7 2,2-6-3,6-10-3,32-10 1,7-12-16,13-18-14,7-20-45,-36-2-42,-2-22-91</inkml:trace>
  <inkml:trace contextRef="#ctx0" brushRef="#br0" timeOffset="6831.3884">14279 5949 381,'8'-2'78,"-8"2"-35,0 0-8,0 0 18,0 6-51,-23 26 4,-6 11-9,2 3 3,12-10-20,15-13-16,0-6 10,15-10-45,27-7 39,5 0 24,14-32-3,-10-14-26,-9-5-34,-24 2 33,-18 9 33,0 17 5,-31 14 64,-27 9-35,-18 5-12,-18 36 9,-6 20 5,5 12-9,14 4-4,21 1 6,22-10 4,22-6-14,16-9 4,0-13-10,27-12-6,31-18-2,27-10-6,21-22-23,22-36-68,-73 16-53,-8-5-109</inkml:trace>
  <inkml:trace contextRef="#ctx0" brushRef="#br0" timeOffset="7178.1885">14806 5891 172,'42'-28'267,"-42"28"-258,0 40-4,-7 20-5,-3 13 11,-11 15 5,1 12-7,-9 4-3,-9-5 8,-2-13-14,5-18 0,-2-24 0,18-19-12,3-16 6,5-9-5,11-18 5,0-33-18,11-19 13,30-27 11,16-19 18,10-27-18,15-12 0,3 3 0,-2 21 0,-8 36 7,-7 35 7,-20 27-3,-10 20-11,-18 13 1,-7 0-1,-1 37-1,-10 23 1,-2 18 2,-11 21 9,-36 9-3,-24 2-7,-7-5-1,-7-11-12,12-15-74,50-67-28</inkml:trace>
  <inkml:trace contextRef="#ctx0" brushRef="#br0" timeOffset="7485.0116">15381 6374 360,'13'17'73,"-13"-12"-70,-31-2 5,-7-3 21,5 0-18,4 0-7,8-17 10,13-9 5,8-11-19,0-16-26,13-10 17,20 5-24,10 7 1,-5 21 26,-1 19-10,4 11 13,-5 4-7,-5 31-13,-12 9 1,-9 8-18,-8-4 40,-2-6 1,2-6 20,11-9-21,14-15-31,-13-12-66,3 0-21</inkml:trace>
  <inkml:trace contextRef="#ctx0" brushRef="#br0" timeOffset="7687.895">16071 6057 333,'12'-21'153,"-28"21"-144,-42 2-9,-17 30 18,-12 18 6,-5 8-9,12 6 5,9 4-13,17-8 4,18-5 0,18-8-10,18-12-1,0-10-5,32-14-2,46-11-12,29-14-24,-42-16-92,-3-7-99</inkml:trace>
  <inkml:trace contextRef="#ctx0" brushRef="#br0" timeOffset="8212.5954">16609 5687 415,'47'-58'143,"-47"58"-143,0 0-13,0 0 13,0 0 0,0 10-5,-7 12 4,-15 8 1,-5 8 3,-2 3-3,2 6 0,7 3 0,-4 3 0,6 2 0,2 2 0,5-7-1,5-2-1,-3 0 2,-7-2 0,-7 5 0,-8 4 2,-4 4-2,-7-3 0,-3-6-5,3-8 3,6-10-11,16-14 13,9-8-1,1-8 1,10-2 0,0 0 0,19-30-3,25-19-24,18-14 7,10-2-1,-1 7-22,-6 15 34,-16 13 6,-16 11 3,-8 6 0,-14 10 2,-7 3 4,-4 0 14,0 0-11,0 23-2,-13 16 11,-9 9-5,-14 2-13,1 3 0,-6-6-4,1-2-1,7-13-4,8-12-10,12-8 9,13-12 3,0 0-9,42-10-19,20-24 34,23-14-19,-37 19-49,-11-3-55</inkml:trace>
  <inkml:trace contextRef="#ctx0" brushRef="#br0" timeOffset="8318.5344">17135 6016 99,'65'-72'143,"-39"28"-143,1-5-11,-7 3 2,-20 37-15,0 0-50</inkml:trace>
  <inkml:trace contextRef="#ctx0" brushRef="#br0" timeOffset="8587.38">16879 6021 56,'0'34'107,"13"-22"-70,9-1-18,5-3 12,-11 2-4,6 0-14,-4 2-11,-3 3-1,1 4 12,-9 3-8,-3 2 3,-4 4 3,0 0 7,0 5 5,-11 2-2,-16 1-10,0-2 13,3-1-12,-5-1-7,3-6-5,-3-2-10,17-23-68,-1-1-194</inkml:trace>
  <inkml:trace contextRef="#ctx0" brushRef="#br0" timeOffset="9912.6251">17338 5770 21,'16'-23'148,"-16"9"-101,0 2 4,0 3 7,0 4 6,0 2-10,0 2-11,0 1-27,0 0 7,0 0-5,0 0-11,0 0-5,-8 0-2,-7 6-3,-9 11 3,-14 10 0,-14 1 0,2 2 8,-8 1-6,4-2 1,5-3-3,7 2 0,4 0-1,7 0-1,6-2 0,13-1-4,12-5-10,10 2 11,32-2-5,14 2 10,13-5 5,-3 0-4,2-5 6,-20-3-2,-10 0-2,-22-3 0,-9 2-3,-7 6-4,0 14 3,-7 14 1,-22 8 5,-6 4-2,-1-6 0,3-6 3,-4-3-4,4-7-2,-7-2 0,-2-4 5,11-8-12,11-8-6,13-10-25,7 0-14,7-8-69</inkml:trace>
  <inkml:trace contextRef="#ctx0" brushRef="#br0" timeOffset="10264.4532">18194 5426 278,'40'-52'94,"-40"52"-60,0 0-31,5 0 11,-3 0 7,2 16-8,9 18-10,3 21 23,-3 23-4,3 14-10,-1 9 8,6 6 3,-3 2-4,-3-3 5,-3 4-3,-10 3-15,-2 3 7,0 0-5,-14 0-1,-17-12-4,-15-11-1,-19-17-4,-9-14-46,32-62-46,3 0-87</inkml:trace>
  <inkml:trace contextRef="#ctx0" brushRef="#br0" timeOffset="10618.1134">19159 6386 467,'43'-4'29,"-43"4"-29,0-1 0,0-1 35,0 0-28,0-1-7,0 3-1,0 0-4,0 0 4,-3 0-14,3-4 3,0-10 11,0-6-9,0 6-97,7-1-81</inkml:trace>
  <inkml:trace contextRef="#ctx0" brushRef="#br0" timeOffset="10838.7513">19192 5811 455,'-4'-12'65,"4"12"-47,0 0 13,0 0 17,0 0-20,0 0-23,0 0-5,0 0 2,0 0-2,0 0-4,0 0-28,0 0-68,0 0-147</inkml:trace>
  <inkml:trace contextRef="#ctx0" brushRef="#br0" timeOffset="19736.5723">6464 12715 177,'2'-18'17,"-2"12"-5,0 2-10,0 0 24,-8 4 21,-4 0-19,5 0-2,3 0-16,4 0-5,0 0 9,0 0 1,0 0 2,0 0-1,0 0-3,0 0-11,0 0-2,0 0-7,4 0 7,21 0 2,13 0 0,13 0 3,20 10-5,14 2 10,11 0-5,9 4 1,2 6 0,-2 2-3,-7 4-3,0-3 0,-5-7 1,7-6 1,6-7-2,12-5 0,7 0 4,-1 0-3,3-9 4,-13-2 2,-12 1-7,-17 3 6,-14 2-6,-21 1 0,-15 4 0,-14 0 2,-11-2-2,0 2 0,-6 0 0,1 0 1,-3 0-1,-2 0 0,0-1 3,0 1-2,0 0 4,0 0 3,0 0-6,0 0 6,0 0-7,0 0 1,0 0-2,0 0 0,0 0-1,0 0 1,0 0 0,0 0 3,0 0-3,0 0 0,0 0-2,0 0 2,0 0 0,0 0-5,0 0-2,0 0 5,0 0 0,0 0-4,0 0 1,0 0-24,0 0-11,0 0-2,0 0-51,0 0-58</inkml:trace>
  <inkml:trace contextRef="#ctx0" brushRef="#br0" timeOffset="22491.1985">15155 12061 346,'43'-51'79,"-16"32"-62,1 7-14,-1 4 14,-11 4 4,-9 4-1,-7 0 5,0 0 0,-25 0-5,-44 0-14,-33 9-6,-23 14-8,7 5-15,17 0 12,26 6 10,12-1-4,20-1-9,12-2 7,12 2 7,9 2-2,10 6 2,0 9 0,8 9 0,13 12 3,2 18-2,-7 25 0,-12 30-1,-4 42 8,-12 36 5,-32 29-8,-16 18-5,-9-11 4,7-16-3,10-24-1,23-22 0,25-11 3,4-14-1,0-10 1,25-17-2,-2-19 3,6-17-3,-2-21-1,-2-12 0,-7-20-1,-5-14 2,1-16-1,-1-12 0,5-12-1,11 0 1,15-16 2,12-21 0,13-12-1,2-3-1,5 2-15,5 6-1,-4 3 13,13 6-2,-3-2-3,-65 28-84,0-8-103</inkml:trace>
  <inkml:trace contextRef="#ctx0" brushRef="#br0" timeOffset="30561.4732">15871 12059 232,'0'-4'86,"0"4"-45,0 0-22,-2 0 23,-12 0 2,-1 0-18,-5 6-13,-7 2-8,2-2 1,4-3-6,-2-3 0,7 0 0,5 0 2,7 0-4,2-10-8,2-10-13,0-1 16,0-7-2,27-2 7,8-4 1,9 0 1,6 5 0,-13 8 0,-3 7 0,-12 14-2,-6 0 2,-7 14-7,-9 36 7,0 32 7,-40 24 5,-16 23 3,-4 4-14,-2-8 6,12-20-5,21-23-2,14-24 2,15-18 1,0-17-3,0-11 0,2-12 0,27 0 0,11-31 2,16-19-2,2-11-8,0-14-3,0-3 6,-7-1-5,-8 5 3,-12 10 6,-14 15 1,-1 10 0,-14 15 5,3 14 9,-5 6 6,0 4-6,0 0-4,0 12-7,0 32-1,-11 18 1,-1 13 11,8-4-13,4-8 3,0-15 1,33-12-1,10-12 4,8-12-8,13-12-2,8-6-15,-43-20-71,2-9-146</inkml:trace>
  <inkml:trace contextRef="#ctx0" brushRef="#br0" timeOffset="30961.2447">16464 11442 232,'14'-19'66,"-14"18"-25,0 1-12,0 0 21,0 0 3,0 32-39,0 20 17,0 8 0,0 4-17,0-8 1,0-12-15,2-11 4,0-11-4,0-13-4,0-5-38,3-4-95,-3-1-51</inkml:trace>
  <inkml:trace contextRef="#ctx0" brushRef="#br0" timeOffset="31262.0767">16734 11497 226,'31'-32'1,"-17"17"9,-1 4 43,-7 8 15,-6 1-15,0 2-28,2 0-14,8 0 0,1 12 0,3 18 30,3 12-13,1 6-16,-3 10 9,1 4-12,-5 3-4,-2-5 0,-9-8-1,0-8-3,0-10-1,0-2-7,-15-8-28,-21-8-58,11-16-55</inkml:trace>
  <inkml:trace contextRef="#ctx0" brushRef="#br0" timeOffset="31604.8775">16179 11465 345,'4'-11'30,"-4"11"-26,0 0 21,0 0 23,0 24-29,-6 27 0,-17 14 12,8 8-11,1-5-17,14-5-1,0-8-1,0-7 1,29-8-4,14-5 1,-26-35-69,8 0-72</inkml:trace>
  <inkml:trace contextRef="#ctx0" brushRef="#br0" timeOffset="31988.656">16656 12535 421,'7'0'30,"-5"0"-25,0 0 12,0 24 61,0 6-42,5 8-23,-2-2-11,4 1 0,1-6-2,4-1-4,-7-26-87,-7-2-159</inkml:trace>
  <inkml:trace contextRef="#ctx0" brushRef="#br0" timeOffset="32918.1252">15724 15082 190,'-2'4'121,"-2"-4"-77,-3 0-11,-5 0 28,8 0-1,-7 0-27,7 0-8,-1-7-6,5-17-1,0-11-18,22-23-3,23-12-12,10 1-6,3 8 14,-6 19-7,-19 20 1,-8 15 3,-14 7 6,-4 0 2,0 27 2,-5 17 1,-2 15 1,0 7 8,-12 9-5,-14 4 5,-1-1 0,0-2-4,5-9-1,1-6-5,15-15 2,4-17-2,2-9 1,0-12-2,4-8-1,25 0 2,7-17 5,11-26-5,2-18 2,4-11-2,-6 1-3,-9 10 0,-13 17 0,-17 21 3,-3 20 1,-5 3 0,0 0 4,-7 20 9,-22 20-8,-4 14 3,4 5 1,6-1-2,19-2 1,4-11-6,0-8 3,31-15 1,14-6-5,11-13 2,15-3-4,0-12-6,3-25-57,-57 14-73,-3-4-64</inkml:trace>
  <inkml:trace contextRef="#ctx0" brushRef="#br0" timeOffset="33332.8881">16473 13946 128,'18'-20'256,"-18"18"-190,0 2-26,0 0 4,0 0 9,0 29-25,0 22-20,-7 21 23,1 6-25,-1-6-4,7-9-2,0-17 0,0-12-8,0-12-28,0-9-40,0-13-75,0 0-140</inkml:trace>
  <inkml:trace contextRef="#ctx0" brushRef="#br0" timeOffset="33594.7408">16945 13944 370,'12'-26'83,"-3"24"-65,-5 2-12,0 0 14,5 0 5,1 32-1,-4 14 6,-6 15-18,0 3 7,0 4-9,0-2 2,-4-3-8,-17-12-3,2-9-2,-6-10-1,-6-7-47,13-25-57,-5 0-127</inkml:trace>
  <inkml:trace contextRef="#ctx0" brushRef="#br0" timeOffset="33870.5786">15985 14157 374,'-14'0'100,"12"0"-84,2 26-1,0 17 60,0 10-41,0 10-28,0 4-4,0-2-1,0-5 0,14-7-2,26-7-13,16 1-36,-27-38-39,4-4-100</inkml:trace>
  <inkml:trace contextRef="#ctx0" brushRef="#br0" timeOffset="34402.6676">16981 15360 351,'0'0'24,"0"0"-22,0 0 7,0 0 56,0 0-25,0 0-29,0 0-6,0-10 8,0-15-12,0-2-1,5-1-1,21 2 1,1 10-1,-2 6 0,-5 8 1,-5 2-1,3 0 1,3 17 0,-4 12 0,6 5 1,-13 4 0,-3 4 8,-7 4 0,0 7-1,-24 5-1,-19 0-4,-3 2-1,3-8-2,10-11 1,10-12-1,23-9 0,0-8 0,0-4-1,12-2 0,15-4 1,4-2 1,0 0 1,-2 0 0,-2 0-2,-3-5-3,-4-4-17,7-3-16,-2 0-8,-1-1 1,-15 6-33,-7-3-81</inkml:trace>
  <inkml:trace contextRef="#ctx0" brushRef="#br0" timeOffset="35153.0797">17942 13539 415,'-2'0'49,"2"0"-47,0 0-1,0 0 49,0 0-12,0 0-34,4 0 1,23 0-5,13 0-1,-22 0-67,11 0-82</inkml:trace>
  <inkml:trace contextRef="#ctx0" brushRef="#br0" timeOffset="35310.9858">18457 13489 342,'31'0'89,"-18"0"-88,-3 0 3,-2 0 6,3 0-9,14 2 3,2 12-4,6 1-59,-19-13-65,-1-2-54</inkml:trace>
  <inkml:trace contextRef="#ctx0" brushRef="#br0" timeOffset="35453.9036">18983 13489 177,'58'-13'95,"-40"8"-32,-3 5-32,1 0-23,-5 0-3,3 0-5,1 0 2,14 10-2,18-3-3,20-7-59,-38 0-47,9 0-22</inkml:trace>
  <inkml:trace contextRef="#ctx0" brushRef="#br0" timeOffset="35563.9993">19676 13457 153,'69'-7'103,"-59"2"-11,-6 1-33,-2 4 3,-2-2-9,2 2-24,5 0-25,2-2-4,-4 0-62,-1-3-105</inkml:trace>
  <inkml:trace contextRef="#ctx0" brushRef="#br0" timeOffset="36780.0455">21426 11950 327,'0'-3'55,"0"-5"-36,-18-1-2,1 0 44,3-5-30,-1 0-11,13-4-1,2-4 1,0-8-4,0-6-14,27-8-1,10-1 1,12 3-2,0 10-2,-7 9 0,-11 14 4,-8 9-4,-17 0 2,2 16-4,-8 28 3,0 21 2,-10 16-1,-23 14 1,-16 15 1,4 1-1,5-7-1,11-14 0,18-20 0,2-14 1,9-15-1,0-17 0,18-15-3,22-9-1,16-11-14,13-33 5,3-19 0,-8-15-7,-8-6 5,-14 6 6,-13 11 8,-16 21 0,-11 19 2,-2 13-1,0 9 8,0 5 4,0 0-1,0 22-5,0 19-1,0 10 17,14 7-9,11 0-8,4-12-2,0-8-3,13-11-5,7-17-52,-27-10-67,-4-2-218</inkml:trace>
  <inkml:trace contextRef="#ctx0" brushRef="#br0" timeOffset="37783.6335">22153 10989 350,'0'0'83,"0"1"-56,0 10 16,0 11-11,0 19-22,0 10 12,0 7-19,-4-2 1,-6-8-4,6-7 0,0-9-1,-5-10 1,7-8-11,-6-7-20,6-7 1,2 0 29,0 0 0,0-25-7,8-15-6,23-16 14,13-11 0,10 1 0,-8 12 2,-5 17 0,-14 18 0,-17 13 1,-3 6 10,-5 0-13,0 16 0,6 18 10,-4 6-9,0 0 7,3-4-8,-5-8 2,-2-12-3,2-6 1,-2-10-6,2 0-10,-2 0 14,8-12 0,0-19-10,15-8 9,8-7-1,9 0 4,2 12 0,-7 7 3,0 18-1,-18 7 5,1 2 0,-5 0 0,1 21 11,-1 16 1,1 5-3,-10 6-3,7-4-11,0-4 2,-2-8-4,2-4-3,2-7-25,1-6-46,-5-15-13,0 0-66</inkml:trace>
  <inkml:trace contextRef="#ctx0" brushRef="#br0" timeOffset="38014.5522">23466 11145 293,'42'-23'105,"-42"23"-60,0 0 13,0 0-14,2 0-27,3 20-12,2 18-2,-5 13 1,-2 7 4,0 7-6,0-3 0,-9-4 1,-11-3-2,-9-9-2,-11-11-24,-7-9-44,20-26-75,-2 0-166</inkml:trace>
  <inkml:trace contextRef="#ctx0" brushRef="#br0" timeOffset="38342.1708">21859 11008 312,'-9'-7'28,"5"7"-10,-6 0 23,4 5-13,-12 26-9,2 15 17,3 7-4,6 5 0,5 1-19,2-5-13,0-6 2,0-5-1,9-5-2,11-6-41,-14-28-80,6-4-90</inkml:trace>
  <inkml:trace contextRef="#ctx0" brushRef="#br0" timeOffset="38641.4646">22623 12043 474,'10'-14'42,"-10"14"-35,0 6-2,0 27 15,0 9 11,0 3-31,0 0 4,0-1-4,0-32-46,0-4-128</inkml:trace>
  <inkml:trace contextRef="#ctx0" brushRef="#br0" timeOffset="39392.081">22026 13032 267,'5'-10'77,"-5"10"-40,0 0-6,0 0 3,0 0-3,0 0-16,0 21-2,0 2 18,0 3-29,0-4-1,0-3-1,0-4-43,0-4-32,4-11-18,-2 0-43</inkml:trace>
  <inkml:trace contextRef="#ctx0" brushRef="#br0" timeOffset="39533.1894">22039 13287 90,'0'29'63,"0"-16"-7,0-3-4,0-3 13,0 0-21,0 0-18,0 4-18,0 2-8,2 2-11,-2-10-87,0-5-164</inkml:trace>
  <inkml:trace contextRef="#ctx0" brushRef="#br0" timeOffset="39699.351">22104 13615 316,'4'14'7,"-4"-12"5,0 5 21,4 2-17,6 3-16,1 6 0,5 1-57,-10-15-35,5-3-98</inkml:trace>
  <inkml:trace contextRef="#ctx0" brushRef="#br0" timeOffset="39811.5037">22249 13816 224,'0'18'26,"0"-10"-26,0 1 0,0-9-4,0 0-98</inkml:trace>
  <inkml:trace contextRef="#ctx0" brushRef="#br0" timeOffset="40682.6306">21435 15279 272,'-15'5'104,"10"-5"-88,0 0 3,5-12 16,0-12-10,0-8-9,21-11 1,8-8-5,6-12 0,15-1-6,-4 2-2,1 12-4,-11 20 3,-18 18-3,-7 12 1,-9 0-1,-2 22-4,0 26 4,0 16 12,0 8-5,0 3 1,-13-2-4,-3 2 6,-2-3-1,0-8-5,12-12 0,-2-11-4,8-20 0,0-7-2,10-14-2,28 0-7,9-22 11,10-24-6,-1-16 1,0-5 3,-11 4 2,-16 17 1,-12 18-1,-8 15 4,-9 10 11,0 3-3,0 0 3,0 0 1,0 28-12,-13 14-1,2 12-3,11-2 0,0-3 3,0-4-3,29-5 7,11-10-3,16-6-2,13-7-2,9-13-9,-47-4-49,-5 0-114</inkml:trace>
  <inkml:trace contextRef="#ctx0" brushRef="#br0" timeOffset="41766.4581">22548 15703 324,'-7'0'69,"4"0"-51,3 0-15,0-8 14,0-12 9,12-1-12,5-2-14,8 0 1,-3 3 0,5-2-1,0 4 4,2 0-1,-2 7-2,-1 4 2,-8 7 5,0 0-3,2 0 6,-4 14-10,-1 17 0,-13 8 7,-2 10-5,0 6 4,-17 6 3,-19-3-2,-2-3-2,-2-4-5,7-6 1,1-12-1,12-7 0,7-9 0,11-11-1,2-2 0,0-4-1,0 0 0,0 0-3,0 0 1,27 0 3,17-4 6,10-16-6,10-9-4,15-6-13,-6-8-22,0-5-10,-53 26-13,-6 0-60</inkml:trace>
  <inkml:trace contextRef="#ctx0" brushRef="#br0" timeOffset="42604.978">22384 14273 127,'10'-15'192,"-10"15"-150,0 0-12,0 0 29,0 0 9,0 0-25,0 26-29,-4 19-14,-8 16 14,3-3-8,7-6-6,0-12 1,2-14-1,0-10-4,0-8-6,0-6-13,0-2-21,0 0 19,0 0 25,0 0 0,0-26-17,27-11 8,6-10 7,7-3 4,-2 8-1,-5 9-1,-6 18 6,-7 5 10,1 6-13,-11 4 6,1 0-4,-1 14-3,-8 16 3,-2 6 7,0-3-6,0 0-5,-12-10-1,8-8-1,2-10-5,2-5-2,0 0 8,0 0-1,0 0 1,14-22 3,19-9-2,7-3 0,4-1 8,-1 7-7,-10 11 7,-6 10-5,-4 7 1,-6 0 4,-1 14-1,3 17 3,4 4 1,-3 4-2,2-1 2,-4-2-7,5-4-4,-6-4-1,-3-4-17,-1-6-69,-13-18-58,0 0-176</inkml:trace>
  <inkml:trace contextRef="#ctx0" brushRef="#br0" timeOffset="42832.8467">23468 14345 462,'27'-22'59,"-21"18"-48,1 4 15,0 0 10,4 0-22,0 20-5,-4 23-6,-7 9 4,0 8-3,-20 1-4,-18 0 0,-5-9-4,-5-6-27,-8-8-27,31-36-51,1-2-70</inkml:trace>
  <inkml:trace contextRef="#ctx0" brushRef="#br0" timeOffset="43154.6624">21904 14239 401,'-12'-13'105,"12"13"-96,0 0-9,-4 25 21,-5 21 23,-7 22-2,1 6-30,-1-4-9,7-1 11,9-14-5,2-2-6,42-10-2,22-10-1,16-12-1,13-17-48,-52-4-79,-3-11-176</inkml:trace>
  <inkml:trace contextRef="#ctx0" brushRef="#br0" timeOffset="44131.1064">24199 11881 148,'-31'-47'83,"18"29"-31,1 4-15,8 5 8,2 5 2,0 0-1,2 2-18,0-2-11,4-4-13,27-5 4,23-5-8,24-1 2,27-6-2,11 2 0,4 9 0,-4 3 0,-14 11 1,-10 0-2,-19 0 1,-17 31-1,-11 15 0,-16 22 2,-16 40 0,-13 45 8,-27 47 11,-42 45-5,-16 35-6,0 16-2,23-4-5,33-16-1,29-33-1,0-28 21,25-32-2,4-30-14,-5-18-3,-1-13-1,-10-11 0,-1-9 0,-10-14-1,-2-12 0,0-10 2,0-12-3,-14-7 1,1-6 0,-3-9 1,3-6-1,-10-3 1,-1 0 1,-10 0-2,-1-3 2,-5-5-1,-3-2-1,-3-3 1,-6-1-1,1-6 0,0 0-5,6-3-13,3 0-4,11 0 10,10 0 3,15-15-23,6 1-78,0-6-141</inkml:trace>
  <inkml:trace contextRef="#ctx0" brushRef="#br0" timeOffset="47384.0595">26402 11652 185,'42'-10'106,"-22"-4"-69,7 0-32,-3 1 12,-6 6 10,-7 2-10,-4 0 12,-2 1-6,-5 2 9,0 2-3,0 0-7,0 0-4,0 0-17,0 0 2,-12 0-3,-12 0 5,-9 0-5,-12 6-6,-5 8-10,4-2 14,-1-1-2,-2-6-19,6 2 9,6 0 4,6 1 10,10-4 0,10 0 1,9 0-2,2 4-4,0 6 1,0 12 3,0 10 2,0 11 7,9 11 3,-7 16-7,-2 18 1,0 16 0,-4 11-4,-30 10 8,-3 4-9,-15 5 2,6 4 0,5-1 0,12 6 0,12 2-2,1 2 2,3 4 1,-8-7-3,6-5 0,-1-11-3,3-7 9,6-11-6,-2-7 0,5-8 2,-3-4-1,-2-1-1,2-6 0,1-2-4,-1-7-4,-1-7 3,-6-8 3,1-12-7,-3-8 7,3-12-2,-1-9-9,10-2 11,-5-7 1,7-5 1,0-4-1,2-3-5,0 0 3,0 1-7,0 1 10,0 2-1,2-1-5,11 1 6,7-3-9,9-3 9,7 0 5,1 0-1,11 0-2,-4-10 5,3 0-3,7-2 2,3 2-6,3-2-14,10-2-3,5-5-15,1-7-7,-51 13-35,-1-6-216</inkml:trace>
  <inkml:trace contextRef="#ctx0" brushRef="#br0" timeOffset="48439.8184">27338 11272 347,'5'-15'95,"-5"15"-63,0 0-7,0 0 7,0 4 2,-10 39-32,-9 29 0,-8 30 19,-2 14-13,2 0-3,12-7-5,3-15 1,8-11 3,-1-11-2,1-11-2,0-8 1,-10-14 1,-1-13-4,-8-3-9,-10-13-9,-10-8 16,-1-2-8,-1-9 9,7-20 3,13-6 0,19-4 2,6-5 0,2-2-2,37-5 9,11 1-9,15 6-2,-1 6 0,2 10-16,-16 12-6,-7 12 3,-5 4-54,-34 0-45,-4 8-36</inkml:trace>
  <inkml:trace contextRef="#ctx0" brushRef="#br0" timeOffset="48891.7261">27759 11630 392,'14'-17'29,"-12"17"-29,0 0 17,2 0 7,3 0-24,7 0-6,8 0 6,12 0 1,3-9 0,13-6 6,-4-2-3,1 3-4,-7 4 5,-13 5-1,-12 5-1,-5 0-3,-10 0-8,0 5-3,-8 37 11,-25 18 0,-18 20 6,-21 15 3,-7 3-8,-15 2 3,9-8-2,11-18-1,26-13-1,19-21 0,15-12-1,14-9 0,0-8-8,20-5 2,32-6-5,8 0 3,9-26-7,2-2 4,-7-2 0,-8 2 7,-9 0-15,-11-2 10,-11-3 2,-25 22-142,0-1-29</inkml:trace>
  <inkml:trace contextRef="#ctx0" brushRef="#br0" timeOffset="49042.715">27675 11943 331,'0'-8'7,"40"0"-6,11-4-1,5 2 0,-1-2-60,-37 6 7,-5 0-106</inkml:trace>
  <inkml:trace contextRef="#ctx0" brushRef="#br0" timeOffset="49313.6429">28524 11143 360,'20'-21'63,"-20"21"-63,0 0 0,0 0 6,0 11 7,0 36-9,0 13 18,-5 7-10,-3-5-7,3-4-5,3-5 0,2-7 0,0-10-32,11-9-11,0-27-55,3 0-114</inkml:trace>
  <inkml:trace contextRef="#ctx0" brushRef="#br0" timeOffset="49538.6728">28959 11180 271,'31'-33'109,"-29"31"-78,2 2-27,3 0 29,2 0-3,2 23-19,3 12-5,-3 15-4,-9 11 0,-2 8 3,0 6-3,-16 3 3,-15 0-5,-5-8-2,-8-10-25,-3-17-18,27-43-38,-2 0-95</inkml:trace>
  <inkml:trace contextRef="#ctx0" brushRef="#br0" timeOffset="49786.5694">28336 11307 407,'-6'-18'39,"6"18"-38,-5 0 4,-1 21 7,-5 20 14,-3 12 17,1 7-26,-1 2-16,6 1 4,-1 0-5,4-5 0,5 0 0,0-5-25,43-5-43,-21-42-61,14 0-130</inkml:trace>
  <inkml:trace contextRef="#ctx0" brushRef="#br0" timeOffset="50273.2283">27632 12958 354,'20'-21'99,"-20"21"-86,0 0-12,0 0 2,0 17 10,0 19 19,0 10-14,-6-4-10,4 1-8,2-5-20,0-6-75,0-25-36,0-2-40</inkml:trace>
  <inkml:trace contextRef="#ctx0" brushRef="#br0" timeOffset="50406.3117">27652 13423 81,'0'24'230,"0"-14"-218,0-2-5,5 0-5,-3 2-2,0-2-1,-2-6-81,0 1-166</inkml:trace>
  <inkml:trace contextRef="#ctx0" brushRef="#br0" timeOffset="50538.6428">27710 13705 318,'7'25'30,"-5"-20"-29,-2 6 7,0 1-8,0-8-4,0 4-90</inkml:trace>
  <inkml:trace contextRef="#ctx0" brushRef="#br0" timeOffset="51103.4966">27636 14337 425,'14'-9'89,"-14"9"-89,0 9-3,-6 30 3,-17 19 17,-4 10-13,0 12 7,-4 12-3,0 4-6,0 3 1,2-3-1,2-10-1,4-13 12,6-6-3,6-14-3,2-18-2,9-12-5,0-14 1,-7-8-1,1-1 2,-10-1 8,-9-26-10,-3-7-9,-3 2 9,4 0 0,9 5 1,5 4-1,3-8 0,10 5 0,0-10-1,23-6-10,22-9-5,17-7-50,11-1-35,-37 38-5,-9 7-72</inkml:trace>
  <inkml:trace contextRef="#ctx0" brushRef="#br0" timeOffset="51508.0087">27848 14608 486,'10'0'0,"-2"0"-10,13 0-45,10 0 52,11 0 3,16 0-14,2-12 0,-2-2-7,-6 4 18,-23 6 3,-8 4 12,-9 0 6,-3 0-12,-9 24-5,0 17 3,-11 22 4,-34 17 0,-15 13 2,-18 13 9,4-8 10,14-9-8,10-15-20,22-14 6,19-16 16,9-12-15,0-9-8,27-12 3,20-11-3,15 0 1,18-16 2,-2-14-3,1-5-25,-17-2-25,-16-1-9,-41 24-23,-5 2-89</inkml:trace>
  <inkml:trace contextRef="#ctx0" brushRef="#br0" timeOffset="51696.936">27910 14962 77,'-6'-21'336,"6"13"-327,29 2-2,20 0 16,7 1 20,9 2-28,-3-1-13,5-1-2,-9 0-33,-43 1-82,-3 0-109</inkml:trace>
  <inkml:trace contextRef="#ctx0" brushRef="#br0" timeOffset="52459.8292">28678 14168 503,'11'0'0,"-11"3"-18,0 33-1,0 10 19,-11 6 18,-7 2-17,-3-8 3,2-10-4,3-9-5,5-13-9,7-11 7,4-3-6,0 0-5,0 0 15,0-3-5,22-28 0,6-7-25,13-8 33,-1 0 1,0 9 8,-11 11 2,-7 13 7,-6 6-4,-7 4 1,-5 3 7,3 0-18,-3 0-2,1 18 1,0 10 15,-1 2-16,-4 1 3,0-9-2,0-7-3,0-8-33,0-5-9,0-2 15,0 0 19,0 0 8,9-9-1,7-19-13,11-7 14,4-4 2,11 3 16,-5 7-17,-3 10 2,-5 13 18,-9 6-12,-2 0 1,2 20-3,0 8 7,3 7 23,-4-1-13,-5 1-5,3-2-9,-3 0-6,-5-4-4,-3-1-13,-6-7-89,0-19 15,0-2-35</inkml:trace>
  <inkml:trace contextRef="#ctx0" brushRef="#br0" timeOffset="52708.7269">29667 14221 328,'47'-21'94,"-40"21"-83,-1 0 9,2 0 9,-4 3 21,5 20-37,-3 9-3,1 14-6,-7 1-4,0 10-2,0-1 2,-9-3 6,-11-2-6,-8-11-54,-15-3 0,22-37-24,0 0-95</inkml:trace>
  <inkml:trace contextRef="#ctx0" brushRef="#br0" timeOffset="53002.8101">28296 14087 458,'-4'0'117,"0"0"-117,-5 35 0,-3 20 7,-1 13 8,9 6-1,4 0-12,0-3-2,24-9 0,21-13 0,19-11-19,-30-38-25,-1 0-112</inkml:trace>
  <inkml:trace contextRef="#ctx0" brushRef="#br0" timeOffset="54178.2668">29891 11514 152,'-5'-8'58,"5"-6"-6,0 4-8,0 0-9,0 6 21,0 1 6,0 3-18,0 0-18,0 0-9,0 0 1,0 0-18,0-1-2,20-1-5,25-2-10,24 0-5,18-4 6,13 1-18,0-2 19,1 1 7,-8 2 8,-8 2 0,-14 4 2,-17 0-2,-14 0 3,-9 0 1,-11 18-4,-2 8-4,-7 12 3,-4 20-1,-7 23 4,0 15 3,0 18 3,-9 14-6,-7 11 16,5 9-12,4 8 0,5 3-1,2-1-5,0 7 4,0 7-2,0 4 0,0-2-4,-9-7-9,3-14-4,-3-19 11,7-9 4,-1-14 0,3-7 0,0-2 3,0-7-2,-7 0-1,3-7-10,0 2-20,-5-4 13,5-5 0,-6-9-7,6-8 2,2-8 19,2-11-5,0-7 8,0-11 1,0-5 1,0-4-1,4-5-1,2 3 0,0 0 0,-2 0 0,0 4-2,1-2 2,-5 0 2,2-1 4,2-2-5,-2-4-1,5-2 2,-7-3-2,3-6 0,-3 0 2,0 0 1,0 0 21,0 3-2,-12-3 2,-19 0-1,-13 0-23,-10 3 2,-2 1 7,-2 3-3,10 0-1,-8 1-5,2-2-26,36-6-59,3 0-107</inkml:trace>
  <inkml:trace contextRef="#ctx0" brushRef="#br0" timeOffset="60851.8854">26743 9557 244,'0'-5'68,"0"4"-57,0 1 1,0 0-3,0 0 25,0 0-5,0-2 19,0 2-17,0 0-22,0-2 1,0 2-10,4 0-10,14 0 7,11 0 3,13 0 0,10 0 7,-6 0-3,-10 0-4,-18 0 0,-7 4 1,-11 2-4,0 1-3,0 10-7,0 12 9,0 10 4,0 17 0,-29 16 2,-13 15-1,-16 11 7,-9 4-8,-6-4 0,1-7 3,14-11-3,14-14 4,17-16-3,13-16-1,14-10 11,0-9-11,0-10 1,3-1-1,21-1 2,19-3 10,15 0-2,4-9-4,3-13 5,-17-2-11,-3-2 0,-5-2 0,1-2-13,-8 2-4,-4 1-7,-7 1-28,-22 21-27,0-3-37</inkml:trace>
  <inkml:trace contextRef="#ctx0" brushRef="#br0" timeOffset="61072.3377">26311 10092 353,'0'-16'49,"6"2"-47,48 2-3,8 0 2,11 5 3,8 2-1,8 5-2,9 0 0,0 0-1,-9 0-5,-2 0-16,-8 0-18,-64 0-38,-11 0-32</inkml:trace>
  <inkml:trace contextRef="#ctx0" brushRef="#br0" timeOffset="61574.9319">25532 9636 339,'-6'-17'47,"4"15"-46,-3 2 0,3 0-2,0 2-4,-1 36 5,1 28 11,-3 30 7,1 24 24,4 13-10,0-2-17,0-13 1,0-16-13,0-18 3,0-18-2,-13-20-2,-5-13 2,-11-13-3,-15-8 4,-22-7-5,-3-5-5,3 0 5,10-27 0,14-7 0,17-4 5,14-2-4,11 1 3,0 4 6,29-2-10,34 5-5,12 6 3,19 5-17,-3 6-4,5 3-47,-9 2-14,-60 10-28,-7-4-74</inkml:trace>
  <inkml:trace contextRef="#ctx0" brushRef="#br0" timeOffset="62026.2075">27266 8901 244,'21'-4'63,"-21"4"-23,0 0-11,0 4-29,0 20-2,2 16 2,9 12 10,-4 13 14,2 5-3,-5 2-2,3 2-4,-5-5-7,-2-4-3,2-8-5,-2-9 2,2-12-2,-2-14-46,3-12-12,-3-10-60,0-8 17</inkml:trace>
  <inkml:trace contextRef="#ctx0" brushRef="#br0" timeOffset="62278.6188">27771 8918 97,'53'-58'188,"-48"45"-146,-5 5 10,0 2 15,0-2-25,-27-2-33,-29-3-9,-33 5-2,-38 1 2,-16 5 10,1-1-9,26 2 1,20 1-2,24 0 3,30 0-3,17 0 0,21 0-3,4 0-43,4 6-73,34 14 47,-11-12 5,4-2-137</inkml:trace>
  <inkml:trace contextRef="#ctx0" brushRef="#br0" timeOffset="66267.771">18098 10921 209,'0'1'29,"0"-1"-24,0 0 9,0 0 22,0 0-4,6-4-8,17-17-10,2-5 3,8-6-5,9-11-1,12-15-3,12-16-6,26-25-2,15-27 1,20-26-1,4-15 0,12-12-1,0 12 0,-2 12 0,-10 15 1,-6 17 0,-11 19-1,-12 14 2,-4 11-1,-15 15 0,-12 12 1,-18 15 5,-10 10-1,-9 7-4,-15 6 2,-5 8-3,-10 3 0,-4 3 0,0 0-3,-2 0-18,-27 26-19,-14 9-9,14-12-30,1-6-70</inkml:trace>
  <inkml:trace contextRef="#ctx0" brushRef="#br0" timeOffset="66667.5485">18424 9932 175,'-38'12'7,"34"-12"-4,-2 0 0,6 0 31,0 0 8,0-10-27,34-17 6,24-11-10,27-17 12,20-17-12,10-17-7,15-15 8,-3-6-9,-9-3-3,-16 1 1,-17 4-1,-18 9 0,-15 13-1,-17 22-4,-8 18 5,-12 12 0,-1 8 1,1 4-3,-3 5 2,-6 8-5,1 9-12,-3 0-33,-4 2-15,0 15-8</inkml:trace>
  <inkml:trace contextRef="#ctx0" brushRef="#br0" timeOffset="67049.3299">19917 8333 191,'14'-18'228,"-14"17"-228,0 1-4,0 0 1,2 0 2,11 0-5,7 4 2,9 10 0,7 0 4,4 0 0,3-2 1,3 2 4,14 2-2,11 4-3,10 8 14,-3 7-10,-7 4 1,-4 7-1,-11 6 3,-11 7 1,-10 4 9,-8 4-2,-12 3 1,-4 2-15,-8-1 15,-3-1-1,0-7-13,-29 2 4,-22-1-6,-20-4-48,32-46-54,10-7-58</inkml:trace>
  <inkml:trace contextRef="#ctx0" brushRef="#br0" timeOffset="70365.46">21502 7962 330,'0'0'25,"0"0"-24,-5 0 0,-1 0 43,2 0 13,-1 0-10,5-1-7,0-10-19,0-7-11,0-11-10,0-9 0,24-8-3,10 2-4,4 11-9,-7 6 7,-4 12-4,-2 6 4,-17 7 8,1 2 1,-5 0-1,1 0-2,-2 0-1,-3 26-2,0 20 6,0 13 5,-12 13-1,-15 8 3,-2-1 13,0-8-14,5-14-2,6-15-3,12-11 3,-1-11-4,7-15 0,0-5-6,0 0-5,36-12-5,8-22 16,7-10 0,5-2-7,-5 2 7,-15 11 2,-10 8-2,-5 11 0,-13 9-1,0 5-2,-8 0-1,0 0-10,0 0 6,0 15 8,-8 3 2,4 0 2,2 0-2,2 3-2,0-2 4,0 3-3,0 2 5,0 0-6,0-2 1,0-3-2,4-6-12,14-6-49,-9-7-60,3 0-31</inkml:trace>
  <inkml:trace contextRef="#ctx0" brushRef="#br0" timeOffset="70550.3563">22251 8183 319,'18'0'93,"-18"0"-78,0 0 21,0 6 27,-5 12-9,-8 3-48,9-2-5,-5-5-2,6-3-11,3-9-58,0-2-76,0 0-112</inkml:trace>
  <inkml:trace contextRef="#ctx0" brushRef="#br0" timeOffset="71018.3921">22153 7032 221,'-6'-10'102,"6"10"-61,0 0-3,0 0 5,0 0 7,0 0-37,0 0-11,0 9 9,0 6-4,6 1-1,5 2 1,-5-3-7,2-2 7,-4-1-7,3-4 1,-7-4 2,0-4 0,0 0 0,0 0 5,0 0-8,0 0 9,0 0-6,0 0 1,0 0 3,0 7-7,0 8-5,0 8 1,0 3 4,0 4 1,0-6-1,0-6-3,4-4-5,7-8-43,-8-6-60,3 0-56</inkml:trace>
  <inkml:trace contextRef="#ctx0" brushRef="#br0" timeOffset="71273.7295">22481 6967 370,'26'-26'32,"-23"19"-5,1 3 16,3 4-1,-7 0-24,2 0-18,9 4-1,-2 29 1,4 11 11,0 15-6,-5 5 14,-8 2-16,0-1 1,0-5-4,-12-6-3,-17-8 2,-11-6-43,20-38-56,-6-2-55</inkml:trace>
  <inkml:trace contextRef="#ctx0" brushRef="#br0" timeOffset="71515.7094">21796 7236 207,'-13'-12'198,"13"12"-180,-2 0-18,-1 11 0,-8 29 6,3 16 32,-4 10-18,3 4-1,9-8-14,0-5-2,2-11-3,27-8-2,11-12-3,14-12-51,-29-14-63,4 0-163</inkml:trace>
  <inkml:trace contextRef="#ctx0" brushRef="#br0" timeOffset="71815.9321">22598 7778 162,'16'4'34,"-16"-4"-12,0 2 22,0 0-2,0-2 0,0 0-11,0 0-5,0 0 17,7 0 0,-1-4-24,8-10-11,1 0-7,6 2 1,-8 6-2,-4 5-2,2 1 0,1 0-7,-1 5-5,2 16 8,-6 4-44,-7-16-54,0-8-181</inkml:trace>
  <inkml:trace contextRef="#ctx0" brushRef="#br0" timeOffset="72205.3283">23241 6992 429,'24'-48'83,"-24"48"-83,0 0 5,0 9-10,0 37 4,0 27 1,0 30 21,0 15-17,0 6 2,-7-3 0,1-9-4,4-10 6,2-14 9,0-10-13,-7-15 1,3-17-5,-6-16 0,4-14 0,-5-11-7,-1-5 7,-1 0 5,-5-23-3,1-21-1,3-14-1,10-3-3,4 5 2,0 15 1,0 12-3,2 12-8,25 10-9,4 5-10,11 2-32,16 0-3,-38 0-47,3-2-70</inkml:trace>
  <inkml:trace contextRef="#ctx0" brushRef="#br0" timeOffset="72596.1717">23649 7256 316,'2'-21'100,"-2"21"-69,2 0-14,2 0 0,6 0-17,7 0-3,19 0 3,13 0 0,13 0-2,15-8-12,-6-8 8,-11 4 6,-18 3 0,-20 6 1,-15 3-1,-7 0 0,0 0-10,-29 34 10,-17 20 5,-21 20 1,-1 12 1,6 3 2,9-5 7,19-12 9,10-10-2,12-11-4,10-16-15,2-9-3,0-12-2,2-8-4,21-6 2,17 0-3,7-21-26,-3-16-30,-3-1-12,-35 21-14,-6 5-38</inkml:trace>
  <inkml:trace contextRef="#ctx0" brushRef="#br0" timeOffset="72782.1354">23644 7560 334,'-6'-10'56,"6"10"-8,0-4-14,25 4-30,8-3 19,11 3-11,8 0-11,-6 0 1,3 0-2,1-7-72,-37 3-65,0-8-120</inkml:trace>
  <inkml:trace contextRef="#ctx0" brushRef="#br0" timeOffset="73067.2465">24483 6671 172,'4'-14'176,"-4"14"-130,0 0-34,0 0-12,0 27 1,0 20-1,0 10 9,0 2-4,0-2-2,0-11-3,0-6-1,9-10-36,-7-28-73,7-2-145</inkml:trace>
  <inkml:trace contextRef="#ctx0" brushRef="#br0" timeOffset="73299.4349">24839 6601 359,'18'-23'103,"-16"23"-86,-2 0 11,2 0-18,7 3-8,5 31-2,-1 18 9,-7 12 2,-6 10-7,0 3-1,0 1 4,-31-6-5,-11-4-2,-9-7 0,-16-11-22,-2-12-59,40-38-68</inkml:trace>
  <inkml:trace contextRef="#ctx0" brushRef="#br0" timeOffset="73562.8006">24114 6575 325,'0'-29'67,"0"29"-67,0 0-11,0 27 11,-6 15 46,-9 18-16,1 8-8,1 6-2,3 1-17,6-9 5,4-6-6,0-6 2,14-4-6,19-8 2,21-7-61,-25-35-12,0 0-90</inkml:trace>
  <inkml:trace contextRef="#ctx0" brushRef="#br0" timeOffset="73833.9196">24567 7726 156,'4'18'159,"6"-18"-130,-8 0 8,11 0 29,5 0-11,9 5-19,15-2-23,1-1-1,1-2-12,5 0 1,4 0-2,3 0 0,-2-14-55,-39 3-82,-10 0-106</inkml:trace>
  <inkml:trace contextRef="#ctx0" brushRef="#br0" timeOffset="74010.8192">24845 7572 369,'-17'0'47,"17"0"-41,0 0 19,0 0 34,0 18-31,0 17-17,0 11 15,-2 5-17,2 1-6,0 6-6,0 0-9,0-41-36,0-8-175</inkml:trace>
  <inkml:trace contextRef="#ctx0" brushRef="#br0" timeOffset="74634.2227">26072 7703 273,'-25'0'123,"25"0"-98,0 0 9,0 0 22,0 0-11,0 0-26,0 0-16,0 0-2,9 0-2,18 0-9,10 0-8,19 0-63,-31 0-73,-5 0-70</inkml:trace>
  <inkml:trace contextRef="#ctx0" brushRef="#br0" timeOffset="74765.2337">26500 7660 51,'22'-4'361,"-17"2"-309,-3 2-48,-2 0 33,6 0-32,8 0-5,8 0-26,-8 0-69,-1 0-161</inkml:trace>
  <inkml:trace contextRef="#ctx0" brushRef="#br0" timeOffset="74907.1943">26970 7662 335,'16'8'123,"-16"-7"-119,0 5-4,8 0-46,11 1-42,-11-6-19,4-1-102</inkml:trace>
  <inkml:trace contextRef="#ctx0" brushRef="#br0" timeOffset="75042.165">27331 7700 426,'20'3'67,"-20"-3"-49,0 3 30,0-3-23,0 2-25,0 0-39,0-2-101,0 0-201</inkml:trace>
  <inkml:trace contextRef="#ctx0" brushRef="#br0" timeOffset="75709.8841">28103 7710 267,'-16'-7'122,"11"7"-79,5-3 16,0 3-6,0 0 0,0 0-46,0 0-7,27 0-5,23 0-2,8 0 7,13 0 0,-9 0-5,-10 0-39,-19 0-13,-33-2-43,0-6-67</inkml:trace>
  <inkml:trace contextRef="#ctx0" brushRef="#br0" timeOffset="75897.9989">28238 7552 85,'-15'-4'303,"15"4"-270,0 0-30,-2 0 26,-2 12 13,-2 25-41,2 16 11,4 3 6,0-1-18,0-12 0,27-5-1,18-12-62,-21-26-30,3 0-92</inkml:trace>
  <inkml:trace contextRef="#ctx0" brushRef="#br0" timeOffset="76467.0009">29128 7433 422,'5'-12'26,"-5"8"-26,0-6-25,-12-2-19,-1-4 42,-3-3 4,3-8-4,9-3-20,-1-3 10,5 6 12,0 1 4,11 6 10,14 4-10,4 8 0,-2 8-8,-6 0 4,0 0-2,-13 30 2,-2 16-3,-6 13 3,0 12 28,-10 5-2,-19-3 4,-2-4-19,4-6-8,5-15-2,11-7 0,2-16-1,9-6 0,0-12-3,0-5-4,0-2-33,9 0 23,22-14 17,14-22 0,13-18-18,4-11 11,1-1 7,-17 5 3,-7 10 0,-20 21 16,-9 11 2,-10 8 1,0 9 13,0 2 2,0 0-17,0 0-4,0 0-16,-14 27-1,-1 8 1,-6 13 6,7 1 6,8-5-12,4-4 3,2-2-5,0-6 2,16-2-1,26-10-39,-24-20-111,6 0-189</inkml:trace>
  <inkml:trace contextRef="#ctx0" brushRef="#br0" timeOffset="77208.6957">29804 7764 291,'0'0'129,"0"0"-113,0 0-10,0 0 7,0 24 8,0 10-2,-9 9 14,-1-4-21,4 0-10,4-8 0,0-2-1,2-9 0,0-4-2,0-8-19,0-8-59,0 0-103</inkml:trace>
  <inkml:trace contextRef="#ctx0" brushRef="#br0" timeOffset="78326.0572">29578 6360 279,'-2'-6'133,"2"6"-111,0 0 9,0 0-11,0 13-6,0 20-10,0 12 9,0 5 17,0-2-27,0-4-2,0-4 4,-7-5-1,1-10-4,4-9 0,-5-6-24,5-8 6,2-2 1,0 0 16,0 0 1,0-2 4,0-26 2,0-12-6,17-4-18,6 4 17,4 8-3,-6 10 4,2 3 1,-7 10 0,-5 1-1,-3 6 1,0 0 2,-8 2 6,0 0-6,0 0 0,0 0-3,0 0-8,0 21 4,0 11 2,2-1 4,-2-4-4,0-4-7,4-7-8,3-8 13,-5-4-17,9-2 5,-8-2 9,5 0 7,10 0 3,0-14 6,9-13-2,6 0 2,-6 3-3,-2 5 0,-12 14 12,-11 5-3,2 0-1,-2 0-13,6 0 2,5 0-3,7 10 4,5 14 0,-4 5 6,2 4-8,-10-3 2,1-1-1,-8-8 0,1-4-3,-5-5-6,3-7-64,2-5-20,-5 0-16,-2 0-75</inkml:trace>
  <inkml:trace contextRef="#ctx0" brushRef="#br0" timeOffset="78554.9258">30372 6442 323,'13'-10'74,"-13"10"-64,0 0 26,0 0-10,0 9-19,2 21-3,3 12 16,-5 6 1,0 2-12,0 1-8,0-4 6,0-2-6,-23-8-2,-6-3-28,-15-7-48,19-27-22,-4 0-60</inkml:trace>
  <inkml:trace contextRef="#ctx0" brushRef="#br0" timeOffset="78874.7422">29233 6358 114,'-15'0'235,"15"0"-186,0 0-42,-6 0 26,4 14-8,-4 18-10,-5 11 24,-3 5-30,3-2-9,5 0 5,-2-2-5,8 4 0,0 2-1,21 3-6,22-3 7,19-7-1,20-6-40,-47-35-74,2-2-148</inkml:trace>
  <inkml:trace contextRef="#ctx0" brushRef="#br0" timeOffset="79960.1204">30568 7553 306,'-4'7'22,"-1"-7"-18,3 0-2,-3 0 17,3 0-6,2 0 15,0-7-2,0-5 3,0-1-7,0-4-14,0 5-1,9 3-6,9 2 0,2 5-1,5 2-4,2 0-1,-6 0 4,-9 0-9,-8 9 2,-4 3 4,0 3-3,0 1 7,-2-1 8,-16-2-8,1-4-23,5-9-69,10 0-121</inkml:trace>
  <inkml:trace contextRef="#ctx0" brushRef="#br0" timeOffset="80353.8975">31007 7060 366,'22'-20'140,"-22"18"-116,0 2 7,0 0 17,0 0-14,0 0-34,0 0 0,0 19-19,0 30 16,0 27-3,0 23 12,0 6-6,0-1 0,0-8 1,0-11-3,0-7 2,2-15 0,3-15 0,-5-16 1,0-16-4,0-11-9,0-5-13,-15 0 25,-21-9 0,-5-18 6,6-6 1,10-7-7,14-8 9,11-2-8,0 0 1,9 5-2,24 13-5,17 10-4,6 6-31,10 11-43,-37 5-23,-4 0-122</inkml:trace>
  <inkml:trace contextRef="#ctx0" brushRef="#br0" timeOffset="80868.6011">31436 7375 405,'0'6'66,"0"-1"-63,0-5 7,0 0-2,0 0-8,0 0-2,29 0-19,10 0-16,24 0-32,8-3 50,-1-5-23,-4 4 39,-17 0 3,-16 4 2,-17 0 0,-9 0 14,-7 0 16,0 0 6,0 14-38,-23 18 7,-19 19-1,-16 10 2,-4 4-2,-5 1 3,9-7 3,11-4 7,9-5 3,9-7-14,12-6 11,1-1-9,7-3-9,5-8 0,4-2-1,0-9 0,0-4 0,27-6 1,10-4 11,12 0-12,0-4-35,-5-17-8,-3-6 2,-32 11-23,-9 0-140</inkml:trace>
  <inkml:trace contextRef="#ctx0" brushRef="#br0" timeOffset="81073.486">31372 7625 13,'-19'-10'399,"19"9"-342,0 1-31,0 0 26,0 0-23,31 0-17,11 1-6,18 15-1,14-5-5,2-3-85,-47-8-16,-5 0-90</inkml:trace>
  <inkml:trace contextRef="#ctx0" brushRef="#br0" timeOffset="82007.9497">32073 6647 138,'9'-2'163,"-9"0"-107,0-2-38,0 4 15,0 0-12,0 0-1,0 0-5,0 0-5,0 0-10,0 0-3,0 16-15,4 18 18,5 12 3,-5 5 10,-1-1-6,-3-6-7,0-8 4,0-11-3,0-4 1,-3-9-4,-8-2-1,-2-4-26,4-4 9,-4-2 20,6 0 8,0-6-8,7-18-3,0-10-1,0-11-16,18-2 6,13 2-8,0 10 9,1 7 10,-3 9 6,-11 9-3,-1 2 4,-3 4 4,-1 2 1,-1 2 7,1 0-11,-7 0-5,1 0-1,-5 12-7,3 12 8,-3 4 0,-2 1 2,0-7 0,0-2 1,0-12-3,2-4 3,3-2-2,-5-2 6,6 0-1,1 0 1,4-5 19,7-14-9,0-9-13,9-2 0,0 3-6,-10 5 2,-1 8 0,-7 10 4,-9 4-4,0 0-5,0 0 1,0 2-14,4 22 18,8 7 4,-6 2 3,5 4 11,-5-5-3,4-4-9,-1-5 3,-1-2-8,4-9-1,1-4-26,5-8-58,-14 0-43,3 0-79</inkml:trace>
  <inkml:trace contextRef="#ctx0" brushRef="#br0" timeOffset="82247.8115">32828 6636 271,'18'-15'93,"-18"15"-75,0 0 36,0 0-7,0 0-20,0 0-26,0 0-1,7 18 1,4 16-1,-2 13 7,-7 8-3,-2 6-2,0 3-1,-6-2-1,-19-6 2,-8-4-2,-7-5-25,-5-10-36,-7-9-27,31-28-11,2 0-71</inkml:trace>
  <inkml:trace contextRef="#ctx0" brushRef="#br0" timeOffset="82594.8977">31665 6531 292,'-7'-14'120,"3"14"-98,2 0 0,-14 0-1,-7 3-17,-8 20-2,-5 12 10,1 6 5,4 7-11,6 6 14,10 7-8,11 4 4,4 2 0,0-2-12,17-7-3,18-7 6,6-11-7,3-9-28,-23-31-57,-8 0-103</inkml:trace>
  <inkml:trace contextRef="#ctx0" brushRef="#br0" timeOffset="85430.8864">18930 7293 330,'0'-23'35,"0"6"6,0 4 16,-2 2 12,-1 6-16,-2 5-11,1 0-9,4 0-33,0 34-11,-2 47-2,-2 37 13,-1 24 5,5-5-1,0-24-2,0-27 1,0-22-3,-4-14 0,-10-9-3,-11-7-7,-4-11-3,0-11 0,-2-10-13,-4-2 24,-1-18-1,3-26-1,8-12 4,19-8-5,6 1 5,6 7-3,46 6 1,14 8-3,19 9-10,15 4-27,8 9-26,-13 4 4,-68 16-51,-14 0-91</inkml:trace>
  <inkml:trace contextRef="#ctx0" brushRef="#br0" timeOffset="85844.1958">19377 7458 328,'12'-6'134,"-12"6"-132,2 0-2,0 27 0,7 27 16,0 21 26,-4 8-20,1 1-10,1-10-12,-5-16 0,-2-22-3,0-22-24,2-10-6,5-4 2,2-18 13,13-28 3,9-27-22,12-13 37,-1 4 5,-9 16-3,-8 26 28,-11 23-1,-12 17-17,-2 0-12,2 23-18,0 18 18,3 16 15,-3 1 1,0-6-8,0-16-8,7-16-1,0-16-8,11-4-4,9-20 13,4-28 19,10-19-17,3-16 4,-3 2-5,-5 13 0,0 18-1,-18 26 0,-9 20-2,-9 4-38,-2 28-56,0 2-15,0 3 13</inkml:trace>
  <inkml:trace contextRef="#ctx0" brushRef="#br0" timeOffset="86012.1236">20151 7718 213,'29'34'63,"-24"-5"-23,-5 6 20,0 3-16,0 3 12,0-4-31,-9-2-23,-1-8-1,10-4-2,0-5-26,0-8-42,0-10-51,0 0-56</inkml:trace>
  <inkml:trace contextRef="#ctx0" brushRef="#br0" timeOffset="86226.1585">20623 7782 349,'10'-4'141,"-10"4"-102,11 0-39,11 0-1,20 0-7,23 0 8,9-10 10,-1-4-10,-4-4-8,-20-3-55,-40 9-20,-9 0-29</inkml:trace>
  <inkml:trace contextRef="#ctx0" brushRef="#br0" timeOffset="86363.1374">20760 7507 174,'0'-37'312,"15"6"-295,43 3-13,0 8 27,-2 8-13,-2 7-16,-17 5-2,-3 0 0,-34 15-70,0 5-133</inkml:trace>
  <inkml:trace contextRef="#ctx0" brushRef="#br0" timeOffset="90059.2245">11845 11981 338,'27'-80'49,"-27"56"-11,0 10-8,0 6 7,0 8 11,0 0-13,-15 0-28,-22 0-5,-11 14-2,-19 21 0,-18 11-1,-6 5-1,-10 5-20,5 6 4,17-1 10,16-9 5,27-12-6,16-14 9,18-8-5,2-4 0,0 7 5,25 8 19,8 17-6,5 20 10,2 29 0,-3 27-8,-2 27 6,-20 29-15,-15 26 1,0 18-5,-9 17 3,-20 13-4,0-5-1,-6-10 0,-1-16-1,14-21 3,3-24-2,15-23 0,4-24 0,0-29-2,0-22 1,11-20-9,1-19 6,-4-17-6,3-16 9,-8-6 1,6 0-9,4-11 9,16-40 0,20-27 0,24-25 0,12-14 0,11 2-18,-7-4-12,-8 10-42,-62 80-30,-7 3-70</inkml:trace>
  <inkml:trace contextRef="#ctx0" brushRef="#br0" timeOffset="90613.9104">12050 11897 192,'19'-71'49,"-15"39"20,0 3-11,1 3-6,-1 8 23,-4 9-20,2 9-5,8 27-41,5 55 1,5 38 7,2 43 7,-8 6-17,-12 2-2,-2-12-4,0-23-2,-23-21-8,-8-25-8,-13-22-8,-8-22-8,1-24-3,-2-22 4,4 0 4,7-54 21,5-28 5,24-25 2,11-13 5,2-1-1,40 14 3,29 16-3,22 23-3,8 20-1,-3 22 0,-17 20-3,-23 6-3,-19 8-49,-37 13-65,-6-4-164</inkml:trace>
  <inkml:trace contextRef="#ctx0" brushRef="#br0" timeOffset="91057.6533">12360 12019 376,'27'-2'89,"-9"2"-88,9 44 18,-1 23 24,-6 19 1,1 16-30,-13 8-12,-1-7 4,-5-17-6,-2-24-9,0-25-15,0-25 6,0-12 12,4 0 2,8-26-6,13-37 2,8-27 5,11-23 3,6-1 4,-6 18-2,-13 32-2,-13 33 3,-9 30 1,-7 1-4,-2 48 6,0 23-6,0 21 19,0-1-19,-13-10 2,1-23-2,6-24-29,6-28-7,0-10 31,2-46 5,23-22 7,6-25-4,-2-16 1,2-19 5,2-1-7,8 18 5,-5 31-4,-5 43 1,-4 41-4,-8 15-38,-19 27-48,0 5-46</inkml:trace>
  <inkml:trace contextRef="#ctx0" brushRef="#br0" timeOffset="91207.8237">13303 12330 393,'33'46'93,"-27"-8"-51,-6 8 8,0 0-21,0 5-9,-12 2-18,3 8-2,9 6-12,0-46-83,0 4-226</inkml:trace>
  <inkml:trace contextRef="#ctx0" brushRef="#br0" timeOffset="91733.5308">12215 13909 411,'-4'-9'89,"4"9"-72,0 2 0,0 40 6,0 27 26,0 25-15,0 16-27,0 6-1,0-1-6,0-11 1,0-8 0,0-15-1,0-12 0,-13-4-2,-10-12 5,-10-7-6,-5-9 2,3-16-12,-2-8 13,4-13-8,6-2 4,3-42-1,10-18-1,14-14 6,12-8 3,41 5-1,17 9 4,5 16-6,-6 14 0,-11 15-2,-11 16 0,-16 9-11,-8 0-64,-23 2-71,0 12-146</inkml:trace>
  <inkml:trace contextRef="#ctx0" brushRef="#br0" timeOffset="92182.2654">12463 14200 396,'13'-37'117,"-11"37"-90,7 0-17,-4 28-2,6 24 33,-2 14-13,-5 13-23,-4 4 1,0-4-6,0-11 0,0-12 0,-9-18-13,1-13-5,1-13 6,7-12-8,0-10 2,22-38-29,11-19 34,10-16 11,-5-4 2,-5 15 0,-10 22 0,-10 23 0,-9 27-3,-4 0 1,0 38 2,0 19 25,0 5-14,-9-2-8,5-12-3,2-10 1,2-18-3,0-10-20,0-10-35,0-22 19,20-30 38,11-27 5,9-20 10,4-22 31,1-2-3,-3 19-14,-4 34-17,-9 41-5,-4 29-7,-5 14-27,-20 20-58,0 5-53</inkml:trace>
  <inkml:trace contextRef="#ctx0" brushRef="#br0" timeOffset="92564.0485">13072 14405 487,'6'-8'12,"-6"-20"-8,0 2-1,2 2-2,9 2 14,18 4-14,7 2 2,9 4-6,3 4 1,-3 4 2,-5 4-1,-1 0 2,-13 0 11,-4 19-3,-8 7-5,-3 4 5,-11 3-8,0 6-1,-25 2 7,-10 3-3,-9 1 1,-6-3-4,7-4 0,15-6-1,12-6 0,10-1 0,6-8 0,0 1 1,19-2 7,10-2 4,2 0 0,-2-4 6,-2-2-11,-11-4 0,-7-1-7,-7-2-4,-2-1-28,0 0-31,-2 0-89</inkml:trace>
  <inkml:trace contextRef="#ctx0" brushRef="#br0" timeOffset="93516.5019">13461 12422 341,'-4'-4'61,"4"4"-29,0 0 2,0 0-12,0 0-22,7-12-1,21-11 1,22-14 6,10-9 7,2 0-12,7 8 0,-9 9-1,-15 15 2,-5 14 4,-15 0 9,-5 39 3,-7 37 11,-11 33-4,-2 23-9,0 19-10,-4 16-6,-14 12 7,5 7-7,4-3 0,9-10-1,0-20-14,0-30 11,20-17 2,2-15 2,7-17-1,-4-9 1,0-7 0,-4-12 0,4-1 0,-9 0 0,-12-6-13,-4 2-7,0 2 20,0-2 0,-2-1 1,-12-5 2,8-6-1,-3 0-1,7-9 4,-2 0 0,-2-9 1,4-3-5,2 2 3,-2-1 4,-7 3-6,5 2 5,-10-1 0,8 6-4,-3-3 4,-2 0-1,2-2 3,-4 2 4,-10-1-7,-4 5 4,-4-3-5,0 1-5,0-2 4,-3-6-4,5 0-2,7-3-8,-2-6-19,8-1 8,3 0-25,-1-4-75,14-10-54,0-4-114</inkml:trace>
  <inkml:trace contextRef="#ctx0" brushRef="#br0" timeOffset="93961.2477">14186 13323 309,'4'-16'61,"-4"9"-56,0 7 12,0 0 29,3 0 2,-3 0-19,4 0-15,7-3-6,5-3 5,10-5-8,5-6-5,8-6-17,-6-3-51,1 3 1,-16 3 5,-14 5-1,-4 13 2,0 2-46</inkml:trace>
  <inkml:trace contextRef="#ctx0" brushRef="#br0" timeOffset="94132.1537">14146 13114 229,'-25'-10'55,"25"4"16,0-3-17,14-5-3,17-1-2,9-5-19,2 2-10,1 0-18,-10 2 1,-6 4-3,-12 4-18,-5 4-24,-10 4-51,0 0-87</inkml:trace>
  <inkml:trace contextRef="#ctx0" brushRef="#br0" timeOffset="99269.8472">21304 8671 120,'-12'-14'58,"12"-5"-57,0-1-1,0 3 2,12 2 12,-10 5 8,0 6 23,-2 2-6,0 2-13,0 0-11,0 0-4,0 0-9,2 0-2,7 0-9,3 0 8,5 0 2,12 0 4,9 0 9,7-6-7,4-3 1,8-3-1,11 0-2,3-1 0,5-1-3,8 4 1,5 1-2,12-2 0,6 5 1,0 2-2,2 0 2,5 0-3,4 1 3,9 0-2,6-1 0,6-1-2,-8-3 1,6 1 1,-8-3-1,-5-4 0,-1-2-4,-3 2 4,-8 2-6,-5 3 5,-6 5 2,-12 4 0,0-1 0,11 1 2,14 0-2,19 0 7,15 0-1,1 1-5,5 6 3,-9-7-2,-1 0 0,-1 0 1,-2 0-3,1 0 3,-1 2-3,-6 3 1,6 3-1,2 1 0,4 1 1,5 6-3,-5-2 4,-3 1-1,-3-2-1,-12-6 1,-4-4-1,-9-1 0,2 2 1,0-2 1,1 4-2,-9 0 0,2 0 0,0 6-1,2-4-1,1 4-1,-1-2 1,0-2-1,0-4 1,-1-4 2,1 0 0,0 0-1,2 0 1,13-5 0,2-6 0,1 7-9,-3 2-16,-6 2 12,-1 0 1,3 0 1,2 0-11,-2 0 5,-5 0 15,-10 0 0,-10 0 3,-11 0-1,-6-3 1,-21 0 0,-4-1-1,-4-1 3,-4 3-1,11-3 3,-3 1-4,6 2 3,1-2-3,-9 0 1,-3 0-3,-5 0 1,-15 2 0,-6 2 1,-12 0-1,-4 0 0,-6 0 0,4 0 3,6 0-5,14-3 2,9 3 0,11-1 2,2 1-2,-1-2 0,-15 2 0,-11 0 2,-10 0-4,-14 0 2,0 0-4,0 0-16,-2 0-18,-14 0 38,7 0 11,3 0-11,6 0 2,0 0 0,0 0 4,0 0-6,0 0-9,0 0-51,0 0-136</inkml:trace>
  <inkml:trace contextRef="#ctx0" brushRef="#br0" timeOffset="116441.4725">9529 12663 91,'13'5'13,"3"2"8,-1-2-8,4 2-1,-6-1-9,-2-2 5,-4 2 5,-1-2-12,1 1 2,-2-2 6,-3-1 5,0 0 1,3 2 11,-3-1-10,-2 0-1,0 7-7,0 6 9,0 6 6,-23 6-18,-8 2 19,-9 4-13,-9 1-8,3 0 3,-2 2-1,4-7-6,1-4 1,6-6-9,-5-6-9,-1-5 14,-1-6 3,-4-3-2,2 0-2,-3 0 5,-1-18-2,4-6 3,1-4-2,9-2 1,7 0 0,12-2 13,3-3-2,3-3-2,9-4-2,0-6-6,2-8 4,0-4-5,0-2-1,0-2-2,0 1-5,0 5 1,4 5 6,5 4 1,9 5-2,7 0-3,4 2 5,4 3 4,-4 3-4,7 7 6,-3 2-2,5 3-3,5 4-1,5 2 0,4 3 0,4-2-1,8 5 4,9 2-3,10-3 1,6 4 0,-2-1 2,-2 3-3,-5 0 0,-10 5 3,-8-1 0,-9 3-2,-4 0-1,1 0 0,-4 21 0,1 3 1,4 8-1,-2 7 0,5 2 4,-6 8-2,4-1-2,-12 1 1,-9 0-3,-11-3 2,-9-4 0,-11 2 0,0 2 3,-15 7-3,-25 5 0,-7 3 0,-11 6 5,-9-3-3,-4-4-1,4-4 3,-4-6-4,0-1 1,-1-7-1,1-10-4,-6-6 3,4-10-4,4-8 5,11-6-2,13-2-4,16 0-4,16 0-14,13-14-41,0 3-37,5-1-22</inkml:trace>
  <inkml:trace contextRef="#ctx0" brushRef="#br0" timeOffset="130160.999">22808 15390 300,'0'0'35,"0"0"-28,0 0 7,0 0 26,0 0-14,2 0-9,1 0-7,-3 0-4,0 0 11,0 0 0,0 0-3,0 0-4,0 0-4,0 0-2,0 0 4,0 0 2,0 0 1,0 5-2,0-2-5,0 3 4,0-1 3,0 2-1,0-1-4,0-2-3,0 0 4,0 0-4,0-2-3,0 0 1,0 1-1,0-3 0,0 3 1,0-3 0,0 0-1,0 0 0,0 0 0,0 0-1,0 4 2,0 1-1,0-1 2,0 0-2,0-1 0,0 3 0,0 4 0,0 4-1,0 11 2,0 15-1,0 16 2,-20 15-2,-7 8 1,0 1-1,2-3 0,10-9-1,9-10 1,3-14 0,3-16-1,0-12 2,0-10-2,0-6 1,0 0 0,0 0 1,0 0 1,0-16 1,0-18 2,9-12-3,14-6-2,1-2 1,7-3 2,5 2 4,8-3-3,8-3 0,4 6-4,-8 9 1,-8 15 1,-13 15-2,-13 10-1,-12 6 0,0 0-3,7 0-1,-5 6 5,8 20-2,-6 4 2,1 7 0,-3 4 4,-2 5-3,-2 3 0,0-2-1,0 6 0,-6-2 0,-9-2-1,1-7-8,3-6-3,11-12 4,0-8 2,0-11 0,2-5-18,23 0-45,-10-3-6,5-17-44</inkml:trace>
  <inkml:trace contextRef="#ctx0" brushRef="#br0" timeOffset="130586.0919">23831 15588 159,'48'-15'328,"-48"15"-276,0 0-43,0 22 20,0 25 22,0 20-19,-16 14-20,-9 3-10,-4-1 1,-2-11-3,2-9-1,2-13-7,1-10-20,1-14 1,7-6-20,5-13-10,3-7-3,6 0 44,2-32-11,2-15 9,0-11 18,0-14 14,0 0 21,12 8 9,-6 19 3,3 19-13,-5 16-2,4 8-5,2 2-10,13 0-11,8 21 13,11 13-10,0 5 0,-1 8 1,-1-5-10,-9 0 3,0-8-3,0-8 1,-4-5-2,-2-6-27,-10-3-31,-15-12-69,0 0-174</inkml:trace>
  <inkml:trace contextRef="#ctx0" brushRef="#br0" timeOffset="131833.208">17010 15418 258,'-11'-14'55,"9"10"-25,2 4 9,0 0 9,0 0 1,0 0-18,0 0-11,0 0 3,2 29-1,21 22 7,-4 19 5,4 9-20,-7 4-9,-1 2-2,-1-3 0,-1-7-2,-7-9-1,6-11 1,-10-17-2,0-13 1,-2-13-16,2-6-9,-2-6 6,0 0 10,0-34-2,0-24 4,5-23 7,8-16 0,7-10 0,11 8 7,12 15-1,8 17 1,-2 14 3,3 13-4,-6 10 8,-13 14-5,1 14 1,-12 2-3,3 30-6,0 36 2,-6 20 7,-3 13-5,-3-3 6,1-11-10,-1-17 0,-2-20-1,3-16-14,-6-18-26,4-10-27,-12-4-39,2-18-78</inkml:trace>
  <inkml:trace contextRef="#ctx0" brushRef="#br0" timeOffset="132229.3881">18216 15601 379,'42'-10'70,"-39"10"-33,8 5 29,-2 30-5,-5 11-16,1 22-19,-5 8-15,0 4-9,0 0-2,-18-9-3,-7-13-20,5-14-16,-4-16-5,6-12-26,-5-10-30,4-6 33,1 0 42,3-36-8,1-19 19,1-17 14,1-17 9,10-4 26,2 9 28,0 21-2,2 24-8,14 17-21,1 13-2,10 9-2,9 0-1,9 23 4,4 17-7,4 8-8,-6 1-2,2-1-8,-2-8-4,0-8 1,-3-9-3,-6-11-15,-22-10-33,-16-2-86,-6 0-203</inkml:trace>
  <inkml:trace contextRef="#ctx0" brushRef="#br0" timeOffset="132964.8049">15338 16858 490,'-6'-6'59,"6"6"-56,0 31 6,0 22 1,16 17 13,-1 3-15,-1-1-3,-10-11-4,-4-6-2,0-11-4,0-10-27,-7-10-7,0-12-4,5-12-26,2 0 35,0-30 12,0-24 22,16-19 9,13-11 18,9 5 6,-3 12 12,3 23-19,-11 24 0,-9 17-7,-3 3-2,8 2-12,-1 31 3,5 13 13,-5 12-9,-11 4-3,0-4 2,-9-9-8,7-9-2,-6-13-1,-1-13-30,3-11-16,-5-3-74,0-3-16</inkml:trace>
  <inkml:trace contextRef="#ctx0" brushRef="#br0" timeOffset="133349.3161">16139 16946 387,'29'-12'65,"-29"12"-34,0 7 17,0 37 17,0 14-14,-10 16-27,-7 4-14,-3 2-7,5-7-3,3-17-1,3-19-26,7-21-8,0-7-2,-2-9-38,-4-2-2,6-32 32,-2-15-8,-3-13 51,3-1 2,-8-2 27,8 9 13,-5 15 3,7 20 11,2 13-11,0 8-3,0 0-17,0 0-9,31 14 0,11 13 12,10 7-16,-5 3-7,-7-2 1,2-8-3,-1-1-2,1-16-21,9-10-24,-38 0-59,1 0-68</inkml:trace>
  <inkml:trace contextRef="#ctx0" brushRef="#br0" timeOffset="133514.3427">16680 17117 220,'16'-6'290,"-12"6"-256,8 0-30,5 0 28,12 0 15,13 0-21,14 0-22,2 0-1,2-15-3,-10-4-55,-19-3-15,-22-2-25,-9 13-13,-9 6-86</inkml:trace>
  <inkml:trace contextRef="#ctx0" brushRef="#br0" timeOffset="133631.2753">16698 16927 341,'-46'-15'138,"46"7"-62,0-1-37,11-3-19,35-2-12,24-6-3,19 3-5,-47 9-89,-9 4-129</inkml:trace>
  <inkml:trace contextRef="#ctx0" brushRef="#br0" timeOffset="134005.376">17418 16816 394,'25'-16'140,"-25"-10"-139,9-4 7,-5 2-4,9-2 22,3 7-10,2 4-11,6 2-1,5 9-1,2 6 0,8 2 13,-4 0-11,7 10-3,-1 19 0,-3 9-2,-9 4 0,-14 12 4,-15 10-4,0 9 11,-29 8-10,-29 5 0,-11 1 1,-2-3 1,17-20-3,25-19 1,27-15 0,2-16 2,18-9-3,35-5 0,12-10 6,11-17-6,-1-8-1,-5 3-33,-17 6-30,-17 8-32,-36 13-51,0 5-173</inkml:trace>
  <inkml:trace contextRef="#ctx0" brushRef="#br0" timeOffset="168373.0975">10574 10365 138,'-243'206'4,"162"-151"-4,4 1 10,-2 0-10,0-8 0,10-12 2,22-12-1,20-6 9,27 3 0,0 8-7,29 14-1,5-29-2,-10-2-100</inkml:trace>
  <inkml:trace contextRef="#ctx0" brushRef="#br0" timeOffset="169611.8636">4581 14857 181,'0'-12'13,"0"12"-13,0 0-29,0 0-12,-3 0 3</inkml:trace>
  <inkml:trace contextRef="#ctx0" brushRef="#br0" timeOffset="170156.0591">4581 14857 300,'6'-18'80,"-6"18"-55,0 0-14,0 12 3,0 20-5,0 12 0,4 4-8,15 0 6,5 0 5,0 5 2,5 0-4,-4-2-10,-7 0 1,-9-5 2,-7-13-2,-2-8-2,0-13-16,0-12-25,2 0 19,8-15 6,5-23 17,5-14 2,7-8 2,4 0 6,0 9 8,3 18-10,-8 18-2,-2 15-6,3 0-3,-2 22-1,-3 21 4,-1 1 3,-13 2-2,1-6 1,-5-10-4,1-14-35,6-14 0,7-2 22,11-35 15,11-28 15,9-29 33,11-35 10,5-7 7,-7 13-26,-15 38-9,-20 48-19,-15 35-11,-8 9-3,0 38-8,-14-5-98,-1-2-204</inkml:trace>
  <inkml:trace contextRef="#ctx0" brushRef="#br0" timeOffset="170674.8785">5756 15302 351,'0'0'24,"13"0"-18,11 0 37,7 0 1,9 0-25,12-2-2,8-16-7,2-6-7,-8-1 0,-12 5-3,-24-3-7,-18 1-63,0 16-64,-16-2-146</inkml:trace>
  <inkml:trace contextRef="#ctx0" brushRef="#br0" timeOffset="170816.9405">5748 15069 330,'0'-12'71,"2"2"-67,41 3 33,13-4 11,15 2-38,10 0-5,6-3-5,-59 10-12,-8-1-115</inkml:trace>
  <inkml:trace contextRef="#ctx0" brushRef="#br0" timeOffset="171319.7164">6574 14797 363,'4'-27'74,"-4"23"-34,0 4 3,2 2-7,-2 42-31,0 23 2,0 16-5,0 2 1,0-5-3,0-9 2,5-10-4,15-9-13,-1-21 1,10-13 10,0-18-47,5 0 5,1-35 32,4-16 14,-4-14 0,3 1 2,-9 14 7,-6 18 18,-13 18-11,-10 14-9,0 0-6,0 24 3,0 15-3,0-1 2,-4-2-2,0-6 0,4-13-1,0-8 0,6-9 0,23 0-8,5-26 8,3-20 0,6-12 2,1-13 3,6-5 6,-2 6 26,-5 16-10,-16 18-14,-12 19 4,-11 13-17,-4 4-4,0 4-12,0 13-84,0 1-179</inkml:trace>
  <inkml:trace contextRef="#ctx0" brushRef="#br0" timeOffset="171763.4692">7708 15163 307,'-2'9'41,"2"-8"-11,0 1 33,6 0 2,30-2-22,13 0-15,20 0-7,7-7-18,0-8 0,-10 5-3,-18 5-3,-46 5-67,-2 0-162</inkml:trace>
  <inkml:trace contextRef="#ctx0" brushRef="#br0" timeOffset="172173.8855">8778 14857 477,'16'-12'46,"-16"12"-36,0 24-8,0 30 42,-16 14-18,-7 7-26,-3 3 4,2-9-4,-1-3-20,0-17-8,-2-17 7,3-12-13,-2-17-7,-1-3-6,4-17 33,13-26 14,4-18 23,6-7 6,0 1 7,10 15-3,7 18 1,1 18-24,9 16-6,2 0-4,11 26-1,5 10-1,-1 6 2,-2-8 0,-1-6-1,-10-10-2,5-9-32,-1-9-17,-33 0-86,7-14-191</inkml:trace>
  <inkml:trace contextRef="#ctx0" brushRef="#br0" timeOffset="172784.5397">9297 14638 29,'14'-28'400,"-10"19"-361,3 8-1,-5 1 25,0 0-16,0 13-36,6 28-1,-6 23 3,0 13-6,-2 7-4,0 4-1,0-4-1,-4-3-1,-4-13 0,2-12-2,-3-16 1,-7-11-5,-11-12-11,-2-8-7,-6-6 7,-1-3 3,9-6 9,12-40 4,15-12 2,0-13 2,0 3 2,22 17-5,9 10 9,3 13-9,6 10-19,-25 18-52,1 0-174</inkml:trace>
  <inkml:trace contextRef="#ctx0" brushRef="#br0" timeOffset="173217.7307">9527 14795 125,'7'-19'377,"-5"19"-375,2 19 1,-2 31-3,-2 14 23,0 2-11,0-1-7,0-12-5,0-6 1,0-15-2,0-10-12,0-12-12,0-10-25,2 0 3,25-22 45,2-24 2,14-15 3,1-1 31,4 8 1,-11 13-13,-10 27-10,-12 14-12,-5 0 0,-6 41 1,-4 9-1,0 6 3,-4-3-2,-12-12-2,5-6 1,1-15-19,10-16 5,0-4 3,19-14 11,20-35 3,17-14-3,0-18 25,0-7 18,-4 8-12,-15 23-4,-8 25-11,-9 26-14,-15 6-2,-5 27-10,0-1-42,-12 2-119</inkml:trace>
  <inkml:trace contextRef="#ctx0" brushRef="#br0" timeOffset="174252.1389">4634 16012 485,'0'-4'76,"0"4"-69,0 0 10,2 30-3,11 19 0,12 26 7,-2 10-19,-4 0 0,-14 2-2,-5-11 3,0-12-3,-3-11 0,-18-11-16,0-14-6,6-6-19,3-17 7,12-5 27,0-15 6,0-35 1,34-16 3,15-6 3,11 7 6,11 11-11,1 23 0,-7 16 2,-15 15 4,-7 0-3,-16 20-4,-18 23 10,-9 12 8,-7 6-9,-36 2-2,-11-5-3,-14-8-3,-5-5-2,-4-7-18,9-14-15,14-14-7,23-10-10,26-6 16,5-31 3,29 14-97,14 0-135</inkml:trace>
  <inkml:trace contextRef="#ctx0" brushRef="#br0" timeOffset="174454.0216">5779 16595 237,'63'0'138,"-45"-2"-121,2-8 33,5 2-5,-3-1-7,2-2-33,5-3 3,0-2-6,-4 6 0,-10-4-4,-15 7-21,0 2-65,-6 1-122</inkml:trace>
  <inkml:trace contextRef="#ctx0" brushRef="#br0" timeOffset="174572.9535">5829 16441 421,'0'-20'113,"13"-4"-89,43-4-16,10 5 4,15 4-4,4 3-8,-56 16-18,-7 0-173</inkml:trace>
  <inkml:trace contextRef="#ctx0" brushRef="#br0" timeOffset="175203.5925">6879 15959 451,'0'-18'108,"0"18"-85,0 9-11,0 33 3,4 18 21,5 21-12,0 2-22,-5 10 3,-1 2-5,-3-4 1,0-11 0,0-11-1,-12-18 0,-3-13-1,1-15-15,6-14-13,6-9 8,2 0 18,0-21 1,8-29-12,28-27 10,15-15 4,5 3 6,0 18 4,-10 25 3,-10 25-2,-7 21 4,-7 0-15,-1 36 0,-10 17 10,-11 9-6,0 4 1,-18-2-5,-18-6 1,-13-1-2,-11-9 0,-12-8-13,-3-8-12,13-16-34,26-16-35,36 0-23,9-19-79</inkml:trace>
  <inkml:trace contextRef="#ctx0" brushRef="#br0" timeOffset="175386.4882">7777 16552 376,'47'0'180,"-40"-5"-160,3 5-9,22-2 22,8-2-25,16-4-5,9-5-3,-3-4-41,-9-3-40,-39 11-29,-12 2-12</inkml:trace>
  <inkml:trace contextRef="#ctx0" brushRef="#br0" timeOffset="175863.2161">9023 16220 399,'0'0'173,"0"38"-172,-13 23 0,-12 10 0,-6 6 6,-2 3-7,-10-3 3,-6-11-3,-2-14 1,-5-15-2,5-14-25,8-17-11,24-6 17,9-8-25,10-34 20,12-14 25,30-15 13,10-5 15,-4 10-5,-3 16 3,-9 26 1,-5 18-6,-2 6-7,2 32-9,-4 16 11,-7 10-4,0 0-11,-2-7 1,7-9-1,4-19-1,8-8-6,-19-15-76,2-3-100</inkml:trace>
  <inkml:trace contextRef="#ctx0" brushRef="#br0" timeOffset="176786.6861">9629 16075 557,'14'-23'31,"-14"23"-16,0 0 29,0 0-3,0 0-30,0 35-11,0 14 2,0 21 2,0 12-4,-14-1 0,1 3-2,4-12 2,0-14-3,5-5 2,-3-16-8,7-11 4,0-11-7,0-10-7,0-5 6,0 0-3,0 0 16,-4 0-1,0-7 4,-2-10-1,4 2 0,2-2 2,0 3 0,0 1-2,0 1 2,2-2-4,21-1 0,4-2-1,2-4 1,0 1 0,-2 0-1,-8 2 3,-5 4-2,-10 6 0,-4 4 3,0 4 0,0 0 2,0 0-4,0 0-1,0 0 0,0 0 0,0 0 0,0 0 1,0 0-2,0 0 1,0 0 0,0 0-3,0 0 3,0 0 0,0 0 0,0 0 3,0 0-3,0 0 0,0 0 0,0 0-2,0 0 2,0 6 0,0 0 0,-2 4-26,-4 1 25,6-2-11,0-1 4,0-2 6,0-2 0,0 0 2,0-4 0,0 3 1,0-3 1,0 1 0,0 5 0,-7 16 4,-2 8-4,-11 12 8,-9 7-10,-7 3 3,-4-3-3,2-3 0,7-14 0,9-6-1,4-17 2,2-3-2,8-6-3,-6 0 4,-1-18 1,-4-14-1,4-4-3,1-4 2,12-2 2,2-5 2,0 6 2,14 6-5,8 9 0,7 11 0,2 6 0,2 6-4,4 3 4,0 0 0,-1 0 0,-9 12-2,-5 3-1,-7 4 3,-4-4-22,-1 3-67,-10-18-48,0 0-82</inkml:trace>
  <inkml:trace contextRef="#ctx0" brushRef="#br0" timeOffset="177265.4133">10180 16142 449,'36'-52'60,"-36"49"-8,2 3-6,3 0-18,-3 26-14,-2 33-6,0 18 2,0 25 0,-12 0-8,-7-3 0,-2-14-2,8-13 2,6-11-3,-2-11 1,1-10-6,-1-8 5,-3-12-13,-1-10-3,5-10-2,-4 0-6,3 0 4,9-18-5,0-17 23,0-16 3,23-9 5,12 1-2,7 9 0,10 11-3,-6 12 5,-1 15-4,-3 7-1,-1 5 7,-8 0-7,-6 0 2,-3 21 5,-10 4 4,-8 0 6,-1 8-9,-5-1 0,0 6 3,-18 4-8,-18 0 9,-15-2-7,-11 0-3,0-3-2,-4-10 0,13-7-13,15-11-33,31-9-73,7 0-167</inkml:trace>
  <inkml:trace contextRef="#ctx0" brushRef="#br0" timeOffset="1.14436E6">6738 11705 193,'23'-12'18,"-21"12"2,0 0 21,-2 0 19,0 0-14,0 0-17,0 0-14,0 0 4,0 0-12,0 0 10,0 0 8,0 0-14,0 0 4,0 0-5,0-3-8,0-1 16,0-3-9,-20-4-8,-16-1-1,-6 0 2,-11 3-2,-16 0 0,-14 4 0,-8-2-5,-15 3-3,-7 2 6,-5 0-1,2 2 4,0 0-1,2 0 0,-1 0 1,-6 0-3,-9 8 2,-5 11 0,-8 0-2,-9 2 1,5 2 0,0-1-2,7 0-10,6-1 11,13-3-2,15-4 4,14-5-3,28 0 7,6-4 2,6 4-4,8-3 3,3-3 2,10 3-4,12 0-1,7-3-2,5-1 3,3 0-3,2-2 0,2 0 0,0 0-4,0 0-1,0 0 1,0 0 2,0 0 2,0-13 0,0-11 0,0-3 1,0 1-5,0-2 2,2 0 2,0 3-2,3 3-3,4 0 5,-2 2-2,1 3 2,-1 0-1,-1 8 1,-3 3 0,-3 5 2,0 1 1,0 0 0,0 0-3,0 0-2,0 0-2,0 4-4,-7 18 8,-17 17 0,-8 7 2,-3 10 1,-3 0-3,2 2 3,3-3 4,6-12-3,9-5-1,9-12-3,9-8-1,0-8-1,0-3 1,23-7 1,12 0 1,12 0 11,6 0-1,1-5 8,-10 3-16,-13 2 5,-12 0-8,-15 7-1,-4 18-6,0 8-1,0-20-55,-6-4-81</inkml:trace>
  <inkml:trace contextRef="#ctx0" brushRef="#br0" timeOffset="1.1487E6">100 12260 317,'-11'0'79,"9"0"-55,2 0-22,0 0-2,0 0 10,0 0-4,0 0 3,0 0-8,0 7 3,0 19 8,8 11 8,6 18 6,-1 13-15,0 5-10,3 2-1,2-13 4,4-10-12,0-12 8,1-11-23,-6-9-2,-3-10-18,-5-10-10,-5 0-15,-4 0 62,0-30 6,0-7 10,0-10-2,-13-2 14,-1-1-2,3-1-6,9 7 10,2 2-10,0 0-3,0 3-4,13 7 1,8 3 3,-1 12 6,-3 5-14,2 7 5,-7 5-8,2 0-5,2 20 4,0 26 1,3 16 11,1 7 12,3-2-19,0-6-1,-2-9-2,2-12-1,1-14-18,-1-11-58,-19-15-9,-2-3-61</inkml:trace>
  <inkml:trace contextRef="#ctx0" brushRef="#br0" timeOffset="1.14919E6">722 12189 409,'6'-23'70,"-3"23"-40,5 0-30,8 7-1,13 29 1,13 19 13,8 13-1,3 2-4,-2-1-8,-8-10 1,-14-8-3,-14-11-21,-8-10-1,-7-8 15,0-8-10,0-8-5,0-6 4,-20 0-5,-7-28 6,-4-24-5,-2-18 24,4-15 4,2-5 3,6 2 10,9 2 1,2 6 6,8 3-6,2 5-12,0 8 3,0 9-2,2 6-6,16 15 1,-2 10-2,-3 11 0,-2 9 2,3 4-2,1 0-5,8 29 4,1 34 1,-6 20 10,-2 11 14,-3 2-18,-2-20 3,-2-4-9,0-19 0,-7-11-18,-2-8-9,0-10-19,0-24-21,0 0-96</inkml:trace>
  <inkml:trace contextRef="#ctx0" brushRef="#br0" timeOffset="1.14946E6">1497 12256 320,'21'0'66,"-21"10"-44,-5 3-15,-22-6 2,0-7-4,-2 0-3,5 0-2,4-28-9,6-9 9,10-8 7,4 0-4,0 10 1,9 10-4,15 15-6,5 10 3,3 0-2,-1 22-2,-4 17 7,-7 7-8,-20-27-50,0-5-111</inkml:trace>
  <inkml:trace contextRef="#ctx0" brushRef="#br0" timeOffset="1.14986E6">1536 11239 403,'0'-52'43,"-2"47"-12,-2 5 12,4 0-8,0 0-35,0 29-10,27 27 6,16 27 4,8 9 18,9 2-16,0-2 4,1-10-5,-1-5-1,-11-7 0,-11-9 2,-11-8-2,-11-9 0,-14-11-17,-2-1 2,0-8 14,-23-6 2,-6-4-2,-6-12-3,1-2 4,1-9 0,2-23 4,6-10 5,13-12 11,12-12-20,0-6 0,27-2-5,14 7-5,8 16-15,2 15-12,-34 34-50,-1 2-60</inkml:trace>
  <inkml:trace contextRef="#ctx0" brushRef="#br0" timeOffset="1.15016E6">2230 11650 374,'12'6'56,"-12"-2"-39,0 4-9,0 0 29,-8 0-28,-11-6-4,3-2 3,-1 0-6,1-6-2,3-26 3,2-8-1,4-4 5,7 0-7,0 6 0,0 10 0,7 8-9,22 9 7,5 11-3,-1 0 4,0 3-3,-10 25 3,-8 8-4,-9 3 4,-6-4-15,0-1-28,0-10-26,0-22-47,-6-2-112</inkml:trace>
  <inkml:trace contextRef="#ctx0" brushRef="#br0" timeOffset="1.15041E6">2327 10810 250,'7'-96'96,"-7"88"-27,0 3-1,0 5-14,0 0-15,0 0-38,2 37-1,16 30 0,6 30 10,3 22-1,8 3-6,6-10-2,-4-13 2,3-21-3,-4-16 0,-5-18-2,-4-20-20,-13-10 0,-10-14-22,-4 0-20,0-16 4,-4-10-103</inkml:trace>
  <inkml:trace contextRef="#ctx0" brushRef="#br0" timeOffset="1.15059E6">2259 11168 240,'-31'-32'65,"29"29"14,2-1-34,0-3-26,18-5-14,24-8-5,14-1 12,11-5-10,-5 4 2,-12 7-4,-19 8-40,-31 7-77,0 0-159</inkml:trace>
  <inkml:trace contextRef="#ctx0" brushRef="#br0" timeOffset="1.15094E6">2743 10543 145,'0'-9'242,"0"9"-164,-8 14-35,-15 37-25,-4 27 2,-4 33 4,9 19-8,8 3-6,14-11 9,3-16-7,33-17-4,10-20-8,0-12 4,0-19-7,-4-18 3,1-12 0,-6-8-3,5-2 0,-5-34-9,-2-10-26,-28 18-75,-7 3-73</inkml:trace>
  <inkml:trace contextRef="#ctx0" brushRef="#br0" timeOffset="1.15136E6">3114 10519 361,'0'-2'35,"0"2"-8,0 0 14,0 0-12,0 20-23,0 16 1,0 17-4,0 19 3,0 23-2,0 14-1,-10 16 8,-5-4-11,9-9 0,-4-17 0,8-24-12,2-21-27,0-20-41,0-30-60,0-9-82</inkml:trace>
  <inkml:trace contextRef="#ctx0" brushRef="#br0" timeOffset="1.15161E6">2824 10760 438,'-9'-25'61,"9"25"-43,0 0-15,17 21 3,24 16 23,10 10-5,7 5-17,4 0-1,-2-2-6,-4-5 0,-6-6 2,-10-7-2,-11-7 0,-7-9-20,-7-10-37,-15-6-83,0 0-233</inkml:trace>
  <inkml:trace contextRef="#ctx0" brushRef="#br0" timeOffset="1.15191E6">3359 11006 217,'2'-5'202,"-2"5"-176,0 0-22,0 0 30,-6-4-22,-12 0-7,-1-4-2,4-2-3,4-8 0,6-7 0,5-3 5,0-4-3,0 4-2,21 8-1,1 8 0,0 7 1,2 5 2,3 7-1,0 25-1,-4 14 9,-8 8 2,-11 6 1,-4-2 2,0 0-12,-4-12-4,-13-9-6,-4-11-22,3-11-7,11-15-49,1 0-110</inkml:trace>
  <inkml:trace contextRef="#ctx0" brushRef="#br0" timeOffset="1.15287E6">3437 10210 264,'-11'-29'79,"7"23"-19,1 6-5,3-2 21,0 2-35,0 0-30,0 0-11,0 5 0,15 25 2,8 16 5,4 14 3,4 12-7,7 6 0,4 8 0,5 2-3,-3 0 0,-7-9-2,-12-13 4,-13-20-9,-7-19 5,-5-7 2,0-8-1,-3-2 1,-21-2-2,-8-5-6,-3-3-18,-3 0 7,9-26 9,2-15-6,7-11 9,11-8 2,9-6 5,0 6 0,0 11-1,18 16 0,2 15-1,0 11-2,0 7-59,-15 0-22,-5 0-63</inkml:trace>
  <inkml:trace contextRef="#ctx0" brushRef="#br0" timeOffset="1.15332E6">3667 10231 317,'0'-19'55,"2"19"5,0 0-44,4-2 4,8 0-20,6-3 1,11-12 2,12-10 6,3-10-9,-1-5 6,-1 0-4,-8 3-1,-11 14 2,-7 7-3,-12 10 0,-6 8 3,0 0 0,0 17 6,-10 38-2,-15 26 8,-8 35-2,-8 24-9,-3 8 12,6-10 33,11-17-39,17-31 4,10-22-3,0-18-8,6-19-3,15-17-6,6-13 6,2-1 5,0-15-4,0-24-1,-2-8-3,-4-6-17,-2-4-3,-5 4-14,-1 2-31,-5 8-26,-10 31-14,0 6-56</inkml:trace>
  <inkml:trace contextRef="#ctx0" brushRef="#br0" timeOffset="1.1535E6">3812 10582 271,'-12'-2'119,"12"-5"-51,0-2-52,12-5 3,12-5 0,2-1-16,1 2-3,-4 1 3,-3 8-3,-7 6-1,-2 3 0,-11 0-100,0 0-145</inkml:trace>
  <inkml:trace contextRef="#ctx0" brushRef="#br0" timeOffset="1.15383E6">4215 10654 167,'6'1'184,"-6"1"-156,0 1-18,0-3 56,0 2-15,-2 2-38,-2-2-13,0-1 2,2-1 2,2 0-4,0 0-5,0-17-4,0-7-7,0 0 5,6 3-8,7 9 16,1 9-10,-3 3 3,-7 0 9,-4 28-18,0 9-22,0-16-47,-4-6-59</inkml:trace>
  <inkml:trace contextRef="#ctx0" brushRef="#br0" timeOffset="1.15415E6">4163 10011 297,'-15'-26'88,"15"23"-15,0 1-29,0 2 12,0 0-31,0 12-23,7 28 13,15 17 5,7 14-3,-3 16-11,5 5 11,2 1 4,-5-12-16,1-11-5,-11-11 2,-7-17-2,-6-11 0,-5-11-17,0-15-10,0-5-10,-20-5-14,8-20-76,1-8-47</inkml:trace>
  <inkml:trace contextRef="#ctx0" brushRef="#br0" timeOffset="1.1544E6">4324 9806 310,'0'-25'108,"0"23"-50,0 2-25,0 0 32,0 0-29,-7 0-22,-24 21-7,-17 11 0,-13 8-7,-1-2-10,2-4-3,10-6-33,15-6 9,10-5 2,14-10-49,11-7-25,0 0-96</inkml:trace>
  <inkml:trace contextRef="#ctx0" brushRef="#br0" timeOffset="1.15488E6">4273 9258 244,'4'-16'134,"-4"16"-69,5 0-36,1 0 3,8 5-16,11 26 8,6 13 8,2 15-23,3 6 0,-3 7 6,3 11-1,1 10-3,6 4-9,-3 7 34,-7 0-17,-6-2-16,-20 0 3,-7-3-4,0 2-2,-34-2 2,-1-5 1,-7-8-1,3-12-2,4-16-4,10-18 4,10-16-19,6-14-10,6-10-14,3 0-39,0-8-37,0-12-96</inkml:trace>
  <inkml:trace contextRef="#ctx0" brushRef="#br0" timeOffset="2.10898E6">7195 9431 12,'11'0'40,"-6"0"-21,0 0-9,-1 0 11,0-5 4,-2 4-3,1-1 12,-3 0-6,0 2 5,0 0-3,0 0-2,0 0 0,0 0-15,0 0-8,0 0 3,0 0-7,0 0 5,0 0 1,0 0-3,0 0 13,0 0 0,0-3 2,0 1-1,0-3-17,-5 0 0,-3-1-1,-6 3 0,1 0 0,-3 3 0,-4 0-7,2 0 5,-7 0 2,4 0 0,-4 10 0,0-1 3,11-4-2,4 0-1,1-2 0,-1 2 0,6-1 0,-7 1 0,3 3 0,-6 2 1,-1 3-1,-4-1 0,4-1 0,-5 1-2,-3 2 1,2-2 1,-2 0 0,7-1 3,3-5-3,7-3 0,4-1 0,-2 1-2,4-3-3,0 2 0,0 0 3,0 3 0,0 0 1,0 1 1,0 0 0,0 0-1,10 3-1,-1-2 2,-1 0-1,8 2 2,-3-1-2,8-2 2,1 3-1,2-6 4,1 1-2,-1-2-2,3 1 2,-4-3-1,-2 0 5,-2 0-5,-3 3-1,1-1 3,-3 0-2,1 3-1,-4-3 0,-2-2 2,-4 3-4,-1 1 2,-2 1 0,0 0-2,-2-1 0,0 4 2,0-2-1,0 0 2,0 2 4,0-1-5,0 0 0,0 1-1,0 4 1,0 0 0,0 7 1,0 0 0,-15 6 0,-5 3 3,-5 2-4,-2-1 0,0 2 0,-2-4 2,10-4-2,-1 1 3,2-1-2,2-4-1,1 1 0,3 1-1,2-5 1,-2 3 0,1 2 0,-2-2 2,-5 6-6,-5-1 4,2 0-4,-4 0 3,0 0-7,1 0 2,-3 1 5,2-4 0,1-1 0,2 4 1,1-2 0,2 0-1,1-1 1,5-1 0,3-6 0,6-3-1,2-4 1,2-1 0,0-3-5,0 1 4,0-2-8,0 1 7,0-2 1,6-1 2,10 0 0,4 0 1,4 0-2,10 0 4,4 0-3,4 0-1,2 0 1,-1 0 0,-3-4 4,3 0-3,1-1-2,-2 0 8,3 1-7,-3 0 1,-1 4 2,-3 0-3,-1 0 2,-1 0-3,-1 0 1,0 0 3,-4 0-4,-2 0 6,-3 0-2,-4 0-2,-3 0 0,-4 0-2,-6 0 1,-2 0 1,-3 0-1,-4 0-1,0 0 0,0 0 3,0 0-4,0 2 1,0-2-18,0 0-5,0 0-28,0 0-90</inkml:trace>
  <inkml:trace contextRef="#ctx0" brushRef="#br0" timeOffset="2.11077E6">18303 9825 47,'9'-24'32,"-9"12"-2,2 4 18,0-1-5,6 2-20,-2-1-1,-2 0-2,3 2 3,-5 1-1,2-4 3,2 3-6,-4 0-1,0 0-12,-2 0-6,2 0 6,0 1-5,3 5 10,-5 0 2,0 0-6,0 0 15,0 0-7,0 0-4,0 0 6,0 0-14,0 0-1,0 0-2,0 0-8,-19 23 8,-10 17 1,-8 10 3,-17 12 8,-3 8-12,-11 5 8,4 0-1,-12 0-7,0-3 7,-7 1-7,8-10 1,6-5 0,9-7 1,13-10-2,5-8 0,4-6 2,7-5-2,4-4 0,0-2 0,7 0-1,-1-2 2,6-2-1,9-3 0,-4-2 2,8-3-5,2-4 3,0 1-4,0-1 3,0 0-13,0 0-2,0 0-3,0 0-18,14 0-3,-3 0-47,-5 0-61</inkml:trace>
  <inkml:trace contextRef="#ctx0" brushRef="#br0" timeOffset="2.11179E6">17655 10682 136,'2'-14'88,"-2"10"-42,0 4 14,0 0-2,0 0 2,0 0-11,0 0-31,0 0-3,0 0-15,0 13 5,0 16 9,0 5-2,0 4-10,-4 0-2,-17-3 3,3-4-3,-7-4 1,4-6 3,-4-5-8,9-4 1,3-6-14,9-3 1,4-3-6,0 0 22,0 0-1,0-19-20,27-11 11,6-3 4,11-4 6,10 1 1,-5 6 1,4 6-2,-6 1 0,-3 10 3,-5 1-1,-1 3-2,-14 6 0,-6-1 3,-11 4-1,-7 0 3,0 0-5,0 9-2,-14 20 2,-13 7 9,-4 1-5,4-6-2,10-4 1,1-10-3,3-5 0,9-5-3,-2-6 3,6-1-19,0 0 19,0 0-5,8-14-1,19-12 5,6-10 1,13-4 0,6-2 8,-4 1-8,0 12 2,-15 9 12,-6 10-13,-14 6 9,-6 4-3,-5 0 0,-2 0 10,0 2-14,0 15 7,0 6 11,0 3-17,0 0 7,0 2 0,0 0-4,-2 2 6,-10 3-13,-3-4 0,-1 1 4,-3-4-3,-4-2-1,3-3 3,3-3-1,-2-4-2,9-2 0,0-7-4,8 0 0,0-3-15,2-2-2,0 0-10,0 0-9,0 0-18,0 0-33,0 0-48</inkml:trace>
  <inkml:trace contextRef="#ctx0" brushRef="#br0" timeOffset="2.11637E6">7039 9469 29,'0'-2'0,"0"2"0,0-2 12,0 2 11,0 0 12,-6 0-29,4 0 6,2 0-6,-6 0-2,6 0 9,0-3 2,0 3 0,0 0 0,0 0 0,-2 0 1,0 0-1,2 0-3,0 0-1,0 0-6,0 0 5,0 0-7,0 0-1,0 0-2,0 0-2,0-2-5,0 0 6,14-1 1,5-2 10,0 1-9,3-2 1,3 2 2,1-1-4,5-1 0,3-1 0,8-2 2,2 0-1,-1-1-1,-9 1 0,-5 2 0,-7 1 1,-9 3-1,-4 3 0,-7 0-1,-2 0 0,0 0 0,0 0 1,0 0 0,2 0 2,1-2-2,4-3 1,1 1 1,1-2 0,3 4-2,-4-2 1,-1 4 0,-1-2-1,2 2 0,-4 0 0,3-1 0,-3 1 0,2 0 0,2 0 0,-4 0 0,3 0 2,3 0 2,2 0 1,-1-3-4,0 1 3,-4 2-2,-5-2-1,-2 2 3,0 0-4,0 0 9,0 0 0,0 0-8,0 0 11,-11 0-8,-7 0-2,2 0-2,-3 4 10,-4 2-2,-4 0-2,-4 0-3,-2 0-2,-5 2-1,-5 1 0,6-1-1,-5-1-2,-1 3 3,3-3-2,2 2 2,7-1 1,0-2-1,4-2 0,2-1-1,9-2 2,3-1 0,7 0-1,-2 0 1,8 0 0,0 0-1,0 0 0,0 0-2,0 0 1,-2 3 1,0-3-1,0 1 1,2-1-2,0 0 2,0 0 0,0 0 4,0 0-4,0 0 3,0 0 1,0 0-1,0 0 0,-2 2-3,-7 2 0,-2 1-2,4-2 4,0 1-2,3-1 0,4-3 3,-2 2-4,-2 0 1,-1 0 0,3-1-2,-3 1 3,3 0-1,-3 1 0,5-1 2,0 0-4,-6 0 2,-3 2 0,0 1-4,0 0 4,3-1 0,1-1 0,5-3 2,-2 0-3,0 0 1,-3 2 0,-2 1-2,-4-1-1,0 0-6,-2 1 7,2 2 0,-1 1-1,1 2 1,1-1-5,-2 1 7,3-1-9,3-2 3,0-3 3,6-2-8,0 0 9,0 0-4,0 0 5,0 0 1,14 0 5,1-7 3,-1 0 0,-3 2-6,-4 1 1,-2 4-3,-3-2 1,-2 2 1,0 0-2,2 0 0,0 0 0,-2 0 1,7 0 0,-5 0-1,0 0 0,0 0 4,-2 0-3,5 0-1,-2 0 0,1 0 3,0 0-4,3 2 1,-3-1 0,-2 2-1,3-1 2,0 0-1,-1 2 0,-2 5-6,5-4 4,-3 4 0,-2-2 2,5-2 0,-2 0-2,-3-1 2,5-4-1,-5 2 3,0-2-3,-2 0 1,0 0 0,0 0 1,0 0 1,0 0-2,0 0 0,0 0-1,0 0 0,2 0 1,0 2 0,3 0-1,-1 3 3,1-5-2,4 5 0,0-1 2,-1-1-3,4 2 1,1-3 0,1 2 6,-1-1-5,-5-3 1,2 0-2,-6 3 3,3-1-3,-3 0 0,-2-2 0,-2 2 0,2-2 2,-2 0-2,0 0 0,3 0 2,0 2-1,1-2-1,0 2 0,5 0 0,-5 0 0,8 1 0,-8 0 0,1-1 4,-1 0-6,-2 0 2,0-2 0,-2 3-3,0-3 5,0 0-2,0 0 0,0 0 3,0 0-3,0 0 0,0 0 0,0 0 0,0 0 1,0 0-1,0 0 0,0 0 1,0 0-1,0 0 0,0 0 1,0 5-3,0 4 1,0-2 1,0 5 9,-2 2-9,-4-3 3,-1 6-2,1-4-1,-2-4 1,6 1 2,0-1-3,0-4 0,-5 4 1,3-1 0,-3 1-1,-4 6 0,0 1-1,-3 3 3,1-1-2,-1 1 0,-1-2 1,-3 3-3,-4 5 1,2-1-12,-3 4 3,4-1-8,3-1-2,9 1 9,7-22-29,0-5-25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2250-CA56-4B96-89E5-CD8AE2A9E4F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4.emf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.emf"/><Relationship Id="rId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image" Target="../media/image5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6040" y="146304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Vectorization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52550" y="61341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 err="1"/>
              <a:t>c</a:t>
            </a:r>
            <a:r>
              <a:rPr lang="en-US" dirty="0" err="1" smtClean="0"/>
              <a:t>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57440" y="1616040"/>
              <a:ext cx="7819920" cy="3299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9160" y="1609200"/>
                <a:ext cx="7836840" cy="33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8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explicit for-loops.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55200" y="2944440"/>
              <a:ext cx="3242880" cy="1512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320" y="2935440"/>
                <a:ext cx="326520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95080" y="1066680"/>
              <a:ext cx="1833480" cy="250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4640" y="1056240"/>
                <a:ext cx="1852920" cy="25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8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regression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9079" y="1454169"/>
            <a:ext cx="9312648" cy="4329214"/>
            <a:chOff x="105954" y="1708583"/>
            <a:chExt cx="9312648" cy="4489907"/>
          </a:xfrm>
        </p:grpSpPr>
        <p:sp>
          <p:nvSpPr>
            <p:cNvPr id="15" name="TextBox 14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</a:t>
              </a:r>
              <a:r>
                <a:rPr lang="en-US" sz="2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106360" y="1085760"/>
              <a:ext cx="5187600" cy="405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9520" y="1077120"/>
                <a:ext cx="5203080" cy="40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5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9079" y="1454169"/>
            <a:ext cx="9312648" cy="4004550"/>
            <a:chOff x="105954" y="1708583"/>
            <a:chExt cx="9312648" cy="4153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6112" y="1708583"/>
                  <a:ext cx="5857589" cy="523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 = [0, 0]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= 0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5233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1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</a:t>
              </a:r>
              <a:r>
                <a:rPr lang="en-US" sz="2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54067" y="4378283"/>
                  <a:ext cx="4539562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8777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48" t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54066" y="4873495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73495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87" t="-5405" b="-378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5954" y="5382964"/>
                  <a:ext cx="8322429" cy="47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m, 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= db/m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382964"/>
                  <a:ext cx="8322429" cy="4788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99" t="-9333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egression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Vectorization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55840" y="1166400"/>
              <a:ext cx="11377440" cy="513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440" y="1157760"/>
                <a:ext cx="11393280" cy="51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1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9078" y="2486230"/>
            <a:ext cx="8564535" cy="3000708"/>
            <a:chOff x="813123" y="2609098"/>
            <a:chExt cx="8564535" cy="3112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6" t="-4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54067" y="3061946"/>
                  <a:ext cx="2898177" cy="877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8777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21" t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13123" y="3514793"/>
                  <a:ext cx="8564535" cy="86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𝑌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𝐴</m:t>
                                  </m:r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23" y="3514793"/>
                  <a:ext cx="8564535" cy="8618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4067" y="3925436"/>
                  <a:ext cx="3739893" cy="47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𝑌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78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54067" y="4378283"/>
                  <a:ext cx="4539562" cy="89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𝑚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894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13" t="-4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54065" y="4859339"/>
                  <a:ext cx="3099275" cy="86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e>
                      </m:nary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/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𝑚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5" y="4859339"/>
                  <a:ext cx="3099275" cy="8618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53" t="-74265" b="-6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egression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Vectorization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1320" y="1909440"/>
              <a:ext cx="11804040" cy="437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0" y="1901160"/>
                <a:ext cx="11822760" cy="43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4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What is vectorization?</vt:lpstr>
      <vt:lpstr>Neural network programming guideline</vt:lpstr>
      <vt:lpstr>PowerPoint Presentation</vt:lpstr>
      <vt:lpstr>Logistic regression</vt:lpstr>
      <vt:lpstr>Logistic Regression Vectorization</vt:lpstr>
      <vt:lpstr>Logistic Regression Vectorization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2019-07-05T14:08:26Z</dcterms:created>
  <dcterms:modified xsi:type="dcterms:W3CDTF">2019-07-10T16:05:55Z</dcterms:modified>
</cp:coreProperties>
</file>