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</inkml:channelProperties>
      </inkml:inkSource>
      <inkml:timestamp xml:id="ts0" timeString="2019-07-17T11:36:22.0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20833 4100 124,'0'-4'19,"0"4"-19,2 0 0,0-1-3,4 1 0,-6 0-25,0 0 25,0 0 1,0 0-32</inkml:trace>
  <inkml:trace contextRef="#ctx0" brushRef="#br0" timeOffset="536.836">20833 4100 236,'0'-92'48,"0"84"8,0 4 12,0 0-9,0 4-5,0-2-20,0 2-16,0 0-7,0 0-11,0 0-1,0 0-3,0 6-3,0 21 4,0 12 5,0 13-2,0 7 0,0 3 4,12 4-4,1 0 0,-9 1-1,0-4 1,-4-5 1,0 0-1,-6-7 0,-30 2 3,-6-6-3,-9-2 6,-5-9-5,2-9 3,8-10-4,10-10 0,12-7 5,-3 0-5,4-15 11,6-25-11,1-6 1,12-6 14,-1 5-9,5 5-6,0 1-3,13 6-8,16 3 8,12 3-4,3 9-9,0 6 2,-1 12-11,-7 2-10,-14 2-44,-17 14-24,-5 2-58</inkml:trace>
  <inkml:trace contextRef="#ctx0" brushRef="#br0" timeOffset="856.5907">21250 4770 276,'31'18'55,"-26"-15"-43,-5 4 6,0 0 25,0 0-13,-9 0-7,-16-5 4,-4-2 5,-2 0-31,2 0-1,0-19-7,12-11-6,5-8 11,12-2-26,0 0 23,12-1 5,25 12-7,10 7 4,0 10 1,7 10 2,-10 2-3,-9 0-2,-6 22-3,-8 6 5,-19 6-2,-2 5 1,-29 2-14,0-24-56,-2-8-112</inkml:trace>
  <inkml:trace contextRef="#ctx0" brushRef="#br0" timeOffset="1358.5926">21796 4659 211,'27'0'215,"-27"0"-215,0 0-5,0 0 5,0 9 6,-18-3-4,-13 0 11,-9-6-13,0 0-16,7-12-13,6-18 5,11-10 22,14-10-21,2 1 23,0 6 3,18 10 15,11 13-3,4 8-12,5 12 0,4 0 3,-1 9 1,-6 28-6,5 15 18,-11 16-8,-4 15 23,-21 15-6,-4 17-11,-11 15 2,-24 4-10,-15 1-9,3-13 3,1-20-3,-4-24-1,2-24-3,-4-21 8,1-15 0,0-14 0,10-4-3,10 0 19,14-18 7,3-21-8,14-19-3,0-11 2,4-6-18,21 8-2,2 18-13,0 15-4,0 18-60,-19 16-52,8 0-27</inkml:trace>
  <inkml:trace contextRef="#ctx0" brushRef="#br0" timeOffset="2087.5738">22849 4646 413,'-16'2'37,"16"-2"-27,0 0 36,0 2 15,0-2-22,0 0-30,0 0 0,4 2-9,23 0-5,24 0 5,30 1-2,19-3-1,9 0-7,-6 0-2,-16 0 12,-10 0 2,-12 0 1,-22 0-4,-24 3 1,-11-1-2,-8-2-2,0 0-8,-27 4-48,4-1-43,3-3-80</inkml:trace>
  <inkml:trace contextRef="#ctx0" brushRef="#br0" timeOffset="2862.4256">25011 4409 415,'6'-18'76,"-6"13"-67,-17 2 6,-26 3-15,-17 0 7,-13 34-7,-14 12 0,2 7 9,7 1 5,22-4 2,18-4 0,12-6-9,16-8 15,10 0-17,0-4-4,23 0 4,48-5-5,28-12-3,21-8-25,7-3-19,-81 0-44,-17 0-66</inkml:trace>
  <inkml:trace contextRef="#ctx0" brushRef="#br0" timeOffset="3192.501">25570 4788 411,'27'-4'51,"-27"2"-23,-13 0 27,-28-3-26,-7 5-27,-13-5-2,1 1 0,4-6-3,7-4-18,7-8-12,15-7 25,16-8 5,11-4-22,0 2 25,23 3 0,21 4 4,12 6-4,4 12 0,-4 7-1,-10 7-1,-17 8-3,-17 31-6,-12 10-16,-3 14 27,-28 1 3,-9-3-2,2-8-1,18-18-20,20-35-141,0 0-103</inkml:trace>
  <inkml:trace contextRef="#ctx0" brushRef="#br0" timeOffset="3596.0576">25867 4437 437,'8'0'0,"-8"14"0,0 31 6,0 7 25,0 6-14,0-2-16,0-6 6,0-16-7,0-12 0,0-12-10,0-10-32,0 0 35,23-22-4,17-22 11,13-12 1,5 0 2,7 11-2,-9 14 6,-13 16-6,-10 15-2,-18 0-1,-6 19-14,-9 19 16,0 9 13,-20 2 3,-4-3 5,1-11-21,12-8 7,9-15-7,2-12 1,13 0 0,54-30 6,36-34 22,39-26-7,5 3-9,-26 17-3,-47 29-2,-45 29-2,-29 12 7,-14 0-13,-26 5-47,-7 19-108</inkml:trace>
  <inkml:trace contextRef="#ctx0" brushRef="#br0" timeOffset="37430.6823">10757 3988 311,'0'-4'59,"0"4"-47,0 0 7,0 0 17,0 9-33,0 11 6,0-3-6,0-2 5,0-5 6,0-3-7,0-1 3,18-1-6,16-5 1,11 0-4,1-11 6,-1-21-7,-17-2-7,-12 2-4,-16 2 7,0 10-18,-8 8-48,-28 12 49,36 0 20,-99 36-1,28 22-2,-7 22 4,-8 15 0,5 1 11,17-4-11,19-12 11,27-13-3,18-13 7,0-10 3,47-10-10,19-13-1,21-18-7,21-3-19,-60-17-27,-5-15-91</inkml:trace>
  <inkml:trace contextRef="#ctx0" brushRef="#br0" timeOffset="37834.487">11977 3958 376,'98'-78'11,"-83"44"-9,-1 13-1,-14 13 35,0 8-12,0 3-24,-16 59-21,-46 43 21,-32 42 9,-6 18-9,-1-13 2,26-29-3,21-35 1,21-28 0,10-21 0,19-18 4,4-8-6,0-12 2,0-1-17,29-14-15,16-38 25,13-24-18,2-18 0,-5-3 25,-14 13 1,-24 10 18,-17 16-8,0 6 14,-29 7-17,-27 9 8,-10 9 5,-5 11-17,0 7-1,17 9 3,21 0-3,19 0-6,14 0-8,0 0-69,16 0-54,6 0-18</inkml:trace>
  <inkml:trace contextRef="#ctx0" brushRef="#br0" timeOffset="38486.2286">12726 4057 384,'9'-34'63,"-9"21"-14,0 7-15,0 2-11,-9 4-8,-25 8-15,-24 41 3,-21 21-7,-4 6 4,16-8-34,36-20-9,26-20 19,5-18-12,38-10 12,38-15 24,17-36 6,15-22-6,-4-11 0,-8-4-1,-24 12 4,-28 18-4,-28 24 1,-16 22-4,-27 12 4,-31 12 13,-29 42-11,-27 22 6,-11 12-7,9-2 7,20-11-7,32-11 2,22-6 3,15 4 1,11 1-3,14 5 3,2 2-7,18-6 0,40-14-1,27-19-44,17-26 18,10-5-39,-68-28-41,-13-10-12</inkml:trace>
  <inkml:trace contextRef="#ctx0" brushRef="#br0" timeOffset="38834.419">14177 4010 373,'18'-30'1,"-18"17"-1,0 4 47,-29 7 8,-16 2-40,-30 20-15,-28 34 0,-18 22 2,-6 21 1,11 1-3,29-8 0,25-18 1,36-19-5,23-14-4,3-12 0,49-11 5,43-16 6,39 0 1,30-36-4,1-9-72,-97 21-32,-30 6-21</inkml:trace>
  <inkml:trace contextRef="#ctx0" brushRef="#br0" timeOffset="39141.6443">14719 4374 135,'33'-6'86,"-33"6"-26,-44 0 35,-26 0-79,-17 9-5,5 3 10,20-8-3,19-4 2,16 0-5,12-2 8,9-18 3,0-6-14,6-3 7,0-3-14,37-2-5,9 9-3,12 7 2,-2 8 2,-12 10-5,-15 0 4,-15 28-8,-14 11 2,0 13-7,-20 0 13,-22-3-8,-10-10-13,8-14-18,30-25-51,8 0-157</inkml:trace>
  <inkml:trace contextRef="#ctx0" brushRef="#br0" timeOffset="39351.5401">14924 3846 328,'51'-64'63,"-51"57"-36,0 7 3,0 0 33,0 0-41,0 0-22,0 42-5,0 30-2,-9 31 6,-20 14 1,-6-1-3,-1-11 3,11-18 4,17-19-4,8-15-8,0-21-60,6-32-42,21-4 1</inkml:trace>
  <inkml:trace contextRef="#ctx0" brushRef="#br0" timeOffset="39643.7252">15265 4434 320,'0'5'1,"-2"14"8,-21-3 50,8-9-16,3-3-33,4-4-7,-6 0 4,-1 0 11,-6-22-17,13-9-1,1-8 0,7-3-9,2-2-23,36 10 29,7 4-21,10 12 13,1 10 4,-9 8 4,-3 0-1,-8 12 0,-16 18 1,-9 7-3,-11 2 6,0 5 8,-29-2-8,-4-7-12,6-16-29,18-19-48,9 0-76</inkml:trace>
  <inkml:trace contextRef="#ctx0" brushRef="#br0" timeOffset="39957.6404">15853 3988 372,'29'-16'0,"-27"16"-6,0 20 6,4 22 6,-4 15 15,-2 5-7,0 10-3,0-1-10,-25-2 1,-4-13 6,0-19-8,2-17-4,11-15 2,3-5 2,11-8 18,2-37-18,15-28 2,55-27 23,26-26-20,20-12-4,-10 17-1,-14 29 2,-34 42 4,-34 29-6,-13 15 1,-3 6-3,0 0-11,19 22-35,-18-1-23,7-8-97</inkml:trace>
  <inkml:trace contextRef="#ctx0" brushRef="#br0" timeOffset="55842.591">10675 5743 72,'0'0'61,"0"0"-45,5 0 5,-5 0 4,0 0-11,0 0-3,0 0 3,0 0 9,0 0-9,0 0-11,0 0 2,0 0 1,0 0-4,0 2 2,0-2-4,0 0 49,0 0 5,0 0 10,0 0-5,0 0-31,0 0-10,0-2 2,0 2-13,0 0 4,0 0-11,0 0-7,0 22 5,0 18-8,0 20 10,0 12 8,0 5-4,0 1-2,0-2-2,8-4 2,6-5-3,1-14 1,-4-13-2,-9-5-7,-2-11-25,0-9 13,0-6-10,0-6 5,0-3 26,0 0 3,0-3 6,0-30-9,0-10-16,21-8 16,14-1 0,6 4 2,-6 12-8,-1 14 21,-16 12-10,-14 10 14,3 0-19,-5 0-2,0 28-4,2 17 6,3 13 20,-2 5-8,8 0-4,0-5-6,10-8-2,-1-14-25,-11-36-56,1 0-63</inkml:trace>
  <inkml:trace contextRef="#ctx0" brushRef="#br0" timeOffset="56208.4285">11386 6256 404,'9'-4'12,"-7"4"-5,1 0-14,-1 0 7,2 0-7,7 9 3,5 0-13,4-7-3,9-2-13,4 0 33,0-26 0,2-4-11,-18 0 11,-15 8 9,-2 8-3,-2 9 2,-25 5 22,-15 0 2,-14 23 0,-4 21-18,-9 14 12,11 6 6,11 2-17,16-5 4,11-11-19,20-12-1,0-9 0,27-12-5,24-15 6,25-2 0,13-28-4,11-26-26,-8-8-78,-70 32-25,-11 10-44</inkml:trace>
  <inkml:trace contextRef="#ctx0" brushRef="#br0" timeOffset="56389.8387">11789 6324 368,'29'-10'63,"-15"5"-25,-3 0 8,-9 5 5,-2 0-30,0 0-19,0 24-2,0 22 0,0 17 0,0-1 13,0-6-13,0-14-6,0-14-42,0-22-45,0-6-42</inkml:trace>
  <inkml:trace contextRef="#ctx0" brushRef="#br0" timeOffset="56556.2566">12142 5823 406,'4'-24'36,"-2"24"-6,3 0-18,-3-3-12,0 3-3,3 0-65,-5 0-12,2 0-33</inkml:trace>
  <inkml:trace contextRef="#ctx0" brushRef="#br0" timeOffset="56974.2218">12501 6066 376,'17'30'56,"-17"-13"-52,-11 12 15,-20 5 16,-18 4-13,-4 2-21,-1-10 1,9-7-2,16-16-12,10-7 1,12 0 9,7-23 2,0-19-1,7-7 1,26-1 7,9 4-1,3 9-4,-5 13 3,-7 13 2,-6 11-5,-2 0-2,-3 25-4,-2 28 0,-8 21 1,-12 17 6,0 15 9,-21 6-6,-14 2-6,-3-4 9,-3-5-9,-1-15 0,9-23-11,0-14-19,6-19 12,4-18-4,5-10-24,5-6 5,2-11 0,4-29 0,5-18 35,2-12-4,0 33-40,0-3-39</inkml:trace>
  <inkml:trace contextRef="#ctx0" brushRef="#br0" timeOffset="57408.2732">12956 5699 269,'64'-82'133,"-64"80"-57,0 2-24,2 0-3,-2 0-33,0 12-16,0 39-13,0 29 13,-6 31 1,-23 10 0,-9-3 14,4-12-11,-2-13-3,15-19 1,-2-16-2,7-21-2,10-14-16,-1-14-23,5-9 6,2 0 33,0-13-4,0-35 6,2-22-12,25-9 12,6 3 11,5 13-9,-7 20 2,-2 11 4,-2 12-7,-2 6 5,-4 7-5,4 7 2,2 0-1,-2 7-1,-7 30-2,-12 21-9,-6 26 10,-6 17 2,-46 11 0,-1-1-2,-3-15-33,14-24-37,17-23 14,12-26 23,13-23-26,0-18-80</inkml:trace>
  <inkml:trace contextRef="#ctx0" brushRef="#br0" timeOffset="57680.4804">13934 5508 356,'44'-55'85,"-44"55"-49,0 0-17,0 35-19,-13 46 0,-29 35 15,-16 24 5,-4 2-5,2-10-15,8-17 2,10-17 2,9-19 1,6-17-4,9-18-1,7-16-23,3-16-28,8-12-34,0-29 28,12-7-34,5-13-71</inkml:trace>
  <inkml:trace contextRef="#ctx0" brushRef="#br0" timeOffset="57846.1333">13622 6039 238,'0'-73'72,"0"56"4,-6 5 3,6 7 11,0 5-47,0-3-33,6 1-4,36-5-6,39-6 0,25-3 0,24-4-9,8 0-15,-7 0-1,-5 2 5,-13-2-12,-91 14-47,-13 0-79</inkml:trace>
  <inkml:trace contextRef="#ctx0" brushRef="#br0" timeOffset="168813.9899">9072 8149 480,'13'-20'72,"-13"15"-63,0 5-8,0 0 21,0 0 7,0 0-4,0 0-11,0 0-11,0 0 10,0 0-13,0 0-1,0 9 0,0 31-16,0 34 17,5 37 2,0 23-1,-1 10 8,7 1-9,0-17 1,3-12 1,-6-19 2,6-23-8,-7-21-5,-3-16-17,0-16 12,-4-12-29,5-9 12,-5 0 29,4-28 2,1-20-13,8-12 13,12-10 8,2 1 3,2 6-10,2 8 1,0 13 1,-2 12 1,-4 7-4,-6 16 3,-5 7-2,-5 0-2,-3 7 0,5 25 1,-1 14 18,-6 9-7,-2 8 12,-2-2-5,7-2-14,-3-12 4,6-6-8,-2-9 0,5-8-1,3-7-21,13-12-32,-16-5-58,3 0-134</inkml:trace>
  <inkml:trace contextRef="#ctx0" brushRef="#br0" timeOffset="169100.1374">10526 8242 301,'0'-28'43,"-12"29"-15,-48 51 21,-24 39 17,-17 27-10,5 12-24,19-1-5,23-15 3,27-16-8,23-18 0,4-11-20,19-17 2,35-16-5,18-14 1,14-20-7,9-2-35,-60-19-70,-11-8-68</inkml:trace>
  <inkml:trace contextRef="#ctx0" brushRef="#br0" timeOffset="169417.3639">11099 8596 165,'0'-16'298,"0"16"-261,-25 0-27,-16 9 3,-16 30-2,-5 15-6,-8 13-3,12 0 8,14 3 0,17-1 5,14-7 10,13-4-18,9-11-6,33-17-2,22-16-6,21-14-35,-45-9-71,-1-24-105</inkml:trace>
  <inkml:trace contextRef="#ctx0" brushRef="#br0" timeOffset="169894.6994">11455 8606 394,'20'0'13,"-13"9"-8,-5 33 57,-2 8-7,0 8-11,-9 5-32,-9-5-10,-1-14 0,5-15-2,7-12-20,7-15-7,0-2-8,2-23 17,27-29 2,11-20 15,10-8 0,-11 10 2,0 17 9,-15 23 4,-8 24-11,-1 6-3,1 4-4,2 28 1,-5 6 2,-2 3 2,-9-4 18,-2-4 0,0-9-10,0-11 2,0-8-11,0-5-8,0 0 6,0 0-1,0-34-16,27-16 1,20-14 18,11-4 13,7 11-5,-16 22 4,-7 21-7,-13 14-5,-6 2 2,-4 30-2,-3 11 0,-3 3 24,-3-3-3,-6-3-6,5-7-13,2-11-2,7-15-44,-12-7-71,8-9-144</inkml:trace>
  <inkml:trace contextRef="#ctx0" brushRef="#br0" timeOffset="170150.3813">12937 7907 515,'41'-37'24,"-39"37"-19,5 7 26,-3 30-7,5 21 10,-9 21-20,0 13-14,0 21 3,-27 7 0,-9 3 0,3-2 1,-7-5-2,3-3-4,-4-3 2,1-9 0,2-19 0,7-14-3,2-17-21,7-14-20,-3-11-37,18-26-29,5-5-140</inkml:trace>
  <inkml:trace contextRef="#ctx0" brushRef="#br0" timeOffset="171032.7031">15894 8731 448,'0'2'4,"-8"1"2,-9 1-2,1 0 16,10-4-10,-1 0-7,7 0 1,-4 0 2,-6-13-6,8-11-36,2-5 24,0 10-6,0 0 10,10 10 2,9 5 6,10 4 0,0 0 0,2 0 0,3 20 2,-12 14 0,1 14 10,-19 10 6,-4 18 3,-4 16 10,-39 6 0,-12-3-18,-1-15-3,9-20-9,9-22-2,27-38-56,8-2-139</inkml:trace>
  <inkml:trace contextRef="#ctx0" brushRef="#br0" timeOffset="171530.1115">17086 7972 387,'9'-25'23,"-9"25"-22,2 10-1,0 27 66,-2 18-10,10 18-16,-6 12-10,0 22-18,1 15 6,-5 11-1,0 1-11,0-2 5,0-14-10,-7-15-1,-9-23 0,3-27-7,7-27-11,6-15-6,0-11 0,0-11 11,33-47 0,27-31 13,20-22 1,5 5 4,-9 22-6,-18 28 5,-22 30-3,-19 19 12,-13 7-13,4 4 0,-2 35 2,1 15 3,-3 16 20,-2 6-11,-2 2-5,0-8-3,0-8-5,2-19-1,8-14 0,3-22-40,-7-7-54,10-21-179</inkml:trace>
  <inkml:trace contextRef="#ctx0" brushRef="#br0" timeOffset="171804.4412">18486 8208 497,'40'-45'51,"-40"43"-14,0 2 2,0 0-2,-9 12-37,-31 53 0,-24 43 0,-35 40 11,-10 21-7,16-1 3,14-14-7,33-21 2,30-21 7,16-20-9,13-20 0,32-16 0,15-16 3,9-15-4,5-15 1,-1-10-5,-2 0-8,-8-10-40,-54-8-35,-9 4-83</inkml:trace>
  <inkml:trace contextRef="#ctx0" brushRef="#br0" timeOffset="174690.7463">19092 8657 397,'0'-15'29,"0"15"-26,0 7-3,0 33 0,-14 18 7,-1 16 14,2 4-20,4-4 4,-2-9 1,-3-13 8,3-11 7,-2-12-19,4-5 0,-2-8 2,7-6-2,4-8 1,0-2-3,0 0-3,0-26-1,22-16-15,20-12 19,16-2 0,9 3 2,2 9 4,-9 14-1,-13 9-4,-11 16 10,-12 5-11,-1 0 0,-8 14-1,-1 18 4,-10 10 4,-4 6-2,0 0-3,0 1 6,-9-11-8,-2-10-1,2-14-5,7-10-12,2-4 14,0 0 3,22-24 2,25-24 1,20-14-1,9-5 0,-3 11 0,-13 22 3,-20 20-1,-22 14-3,-7 0-3,-11 30-1,0 23 4,0 14 5,0 12 12,-6-3-15,-3-8 6,9-15-8,0-14 2,0-19-5,15-20-13,28-10-77,-18-22-39,6-16-164</inkml:trace>
  <inkml:trace contextRef="#ctx0" brushRef="#br0" timeOffset="174960.066">20686 8322 424,'47'-77'53,"-43"67"0,3 6 1,0 4-5,4 0-19,14 0-29,-1 12 2,12 33-3,-5 28-11,-8 24 7,-19 23 7,-4 17-3,-16 11 6,-26 8-3,-14 2 6,-2-11-1,0-21-6,12-24 1,3-21-3,5-20 0,7-17-2,-7-15-5,7-10-20,-2-14-42,21-5-65,8-10-94</inkml:trace>
  <inkml:trace contextRef="#ctx0" brushRef="#br0" timeOffset="224660.9131">13072 15244 240,'-114'-12'58,"31"-20"-36,10-5 15,15 6 14,17 3 13,15 3-24,10 5-6,10 1-16,6-10 0,0-7-11,0-14-4,29-18-6,13-14 3,16-19-10,8-9 4,17-4-21,13-4 14,11 11 10,20 15 6,2 18-3,-13 26 0,-8 24 0,-17 17 7,3 7-4,-3 35 9,3 25 6,-15 24-14,-11 24 3,-24 18-7,-31 19 4,-13 17 2,-26 7-5,-36-4 0,-23-8-1,-23-23 4,-8-23 1,-11-27-5,5-25 2,6-27-5,18-24-6,25-8-29,68-23-38,5-16-95</inkml:trace>
  <inkml:trace contextRef="#ctx0" brushRef="#br0" timeOffset="226166.9396">13533 15073 177,'-33'51'80,"6"-17"-61,2-5 7,0-4 30,10-9 7,8-6-11,0-6-17,7-4-3,0 0-10,0 0-8,0-4 14,0-36-17,14-25-8,20-28-3,3-20-10,7-3 10,6 13-7,-10 25 7,-4 28-3,-7 18 5,-12 13-2,6 10 0,-3 6-2,6 3-1,3 0 2,0 31-1,0 21-2,-4 28 5,-9 20-1,-7 7 0,-7 0 5,0-23-12,-2-26 7,2-21-20,-2-15 10,0-13 3,0-9 7,0 0 6,7-27-4,0-21 3,2-12-3,-3 2-2,-6 14 11,0 18-10,0 15 6,-22 11-1,-18 0-2,-4 15 0,-4 7-4,15-4 0,8-8-2,19-8 4,6-2-4,2-2-27,16-14-79,18-6-70</inkml:trace>
  <inkml:trace contextRef="#ctx0" brushRef="#br0" timeOffset="227500.4558">14003 14587 97,'-25'0'12,"-1"0"-12,6 5 0,2 1 8,5 0 19,6-2-9,7 1-15,0-5-5,0 0 4,0 0 11,25 0 24,1-6-10,5-11 3,0-3 7,8-2-19,1-4-2,11-1-9,20-2 4,23-3-1,30-1 4,40 4 12,34-1-1,32 4-21,19 7 1,25 3-5,11 8 0,1 8-1,-7 0 2,-12 4-1,-17 20 0,-14 0 3,-9 1 8,-19 1 12,-17-1-6,-17 4 10,-18-5-19,-15 0 2,-14-5-7,-7-4 0,5-1 0,-13-2-3,-19 0 0,-20-1-2,-19-4 4,-23 0-2,-10 0 0,-13-2 2,-3-5-2,-5 3 1,0-3 9,0 0-2,0 0-6,0 0-2,0 0 0,0 0 3,0 0-2,0 0-1,0 0 0,-18 0 8,-20-8-6,-15-16-2,-5 0 0,6-4 4,19-2-4,15 2 0,9 2 0,9-1-5,0 4 6,-2-2-1,2-1 0,-2 4 4,-5 2-3,3 6-1,4 7 0,-5 2-1,5 5 1,0 0-2,0 5-3,0 24 1,16 12 3,11 3 1,6 2 0,-2 2-2,9 0 5,3-4-3,-5-2 7,-5-6-5,-6-6 6,-14-5-8,-13 1 0,-13 1 2,-45 12 1,-15-3-2,-6-4-1,15-4-7,16-8-24,46-20-67,2 0-122</inkml:trace>
  <inkml:trace contextRef="#ctx0" brushRef="#br0" timeOffset="228138.9377">20490 14897 115,'75'0'210,"-46"10"-210,-4 20 13,-13 0 36,-12 6 13,0 2-7,-27-1-27,-25-3-8,-8-9-4,-4-7-14,-13-14-3,11-4 1,-1 0-17,0-27 14,7-12-1,4-14 4,12-16 0,13-18 3,17-13-2,14-8 9,0-6-7,29 0 4,27 3-7,17 0 0,14 12-1,16 5 3,18 9-2,3 13 0,12 10-1,11 15-3,23 15 4,21 18 0,21 14-4,0 9 4,-23 43 0,-35 17 0,-36 14 0,-37 9-5,-41 11 2,-40 6 3,-21 3 3,-54 2 0,-35 2-1,-19-2 2,-9-11-1,-4-17 1,7-22-4,17-24 0,14-19 1,-4-14 0,8-7-2,2 0 0,11-10-2,9-8 1,9-2 2,21 3-6,13-6 1,22 0-32,13-9-52,0 21-44,13-5-156</inkml:trace>
  <inkml:trace contextRef="#ctx0" brushRef="#br0" timeOffset="228888.5848">21072 14142 361,'8'-9'106,"-5"9"-72,4 0-31,-3 0 42,3 16-17,-5 22-17,-2 16 2,-2 14-11,-27 9 1,-9-4 2,9-6-2,-2-6-3,4-18 0,4-9 4,6-14-9,1-13 5,1-7-6,1 0 5,10-27-8,4-23 6,0-16-8,18-20 0,28-7 9,19-1 1,7 12 1,3 20-5,-1 15 5,4 22 0,-2 9 0,1 11 3,6 5-3,0 0 0,-6 10 0,-5 11-2,-14 1 5,-20 4-3,-23 4 0,-15 12-7,-29 12 7,-44 8 4,-29 2-1,-10-10 0,16-9-3,32-18-1,23-10-4,28-12-8,13-5 10,0 0-9,4 0-9,36 0 21,12 0-1,-1 0 1,0 0 0,-6 5 2,-7 13-4,-18 8 5,-9 8-3,-11 8 15,0 2-9,-13 0 16,-16-4-5,-12-8-9,-7-8 5,-21-11-7,-16-9-2,-18-4 4,-4 0-5,14-9-3,14-10 0,31-1-1,21 1-11,15-6-49,12 14-78,12 0-176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72FA-2FDB-4D2E-8E6B-49FFAEF7FC8F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1351F-7639-4FE2-8D16-A8DCA2A68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566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72FA-2FDB-4D2E-8E6B-49FFAEF7FC8F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1351F-7639-4FE2-8D16-A8DCA2A68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355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72FA-2FDB-4D2E-8E6B-49FFAEF7FC8F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1351F-7639-4FE2-8D16-A8DCA2A68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773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72FA-2FDB-4D2E-8E6B-49FFAEF7FC8F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1351F-7639-4FE2-8D16-A8DCA2A68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741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72FA-2FDB-4D2E-8E6B-49FFAEF7FC8F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1351F-7639-4FE2-8D16-A8DCA2A68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112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72FA-2FDB-4D2E-8E6B-49FFAEF7FC8F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1351F-7639-4FE2-8D16-A8DCA2A68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698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72FA-2FDB-4D2E-8E6B-49FFAEF7FC8F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1351F-7639-4FE2-8D16-A8DCA2A68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932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72FA-2FDB-4D2E-8E6B-49FFAEF7FC8F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1351F-7639-4FE2-8D16-A8DCA2A68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807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72FA-2FDB-4D2E-8E6B-49FFAEF7FC8F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1351F-7639-4FE2-8D16-A8DCA2A68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69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72FA-2FDB-4D2E-8E6B-49FFAEF7FC8F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1351F-7639-4FE2-8D16-A8DCA2A68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284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72FA-2FDB-4D2E-8E6B-49FFAEF7FC8F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1351F-7639-4FE2-8D16-A8DCA2A68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439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F872FA-2FDB-4D2E-8E6B-49FFAEF7FC8F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61351F-7639-4FE2-8D16-A8DCA2A68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569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ML 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267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9961" y="1443489"/>
            <a:ext cx="10515600" cy="4351338"/>
          </a:xfrm>
        </p:spPr>
        <p:txBody>
          <a:bodyPr/>
          <a:lstStyle/>
          <a:p>
            <a:r>
              <a:rPr lang="en-US" dirty="0" smtClean="0"/>
              <a:t>Informative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Independent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Easy to understand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3265920" y="1333080"/>
              <a:ext cx="6413400" cy="429012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56920" y="1324080"/>
                <a:ext cx="6433200" cy="4309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05701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7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ML Features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 Features</dc:title>
  <dc:creator>Windows User</dc:creator>
  <cp:lastModifiedBy>Windows User</cp:lastModifiedBy>
  <cp:revision>3</cp:revision>
  <dcterms:created xsi:type="dcterms:W3CDTF">2019-07-13T06:35:58Z</dcterms:created>
  <dcterms:modified xsi:type="dcterms:W3CDTF">2019-07-17T16:02:10Z</dcterms:modified>
</cp:coreProperties>
</file>