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notesSlides/notesSlide3.xml" ContentType="application/vnd.openxmlformats-officedocument.presentationml.notesSlide+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72" r:id="rId4"/>
    <p:sldId id="273" r:id="rId5"/>
    <p:sldId id="274" r:id="rId6"/>
    <p:sldId id="258" r:id="rId7"/>
    <p:sldId id="276" r:id="rId8"/>
    <p:sldId id="257" r:id="rId9"/>
    <p:sldId id="259" r:id="rId10"/>
    <p:sldId id="260" r:id="rId11"/>
    <p:sldId id="261" r:id="rId12"/>
    <p:sldId id="262" r:id="rId13"/>
    <p:sldId id="264" r:id="rId14"/>
    <p:sldId id="266" r:id="rId15"/>
    <p:sldId id="267" r:id="rId16"/>
    <p:sldId id="270" r:id="rId17"/>
    <p:sldId id="268" r:id="rId18"/>
    <p:sldId id="269" r:id="rId19"/>
    <p:sldId id="27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7" d="100"/>
          <a:sy n="67" d="100"/>
        </p:scale>
        <p:origin x="7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3:48:30.890"/>
    </inkml:context>
    <inkml:brush xml:id="br0">
      <inkml:brushProperty name="width" value="0.05292" units="cm"/>
      <inkml:brushProperty name="height" value="0.05292" units="cm"/>
      <inkml:brushProperty name="color" value="#FF0000"/>
    </inkml:brush>
  </inkml:definitions>
  <inkml:trace contextRef="#ctx0" brushRef="#br0">3524 5113 73,'-19'8'3,"15"-4"-3,-2 0-42</inkml:trace>
  <inkml:trace contextRef="#ctx0" brushRef="#br0" timeOffset="1236.8543">3083 5221 165,'6'0'38,"7"0"-38,8-1-2,8-2 2,4-3 5,3 3-5,3-4 26,4 0 9,4 2-20,8-2 2,8 0-9,9-1-8,10 0 5,2 2-5,4 3 0,-1 0 7,4 1-5,5-2 8,13 2-3,14-6-7,10 1 5,6-4-5,1-1 0,1 0 0,-2 6 2,0-2-1,-8 2-1,6 0 0,-6 0-1,1-2 1,6 0 0,7-2 0,11-4-3,4 2-6,1-5-7,-1 5 2,-6 3 11,-4-4 0,-13 6-2,-7-3 2,-3 3 5,-9 0-3,-5-2 2,13 2-1,3-4 0,7-1 0,2-1 0,0 0 0,-4 1 1,-5 4-1,-2 3 0,-11 0 0,-4 3-2,-10 0 2,-8 2 0,-1-1-2,-1-1 3,-1-3-1,-2 3 0,7-2 0,-5 4-1,8 0 1,-1 0 0,-9 0 0,-2 0 1,5 0-2,-1 4 1,3 5 0,8-4 0,5 3 0,0-2 0,-2-2-1,-5 3 3,-6-2-1,-5 2-1,-4-1 1,0-3-2,-6 2 1,6-3 0,-2-2-2,4 1 6,-5 1-4,-6 3 0,-5-2 1,-13 0-2,0 1 1,-14-3 0,-3 2-1,1-2 5,-2-1 1,1 3 2,-6-3-5,-6 0 1,-4 0 0,-12 0-3,-9 0 5,-4 2 5,0-2 18,0 0-15,0 0-12,0 0 0,2 0-1,4 0 0,-6 0-1,0 0 5,0 2-1,0-2-1,0 0 3,0 0 15,0 0-18,0 2 3,0-2-5,0 0-10,0 1-16,2-1-35,0 0-44,2 0-82</inkml:trace>
  <inkml:trace contextRef="#ctx0" brushRef="#br0" timeOffset="7744.2896">14817 4182 222,'8'-15'64,"-8"12"-16,0 3-11,0 0 11,0-1 9,0 1-15,0 0-20,0 0 4,0 0-19,0 0-5,0 0 1,0 0-3,0 0-1,0 0 0,0 0-11,0 0 12,0 8-3,-4 28 6,-15 18-2,-13 16 1,3 2-2,-2 0 0,4-4 1,-2-3 1,7-2-2,-1-12 2,8-5-3,1-9 1,12-9-36,0-6-41,-5-9-27,3-2 3,2-11 2,-8 0-41</inkml:trace>
  <inkml:trace contextRef="#ctx0" brushRef="#br0" timeOffset="8061.2385">14493 4367 288,'3'-28'76,"-3"28"-52,0 0-4,0 0 19,0 0-29,2 0-10,9 10-2,2 20 2,12 12 5,8 7 16,4 1-17,0-4 4,3-4-2,-4-2-5,-3-6 3,-4-6-4,-4-4 0,-5-6 1,-3-4 2,-5-5-1,-3-2-2,-5-2-36,-4-5-48,0 0-102</inkml:trace>
  <inkml:trace contextRef="#ctx0" brushRef="#br0" timeOffset="8509.8792">15153 4879 210,'-6'-5'126,"6"5"-121,0 0 2,0 0 5,0 0 31,0 0-27,8 0-10,17 0 5,8 0 12,7 0-14,1 0-8,-1 0 7,-7 0-8,3 0-1,-5 0-46,-26 0-52,2-3-99</inkml:trace>
  <inkml:trace contextRef="#ctx0" brushRef="#br0" timeOffset="8840.1658">15771 4391 430,'11'-16'33,"-11"16"-20,0 0-8,0 0 22,0 16-27,0 34-13,0 25 13,4 13 16,5 0-14,5-12 4,-1-11-6,5-17 0,-1-8 0,4-8 3,-3-10-6,-3-9-25,3-13-51,-11 0-36,-5-5-89</inkml:trace>
  <inkml:trace contextRef="#ctx0" brushRef="#br0" timeOffset="9041.6942">15704 4706 390,'-13'-12'29,"13"9"-5,0-2-5,8-3-15,28-2 0,7 1-1,1 0 2,-11 5-10,-2 4 3,-4 0-56,-22 0-57,-5 0-179</inkml:trace>
  <inkml:trace contextRef="#ctx0" brushRef="#br0" timeOffset="9364.7402">16170 4542 411,'15'0'2,"-3"0"-2,3 18-2,-1 15 1,1 12 2,-4 1-1,-9 0 7,-2-4-7,0-9-4,0-7 0,0-11-12,0-8 15,0-4-4,3-3 4,8 0-22,14-11 23,8-29 0,7-16 17,7-9 0,-5 1 11,0 6-12,-11 12-13,-4 10-3,-9 15-3,-5 13-30,-13 8-57,0 2-184</inkml:trace>
  <inkml:trace contextRef="#ctx0" brushRef="#br0" timeOffset="9957.9162">16774 4729 254,'20'13'67,"-20"-13"-25,2 0-14,0 0 22,6 0-21,-4-12-23,-4-10-3,0 2-3,0 3-9,-10 5 2,-7 7 0,-10 5 10,-2 0-6,-4 0-3,-3 17 6,5 12 0,2 7-2,11 3-1,5-4 3,3-4-2,10-5-2,0-7 1,0-1 3,14-8-3,15-6-8,9-4 0,4 0 1,5-19-4,5-9 14,-15-2-2,-8 10 2,-10 6 8,-13 9-2,-6 5 27,0 0 1,0 0-22,0 0-12,0 19-1,0 5 1,0 3 0,2-3 6,11-7-12,3-5-13,4-7-43,2-5 7,7 0-49,5-9 50,-1-20-25,-2-5 79,-2 4 10,-11 11 38,3 5-5,-17 11 8,-4 3 14,0 0-25,0 0-22,2 6-12,0 17-1,3 2 6,-5 1-8,0-3 4,0-5-3,0-1-4,0-10 0,0-5-22,0-2-60,0 0-156</inkml:trace>
  <inkml:trace contextRef="#ctx0" brushRef="#br0" timeOffset="10101.2438">17282 4517 315,'-2'-11'123,"2"11"-119,0 0-4,0 0-17,0 0-83,0 0-18</inkml:trace>
  <inkml:trace contextRef="#ctx0" brushRef="#br0" timeOffset="10480.7842">17389 4671 295,'21'34'19,"-13"-9"21,5 8-12,-1 0-21,-5 2 1,-1-6-8,-6-8 1,4-10 0,1-4-1,-1-7-19,-1 0 2,8 0-6,2-17 23,9-10 7,5-4 5,2-1 7,-4 6-1,-10 12 12,-1 5 6,-10 9-30,1 0-5,1 0-1,4 0 0,-2 0 17,5 13-8,3 1 8,4 3 5,-2 1-15,5 0 3,-4 0-10,8-3 0,2-4 0,2-6 0,10-5-39,-28 0-67,-2 0-155</inkml:trace>
  <inkml:trace contextRef="#ctx0" brushRef="#br0" timeOffset="11061.809">18426 4763 293,'29'0'20,"4"0"-12,23 0-4,6 0-4,14-7 2,2-3 1,7-4 1,4-6 1,9-6-4,0-1 7,0 0-8,-15 1 6,-19 7-6,-19 6 4,-20 5-6,-10 2 2,-15 3 0,0 1 8,0-3-2,0-6 2,-11 1-8,-16-3-12,-4 1 9,0 1-2,6 3 0,7 3 5,12-1 1,1 2 17,5 1 6,0 3 2,0-1-3,5-2-23,6-1-1,11 1-2,-2 3 3,5 0-1,-12 0-6,3 3-4,-3 18 11,-2 8 2,-6 8 11,-5 1 6,0 2-10,0 2 4,0-2-5,-12-4-6,-9-8 1,-16-3-3,-7-8-18,26-17-77,-4 0-219</inkml:trace>
  <inkml:trace contextRef="#ctx0" brushRef="#br0" timeOffset="12136.2743">20746 4525 347,'12'0'0,"-12"0"-9,0 11 9,0 5 16,0-1-4,-7 2 0,-9-8-3,-4 2-7,-6-7 12,-3-4-14,-2 0-7,6-7 7,11-20-4,3-9-1,11-5 2,0 3 6,0 4 6,25 2-2,4 7-6,2 11-2,9 5-1,-2 9-1,2 0-2,0 30-7,-2 25 12,-7 22 8,-13 20 9,-11 16 10,-7 8-8,0 2 13,0-1-21,-9-9-9,7-13 0,-2-18-2,-6-18 2,-5-18 4,-12-12-5,-18-10 13,-13-10-1,-17-12-13,-6-2-3,8-10 0,15-20 3,18-8-1,20-4 1,15-5-8,5-2-8,40-4-43,-4 34-27,2 2-125</inkml:trace>
  <inkml:trace contextRef="#ctx0" brushRef="#br0" timeOffset="12578.2309">21593 4319 336,'0'-8'60,"0"8"-60,0 8-3,-15 40 3,-30 28 20,-10 27-3,3 5 6,13-4-10,14-13-12,17-15 2,8-13-3,19-10 0,30-11-2,20-16-26,-29-26-41,-2-5-91</inkml:trace>
  <inkml:trace contextRef="#ctx0" brushRef="#br0" timeOffset="12851.4414">22897 4092 192,'27'-42'270,"-23"38"-252,1 4-18,0 0-3,6 20-15,5 32 3,3 17 15,-3 11 6,-7 2 17,-9 3 1,0-2 5,-11 1-21,-32 6-1,-19-3 8,-25-2-15,-22-7-7,-9-12-54,64-60-104,7-6-80</inkml:trace>
  <inkml:trace contextRef="#ctx0" brushRef="#br0" timeOffset="21476.0758">11629 9082 180,'0'0'51,"0"0"-14,0 0 2,-2 0 10,2 0-19,-2 0-5,2 0 3,0 0-16,0 0 8,0 0-7,0 0-9,0 0 8,0 0-12,0 0 0,4 0 0,27 0 2,14-11 3,8-3-5,15-2 1,16-3 2,17-1-3,17-3 1,7 3 3,-5 5-1,-16 6-1,-12 6-2,-21 3 1,-20 0-4,-8 0 3,-17 0 0,-10 0 0,-1 0 3,-9 0-3,-4 0 0,-2 0 3,0 0 6,0-14-7,0-9-2,-10-7-7,-14 0-12,0 0 12,-5 2 7,2 2-3,2 4 0,5 1 3,9 8 0,2 4 8,7 4-6,2 0 8,0 4-10,0 1-5,0 0 4,22 0-8,14 7 9,8 14 1,6-2 3,-6 3-4,-11-1 0,-4-1 0,-4-3-2,-12 4 2,-8 7 0,-5 12 6,0 13-4,-18 5 14,-13-3-13,4-6-1,2-15-2,14-10 0,11-14-32,0-10-99,0 0-82</inkml:trace>
  <inkml:trace contextRef="#ctx0" brushRef="#br0" timeOffset="26288.9825">14086 8365 218,'8'-9'75,"-8"9"-40,0 0 8,0 0 4,0 0-9,0 0-9,0 0-15,0 0-3,0 0 4,0 0-9,0 0 5,0 0-11,0 18-3,0 20 3,0 12 16,0 6-10,0-4-3,2-5-2,8-3 4,-8-5-5,5-3 3,-3-2-5,-2-7 3,2-3-1,4-6 0,-4-4-29,3-4-8,-3-4-27,-2-6-9,-2 0-36,0 0-12</inkml:trace>
  <inkml:trace contextRef="#ctx0" brushRef="#br0" timeOffset="26628.6278">14094 8315 182,'0'-12'27,"0"12"10,0 0 20,0 0-3,0 0-29,0 0-11,0 3-13,-8 24 4,-11 5 3,4 7 0,-1-4-2,3 0-6,0-1 1,-3 1 3,0-2-3,3-3-1,-2-4 0,1-6-23,14-20-50,0 0-96</inkml:trace>
  <inkml:trace contextRef="#ctx0" brushRef="#br0" timeOffset="27618.5685">13417 8374 249,'-13'2'41,"1"-2"-26,6 0 23,-1 0-2,7-12-9,0-5-6,0-7 4,0-6-25,0-3-2,22-1-8,5 2 1,-3 6-4,3 3 8,0 9 3,-12 7 2,-1 0-1,-1 7 0,-9 0 1,8 0-10,-10 28 9,-2 12 1,0 15 13,0 11 5,-20 11-17,-9 2 7,2-7-8,3-12 0,10-14-4,8-13-3,4-11-1,2-12-2,0-8-10,0-2-35,6-7 5,23-27 50,2-14 7,7-12 7,-5-4-4,-1 2 13,-10 4-13,-4 12 12,-5 11-2,-3 12-18,-8 9 18,-2 10 16,0 4 2,0 0-16,0 0-18,0 0-4,0 13-3,0 25 3,-14 10 7,3 13 2,2-1-2,2-4-6,7-4 2,0-8-6,10-9 2,16-9-3,8-13-37,12-11-61,-21-2-25</inkml:trace>
  <inkml:trace contextRef="#ctx0" brushRef="#br0" timeOffset="28449.5779">14630 8631 376,'-5'-4'0,"5"4"12,0 0-12,5 0 28,19-5-7,16 1 8,7 1-7,14-6 1,3 4-5,7-2-17,2 2 4,-1-2-5,-7 1 1,-14-4 0,-11 1-1,-13-2-3,-12-3-2,-13-4 5,-2-2-6,0-2-9,-4 3-11,-18-2 14,2 5-7,-3 6 19,13 2-2,-2 5 4,5 0 4,7 3-3,0 0 0,0 0-3,5 0 1,17 0-1,14 3 22,-3 18-12,0 3 5,2 6-6,-14 4 3,2 5 11,-7 0-13,-5-1-1,-5-1-9,-6-8 3,0-3-7,0-5-24,0-7-26,-4-14-71,-7 0-163</inkml:trace>
  <inkml:trace contextRef="#ctx0" brushRef="#br0" timeOffset="28926.1787">16297 8518 143,'42'-7'331,"-42"0"-331,0 2-6,-13-4 3,-20-3-12,-12 4-48,-4-4 8,4-2-39,12-6 49,8-6-13,14-4 58,11 2 36,0-1 24,7 6-35,15 7 4,12 7-9,1 7-16,3 2 17,-2 4 5,4 29-12,-9 16-3,-4 18 6,-4 11-10,-17 19 9,-6 10-12,0 12 30,0-2-14,0-8-19,-18-17-1,-7-15-1,-2-19 1,-2-14 0,-2-17-2,-2-13 2,-5-13 2,7-1-1,0-1-1,8-26 0,17-6 0,6-8 0,0-5-11,20-6-5,31-6-52,-24 33-30,4 2-63</inkml:trace>
  <inkml:trace contextRef="#ctx0" brushRef="#br0" timeOffset="29199.1591">17113 8261 315,'33'-33'92,"-33"28"-70,0 5-12,0 0 27,-8 26-28,-29 26 3,2 19 14,-3 5-6,7 2-8,8-8 1,15-7-8,8-10-3,0-9 1,0-9-3,20-10-2,11-8 1,7-10-19,8-7-32,10 0-6,9-29-27,-45 7-74</inkml:trace>
  <inkml:trace contextRef="#ctx0" brushRef="#br0" timeOffset="30088.3214">18807 8211 335,'-11'-24'44,"4"19"-33,7 2 20,0 1 0,0 2-12,0 0-19,0 0-5,7 0 5,24 28 2,12 7 44,5 4-26,8 4-11,0 3 15,-8 2-15,-9 1-8,-12 2 0,-23 2 3,-4 2-4,-18-1 10,-34-1-7,-10-9-3,0-10-13,7-8-41,14-14-19,41-12-68</inkml:trace>
  <inkml:trace contextRef="#ctx0" brushRef="#br0" timeOffset="30667.8613">19819 8613 126,'58'0'88,"-20"0"-20,2 0-3,5 0-6,6 0-8,16 0-24,6 0-7,12 0-17,-4 0 1,-19-3-1,-18-3-3,-19 0 1,-23-2 2,-2-4-3,-13-6-30,-18-6-14,-12-1-32,1-4-2,-5-3 19,-2 2-5,11 0 64,9 5 21,7 9 39,12 4-13,8 8-12,2 4 12,0 0-43,27 0-3,29 14 18,11 17 17,9 5-11,-3 6-22,-15 1-1,-16-4 3,-15 1 7,-11-3 3,-12-5-7,-4-4-7,0 0 7,-4 0-6,-23 2 5,-6 3 6,-12 1-10,-4-2 4,-2-1-7,-3 1-23,35-23-69,-4-6-127</inkml:trace>
  <inkml:trace contextRef="#ctx0" brushRef="#br0" timeOffset="31961.0198">22240 8252 279,'0'0'12,"-9"9"-8,-15 31-1,-1 13 9,7 5-11,9 0 6,5-6-1,4-8 1,0-6 22,0-4-7,13-6-3,5-4-5,9-2-6,13-8-5,14-5 0,8-9 2,7 0-10,2-20 5,3-17-25,-5-13 22,-7-6-7,-6 0 5,-14 4 0,-13 14 0,-15 10 5,-14 8 4,0 6-3,0 6 14,0 3-3,0 5 9,0 0-5,0 0-11,0 18 9,-4 20 0,-6 13-6,10 2 9,0 2-17,0-8 1,4-8-2,12-5 0,5-5-8,-6-8-41,1-1-20,-14-20-45</inkml:trace>
  <inkml:trace contextRef="#ctx0" brushRef="#br0" timeOffset="32470.8862">23391 8318 253,'33'-30'120,"-33"30"-77,0 0-37,0 13 3,0 23 6,0 22 6,0 17-3,0 7-16,0 2 7,0-3-5,0-9-2,0-16 2,0-15-2,0-16-2,0-11-2,0-9-53,-10-5 20,2-5 24,-3-29-16,7-14-33,-2-14 55,6-19 5,0-11 30,8-10-14,13 3 7,16 10-6,-4 9-8,7 12-1,2 2-8,7 9-3,1 9 1,-2 7 2,2 11 2,-13 9-2,1 9 1,-18 7-5,1 5 6,-17 0-2,-4 35 13,0 12-8,-10 16 5,-21 5 6,-2 0-6,-7-4-8,0-8 7,7-7-9,2-11-3,4-10-51,13-12 14,14-16-76,0 0-128</inkml:trace>
  <inkml:trace contextRef="#ctx0" brushRef="#br0" timeOffset="32852.1696">24324 7882 276,'58'-43'85,"-56"43"-41,-2 0 13,0 0-12,0 15-40,0 34 0,0 20 21,-2 17-11,-9 3-15,-1 6 3,8-1 4,4-4-7,0-5 0,0-10 3,0-14-2,-9-18-2,-1-11-15,-15-11-8,-4-11 7,-7-10 3,-4 0-24,-2-4 38,4-28 0,20-14 0,9-10 24,9-7-5,2-1-8,34 12-10,-1 11 1,10 14-2,2 15-12,-4 10 10,-4 2-4,3 0-35,6 6-18,-38 3-51,9-2-4</inkml:trace>
  <inkml:trace contextRef="#ctx0" brushRef="#br0" timeOffset="33513.8454">24819 8354 278,'32'-12'68,"-26"2"-55,9 1-6,1 0 9,-1 1-16,-1 2 2,-7-1-2,-7 5 2,0 0-1,0 1 4,0 1-3,-21 0 6,-2 0-4,-16 0-1,-3 3 3,-7 26-1,-12 12 15,1 10-16,5 2 0,10-4-4,23-8-2,13-10-1,9-7 1,13-6-6,30-6 8,15-7 7,11-5-3,2 0-4,1-10-1,-10-21-3,-8-1 3,-12 5-10,-15 8 6,-19 11 5,-8 6 0,0 2 0,0 0 1,-2 12 1,-13 17 5,3 3-6,6-4 4,6-5-5,0-6-26,0-8-4,0-9-27,18 0-23,6-16 3,3-28-51,4-16 128,12-18 56,7-21-48,20 0 62,1-1-50,-4 13 12,-9 21 0,-23 20 14,-12 15 3,-10 18 8,-13 9 13,0 4-13,0 0-30,0 0-18,0 13-9,0 32-15,-9 25 15,-11 20 7,-8 14 5,1 2-12,4 1 1,5-10-1,12-17-5,-1-19-20,5-17-21,2-17 11,0-15-14,0-12-14,0 0-11,0-16-15</inkml:trace>
  <inkml:trace contextRef="#ctx0" brushRef="#br0" timeOffset="33685.9006">25191 8240 236,'0'-9'59,"0"6"-53,21 3 21,14 0 11,14 0-16,0 0-9,5 12-13,2 0 5,-1-1-5,5-2-18,-42-9-75,-3 0-179</inkml:trace>
  <inkml:trace contextRef="#ctx0" brushRef="#br0" timeOffset="34030.8425">25947 8261 258,'7'0'91,"-7"6"-86,0 15-5,0 1 12,0 0-12,16-3-1,12-5-23,13-10 22,3-4-1,-7 0-27,0-20 23,-8-9 0,-16-5-6,-13 0 13,0 8 12,-13 5-5,-28 13 18,-12 8-2,-7 0-13,-10 26 13,-1 14 4,9 11 7,8 9 0,21 5-13,8 4-12,19-1 4,6-2 5,0-3-18,22-12 0,22-6-17,6-11-37,-2-9-19,-25-25-18,-5 0-57</inkml:trace>
  <inkml:trace contextRef="#ctx0" brushRef="#br0" timeOffset="35538.5009">13363 10008 168,'-13'-11'77,"13"-6"-27,0 1-35,0-2 25,9-1-12,5 6 3,1-1 3,3 2-15,-3 2-9,8-4-10,-3-4 1,8-9-4,-1-5-8,0-6-2,0 0 8,-7 7 0,-5 8-5,1 9 8,-3 10 0,8 4 1,-1 0-11,6 4 8,3 26 2,2 14 4,-4 13 1,-9 9 1,-7 8 11,-11 6 2,0 0-9,0-7-3,-11-10 0,-5-17-5,5-13-3,5-17 0,4-10 2,2-6-1,0 0 4,0 0-4,0-22-2,4-27-16,27-18-3,19-20 19,5-5 4,3 2 0,-5 7-4,-1 15 4,-10 14 0,-11 16 1,-13 18-1,-7 10 7,-9 10-2,-2 0 17,0 0-6,0 12 9,0 25-3,-17 18 2,-8 20 2,5 8-13,9 0-9,11-9 4,0-18-8,27-20-3,13-19 1,6-17-31,1 0-9,3-17-28,-37-3-6,-7 2-85</inkml:trace>
  <inkml:trace contextRef="#ctx0" brushRef="#br0" timeOffset="35928.3918">14690 10118 304,'6'9'14,"-6"-9"-8,-4 0 3,-21 0 5,10 0-5,1 0 1,8-10 3,6-6-10,0-5-1,6 1 3,21-2-4,6 2 5,8 6-6,3 4 8,-4 10 3,-9 0 0,-6 0 7,-11 24-13,-12 15 12,-2 14 12,0 5-2,-25 5-11,3-5-9,-3-4-3,10-6 5,3-12-8,12-8-1,0-7 0,0-9-2,12-5 1,21-5 1,21-2 0,17-2 5,5-24-5,4-4-29,-60 14-77,-2 2-91</inkml:trace>
  <inkml:trace contextRef="#ctx0" brushRef="#br0" timeOffset="36296.8449">15639 10127 355,'14'-3'70,"1"3"-68,10 0 12,10 0 34,8-2-12,10-3-14,-1-6-3,-3 6-17,-5-4 8,-13 3-8,-6 2-1,-12 0-2,-11 0-15,-2-1-36,0-7-22,0 7-64,-15-4-161</inkml:trace>
  <inkml:trace contextRef="#ctx0" brushRef="#br0" timeOffset="36624.6232">15965 9904 306,'-9'0'117,"9"0"-90,0 0 4,0 0-7,9 6-21,16 8 0,6 8 5,0-3-2,0 4 0,-2 0-4,-6-3 13,-4 4 2,-7 1 0,-8 3 0,-4 2-11,0 5 5,-7 2-2,-33 6-6,-18-2-3,-11 2-14,-2-8-36,42-30-46,17-5-59</inkml:trace>
  <inkml:trace contextRef="#ctx0" brushRef="#br0" timeOffset="38424.3206">12111 7002 211,'10'-16'87,"-5"16"-29,-2 0 6,-3 0 3,0 0-24,0 0-29,0 0 5,2 0-12,-2 0-6,2 0-2,-2 28-1,2 17 2,3 11 3,-5 7 0,0 6 6,0-5-2,0-6-5,0-10-4,6-10-6,1-10-4,0-9 4,-5-8-19,0-7 8,3-4-13,-3 0 22,2 0 7,3-24 3,2-14-13,6-8 13,10-2-1,4 3-1,2 4 2,-2 4 0,0 10 1,-2 3-1,-5 10 0,-8 5-3,-6 6 1,-1 3 1,-5 0-5,3 0 6,4 20 3,-5 11 0,3 10 13,-5 8 4,-2 0-17,0-3 4,0-6-7,0-6-1,-9-10 1,-4-6-4,4-7-9,2-7-7,5-4 3,2 0 17,0 0 0,2-25 1,21-17-6,1-10 6,12 0-1,-3 10 8,-8 14-1,-8 8 2,-3 11-4,-12 7 1,0-1 11,-2 3-2,0 0-2,0 0-3,0 0-9,9 0-1,3 8 8,1 12-8,0 7 11,3 5-9,-3 7-1,-4 3 9,0-2-10,-5 1 2,1-4 5,-3-4-7,-2-9 4,0-9-4,2-6 0,0-7-5,-2-2-18,3 0 2,-1 0-9,7-4-25,-7-8-57,-2-2-201</inkml:trace>
  <inkml:trace contextRef="#ctx0" brushRef="#br0" timeOffset="48359.4056">14036 4879 110,'0'-21'42,"0"12"-11,0-2-13,0 6 18,0-2 5,0 5-9,0 1-2,0 1 1,0 0-12,0 0-11,0 0-8,0 0 0,0 0-1,0 0 3,0 0 2,0 0 1,0 0-4,0 0 4,0 0-5,0 0 0,0 3-2,8 13 2,0 2-1,5 6 1,-1 3-1,-8 7-1,5 9 4,-5 6-1,4 11-1,-2 5 4,5 4-3,0 0-1,5-6-5,-3-2 3,1-6-2,-8-9 4,3 3 0,-7 1-11,3 3 4,-3 1 7,7-3 3,0-5-3,0-3-3,4-11-11,8-3 10,-6-10 0,5 0 2,-5-6 2,3 1 0,3-4-3,-4 3 3,-1-4 0,9 1-1,-4-1 1,15-2 0,7 0 2,3-3 0,10-3 0,2-1-2,11 0 0,5 0 3,9 0-1,5 0-1,1 0-1,3 0 0,1 0-2,0 0 3,0 0-1,14 0 0,0 0 1,6 0-1,1 0 1,-2 0 1,-4 0-4,4 0 3,-10 0-1,4 5 0,-4-2 3,3 1-4,4 3 1,7-1 0,0-1 0,0-1 0,0 1 0,-3 0-1,1 2 1,0-1 0,-2 0 0,-6 2-4,6-1 3,-10-2-14,-2 1 4,-1-3 11,-10 2 0,7-3 0,0 3 0,6 0 2,3 1-4,8 3 2,-1-2 0,2 1-1,4 2 2,5 0-1,-3 0 0,-4 0 0,-1-2 1,-1 2-1,2-4 0,0-1 6,5-2-5,-3-1 4,7 2-5,2 0 1,4-1-2,-4 1 1,3-3 0,-3-1 0,-7 0-7,-2 2 6,-9 0 1,-10 2 0,-13 1 2,-12 0-2,-3 0 7,1-2 9,-1-1-5,6 2 3,6-4-6,4 2-7,9 1 1,0-2-2,-5 1 0,0 0 0,-6 1-2,-4-2 1,-8-1 1,-1 0 0,-5 0-1,-7 0 1,-2 0 0,-5 0 0,-2-1 2,5-6 2,-2 1-4,-12 0 2,-9 5 0,-15-1-2,-11 2 0,-5 0 5,-2 0-2,0-3 26,0 3-12,0 0-14,0 0 6,0 0-8,0 0-1,2 0 3,-2 0-1,0 0 1,0 0 7,0-4-2,10-12 12,1-5-10,6-14-10,3-9 0,9-4-3,5-8 2,-1-2-3,0-1 3,-4 0-3,-6 0-4,-7 3-3,-12 5 6,-4 5-7,0 3 10,0 6 0,0 5 4,0 9 0,0 2-2,0 7 0,0 2-2,0 4 3,0 5-1,0 0 0,0 3 0,0 0-3,0 0 3,0 0-5,0 0-13,0 0-13,0 0 11,0 0-14,0 0-16,0 0-2,0 3-1,0 0-26,0-1-42</inkml:trace>
  <inkml:trace contextRef="#ctx0" brushRef="#br0" timeOffset="75986.4614">3011 13772 107,'0'0'11,"0"0"-11,0-2-14,0 2 14,0 0 21,0 0 12,0 0-4,0 0-3,0 0-12,0 0 1,0 0-7,0 0-7,0 0-2,0 0-6,4-3-15,2 2 22,2-1 7,1-4-4,7 2 14,3-3-4,6 4-9,2-1-4,0-1 0,2 3 0,0 2 0,2-1 0,4 1 2,5 0 0,5 0-2,6 0 0,9 0 4,10 0-3,7 0 0,8-2 3,5-4-4,-6 0 0,-2 2-5,-1-1 2,2 0 3,6-1 4,4-1-1,7 0-2,6 0-1,0-2-5,6-1-5,-3 2 1,0-2-15,-7 1 8,-8 5 6,-7 3 10,-4-1 11,4 2-6,6 0 14,10 0-17,8 0 12,5 0-14,11 0-15,7-2-8,4-1-5,-2-1 20,0-2 8,-2-2 16,0 0 5,4 4-11,-4-2-10,-1 3-1,-4-4-9,-1 3-2,-13-1-18,-3 0 3,-14 1 27,-7 0 6,-14 2 9,-17 0 15,-16 2-16,-19 0 10,-7-1-15,-9-2-7,-5 1 2,0 2 13,-2 0-2,-2 0-5,0 0 23,0 0-1,0 0 1,0 0-3,0 0-8,0 0-8,0-2-14,0 2-2,0 0-3,0 0-10,0 0 5,12-2-4,3-1 12,6 0-1,-1 1 3,2 2 0,2-2 1,10 2 1,1 0-2,6-2 0,5 2 0,6-3 0,6-2 0,2-1 2,5 3 6,1 3-4,3-3 7,3 3-11,3 0 0,6 0-3,2 0 2,6 0 0,-1 0 1,-1 0-9,0 0 6,0 0 3,7 0 0,-3 0 0,9 0 1,1 0-2,-3 0-4,4 0-2,-3 0 2,3 0-1,-4 0-3,-2 0 4,-11 0-6,-7 0 9,-9 0-1,-2 0 3,-5 0 0,-2 0-2,3 0 1,-7 0 1,-5 0 2,-2 0-1,-11 0 1,-2 0-2,-9 0 3,-8 0-3,-7-2 0,-6 2 3,-1-2 0,-5 2 1,2 0 7,0-2-11,2 2 4,-1 0-4,2-2 2,-3 2-2,-2 0 0,0 0 0,0 0 1,0 0 3,0 0 0,0 0 4,0 0-2,0 0 9,0 0-15,2 0-7,2-1 2,1 1 4,-1 0 1,-2-3 0,-2 3 0,0 0 6,0 0-5,0 0 9,0 0 2,0 0-8,0 0 7,0 0-7,0 0-1,0 0 0,0 0-3,0 0 0,0 0 0,0 0 2,0 0-4,0 0 2,0 0-15,0 0 12,0 0-1,0 0 4,0 0-3,2 0-4,-2 0 1,12 0 3,-1 0 3,9-2 3,3 0-2,6-2-1,-1 2 0,3-2 2,1 1-2,-1 0 0,3 1 1,-11 2-3,0 0 2,-7 0 0,-5 0 4,-5 0-1,6-2 18,-1 2-11,5 0-7,3-2 5,8 2-8,-2 0 0,0 0-2,-6 0 5,-1 0-5,-5 0 2,-11 0-3,4 0-4,-4 0 5,-2 0-6,0 0 6,0 0-1,0 0 3,0 0 3,0 0-2,0 0-1,0 0-6,0 0-27,0 0-19,0 0-60,0 0-36</inkml:trace>
  <inkml:trace contextRef="#ctx0" brushRef="#br0" timeOffset="147754.0845">18477 12439 326,'58'-18'64,"-36"11"-51,-4 5-9,-3 2 25,-3 0 30,-8 0-16,5 0-5,-9 0-15,2-2 2,0 2 8,-2-1-23,0-2 2,0 1-9,-29 2 2,-31 0-10,-28 17 4,-22 22-10,1 9 7,9-4-17,15-5 8,20-9 3,21-9 6,15-2 0,11 0 4,7-2 0,11 5-4,0 6 4,33 4 0,23 5 1,15-2 1,14 4 4,2-4-3,-3 2-1,-3-3 3,-21-1-3,-13 0-2,-18 3 0,-16 6 3,-13 7 6,0 6-6,-29 8 6,-13-1 5,-5-1-13,-9-10 5,0-5-6,-4-9 4,-9-8-4,-2-3 0,2-9 0,7-10-3,10-7-7,21 0-13,19-12-10,12-7-56,10-8-87</inkml:trace>
  <inkml:trace contextRef="#ctx0" brushRef="#br0" timeOffset="148265.4076">19683 12714 401,'34'-31'42,"-34"28"4,0 0 15,-27 3-4,-31 3-34,-25 38-23,-24 25 8,-18 23-8,-8 23 0,6 16-1,15 7 4,27-7-3,41-24 0,32-28-12,15-21 4,62-28-6,22-17 3,24-10-2,18-10-3,3-27 9,1-13-2,-12-7 5,-23-5 1,-31 4-3,-29 6-5,-32 14 11,-6 12-12,-44 9-20,-18 15 21,-10 2 10,1 0 0,15 0 2,14 0-1,22 0 23,20-3-8,0-15 8,58-9-1,27-3-22,15 2 4,0 8-4,-11 5-51,-60 10-59,-13 1-180</inkml:trace>
  <inkml:trace contextRef="#ctx0" brushRef="#br0" timeOffset="148818.8083">20648 12647 384,'14'0'117,"-14"26"-104,0 22 10,0 18 12,0 16-8,0 13-26,-2 9 4,-21 4-5,3-5 4,-7-13-4,0-20 0,1-20 0,4-14-2,-5-20-8,0-10-6,9-6-8,5-13-13,11-33 29,2-27-11,20-26 19,33-28 9,19-26-6,17-14 2,15 7 1,10 15-1,9 31 2,-7 36-7,-3 32 0,-12 25 0,-14 21 2,-12 0-2,-8 35 0,-13 20 2,-25 17 1,-29 20 0,-13 17 6,-55 14 21,-21 6-12,-18 3 3,-7-8-2,-2-12-16,8-19 5,2-27-8,19-22 0,10-18 0,6-14-15,55-12-59,-7-14-186</inkml:trace>
  <inkml:trace contextRef="#ctx0" brushRef="#br0" timeOffset="153830.8383">5365 12654 56,'0'14'7,"40"-14"-4,33 0-2,-25-13-1,3-5-17</inkml:trace>
  <inkml:trace contextRef="#ctx0" brushRef="#br0" timeOffset="156796.3852">3027 12155 258,'0'5'62,"0"-5"-49,0 0-11,0 0 14,0 2-2,0-2-3,0 0-10,0 0 2,0 0-3,0 0 1,0 0 3,0 0 13,0 0-5,0 0 6,0 0 3,0 0-3,0 0 2,-10 0-10,-3-2-8,3-11 2,-6-1-2,-3-4-1,0-4 1,-8-3-1,0-14 3,-6-2-4,-3-8 1,1-3-1,-2 2 3,2 0 4,-1 2 6,1-1-9,2 3 6,-1-2-2,3-10-2,-2-4 6,-4-9-11,2-2 5,-5 1 5,7-1-8,1 8 2,6 4-4,1 3-1,2 1 10,-4-4-9,4-10 1,-2-3-2,5-2 2,0-5-1,4 1-1,3-2 0,-1 0-1,-1-1 5,1 5-4,-3 1 0,-1 10 2,-1 7-3,2 0 1,1 4 0,1-6-1,-1-1 3,7-2-2,3-4 0,4-3 0,0-11-4,2-5 4,0-4 0,0-4-2,0 1 4,0 5-2,0 2 0,-6 9-2,-2 12 1,-1 4 0,0-1-1,2-6 2,5-12-19,0-2 17,2 1-2,0 6 2,0 0-1,0 6 3,0 6 0,0 2 1,0 8 3,0-1-4,0-2 0,0-5 1,11-10-6,7-12 4,6-8 1,3-3-1,2 2-2,0 9 3,-4 6 0,-4 3 0,0 4-2,-5 5 3,-1 5-1,-4 5 0,3 7-2,-3 0 1,5-2 1,3-6 0,8-8-4,12-5 1,0 2 1,8 1 0,4 2 0,1 8 0,-2-3 2,2-3-3,2-3 1,-3-5 0,6-2-1,4-4 3,-1 0-13,-2 7 1,-7 10 1,-11 8 9,-5 7-2,-10 0 2,-2-3 2,-3 0-1,-2 6 4,-7 12-3,-2 11 0,-3 10 2,1-3-3,3 1 1,-2 1 0,-1 2-3,-5 6 3,0 0 0,-2 3 0,0 0 1,0 0-3,0 0 3,0 0-1,0 0 6,0 0-5,0 0 6,0 0-5,0 0 0,0 0-2,0 0 0,0 0 0,-9 0 0,-1 0-2,-4 0 2,3 3 0,0 0 0,-1 3-2,-3-2 2,-5 4 0,-3 3-3,-8 3-1,-4-1 4,-3 3-5,7-3-2,4-4 4,9-2 3,9-4 0,3-1 0,1 0 1,5 1-1,0-1 0,0-2 1,0 0-3,0 0 2,0 0 0,0 0-2,0 0-3,0 0 5,0 0-2,0 0-4,0 0 2,20 0-7,9 0 11,6 0 3,4-2-3,-2-6 0,1-5 4,5-1-1,1-2 1,1 1-2,-5 2-2,-9 3 0,-14 5 2,-5 2-2,-7 3 0,-5 0 0,0 0-1,0 0 1,0 0-3,0 0 2,0 0-6,0 0 3,4 4-3,2 19 7,6 8 7,-3 10-6,2 5-1,-2 5 1,0-8 2,-3-1-3,1-11 0,-2-4 1,-3-3-2,-2 3-38,0 8-34,-12-21-48</inkml:trace>
  <inkml:trace contextRef="#ctx0" brushRef="#br0" timeOffset="157992.5358">3295 12376 170,'-25'0'0,"11"-10"-63,5-5 63,3 10 32,2-2-13,-2-2-9,0 1-6,2-4 0,-3-5 11,1-4-3,-2-1-1,2-4-11,-1 0-1,3-2-12,-3 1 4,0 1 9,-4 2 2,3 2 3,-4 5 0,5-2 15,3 1 1,2 4-5,2 0 2,-2 6-5,2 3 1,0 0-3,-2 5 3,2 0 6,0 0-7,-3 0-2,3 10-7,0 22 8,0 12-9,0 9 0,5-1-2,1-2 4,1 2-5,-5-4 1,0-6 4,-2-4-5,0-9 3,0-9-3,0-4 1,0-9 1,0-3-1,0-1 3,-2-3 4,-18 0-8,-9 0 4,-4-7-3,-12-11-1,-7 1 2,-7-3 0,-6-1-1,-2 4-1,5-3 1,10 1 2,12 3 18,9 5-11,14 2 6,7 3-8,6 4 1,4 2-8,0 0-1,0 0-3,0 0-5,0 0-19,0 0-8,2 0 1,2 0-29,-4 0-67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3:51:47.525"/>
    </inkml:context>
    <inkml:brush xml:id="br0">
      <inkml:brushProperty name="width" value="0.05292" units="cm"/>
      <inkml:brushProperty name="height" value="0.05292" units="cm"/>
      <inkml:brushProperty name="color" value="#FF0000"/>
    </inkml:brush>
  </inkml:definitions>
  <inkml:trace contextRef="#ctx0" brushRef="#br0">2471 6090 143,'6'-4'34,"-6"2"-13,2 2 10,-2 0 13,0-2-10,0 2-20,2 0 9,-2 0-10,0 0-6,0 0 15,0 0-12,0 0 4,0 0-9,0 0-1,0 0-8,0 0-2,6 12-9,3 16 14,7 12 2,-1 6 2,3 0 4,0 0-5,0-5 3,-2-3-5,-3-1 0,2 4-4,-1 5 3,-3 4 1,0 4 2,-4 1 1,-1 0-2,3 3-1,1 1 0,-2 2-2,7-3 2,6-7 0,3-7-1,12-6-4,11-4 5,20-4 1,18-3 0,21-7 5,19-6-4,14-8-1,12-4-1,7-2-10,12 0-2,9 0 0,10-20-9,7-4 9,7-1-20,0-3 6,-7 5 13,-5-2 7,-3 1 4,-13 2 0,4 2-3,-1-2 2,9 0-9,4-4 5,-4-3 5,-9 10-5,-18 1 3,-17 9-1,-25 9 5,-29 0-3,-19 0 6,-20 2-3,-13 15 13,-9 1-11,-1 2 11,-3 4-6,5-1-3,-4 9 4,-8 7-8,2 15 0,-15 22 1,-4 17 4,0 11 9,0-2-10,0-12 0,0-19-8,4-21 3,25-20-6,16-20 6,26-10 1,37-24 20,32-38-12,32-24-5,31-15 2,19-2-4,8 8-1,4 16 3,-13 26-1,-12 18 2,-10 24 0,-8 11-3,4 3 22,0 28-7,13 2 0,8 4-5,2-6-11,10-4 7,19-11-6,9-7 0,24-8 1,-2-1-1,-6 0-1,-16 0 0,-22 0 5,-2 0-5,-23 0 0,-12 0 0,-23 0-3,-30 0 3,-14 0 0,-23 0 0,-18 0 5,-18 0-5,-17 0 0,-19 0 0,-12 0-4,-17 0-7,-6 0-15,-4 13 1,-23-8-36,-11 1-133</inkml:trace>
  <inkml:trace contextRef="#ctx0" brushRef="#br0" timeOffset="27588.849">22249 5895 208,'-2'-12'6,"2"4"26,0 4-32,0 2 39,0 2-4,0 0-12,0 0-2,0 0-20,0 0-1,0 0 0,0 6-10,0 19 10,0 19 11,-12 19-8,-14 16 3,-3 13-3,-2 10-2,4 10-1,13 4 7,14 3-7,12-3 0,50-15 2,34-13 6,29-12-7,22-12 4,25-5-4,28-5 7,30-4-6,24 2-2,13 1 0,12 6 0,4-1 0,-7-2 0,-4-12 0,-11-9-4,-14-16 0,-8-10-2,-9-9-8,-16 0 0,-4-12-12,-25-10 6,-23 1 18,-6 6-3,-15 3 5,-6 10 0,2 2 2,-8 3-7,0 22 5,-9 1 0,3-5 0,-16-4-2,-9-7 2,-13-8 0,-10-2 2,-8 0 2,-7 0 0,-6-4 1,-11-14-3,-8-4 2,-1-7-6,1-5 2,7-4-27,10-2 21,-3-2-15,2-2 3,-8 3 17,-12 2 2,-14 6 10,-7 1 18,-6 7 9,-4-3-8,0-4-22,0-11 13,0-11-11,-2-14-8,2-11 14,0-16-14,0-2 4,13 7 19,3 14-13,-5 20 6,-7 16-3,-4 13-8,0 16-5,2 7-2,-2 4-60,0 0-62</inkml:trace>
  <inkml:trace contextRef="#ctx0" brushRef="#br0" timeOffset="88817.0198">8705 13551 81,'209'46'24,"-55"-16"-24,-108-19-14,-3 5-58</inkml:trace>
  <inkml:trace contextRef="#ctx0" brushRef="#br0" timeOffset="111113.4687">16883 14404 176,'4'-3'72,"-4"3"-30,0 0 14,0 0 2,0 0-13,0 0-26,0 0-5,0 0-1,0 0-8,0 0 6,0 0-7,0 0-4,0 0 6,0 0-5,0 0 2,0 0-6,-4 0 6,-5 0-2,-7 0-1,-1 7 2,-10 12-2,-4 8 2,-2-1 0,-5 2 1,-5 2-1,1 0 1,-14 3-3,-6 4 2,-17-1-2,-8 1 0,-6-6-1,-3-5 1,9-6-5,5-1 5,10-11 0,12-4 1,6-2 8,8-2-3,1 0 3,-6 0-4,-9 0-2,-2 0-3,-8 0 0,1 0 1,0-2 0,7-6 1,-5-3-2,11-1 3,9 4-1,3-2 9,6-3-2,4-4-9,1-3 8,-3-2-7,3 0 3,-3 2-4,7 0 4,-2-3-5,2 0 1,2-3 0,-4-4-3,2 0 1,-6-3 0,-5-1 0,-3 2-4,-6-4 6,0-1-1,7 2 1,1 1 10,12 0-10,14-2 0,1-3 2,-1-7 1,1-1 3,1-3-4,7-3 4,-1 1-9,4-3 7,-1 0-4,-3-1 0,3-7 5,-5-2-5,4-6 0,1 6 1,4 0-6,0 5 1,0-3 4,0 0 0,7-3 2,19 3-1,3 3-1,10 6 2,3-1-5,7-5 3,9-8 0,5-8 0,1-6 6,7-7-6,3-1 0,8 2 0,-6 4-1,-3 12 1,-6 12 0,-1 12 0,-9 9 4,1 7-7,2 6 3,0 2 0,7 6-6,7 2 7,13 0-1,13 4 0,12 0 4,17 6-5,12 6 1,5 0 0,11 0-3,-8 14 3,-5 10 0,-5 5 0,-14 10 3,-18 3-6,-9 2 3,-16 5-1,-10 5-4,-10 8 4,-6 12 0,-10 12-1,-5 18 0,-12 13 2,-16 15 0,-13 19 0,0 11-3,-13 2 3,-14 3-5,-9-10 3,-6-11-20,-14-4 16,-4-11-10,-7-13 4,7-12 7,-5-15 4,5-17 1,4-14 0,0-13 1,4-8-2,0-7 1,9-2-3,3-6 0,9 1-7,0-4 3,-9 2-4,-7-1 9,-9 4 0,-13 2 3,7-5-1,-5 8 8,9-9-6,9 0 6,2-2-5,14-6-1,8-7-1,11-2-1,10-5 0,4 0-2,0 0-4,0 0-29,0-12-99,4-2-194</inkml:trace>
  <inkml:trace contextRef="#ctx0" brushRef="#br0" timeOffset="332795.0564">14645 8930 378,'0'-33'81,"0"22"-58,0 2-3,0 1 19,0 2 14,0 3-13,0 3-24,0-3-4,0 3 0,0 0-3,3 0-5,-1 10-4,2 26 0,5 20 6,-5 17-6,5 9 0,-6 0-4,-3-6-5,0-8 6,2-9-7,0-14 3,5-13 0,-3-9-9,-2-11-3,0-12-22,3 0-15,-3-18 13,3-27 5,2-15 28,-1-14 10,1-2 0,2 2 6,6 9 1,1 17 6,2 14-7,-2 14-5,-3 13-1,1 7 4,-4 0-2,9 27 24,-9 17 16,11 6-31,-4 1 4,-1-3-14,-1-9 1,1-4-1,-1-7 1,4-10-4,-13-6-8,1-8-27,-5-4 16,2 0 3,8-12-3,7-34 13,16-18 8,2-12 3,5 3 7,-6 20 6,-14 21 6,-6 21-14,-5 11 0,0 0 5,3 32 11,-1 13 25,3 7-33,-1 2-7,1-4 1,-1-4-9,-1-11 2,1-4-3,-1-7-20,3-5-37,-7-19-67,-6 0-88</inkml:trace>
  <inkml:trace contextRef="#ctx0" brushRef="#br0" timeOffset="332952.9785">15898 9307 140,'56'-14'224,"-25"3"-187,7-5-27,-5-1-7,1 3-3,-10 1-28,-17 9-39,-7 0-83</inkml:trace>
  <inkml:trace contextRef="#ctx0" brushRef="#br0" timeOffset="333115.7776">15923 9075 436,'0'-18'24,"31"2"-22,22 0-4,3 2 1,0 0-20,-36 12-54,-5-1-69</inkml:trace>
  <inkml:trace contextRef="#ctx0" brushRef="#br0" timeOffset="333957.4419">16798 8536 347,'2'-10'57,"-2"10"-38,0 0 10,6 19 3,0 20-7,5 17 12,-5 4-25,6-2 6,1 3-7,-3 3 11,0 4-9,1 5-6,3-3-2,-1-7-5,-4-6 0,5-13-29,-14-44-63,4 0-136</inkml:trace>
  <inkml:trace contextRef="#ctx0" brushRef="#br0" timeOffset="334243.1681">17529 9293 467,'8'0'89,"-8"0"-89,-39 0-46,-1-3 46,9-15 0,11-2-4,13-4-19,7-1-21,0-1 39,27 3 3,2 0 2,9 7 0,-5 7-3,0 9 1,-4 0 0,-4 4-2,-7 22-8,-7 6-6,-1 3-30,-10-24-17,0-1-98</inkml:trace>
  <inkml:trace contextRef="#ctx0" brushRef="#br0" timeOffset="334503.3297">18011 9332 384,'7'12'113,"-7"-12"-82,0 0 7,-18 0 5,-7-4-35,6-14-5,1-6-3,7-8-2,8-4 0,3 0-2,0 2 4,0 7 0,9 13 1,9 9-2,2 5-7,3 5-24,-4 32-7,6 10-49,-21-26-60,0-3-97</inkml:trace>
  <inkml:trace contextRef="#ctx0" brushRef="#br0" timeOffset="334825.1071">18403 9305 350,'10'0'112,"-10"14"-93,-25 6 16,-6-5 27,0-4-46,4-6-9,2-5-7,9 0 0,10-5 0,-1-20-22,7-5 10,0-8 12,7-6 1,15 0 3,14 2-4,1 8 1,2 11-4,3 11 1,-11 12 1,-4 0-2,-2 9-5,-6 20 4,-7 5-5,-6 5 9,1-1 26,-7-6-22,0 0 2,0 1-6,-25-6-9,8-19-68,-10-6-260</inkml:trace>
  <inkml:trace contextRef="#ctx0" brushRef="#br0" timeOffset="340494.9729">19001 9339 202,'0'9'65,"0"-6"-43,0-1 10,0-1 37,0 1-15,0-2-15,-14 2-13,-1-2-22,-1 0 5,1 0 4,-6 0-13,6 0 5,-3 0-5,5 0 0,1 0-3,4 0 3,1 0-1,5-4-2,2-2 2,0-3-2,0-11 6,13-1 3,12-7-6,4 2 0,4 2-4,-6 7 1,2 3-8,-2 9 7,-5 3-4,0 2 3,-4 0 2,-3 0-4,-1 4 2,-3 13-1,1 0 3,-4 1 3,1 2 0,-5-2 3,4 2-4,-8-2 2,0 2 0,0 0 3,-3 0 0,-21-2-8,-5-1-1,15-17-93,1 0-154</inkml:trace>
  <inkml:trace contextRef="#ctx0" brushRef="#br0" timeOffset="344207.2439">19957 9486 321,'-11'4'44,"11"-4"-37,0 0 18,0 0 28,0 0-19,0 0-13,16 0-10,10 0-8,5 0 13,14 0-3,18 0-5,15-7 1,20-7-8,2-2 1,-4-2-2,-18 1-10,-18 5-9,-22 5 2,-13 2 1,-21-3-34,-4 7-40,-18-6-164</inkml:trace>
  <inkml:trace contextRef="#ctx0" brushRef="#br0" timeOffset="344410.6607">19834 9264 372,'-42'0'57,"42"0"-57,11 0 0,36 0 2,20-3 19,20-2-10,9-4-10,-3 0-1,3 1-2,-9 4-11,-64 2-56,-5 2-102</inkml:trace>
  <inkml:trace contextRef="#ctx0" brushRef="#br0" timeOffset="344724.6939">20907 9122 484,'22'-7'86,"-8"6"-66,3-2-10,12 3 3,7 0-4,13 0-8,-2 8 3,4 13-8,-4 3 4,-7 1 0,-7 4-4,-6 2 3,-7 2 1,-7 1 6,-3 3-3,-10-2 4,0 5-5,-27 1-1,-35 1 11,-34 2-6,-34 4-6,-6-4-20,16-9-31,87-32-47,26-3-226</inkml:trace>
  <inkml:trace contextRef="#ctx0" brushRef="#br0" timeOffset="345514.7416">23034 8733 375,'22'-22'81,"-20"18"-59,-2 4-17,0 0 61,0 0-12,0 0-21,-11 0-26,-27 8-5,-20 17 4,-15 10-4,-12 4-2,11-4 1,5-1-1,11-6-11,20-7 2,18-6-3,9-7 10,11 2-3,11 3-16,40 2 17,30 3 4,17 3 0,0-3 2,-13 1 0,-23 6-2,-15 0 0,-16 8 0,-13 4 0,-14 6 0,-4 9 6,0 4 13,-29-2-13,-4-4 1,-7-11-3,-10-9-4,2-11 7,-8-12-7,9-7-16,7 0-10,27-22-32,13-1-62,9-4-92</inkml:trace>
  <inkml:trace contextRef="#ctx0" brushRef="#br0" timeOffset="345886.6326">23459 9010 418,'40'-20'116,"-40"18"-89,0 2 11,0 0 11,0 0-19,0 9-27,0 32-1,0 22-1,-13 27 0,-7 9 8,-3-3-7,8-11-2,6-15 6,2-14-6,5-10 0,2-14-1,0-8 1,0-9-8,0-6 0,0-3-5,0-4 4,18-2-3,9 0 7,13 0 0,9-5-3,6-16 8,1 3 0,0-1-2,0-2 2,-7 1-12,-9-2-1,-13 0-16,-12-4-27,-13-2-25,-2 17-10,-2 1-70</inkml:trace>
  <inkml:trace contextRef="#ctx0" brushRef="#br0" timeOffset="346072.6846">23520 9319 283,'-21'-12'56,"21"12"-21,0-5 21,16-1 3,22-2-34,4-4-5,1-3-19,-3 6 1,-11-1-2,-11 0 0,-5-2-8,-13-2-39,0 8-57,0 0-103</inkml:trace>
  <inkml:trace contextRef="#ctx0" brushRef="#br0" timeOffset="346227.4861">23435 9092 316,'0'-21'73,"22"3"-70,34-1 2,11 2 29,4 3-21,5 3-10,6 2-3,-4 9 0,-51 0-33,-4 0-114</inkml:trace>
  <inkml:trace contextRef="#ctx0" brushRef="#br0" timeOffset="346462.4506">24451 9388 391,'16'14'104,"4"-14"-100,7 0-4,13 0 20,6-12-7,10-1-5,2-1-8,-2 2-1,-7 0-1,-9 1-28,-11-1-35,-16-2-32,-13 8-39</inkml:trace>
  <inkml:trace contextRef="#ctx0" brushRef="#br0" timeOffset="346629.1584">24639 9152 318,'-14'-21'109,"14"14"-90,41-6-10,5 3 7,12 3-3,0 3-12,-2 4 2,-12 0-6,-6 0-9,-9 0-47,-29 0-46,0 0-149</inkml:trace>
  <inkml:trace contextRef="#ctx0" brushRef="#br0" timeOffset="353513.259">26849 8416 128,'56'-47'316,"-46"36"-310,-8 4 3,-2 5 64,0 2-4,0 0-21,0 0-20,0 0-17,0 0 2,0 0-10,-23 16-3,-48 45-1,-47 35 1,-47 39 0,-20 23 0,0-4-2,42-24-14,45-33-21,52-35 14,34-24 23,12-12-5,43-12-12,32-14-4,23 0 12,20-34 5,5-10 2,-16-2-2,-15-2 4,-30 8-2,-22-2 2,-24-1 3,-16 1-1,0-2 5,-23 4-4,-14 4 5,-4 10-5,10 8-1,7 10 3,14 6-5,2 2-2,8 0-110,0 14-121</inkml:trace>
  <inkml:trace contextRef="#ctx0" brushRef="#br0" timeOffset="353823.4077">25483 9605 425,'-11'17'7,"11"-17"0,18 0-4,47 0 43,35-5-22,36-17-15,29 0 3,11 1-11,9 4-1,-9 5 3,-18 7-1,-31 5-2,-33 0 0,-30 0-9,-27 0-42,-37 5-60,-25-1-118</inkml:trace>
  <inkml:trace contextRef="#ctx0" brushRef="#br0" timeOffset="354098.8437">25597 9806 13,'-38'27'513,"36"-2"-513,0 10 0,0 16 6,2 7 36,0 9-22,0 8-15,0 0 6,0-9-9,0-6 2,0-14-3,0-10 1,2-10-4,0-26-93,0 0-166</inkml:trace>
  <inkml:trace contextRef="#ctx0" brushRef="#br0" timeOffset="354398.9144">25972 10397 310,'15'-12'163,"-15"-1"-163,-9-2-17,-13-2 17,9 0 4,11-4 5,2-4 13,0-3-16,21 0 1,8 1-5,7 9-1,-7 6-1,0 8 3,-7 4-3,-1 0 0,-10 4-3,-7 18 3,-4 2 0,0 2 15,0-4-3,0 1-11,-9-5-1,-11-6-19,5-9-116</inkml:trace>
  <inkml:trace contextRef="#ctx0" brushRef="#br0" timeOffset="354847.1836">26500 10263 240,'-16'0'38,"3"0"-33,6 0-4,7-2 45,0-10-6,0-4-23,0-7 9,7-5-1,6 5-13,5-4 9,2 5-14,2 6 4,3 4-10,-3 8 1,3 2-3,2 2 1,-8 0-3,4 4 1,-7 17 4,-5 0 5,-9 9 16,-2 3 2,0 1-4,-9 1-10,-18-4-7,-4-2-4,-12-10-4,24-17-50,-6-2-104</inkml:trace>
  <inkml:trace contextRef="#ctx0" brushRef="#br0" timeOffset="361870.2051">14975 10451 77,'7'-28'17,"-7"14"6,0 2 1,-12 0-2,-3 1-3,1 2 2,4 4 3,1-2 0,-3 3-3,10 4-21,-9 0-67</inkml:trace>
  <inkml:trace contextRef="#ctx0" brushRef="#br0" timeOffset="362611.9343">14565 10140 380,'0'-23'96,"0"23"-63,0 0-25,0 0 0,0 21-5,0 30 8,23 16 9,-8 14-5,-7 5-9,2-4-5,-8-5-1,-2-9 0,0-15 2,0-12-5,0-13-25,0-14-14,0-7 1,-4-7 3,4-11 38,0-31-11,0-21 11,0-6 1,19-4 7,10 11 2,2 10 13,7 10-9,-7 10 0,8 8 3,-8 10-6,-2 7 7,-2 7-7,-3 0-7,-2 23 3,1 17-7,-3 10 9,-7 8-4,-2 0-1,-9-2-4,-2-12 4,0-11-4,0-15-19,0-14-13,0-4 15,0 0 16,0-32-36,0-14 20,0-14 17,23-9 2,6 8 15,-7 12-8,-1 20 7,-15 22 2,-6 7-14,2 0-2,7 7 1,2 25-3,5 3 21,2 7-5,-1-1 1,8 6 5,0-1-9,-1-1 1,0-4-14,-1-9 4,-5-7-8,-7-9 0,-5-4-37,-6-12-40,0 0-96</inkml:trace>
  <inkml:trace contextRef="#ctx0" brushRef="#br0" timeOffset="363046.2448">15635 10718 390,'-11'3'66,"11"0"-40,0 8 10,0 10-9,0 13 8,11 12-20,-5 8-15,-1 6 4,-5-2-1,0-7-6,0-9 1,0-12-48,0-30-32,0 0-88</inkml:trace>
  <inkml:trace contextRef="#ctx0" brushRef="#br0" timeOffset="363278.584">16085 10877 307,'15'-3'68,"-7"3"-56,-4 0-6,9 0 70,3 0-41,11 0-27,11 0-2,-5-9-6,-4-5-8,-2-11-50,-27 13-75,0-2-132</inkml:trace>
  <inkml:trace contextRef="#ctx0" brushRef="#br0" timeOffset="363421.8682">16067 10735 326,'-9'-7'125,"9"1"-119,25-6 1,17-4 47,14-2-10,2-3-42,2 2-2,-4 1-25,-45 11-74,-11 6-117</inkml:trace>
  <inkml:trace contextRef="#ctx0" brushRef="#br0" timeOffset="363796.6766">17084 10118 332,'4'-10'117,"-4"10"-84,5 0-2,-3 0 28,2 2-41,8 28-11,-1 20-7,-3 11 0,2 9 9,-8 8-8,-2-1 2,0 4-3,0-7 5,0-5-10,0-11-2,-4-11-39,1-12-24,3-35-54,0 0-96</inkml:trace>
  <inkml:trace contextRef="#ctx0" brushRef="#br0" timeOffset="364088.2841">17645 10692 276,'34'0'78,"-34"0"-42,0 0 6,-9 0 21,-20 6-63,0-1 10,2-5-10,12 0-2,11 0 1,-2-14-22,6-18 23,0-3-1,21-5-7,8 6 6,2 10-2,-2 7 0,-9 12 1,2 5 1,-8 0 0,-3 5-6,-4 23 3,2 5 2,-5 3 3,7-4-61,-11-25-54,2-7-129</inkml:trace>
  <inkml:trace contextRef="#ctx0" brushRef="#br0" timeOffset="364396.2249">18029 10668 206,'25'8'128,"-25"-8"-85,0 1 6,0-1 41,0 0-45,-12 0-43,-7 0 3,-2 0 0,6-1-4,8-15-2,7-11-1,0 0 0,0-4 2,7 4 5,15 4 4,0 9-9,5 5 4,-4 4-2,-4 5-2,4 0 0,-5 2-1,-3 16 5,-1 4-4,-10 3 8,3 1-8,-7 2 5,0-3-5,0 0 0,0-4-3,-9-21-28,-5 0-111</inkml:trace>
  <inkml:trace contextRef="#ctx0" brushRef="#br0" timeOffset="365043.838">20122 10531 373,'-24'4'89,"19"-2"-59,5-2-16,0 0 24,0 5-9,0-1-27,25 3 2,17 1 7,20 0 11,21-6-12,13 0-2,4-2-8,3 0 0,-5-2-20,-9-14-41,-74 7-52,-10-2-81</inkml:trace>
  <inkml:trace contextRef="#ctx0" brushRef="#br0" timeOffset="365247.5829">20203 10351 174,'-60'-11'256,"54"10"-224,6 1-24,0 0 26,21 0-1,21 0-21,23 14-5,17-4 0,1-6-7,4 1 4,-2-5-10,4 0-29,-63 0-55,-6 0-117</inkml:trace>
  <inkml:trace contextRef="#ctx0" brushRef="#br0" timeOffset="365513.9539">21203 10360 520,'12'0'41,"-8"0"-27,-4 0 15,2 0 13,12 5-32,-1 13-10,16 8 0,0 6 0,4 3 4,3 4-4,-7-1 0,-9-1 0,-7-3-3,-3-3 3,-10 3-1,0 7 0,-50 3-3,-16 1 1,-28-4 0,-9-11-25,5-14-17,67-16-69,18 0-191</inkml:trace>
  <inkml:trace contextRef="#ctx0" brushRef="#br0" timeOffset="366491.4499">22993 10046 70,'16'9'304,"-16"-8"-285,2 0-18,-2 2 12,0-1 42,2 0-7,-2-2-22,0 0-1,0 0 2,0 0-6,0 0 0,0 0-14,0 0-4,-17 0 2,-14 0-1,-19 5-4,-1 4 0,0 2-9,0 1 7,1 5-15,8 0 3,9 0 10,15-5-4,7-1 8,9-5 0,2 2-9,0 1 5,21 5-4,22 3 8,9 7 2,5 2-1,3 2 6,-2 4 5,-2 3-12,-2 6 8,-10 9-8,-3 2 0,-10 4 7,-12-3-6,-7-5-1,-10-1 0,-2-10 3,-4-2 2,-29-6-2,-19-5-3,-2-2 5,3-8-5,4-4-4,23-3-17,13-7-17,11 0 1,0 0-83,17-11-159</inkml:trace>
  <inkml:trace contextRef="#ctx0" brushRef="#br0" timeOffset="367018.9412">23800 10511 391,'29'-9'74,"-27"9"-69,-2 0-3,0 5 25,0 30-14,0 20-6,-6 17 9,-19 13 0,3-3-12,-5-6 4,5-9-4,8-14-2,8-9 1,6-13-3,0-9 0,0-8-3,2-4-1,16-4 1,9-4-7,2-2-2,2 0 10,3 0-11,-11 0-12,2-10-20,-2-5-17,-5 1 4,-5-7-17,0 3-2,-8-1 21,-5 2 56,0 0 1,0 2 23,0-1 7,-12 2 22,4 4-10,-1 3 4,9 3 3,0 4-13,0 0-25,0 0-4,27 0 10,6 0 8,9 0 2,10 0-16,-8-2 0,-1-2-12,-12-1 1,-4 2-1,-14-1-13,-13-6-28,0 0-8,0 2-65,-23 0-57</inkml:trace>
  <inkml:trace contextRef="#ctx0" brushRef="#br0" timeOffset="367199.0359">23871 10772 202,'-42'-23'85,"42"18"-36,0 3 1,0-5 3,0 0-22,27 0-15,13-4-7,5 2-1,1 4-8,6 3-1,-10 2-6,-1 0-17,-8 0-14,0 12-2,-26-6-39,-3 0-86</inkml:trace>
  <inkml:trace contextRef="#ctx0" brushRef="#br0" timeOffset="367474.3607">24567 11267 180,'20'5'193,"3"-5"-178,-2 0-15,6 0 10,2 0-5,-2 0-5,-2 0 0,-7 0-24,-5 0 2,0-11-24,-13 5-30,0 0-86</inkml:trace>
  <inkml:trace contextRef="#ctx0" brushRef="#br0" timeOffset="367639.2255">24627 11129 240,'-13'-10'94,"13"6"-67,0 4-25,25-2 39,6 2 10,11 0-28,3 0-21,-5 0-2,0 0 0,-7 0-50,-23 0-59,-8 0-185</inkml:trace>
  <inkml:trace contextRef="#ctx0" brushRef="#br0" timeOffset="368596.8321">25958 10724 198,'18'-2'123,"-18"2"-89,0 0-7,0 0 37,0 0-24,0 0-39,0 2-1,-9 21 0,-29 14 2,-16 18 24,-19 12-5,-14 8-16,0-1-4,14-7 0,21-9-1,23-12-9,25-12 1,4-10-7,6-8 6,37-6 0,20-10 9,10 0 12,1 0-12,-3-21 2,-13 1-1,-18 0 3,-13 0-4,-23-2 0,-4-5 0,-4 0-19,-36-4-10,-5 5 2,1 1 24,3 9 3,15 8 9,12 5-9,14 3-18,0 0-171</inkml:trace>
  <inkml:trace contextRef="#ctx0" brushRef="#br0" timeOffset="368950.6977">25082 11598 142,'-2'10'185,"2"-10"-184,35 0 15,19 0 15,10-4 1,6 1-15,-3 3 4,-5 0-3,-8 0-15,-8 0 17,-4 0-3,-3 0-15,-6 12 3,-2-4-5,5-1 0,-5-2-2,0-3-11,7-2-31,-36 0-39,0 0-160</inkml:trace>
  <inkml:trace contextRef="#ctx0" brushRef="#br0" timeOffset="369698.6659">25318 11889 361,'7'-4'152,"-7"4"-140,0 0-9,0 0 18,0 0 6,0 13-27,0 22-4,0 8 4,-2 12 8,-11 7-2,-1 0 3,1 1-4,-1-9-2,3-6-3,7-10 0,2-8-1,2-8-29,0-11-40,0-11-42,0 0-116</inkml:trace>
  <inkml:trace contextRef="#ctx0" brushRef="#br0" timeOffset="370007.1315">25497 12476 321,'8'0'94,"-8"0"-56,0-12-29,0 1 15,0-1-13,0 5-9,0-1-2,0 3-2,7-4 2,13-1 6,5 5-4,2-2 1,-8 5 1,-3 2 0,-5 0 0,1 0-4,-10 2-6,2 17 5,1-2 1,-5 1 0,0 0 3,0-1-1,0-2-2,-21-1-8,0 0-3,7-14-19,1 0-136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4:05:50.683"/>
    </inkml:context>
    <inkml:brush xml:id="br0">
      <inkml:brushProperty name="width" value="0.05292" units="cm"/>
      <inkml:brushProperty name="height" value="0.05292" units="cm"/>
      <inkml:brushProperty name="color" value="#FF0000"/>
    </inkml:brush>
  </inkml:definitions>
  <inkml:trace contextRef="#ctx0" brushRef="#br0">21790 3527 182,'0'0'13,"0"-2"-8,0-2 0,0 0 31,0 4-18,0-3 8,0 3-2,0 0 5,0 0-4,0 0-2,0 0-2,0 0-2,0 0 13,0 0-12,0 0-16,0 0 5,0 0-5,0 0-4,0 0 31,0 0-13,0 0-10,0 0 1,0 0-9,0 0 5,0 0-5,0 0 1,0 0-4,0 0 2,0 0 1,0 0-1,0 0-3,0 0 4,0 0-7,0 7 6,0 6-2,0 6 3,0 3 0,0 0 0,2 5 4,2 2-4,3 3 0,-3 4 0,6 0 0,-6-1 0,5-3 0,-3 2 0,4 0 4,-2 4-6,5 4 2,-1 6 0,1 0-3,1 2 4,1-1-1,-1-3 0,-1-4 2,3-1-2,-3 0 0,2-1 0,3 0-2,7 2 3,0 1-1,-4 1 0,6 0 4,0 2-4,2 0 0,2-2 0,5 2-3,-3-2 3,6 3 0,-2-1-1,5-2 5,10 2-5,-1-2 1,7 0 0,9 5 0,8 2 1,6 5-1,4 3 0,-10-3 5,4-2-7,-13 1 2,1-8 0,0-2 0,-5-4 0,8 1 0,-1-2 0,4-3 3,-1-3-3,-3-6 0,-5-4 3,1-4-4,-5-3 2,12 0-1,-1-1 1,14-5 2,2 3-5,4-9 3,1-1-1,-5-4 2,-1 0-1,-1 0-1,-3 0 1,-3 0 3,-6-9-4,-4 0 0,-7 1 1,-4-1-1,-2 0 1,-4-2-1,-4-1 5,6-2-5,2-5 6,6-1-5,3-2 3,-5-4-4,0-3 2,-2-1-2,0 2 0,0-2 3,7-2-2,-3-1-1,5-6 1,2-2 1,-2-6-1,2-3-1,2-3 1,-1-1 3,-6-1-4,-3-2 0,-11 1 0,2 0 4,-10 0-4,3-2 7,-3 3 3,-1 1-10,-6 1 15,3-2-6,-1-3-8,6 2 1,6 0-2,-4 2 0,9 4 0,-6 4 1,6 1-1,2 3 0,-8 2 0,4 0-1,-7-1 2,-5 2-1,-7-5 0,0-5 3,1 2-2,-5-4-1,0 1 0,-5 1-2,3 2 2,0 1 0,2 0 0,-5-1 1,3 5-2,-7 2 1,-2 2 0,2 1-3,-2-2 3,-1-1 0,6 2-2,-5 6 5,4-1-4,-4 5 1,2 0 0,-5 2-1,6 0 1,-6 1 0,-1 0 0,1-3 6,-1 3-5,-3 4-1,-5 3 0,-2 6 2,2 3-1,-4 6-1,0-1 0,0 4 0,-2 0-2,0 0 1,0 0-7,0 0 4,0 0-34,0 0-44,0 0-165</inkml:trace>
  <inkml:trace contextRef="#ctx0" brushRef="#br0" timeOffset="838.2654">27499 3667 64,'-11'0'145,"8"0"-131,3 0-8,-5-5 38,5-2 6,0 2-20,0-2-22,0 3 15,0 0 4,0 2-27,0 0 1,0 0-1,8 0 6,9 2-3,8 0-3,2 0 0,-3 0 1,-4 0 3,-4 0-1,-12 6-3,5 2 0,-9 6 0,0-2 0,0-2 0,0 1-3,0-6 2,0 0 0,-11-5-8,-1 0 9,4 0 11,-3-2-3,2-18-3,6-6 3,3-3-8,0 3 1,0 6 0,14 8 1,-1 4-4,1 8-2,1 0-2,1 0 3,-1 2-10,-3 12 12,-6-4 1,1-2-1,-7-5 0,0 0 1,0-3 0,0 0 2,-15 2 2,-6-2 7,1 2-1,3 0-7,7-2 0,10 0 1,0 0-3,0-2-2,0-14 2,5 4-2,2 8-1,-1 3 2,-6 1-3,0 0 3,0 0-20,0 7 4,-4 17-12,-5-9-17,-2-3-66</inkml:trace>
  <inkml:trace contextRef="#ctx0" brushRef="#br0" timeOffset="2601.9285">27499 3681 62,'2'-5'128,"-2"5"-98,0 0-26,0 0 12,0 0 19,0-3-11,0 0-14,-9-1-4,-3-3 0,-1 1-2,-3 1-4,3-2 3,5 1-3,-6 0 0,3 1 0,-3-1 0,3 1 0,-2 5 0,4-1 2,-4 1-2,-3 0 0,-4 0 0,-2 3-2,-3 9 2,-2 4 0,-4 3 0,-2-1 3,-5 1-3,5 2 0,-3-2 0,5-1-1,6-1 1,3-3 0,6 0 1,-6 1 0,2 5 9,-3 6 2,4 0-11,-4 6 4,3 3-4,-2-3 1,2 3 1,2-1-3,0-3 2,2 2 1,1-5-2,1-6 3,1-4-2,5-2-2,-6-4 2,5-3 0,5 0 2,-6-3-4,4 0 1,-1 2 2,1-2-3,-2 3 0,4-4 1,2-1 1,0 1-2,-3-5 0,5 3 0,-2-1-2,2 0 3,-2 0-1,0 1 0,2-3 0,0 0 0,0 0 0,-2 3 1,2-1-3,0 2-3,0-2 5,0-2 2,0 2-2,0-2 0,0 0 1,0 0-1,0 0 5,0 0-1,0 0 13,0 0 1,0 0-5,0 0 6,0 0-6,0 0-7,0-2 0,0-9-6,6-1 0,3-5 1,3 0 1,-4 2-2,5-5 0,-1 0 2,1 0-4,1 4 2,-3 2 0,-5 3 0,3 6 3,-4-2-4,-3 2 1,5 1 0,-5 0 0,-2 1 0,0 3 0,0 0 1,0 0 3,0 0-3,0 0-1,0 0-1,0 0 0,0 0-6,0 0 3,0 0 4,0 0-7,0 3 7,0 15-3,-2 8-1,-12 6 2,-1 4 4,-6 4 0,4-2 0,-1-2 0,3-3 0,3-3-2,3-7 2,5-5-4,4-4-2,0-1 4,0-5 1,0 1 0,0 1 0,0-1 0,0-2 0,0 0 1,0-2-1,2 2-1,0-6 0,0 2 2,3-3-2,-3 0 2,4 0-1,6 0 11,5-16-6,4-4-6,1-6 3,1-1-2,-2 1 0,4 0-1,-2 6 0,-8 4-1,-1 3 1,-8 8 0,3-1 1,-9 5 2,0 1-1,2 0 2,-2-2-2,0 2 6,0-3-8,2-3 3,0-2 0,6 2-1,-8-3 1,2 6-3,0 1 1,-2 2-2,2 0 1,-2 0 0,0 0-1,2 0 2,-2 0-1,0 0 0,0 0 0,0 0 3,0 0-3,0 0 9,0-2 6,0 2-10,0 0 2,0 0-3,0 0-3,0 0 5,0 0-6,0 0 0,0 0 0,0 0 0,5 0 0,-5 0 0,0 0-2,0 0-2,0 0-2,0 0-25,0 0 1,0 0-10,0 0-45,0 0-75</inkml:trace>
  <inkml:trace contextRef="#ctx0" brushRef="#br0" timeOffset="4477.8642">26600 4836 97,'-27'-3'35,"25"-6"-21,2 4 23,0 2 15,0-3-50,0 1 5,0 0-6,2 0 9,3 2-1,2 2 0,-3-2-7,5 2 0,-5 1 0,0 0 5,4 0-7,-6 0-7,2 0 7,3 8 5,-5-1 1,-2 0-4,0-4-2,0-1 6,0 0-6,0 1 0,0-3 9,0 0 0,0 0 1,0 0 11,0 0-3,0 0-2,0 0-13,0-10-3,14-4-4,1 3-1,5 2 4,3 6 1,-4 1-2,4 2 2,-5 0 0,-3 0-6,-4 8 4,-4 5 2,-2 1 0,-5-5 0,0 1 1,0 2-1,-16-2 0,-18 0 15,-3-6-9,-3-4-6,3 0-13,14 0 13,2-7 0,15-10 0,6 0-9,0-4 2,0 1 7,15 3 2,7-2 3,12 9-5,-5 4 0,-7 6 2,1 0 2,-10 0-2,-9 6-2,0 4-1,-4-2 1,0 0 4,0-2-3,0 2-1,-4 2-2,-7-10-66,-3 0-159</inkml:trace>
  <inkml:trace contextRef="#ctx0" brushRef="#br0" timeOffset="11264.7148">27420 3712 11,'0'-13'74,"2"10"-48,-2-4-15,0 2 29,6-2-8,-6 3-3,0-3-5,0 3-17,0-1-6,0 1 6,0 1-7,0 3 0,0-2 0,0 2 0,0 0-7,0 0-29,0 0-15,0 0 10,0 0-13</inkml:trace>
  <inkml:trace contextRef="#ctx0" brushRef="#br0" timeOffset="11770.7832">27420 3712 61,'58'-69'23,"-58"69"-18,2 0 5,-2 0 26,0 0-9,0 0-8,0 0-10,0 0-8,0 0 2,0 0 11,0 0-12,0-4-2,14-6 0,1-1 0,6 5 3,-4-2-1,1 3-2,-2 3 0,-5 2 2,0 0-1,-4 0-1,0 0 0,-1 12-1,1 0 3,-1 0-2,2-2 2,-8-3-2,0-7 0,0 3 8,0-3-6,-25 0 2,-6 0-4,2 0-15,6-12 15,15-5 0,8-3 4,0 1 0,0 3 33,2 4-21,11 1-14,-6 8 2,4 3-4,0 0-1,3 0-1,-6 10-5,-1 10 0,-1-1 5,-3-2 1,-3-1-5,0-14-57,0-2-98</inkml:trace>
  <inkml:trace contextRef="#ctx0" brushRef="#br0" timeOffset="14594.1225">27630 3571 124,'-7'0'57,"7"2"-24,0 0 7,0-2 7,0 2-7,0 1-20,0-2 0,0-1 9,-2 2-13,0-2 3,0 0-15,2 2-3,0-2 6,-7 0-7,4 0 21,-3 0-2,-3 0-17,-4 0 2,-3-2-4,-2-6 2,1-7-3,-8 4 1,7-1 0,-6 2 0,-1 0 2,-2 0-4,-2 0 2,-2 1 0,-2-3-2,-3 1 3,1 1-1,-10-3 0,3 3 2,-8 1-2,1 0 0,3 0 0,-6 2-4,4 1 3,-8 1 1,2 2 0,0 1-1,4 1 1,-6 1 0,6 0 0,1 0-3,5 0 3,-6 0 0,2 0 0,-4 0 1,1 0-1,-2 0 0,-1 6 0,3 3-2,-1 0 2,4 0 0,-2 2 0,6 3 2,1-4-2,6 3 0,-10-2 0,-4 4-1,-5-1 1,0 7 0,2-3-1,6-4 2,5 2-1,-1-2 0,0 0 0,-6 2 0,1-4 3,-2 2-2,-5 2 0,5-2 2,-7 0-2,2 0-1,0 0 0,-1 0-1,3 1 1,7-3 0,5 0-1,-1 0 4,1-2-4,4 0 1,1-3 0,-4 2 1,-3-3 0,-1 2-1,-2 2 0,0 2 1,3 1-1,-1 4 0,3-1 0,2 2-3,4-2 3,-4 2 0,-4 1 0,-4-4 3,4 5-4,6 1 1,-4 2 0,0 4-4,-1 0 3,-6 5 1,0 4-1,2 3 4,-4 1-4,4-3 1,-2-2 0,4-5-3,10-2 4,-1-5-1,7-3 0,2-3 2,5 2-2,-5-1 0,-2 0 0,0-1-1,0 2 1,0-4 0,7-1 0,2 1 1,2-1-2,-4 0 1,2-1 0,-1 2-3,4-3 3,1-2 0,7-4-2,1 0 5,-4 3-3,-3 0 0,1 2 1,1 1-3,-5-1 2,-2-1 0,4 0 0,3-2 3,-1-1-3,8-2 0,-5 2 0,5-4-2,-6 3 2,5-1 0,-1 4 0,-6-1-1,3 0 1,-3 2 0,1 3-2,2-2 0,0 0 0,0-1 2,-3-2 2,10-3 0,-5 1-2,-2 1 0,6-2 0,-8 1-2,9 2 2,-7 3-2,1-1 1,2 1 2,-3 4-1,-3-3 0,5 0 2,3-2-5,-6-3 4,10-2-1,-5 1 0,3 0 2,0 2-2,-10 2 0,1 1 0,-3 6 0,1-5 0,3 0 0,1-4 0,7-4 4,4-2-4,0-2 0,0 0 1,0 0 5,0 0-5,0 0-1,0 0 2,0 0 0,0 0-2,0-2-3,6-12 3,5-6-2,5-8 2,9-6-6,0-3 5,6 4-16,-2-2 12,0 5-6,-1 5 11,-3 1-3,-5 1 4,-2 3-1,-5 2 0,-2 6 3,3-2-3,-8 4 0,3 0 1,1 2-3,-6 2 3,0 2-1,-4 4 1,0 0 2,0 0-3,0 0 0,0 0 0,0 0-4,0 0 2,0 0 2,0 0-2,0 0 5,0 0-4,0 0 1,0 0-6,0 6 6,-6 16-4,-15 8 4,-1 0 4,-3 0-1,1-2-1,4-3-2,-5-4 0,6 0 2,3-3-2,-5-4 0,11 0 1,-3-5 2,1 2-1,1-1-2,5 0 0,-6 2-3,5-2 3,5 0 0,0-3 0,2-4-6,0 3 5,0-1-5,0 2 3,0-2 2,9 4 2,9 2 2,1-2 3,10 3-6,8-2 8,-4-3-7,3 0 1,-7-1-4,-8-4-1,4 0-31,0 1 7,-23-3-34,0 0-70</inkml:trace>
  <inkml:trace contextRef="#ctx0" brushRef="#br0" timeOffset="15442.3804">22550 5143 354,'-2'-5'24,"2"3"-24,0 2 0,0 0 0,-5-7 4,3-1-4,-3-4-9,1 0 9,-1-4 0,5 1 0,0-5 0,0 5-5,0-1 5,0 6-5,16 0 5,6 3-3,5 4 2,2-1-1,-9 4 2,3 0-6,-10 0 4,-7 0-3,4 7-6,-6 4 9,-2 5 4,-2-2 7,0 3 5,0-6-10,0 3 9,-6-2 0,-19-6-8,-2-3-5,0-3-11,-2 0-1,7-7 3,7-17 4,3-3 4,12 0-7,0 5 8,0 2 5,14 4-5,11 4 0,-2 5 0,14-2 4,-6 9-4,0 0 2,0 0 0,-4 9 4,-7 8-5,-11 3 7,-7 1-2,-2-2-6,0 5 13,-24-2 5,-12-4-14,0-4-4,0-7 0,7-7-9,12 0 8,3 0 1,10 0 0,-1-11 2,5-3-1,0 2 5,0-2-6,19 2 0,-2 6-4,5 3 6,-1 3-2,-6 0 0,-1 0-1,-1 0 0,-7 3-5,1 11 6,-7 6 0,0 10 0,0-20-32,-20 2-99</inkml:trace>
  <inkml:trace contextRef="#ctx0" brushRef="#br0" timeOffset="17593.9951">22625 5061 90,'0'0'16,"0"0"-15,0 0 11,0 0 5,0 0-5,0 0 1,0 0-4,0 0 11,0 0-3,0 0-8,0 0 4,0 0-5,0 0-3,0 0 3,0 0-5,0 0 2,0 0 2,0 0-1,0 0 8,0 0 3,0 0 1,0 0 3,0 0-13,0 0-1,0 0 0,0 0-7,0 0 2,0 0-2,0 0 1,0 0 5,8 0-5,-4-4 5,2-7 2,5-1-7,1-7 10,1-5-7,1-5-3,3-1 2,8-2-2,2-1-1,2-3 0,4-4 3,7-2-3,-5-1 0,4-4 1,-6 4 1,5-6-2,-5 2 0,5 1 9,3-3-8,3 1 5,5 1-3,2 1-2,5 0 5,0 5-5,4 3-1,-2 0 0,0 5 0,-2 5 0,-2 2 0,-4 0 0,8 2-2,9-2 2,3 2 0,3-1 0,10-2 2,-4-1-2,6 2 0,-2 0 0,-8 4-2,-1-1 2,-7 1 0,2 3 0,-5-4 2,2 1 2,5 1 1,2 0-4,8 1 3,-3-2-4,6 1 1,1-4-1,-2 4 2,-10 1-2,-9 3 0,1 2 2,-7 2-4,0 0 3,2 1-1,0-1 0,-2 3 3,5-2-3,-5 1 0,-2 4 1,2-3-2,0 2 1,0-1 0,-2 1-3,-1 3 6,-2-4-3,5 4 0,5 1 0,-12-2-2,0 2 2,3-3 0,-5 1 0,5 2 2,1-1-2,-4-2 0,5-3 0,2 3 0,0-2 0,0 1 0,-2-1-2,1-2 4,-3 2-2,-2-3 0,-8 1 1,-11-1-2,-6 4 2,-7 0-1,1 1 1,-6 0 2,3 1-3,7-2 0,-8 4 0,8-3-3,2 4 2,2 1 1,2-2 0,4 2 1,3-1-2,3 3 1,-12 0 0,-3-3-3,-8 3 3,-7 0 0,-6 0-2,-1 0 2,3 0 0,-3 0 0,5 0 0,-5 0-2,6 0 2,-8 0 0,-2 0 0,0 0 3,0 0-2,0 0 1,0 0-2,0 0 8,0 0-8,0 0 8,0 0 5,0 0-13,0 0 5,0 0-5,0 0 1,0 0 3,0 0-3,0 0-2,0 0-38,-2 0-62,-12 0-34</inkml:trace>
  <inkml:trace contextRef="#ctx0" brushRef="#br0" timeOffset="18001.3673">27706 3122 314,'0'2'85,"0"-2"-79,-2 0-6,-14-4 0,1-6 0,3 0 0,8 4 0,4 0 1,0-1 3,0 4 5,0 1 3,0 0-4,0 2-5,10 0-3,17 0-5,10 0 1,-2 10 2,-6 7-4,-9 2 1,-11-1-8,-2-4 11,-7-2-2,0-2 4,0-2 6,-29 1 6,-14-6-1,-1-3-11,2 0-17,5 0 0,20-6 5,8-11-12,9 2-25,0-2-6,0 10 2,7 2-123</inkml:trace>
  <inkml:trace contextRef="#ctx0" brushRef="#br0" timeOffset="18124.3851">27706 3122 255</inkml:trace>
  <inkml:trace contextRef="#ctx0" brushRef="#br0" timeOffset="19341.7046">27706 3122 255,'118'-6'80,"-111"6"-66,-1-8-12,3 0 8,-2 2-6,0 2 6,-7 2 16,0 1-11,0 1 2,0 0 10,0-6-3,0 5-8,-10-5-3,-3-2-12,-7-1-2,-9 2 0,-9-4 1,-10 2 0,-16-3 2,-9-2-4,-12-1 2,-8 1 0,-7 1 0,0 0-1,1 3 1,10 5 0,5 1 1,-1 1-5,6 3 3,0 0 1,-6 0-1,-11 0-15,-9 3 8,-6 8 4,-1-1-1,3 2 2,-2-3-2,-5-4 3,8-1 1,2 0-3,5 3 4,1 0-1,4 6 2,5 3-7,-1 2 6,5 0 0,2 5 0,6-2 1,0 1-4,13 0-16,-3 0 4,9-2 11,-3 0-2,1 0 6,4 0 0,-10 1 4,4-2-3,-5 3-1,0 0 0,-3 3-2,1 3 2,2-1-5,-1 2-6,10-3-5,10-4 15,-2 0 0,8-2 1,1 2-2,-1 2 2,-6 6 0,4 5-1,-1 2 0,-7 2 1,1 1 0,2-8 1,-5-4-3,2-2-4,-4-6 5,3-1-2,-3 1 2,0-5 1,2-1-1,-2 1 6,7-1-11,-2-1 5,1-1-20,3 2-3,-3 0 14,4 0 4,1 0 6,7-2 2,2-4 4,9 0-6,-2 0 6,2-1-6,-9 1 1,4-1-4,-4 1 2,3 2-8,-5 0-7,-5 1-1,7-2 17,5 0-2,4 1 4,4-3 4,8 2-6,3-3 1,5-1-1,7-2 0,2-1 0,0-2 2,0 0 2,0 0 14,0 0-4,0 0-12,0-5 3,0-4-1,0-2-4,0-2-1,0-4 1,13 4-2,10-3 2,1-2-4,10 2 4,-3 0-10,-2 4 10,-14 3-1,-5 7 3,-10 2-4,0 0-13,0 0-12,-6 20 27,-9 7 1,-3-1 0,5-10 5,2-7 2,4-2 22,-4-3-11,0-4 1,2 0 7,-9 0-27,7 0 2,2-20-2,5-4-25,4-2 22,0 1 2,0 8-3,0 4-1,15 6 5,1 2 0,4 5-1,4 0-2,-8 0-2,-3 18-10,-3 3 5,-10 3 10,0-2 3,0-3 11,-21-1-14,-6-3-12,12-15-31,-1 0-69</inkml:trace>
  <inkml:trace contextRef="#ctx0" brushRef="#br0" timeOffset="20616.1429">21836 4083 340,'14'0'74,"-5"0"-74,-1-5 4,8-5 0,5 1-3,-2-2-2,10 4 1,7-2-1,0 2-1,8-4 2,12 1 0,13-1 0,9 5 3,16-1-4,4 3 1,4 2-1,3 2-1,2 0 0,-4 0 1,-3 6 1,4 10 0,6 2 3,4 2-3,2 1 0,-3-2 0,1 2 1,2 1-1,9 2 0,6 2 2,5-1-1,7 4-1,-5-3 0,-13 2-1,-11-4 1,-21 2-1,-10 0 0,-19 0 2,-3 2 0,-10 1 10,2 3-10,3 1 9,0 4-8,0-1 3,-10-2 5,-1 0-8,-5 2-1,-5 2-1,2 2 1,-6-3 2,0-5-2,-5-9-1,-1-2 0,-3-6 3,1 2-2,-6-5-1,8 0 2,-7 2 2,4-2-4,0 1 0,3 1 0,2 5 2,2-1-2,-2 3 0,-3 4 0,4-1-2,-1 2 2,-4-6 0,-5-2-1,-5-2 3,-1-2-2,-8-2 0,7 2 0,-5 0-2,4 2 2,1 0-3,-5 1 2,3-4-2,-2 1 3,0-5 0,-3 1 2,0-5-3,1 2 1,-3-3 0,0 0 0,3 1 0,0 2 0,-3-3 0,2 2 1,-2-2-3,0 1 3,-2-5-1,0 0 2,0 0-2,0 0 8,0 0 1,0 0-2,0-9 2,0-9-9,0-4 0,0-3-3,0 0-5,0-8 8,7-4-2,5-4 2,-4 1-1,1 5 1,-5 6 0,-2 9-1,-2 11 5,0 4 0,0 3-4,0 2-6,0 0-1,0 0-6,0 7-2,0 26 14,0 6 2,-2 5-1,-2-5 0,4-1 0,0-4 0,0-3 0,0-5 0,0-6 0,0-2 4,0-9-4,0 3 0,0-12 0,-2 0 6,-9 0 0,-5 0 3,-1 0-5,-10 0-1,0 0-3,9 0 0,0 0 1,10 0 1,-2-5 0,4-4-2,1 2 1,3 2 6,2 2-7,0 1 0,0 2-8,0 0 4,0 0 0,0 0-11,-2 4-33,-2 23 18,-8 5 25,1 1-16,7-20-91,4-10-52</inkml:trace>
  <inkml:trace contextRef="#ctx0" brushRef="#br0" timeOffset="20783.2792">26085 5416 111,'0'2'24,"0"-2"-24</inkml:trace>
  <inkml:trace contextRef="#ctx0" brushRef="#br0" timeOffset="20961.7968">26085 5416 84,'27'-142'5,"-19"139"-4,2 3 35,-1 0-16,-7 0-5,-2 0-2,0 3-2,0 11 10,0 2 0,0 2-2,0 0-11,-11-4-8,-3-2-9,10-12-21,-5 0-49</inkml:trace>
  <inkml:trace contextRef="#ctx0" brushRef="#br0" timeOffset="21831.8145">26159 5320 129,'0'9'37,"0"-4"-26,0-2-5,0 0 19,0 1-12,0-4 8,0 0-6,0 0 7,0 0 17,0 0-14,-10 0-3,0-16-16,-11-8-4,2-6-1,-6-2-1,5-2-5,-7 1 5,-2-1-4,-9 6 4,-2 4 0,-3 2-2,-5 1 2,-8 4 0,-4 1 0,2-2-3,-9 2 4,7 4-2,2 2 1,0 2-3,2 1 3,5 4 0,0-1 0,-5-1-1,-11 2 1,-9-1 0,-6-1 0,-7 1-1,-12 1 1,1 1-1,6 0 5,7-1 3,12 3-6,13 0 1,4 0 0,4 10-2,9 6 2,-4-1-2,2 1 0,1 2 0,-12 3 0,-7 6 0,-7 1-1,-3 0 0,1 2-4,3 2 3,0 5 2,6-2-2,5 0 1,6-5 1,11-5 0,8-3 1,6-5-1,7-3 0,4 0 0,7-5-2,4 3-3,0-3 1,5-4-4,2 2-20,0-5 6,0 1 15,0-3 5,0 0 2,0 0 0,0 0 4,0 0 0,0 0-4,-2 0-13,2 0 10,0 0 1,-2 0 2,2 0-13,0-5 11,0-5-2,0-1 3,4-10 1,23-9 0,15-9-8,10-12-26,-34 28-32,1 0-17</inkml:trace>
  <inkml:trace contextRef="#ctx0" brushRef="#br0" timeOffset="22153.7162">23537 5023 43,'18'-24'107,"-18"22"-59,0 2-23,0 0-19,0 0 22,0 0-25,-16 0-2,-10 20 0,-8 4 1,-2 2-1,-1 2 17,-3 2-6,-3 2 11,5 2-6,5 4-3,2-6 0,4-2-14,2-7 0,10-5 0,3-6 3,4-2-3,-3-1 0,1 0 3,6 1-6,0 3 1,4 1-7,0 5 1,0 1 8,0 2 0,16-2 2,11-4 2,4-2 3,2-2-6,3-3-1,-7-4-4,-25-5-48,-4 0-48</inkml:trace>
  <inkml:trace contextRef="#ctx0" brushRef="#br0" timeOffset="22597.953">22891 5545 247,'-27'-11'0,"12"2"-41,5 0 41,8-3 14,2-2 10,0 0-24,0-2-13,10 2 11,7 0 2,3 6 0,5 0 2,4 4-1,-2 4 17,1 0 2,3 0 5,-4 4 4,-2 10-23,-7 4-6,-7 1 0,-7 0 6,-4-1-2,0-4 7,0-2-11,-17-1-6,-10-7-1,0-4-34,7 0 3,7 0 3,4 0 34,9-15 1,0-1 4,0 2 16,4 2-8,25 3-12,11 2-1,16 5 0,-29 2-2,2 0-38</inkml:trace>
  <inkml:trace contextRef="#ctx0" brushRef="#br0" timeOffset="23542.4832">24431 6043 81,'-14'-14'70,"4"9"-16,-3 1-22,-6-2-13,11 6 25,0 0 4,6 0-23,2 0-4,0 0-6,0 0 24,0 0-16,0 0-18,0 0-5,2 0-12,23 0 12,16-3 2,12 1-1,11-1 1,8-1-2,1 1 1,-3 1 1,-13 2-2,-10 0 0,-9 0 0,-11 0 2,-9 0-4,-7 0 2,-11 0 0,0 0 2,0 0-2,0 0 0,-25-2-2,-19-8-20,-14 3 4,-4-1 12,-7 1 6,-10 3 0,6 0 0,8 2-3,8 0 0,16 2 4,16 0-2,12-2 1,11 2-8,2 0-26,0 0-21,13 0-41,28 0 82,9 0 8,11 0-3,-1 0-19,-2 0 28,-9 0 1,-7 0 0,-6 0 1,-16 0 1,-9 2 1,-9 0-4,-2 3 1,0 0 25,-40 3 7,-18 2-23,-17-3-7,-8-2-3,5-1-20,50-4-43,7 0-79</inkml:trace>
  <inkml:trace contextRef="#ctx0" brushRef="#br0" timeOffset="28167.4101">27788 4449 262,'-15'-28'27,"8"20"12,0 4 2,7 4-12,-2 0 14,2 0-11,0 0-22,0 0 2,0 0-7,0 0-2,0 0-6,0 30-5,0 24 8,0 28-1,0 25 5,0 20-4,2 18 0,18 10 2,11 7 4,9 3-5,3-6-1,-1-5 5,3-6-3,-5-7-1,0-3-1,3-7 4,3-8-4,8-10 0,4-15 0,11-18-1,5-17 5,-1-18-4,10-16 0,10-15 1,17-14 8,9-2-8,16-32 1,0-13 2,10-2-1,5-7-3,-3-3 0,0 0-4,-11-4 3,-2-5 1,-7-11 0,-7-2-2,-6-6 8,-7-5-2,-5 0 2,-5-9 3,-11-3 3,-1 4-3,-9 4 3,-3 4-10,8 2 0,-6 5-2,8-2 0,2 8-2,-3 1-2,2 11 1,-1 4 2,-14 12-1,-13 7 1,-21 10 1,-12 6 0,-9 5 1,-8 5-2,-2 0 3,1 4-1,-3 6 9,2-2-8,1 4 1,-5-4 1,5-2-4,4-3 7,-3 0-7,3-1 0,-5 6-1,-1 4 3,-3 2-3,0 4 1,0 0-36,0 0-100,0 8-100</inkml:trace>
  <inkml:trace contextRef="#ctx0" brushRef="#br0" timeOffset="33289.9823">31511 4950 66,'0'7'49,"0"-7"-13,0 0 6,0 0 3,0 0-2,-2 0-3,2 0-11,0 0-15,0 0 0,0 0 0,0 0-5,0 0 5,0 0 0,0 0-3,0 0 4,0 0 0,-5 0-5,-1-8-9,-4 1-1,4 4-1,4 1 1,2 2 0,0 0 10,0 0-10,0 0 0,0 0 0,-5 0 2,5 0-4,-2-2 1,-2-1 1,-6 1 0,-3-1 0,-5 1 0,1 2-3,-1 0 3,0 0 0,2 0 0,3 0 1,-3 0-2,8 0 1,1 0 0,2 0-1,3 0 3,-3 0-2,1 0 0,-2 0-5,-6 0 4,-3 7-6,-1 8 6,3-3 0,4-2-2,3-3 3,0 2 0,2-3 2,0 0-5,-1 0 3,-1-1 0,2 2-2,-4-2 0,2 4 1,-1 5 1,-1 4 0,-6 2-1,3 3 1,4-3 0,2-1 0,5 0-6,0-4 2,0 2 1,0-8-4,0-1 7,0-3 3,0-5-3,0 0 2,0 1 0,0-1-1,0 3 0,0-3 1,0 0-3,0 0 1,0 0 0,0 1 0,0-1 3,0 0-2,0 0-1,0 3-1,0-2-1,0 5-3,0 3 4,0-2-5,0 3-28,0-3 15,0 0 16,2 0 3,10-6 1,1 4 0,7-5 0,1 0 5,-8 0-6,-5 0 3,-2-9-2,-6 1 2,0 2-3,0 1-2,0-2 2,0 5 5,0-2-5,0 3 4,0 1 4,0 0-3,0 0 6,0 0-5,0 0-2,0 0-4,0 0-2,0 0-6,0 0-2,0 0 1,0 0 6,0 3-2,0 11 5,0 5 3,-12-1-2,3 0 1,-5 4-2,-3-4 1,1 0 9,1-2-10,3-9 1,6 0 2,-1-3-2,3-1 2,2-3 4,-3 0-3,-2 0 8,-2-5-8,1-13-4,-4-2 3,8 0 0,-1 3-3,3 4 0,2 2 4,0 6 0,0-4-3,0 4-1,0-3 0,0 0 1,0 4 3,-2 2-4,0 2-6,0 0-21,2 0-46,0 0-133</inkml:trace>
  <inkml:trace contextRef="#ctx0" brushRef="#br0" timeOffset="33713.5313">31081 5499 43,'-18'12'16,"0"-10"-14,9-2 1,0 0 12,7 0-3,0-14 24,2-3-8,0-3-1,0 0-25,13-1 7,7 6-1,3 4-5,-4 6-1,-1 3-2,-2 2 0,-3 0 2,-6 0 3,-5 2 17,-2 10-22,0 0 0,0-5 22,0 2-5,0-5 1,0 0-11,-2-4-2,0 0 3,2 0-8,-7 0-5,3 0-3,2 0-13,2 0-59</inkml:trace>
  <inkml:trace contextRef="#ctx0" brushRef="#br0" timeOffset="35073.602">31092 5525 97,'2'0'78,"-2"0"-43,0 0-3,0-9-9,0-1 10,0 0-5,0 2 2,0-1-1,0 2-16,-2 2 12,-7-4-5,0-1-5,-2-2-10,-2-3-5,-12-2-3,0-4 3,-2 1-13,-2 3 7,6 0 6,-4 5-2,4 5 1,3-1 0,-2-1-2,6 2 0,1-1 2,-1 1 0,3 3-1,-5 1-13,3-2 2,-1 2 12,-3 1 1,2 0 3,-1 2-3,1 0-2,-6 0 1,7 0-3,1 5 3,4 12-1,4 0 0,-2 4 0,5 1 1,-1 0-3,5 2 4,0 2-6,0 4 6,0 1 0,0 1 2,11-3-5,0 2 1,3-2 2,-3 0 3,3-1-2,-8 0 0,5-1-1,1 2 2,3-3-5,-1-6 2,-1-4 1,-5-4 0,4-2 1,-3 0 0,1-2-1,2 0 0,-3-2-2,-3-2 2,1-2-2,-2 1 0,-3-3 2,0 0 2,-2 0 2,0 0-2,5 0 6,-5-12-8,2-5 1,2-1-1,3-2-8,-5 3 6,0 4 2,-2 3 0,0 4 5,0 3-5,0 0 3,0 3 9,0 0-7,0 0-3,0 0-2,0 0-5,0 0 0,0 0-11,0 10 7,-2 10 9,-7 6 5,3 2-2,-8 0-2,3-1-1,2-4 1,1 0 0,0-8-1,4-3 0,0-4-3,4-4 3,0-2-2,0 0 2,0-2 1,0 0-1,0 0 2,-5 0 5,-3 0 7,-4 0-3,-3-12-11,-6-2 1,5 0 1,1 4-1,7-3-1,-4 4 6,5-3 1,3-2 11,2 3-3,2-1-9,0 7-3,0 1-2,0 2-2,0 2-5,0 0-26,0 0-23,0 0-47,0 0 7,0 0 2</inkml:trace>
  <inkml:trace contextRef="#ctx0" brushRef="#br0" timeOffset="36221.9506">30630 5939 149,'5'0'53,"-5"0"-37,0 0-5,0-2-3,0-8 1,-15-1 0,1-5 0,1-1-4,-1 1-4,5-2 20,3 4 18,-6 2-20,8-2-5,-7 4-14,-2 0 0,-1 2 0,-3 2-8,1 1 2,-7-2-4,4 2 1,3 2 5,-7-2 4,4 2-6,-4-1-11,3-1 0,-5 2 2,8-1 9,1 4 5,3 0-1,-1 0 2,1 0-1,-2 0 0,-1 12-2,-3 6 2,9 2 0,1 0-3,5 2 4,-2 2-4,4 0 4,2 5 2,-2-2 0,2 4 2,0-1-3,0 2-1,-2-2 2,2-1-2,0 2 0,0-1 0,0-2-4,6 2 4,6-6 0,3-4-5,-1-1 4,-3-8 1,1 1 7,-8-4-3,5 0-3,-7-1 0,2-4-1,3-1-7,-5 0-6,-2 0 9,0-2 4,5 0 0,-1 0 8,1-9 8,1-14-15,3 0 1,0-2-1,0 1-1,0 6-1,-2 2-1,2 4 4,-7 3-2,0 4 0,0 3 5,-2 0 19,0 2-1,0 0-9,0 0-9,0 0-5,0 0-3,0 0-15,-4 11 10,-7 10 8,-5 2 4,1 0-3,1-3-1,3-2 1,4-4-1,-2 0 0,5-2 0,2 0-2,2-2 2,-5-2 0,3-4 0,0-1 1,0-3 0,0 0 1,-8 0 9,-7 0 21,-8 0-17,-6 0-15,0-7 4,4-1-3,9 1-1,5 0 1,4-1 0,2-1 0,7-4-1,0-1-7,0-4 7,0 0-15,0-2-16,5 2-8,14 6-2,-12 8-10,0 4-87</inkml:trace>
  <inkml:trace contextRef="#ctx0" brushRef="#br0" timeOffset="36614.8975">30263 6370 2,'-5'0'56,"5"0"-40,0 0 1,0-5-12,7-4-2,11 2 4,4-1-1,-4 0 15,-1 3-11,-3 5 4,-3 0 11,-4 0-6,-2 0-4,-1 0-2,-4 13-13,0-1 2,0 3 14,0-2 11,0-3-25,0-5-2,0-1-5,0-4-34,0 0-78</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4:09:15.295"/>
    </inkml:context>
    <inkml:brush xml:id="br0">
      <inkml:brushProperty name="width" value="0.05292" units="cm"/>
      <inkml:brushProperty name="height" value="0.05292" units="cm"/>
      <inkml:brushProperty name="color" value="#FF0000"/>
    </inkml:brush>
  </inkml:definitions>
  <inkml:trace contextRef="#ctx0" brushRef="#br0">6566 5344 61,'0'0'74,"0"0"-39,0 0-1,0 0-4,0 2-15,0-2-4,0 0-1,0 0-5,0 0 17,0 2 6,0-2-5,0 0-1,0 0-11,0 0 4,10 0-6,3 0-8,9-6-1,16-20 12,18-15-9,13-6 8,16-14-7,17-9 12,28-10-2,18-10-12,20-3 6,-6 1-8,-6 14 0,-19 12-2,-25 14 4,-21 12-2,-22 9 0,-27 12 1,-20 6 0,-8 7-1,-12 4 0,-2 1 6,0 1-5,5 0 4,-5 0-5,0 0 2,0 0-1,0 0 1,0 0-1,0-4-1,-21-5 0,-14 1-5,-7 2 4,-10 2-12,9 4 10,1 0 0,13 0 3,14-3-1,6 3 2,4-2-1,5-1 0,0 1-16,0-2-15,29-2 1,13-2 30,12-2-1,2 2 2,-9 5-1,-3 3 0,-8 0 2,-7 0-7,-7 0 4,-9 7-7,-5 11 8,-8 15-9,0 6 9,-37 12 21,-9-1-8,-8-2 4,6-6-17,11-10-3,33-32-90,4 0-206</inkml:trace>
  <inkml:trace contextRef="#ctx0" brushRef="#br0" timeOffset="471.8343">9311 3921 394,'22'-25'19,"-22"21"-5,0 4 25,-20 0-5,-21 8-23,-16 34-8,-8 22 1,-4 13 0,11-1 0,18-9-7,18-9 3,17-17-5,5-9 2,21-6-6,31-11 8,33-15-15,16 0-34,6-27 3,-7-13-29,-71 16-5,-11 4-88</inkml:trace>
  <inkml:trace contextRef="#ctx0" brushRef="#br0" timeOffset="771.632">9743 4226 237,'13'3'67,"-13"-3"-24,0 0 32,-6 0-16,-23 0-44,-11 0-7,-2 0-5,1 0-1,10-14-2,8-10 0,15-3-3,1-6-7,7-6 2,7-1 7,26 4-15,14 8 15,7 10-7,-3 6 8,0 10-3,-9 2 3,-13 0-1,-8 2-6,-15 22-6,-6 12 5,-2 10 7,-36 8 1,-9 3 1,-6-7-1,29-37-81,10-8-75</inkml:trace>
  <inkml:trace contextRef="#ctx0" brushRef="#br0" timeOffset="2212.5003">10225 3868 377,'0'-18'60,"0"14"-12,2 4 2,-2 0-23,2 0-20,0 0-7,3 0-14,3 2 6,6 28 4,1 8 4,-1 4 1,-3 2 0,-11-4-1,0-4 0,0-1-7,0-9-1,-9-8-6,3-7-12,4-4-5,2-7-6,0 0 37,0-2 8,4-29-8,25-15-19,9-8 15,6 2 4,-1 12 11,-10 11-3,-8 12 5,-8 9 4,-1 7-13,-1 1-2,6 0-2,-1 5-9,-3 23 7,6 8 1,-7 10 1,-5 8 3,-5 0 1,-4-4 1,3-7-3,0-11-2,-1-11-20,5-6-45,-9-15-45,2 0-37</inkml:trace>
  <inkml:trace contextRef="#ctx0" brushRef="#br0" timeOffset="2512.5906">11132 3254 103,'29'-56'282,"-29"50"-226,0 6 13,0 0-28,0 0-41,0 20-5,0 36-13,0 36 15,0 31 3,0 12 17,0-1-17,0-20 1,0-18 1,0-20 0,5-14-2,5-13 2,4-16-2,1-10-8,4-11-43,0-12 2,8-8-5,6-38 24,-17 7-78,7-1-42</inkml:trace>
  <inkml:trace contextRef="#ctx0" brushRef="#br0" timeOffset="2680.5061">11640 3693 135,'20'-48'156,"-20"36"-99,-15-3 11,-21 2-22,-13 0 2,-7 4-27,-6 6-5,-3 3-6,5 0-10,4 0-1,7 0-5,3 12-59,-2 11-28,42-13-27,-3-6-74</inkml:trace>
  <inkml:trace contextRef="#ctx0" brushRef="#br0" timeOffset="3073.779">11961 3909 187,'50'37'13,"-50"-23"-8,0-2 12,0 0 17,-12 0 7,-13 2-6,-3-1-17,-6-6-13,-4-3 9,3-4-8,-1 0-4,5-4 8,6-16 2,17-3 10,3-6-2,5-3-15,0-5-5,40-1 2,6 3-2,20 4 0,-9 8 0,-10 8-1,-11 7 1,-16 8-5,-9 0 3,-5 7-9,2 25 3,-8 10 6,0 13 3,-14 4-1,-11-3 0,8-9-72,13-42-47,4-5-51</inkml:trace>
  <inkml:trace contextRef="#ctx0" brushRef="#br0" timeOffset="3435.7757">12391 3685 240,'25'-23'142,"-25"23"-134,0 0-8,0 18-3,-9 18 3,-9 10 18,-2 2-14,0-2 1,6-10-5,8-7 1,6-12-2,0-5 0,0-7-2,4-5 3,27 0-1,10-2 1,8-25 13,0-7-5,-7-2 4,-11 4-12,-6 10 2,-19 12 5,-6 10 2,0 0 0,0 0-9,0 6-13,-2 24-2,-4 10 15,-3 8 7,3-2-3,6-4-1,0-4-6,0-6 1,0-11-46,0-21-24,6 0-90</inkml:trace>
  <inkml:trace contextRef="#ctx0" brushRef="#br0" timeOffset="3779.9491">12922 3585 226,'27'-39'190,"-25"39"-190,5 0-9,-3 0 7,-2 29 3,7 14-1,-2 12 16,0 11-4,-7 11 4,0 5-11,-29-8-2,-7-14-1,5-21-2,4-23-7,11-15 7,3-1 0,13-26 11,0-34-11,49-33 0,29-28 14,38-28 4,36-2-8,10 12-1,6 28-9,-21 37 0,-30 26-1,-18 20-1,-28 14 0,-17 12-8,-23 2-31,-8 0-24,-10 16 1,-11 6 13,-2-8-27,-9-4-76</inkml:trace>
  <inkml:trace contextRef="#ctx0" brushRef="#br0" timeOffset="7065.2648">8700 4742 201,'-5'4'58,"5"-4"-44,0 0-8,0 0 29,0 0-2,0 0-25,0 0-4,16 0 2,13 0 8,23 0 5,21-4-12,34-4-7,40 0 0,41-6 0,47 0 0,47-2 1,25 2 3,21 0-8,1 0-26,6-2 11,4-4 13,15-6-12,-1-4-23,-30-2-31,-40-4 9,-58 2 29,-47 1 34,-47 6 17,-30 4 8,-34 7-10,-38 8 25,-14 4 7,-15 4 12,0 0-20,0 0-38,0 0 1,-4 0-4,-11 0-5,-6 0 4,4 7-30,3-4-43,8 1-58</inkml:trace>
  <inkml:trace contextRef="#ctx0" brushRef="#br0" timeOffset="13693.9798">13016 7173 87,'0'5'58,"0"-5"-33,0 0-14,0 0 24,2 0 4,0 0-9,-2 0-4,2 0-13,5 0-3,-5 0 3,-2 0-10,0 0 10,0 0-3,0 0-6,0 0 6,0 0-6,0 0 1,0 0 7,0 0-1,0 0 6,2-5 0,0-11-15,8-7-2,-6-3 0,3 0 0,-1 4 2,-6 0 0,2 0-1,-2 2 12,6-4-9,-2-2 0,0-2-4,7-7 0,3-4-1,1-3 3,1-1-2,-1 1 0,-1 4 1,-1 4 6,0 0-5,1 4 1,1 2-1,-1 0 2,-3 2-4,-2-1 6,4-4-4,2-6 2,8 0-4,-5-8 0,7-2 1,-6-4 0,4 3 0,-3 4-1,-5 6 1,6 6 10,-6-2-11,5 1 0,1-3 0,0-2 2,6 0-2,-2-3 0,-3 4 1,5-1 2,0-3-3,0 2 5,1-6 2,-1 6-7,4 2 3,-2-1-2,2-2 0,12-2-1,-3-4 0,2 2 0,-1-2-2,-8 3 4,-4 0-2,0 3 0,-4 3 1,-4 7-1,2 5 0,-5 0 0,6-1-1,3 0 2,6-1-2,4 0 1,-2 3 0,3 0-1,-9 3 1,-9 3 0,-3 2 0,2 3 1,-4 1-1,1-2 0,4 4 0,4-3-2,3 1 1,4-2 0,-2 0 0,2 0 2,-4 1-1,-2 1 0,-5 1 0,0 1-1,-4 5 1,-1-4 0,1 1 0,1 2 1,1 0-2,5 0 1,4-2 0,2 2-2,2-2 2,0 2 0,-2 2-2,-3 0 1,1 2 1,-7 2 0,3-2 0,-6 2-2,6-3 1,-5 3 1,-1 0-2,10 0 1,-4 0 1,-1 0 0,0 0 0,-4 0-1,-3 0-1,8 0 1,-5 5 0,-1 1 0,1 2 1,7 0 0,-1 2 0,3-1 0,2 0 0,0 1 0,2 0-1,0 2 2,0 0-1,3 2 0,-5-2 0,-7 0-3,3 1 2,-7-4 1,-1 3 0,6 0 0,-3 2 0,4 2 0,1-1 1,-3 0-1,5 0 0,-2 0 0,1 3-1,-4 1 1,5 3 0,-4-5-2,-6 2-2,-1-3 4,-5 0-3,1-2 3,-2 2 6,1-2-6,3 2 6,-1 3-6,3 0 0,-1 6 5,6 2-5,-1 6 1,-3 4-1,6 1 3,-5 5-8,-5-6 4,2 2 1,-1-5 4,1-2-1,-3-4-2,1 1 0,-1-4 1,-2 3-2,9-2 0,-4 2 0,1 1 1,-1 0-1,1 4 0,-5-6 0,2 5-1,-4-9 1,4 1 0,-1-4 2,3 0-2,-4 0 0,3 0 0,-3-1 1,-3-1 0,6 3-2,-1 3 0,1 3 1,1-1-2,-1 2 4,3-1-2,4-1 0,-3-1 3,-5-7-4,0-3 1,-6 0 0,4 2 0,0-3 0,-6 3 0,4 1-7,-5 0 3,3 0 4,-1 6 5,-1 0-4,4 3 4,0-4-5,-3-2 0,4-3 0,-4-2 1,5 0-1,-7-2 0,8 0 0,-8 0 2,5 2-2,1 1 0,-4 4 0,7 4 2,1 1-2,-3 3 0,-3-3 1,4-3-2,1-3 1,-1-2 0,-6 0-1,3-4 0,-5 1 1,5 2 0,-4-1 3,6 4-4,-5 0 1,3 0 0,1 0 0,-4-2 4,1-2-6,-1 0 2,-1-2 0,6 0-1,-9-2 1,3-3 0,-1 2 0,-4-1 0,2-2 0,3 4 0,4-1 0,-5 0-1,3-1 3,-3 2-2,0-2 0,6-2 2,-8 0-2,5 1 0,-3 0 0,-2 1 0,-2-1 0,0-2 0,2 0-2,4 1 4,-4 0-4,2-1 2,-4 2 0,4-4 2,1 4-2,-5-4 0,2 2 0,0-6 2,-2 3-2,2-1 0,-2-3 0,0 0 8,2 4-6,-2-3 0,5 6-2,-2-2 3,-1 4-4,0-4 1,-2 0 0,2-3 0,0-2 0,3 0-3,-1 0-1,-4 0-25,4 0-30,-4-7-42,0-7-160</inkml:trace>
  <inkml:trace contextRef="#ctx0" brushRef="#br0" timeOffset="18871.1477">17070 7115 139,'-4'2'39,"2"-2"-24,-3 0 6,1 0 16,4 0-12,0 0 2,-2 0-17,2 0 0,-7 0-2,2 3 5,-6 1-2,-2 6-11,-5 2 0,-11 5 2,0 1-2,0 4 6,-13-1-3,-1 4 1,-3-1 1,-8-1-5,7-3 0,3-1 0,2-5 0,1-2-1,-1-2-2,2-4-10,-5 0 10,3-3 2,-7 4 1,-3-1 0,4 1 1,-4-2-1,4-1 1,-4-4 2,9 0 6,-1 0-2,2 0-3,8 0 3,-2 0-4,5 0 11,-2 0-9,-5 0-5,-4-2 2,-1-2-2,-5 1 0,-4-3 0,3 3 3,-5 1-3,1-2 10,4 2-2,-5-1 2,6 3-6,-6-5-1,-2 3 0,-2 0-1,-4 0 0,-5-2-2,-2 2-4,5-2 2,-2-1 1,11-1 1,4 1 0,-1-2 2,6 2-1,-6-1-1,3-4 1,-2 2-1,-7-2 0,4 2 0,3-5 0,-3 1 3,8 0-3,1-3 0,3 1 1,4-3 0,-2 0 0,4-3 0,-2-1 0,-4-1 1,-1 0-1,1-2-1,5 0 2,0 2-3,2 0 1,-3 0 0,0 2 3,3 0 2,-2 2 11,16 0 2,-4 0-18,7-1 0,1-3-1,-4 1-3,4-2 3,3-1 1,1 2 0,-1-2-4,3 1 4,3 2 1,-4-3-1,1 2 0,3 1 2,-2 2 0,1 1-3,7 4 1,0-2 0,2 2-4,0-2 3,0-3 1,0 4-2,2-4 0,13 2 2,1-2 0,7-1 0,1-1-3,0 1 1,5-1 1,0 6 0,5 0-2,-3 1 2,2 2 1,4 0-1,0 3-1,5-2 1,1 3 1,6 0-2,-2 5-1,-3-4 3,8 5 0,-1 2 0,4-2-3,3 2 2,0 0 1,0 0 0,-2 0 2,0 0-2,-4 0 0,-4 0 0,10 0 0,0 0 0,0 0 0,5 0 0,1 0 1,1 0-1,-1 0 0,6 4 0,1-2-1,0 3 1,1-2 0,-3 1 0,0 3 0,5-4-1,3 3 1,17 1 0,7 0-2,1 4 3,0-1-1,-6-1 0,-5 1 1,-8 1-2,-9-4 1,-14 2 0,-7-4 0,-8 2 1,-7 0-1,-7 1 0,-2 0 0,0 5-2,2-1 1,0 4 1,7 2-2,-7-1 2,8 2 0,-8 1 0,-5-1-3,-4 2 2,1-1 0,-8 2 1,10 0-2,-5 0 3,5 0-1,-6-1 0,2-2 2,-1 2-2,-7-2 0,-1 2-6,-8-3 6,-2 0-8,-2 4 8,0 2 6,0 5-5,0 2 5,0-3-6,5 0 1,-3-4-1,2-4 3,-4-4-3,2-1 0,0-4 1,3 3-1,-5 2 0,0 5 0,3 2-1,-3 4 3,0-1-2,2 2 0,-2-2 2,2-5-2,-2-1 0,2-3-1,-2-5 1,0-3-25,0 2-11,0-11-35,0 0-49</inkml:trace>
  <inkml:trace contextRef="#ctx0" brushRef="#br0" timeOffset="20713.8658">16544 6032 15,'11'0'124,"-11"0"-75,0 0-16,0 0 27,0 0-5,0 0-25,0 0-16,0 0-14,0 0-3,0 0-1,0 0-6,0 2 6,0 14 4,-11 1 4,1 6 7,-11-3-5,5 0 2,-10-2 0,-1-2-3,-4 0 2,0-5-5,-2 1-1,-4-1 1,6-3-2,-2-1 0,-3 0 0,-6-3 0,-3 2-1,-3-2 1,-10 0 0,-5-2 1,3 0 0,-8-2 1,6 3-2,-7-3 2,5 0 1,-5 0-3,1 0 1,-1 0-1,7 0 1,0 0-1,-1 0 1,3 0 1,-7 0-2,7 0 0,4 0 0,7-5 4,5-1-3,0 0 13,-4-4-14,6 0 2,2-2 0,-7 0-2,2-2 0,1 2-2,-3 0 1,5 0 0,4 4-1,4-1 2,6 1 0,-1 1 0,2-1 0,2-1 0,9 0 2,-1-1-2,3-2 0,-3-1-20,-4-3 5,6 3 9,-5-6 6,-5 3-1,-2 1 1,-2-4 0,2 4 3,4-4-3,0 3 3,7 0-3,3-2-1,-1 0 0,8-2-2,-1 0 3,3-1 0,2 2 2,2-1-4,0-2 1,0 2 1,0-3-4,0 2 7,0-1-3,-2-5 0,-3 4-1,2-2-2,3 3 3,0 4-2,0 2 0,0-2-1,12-3 2,8-2-2,8-5-6,9-2 0,-4 0-13,3 4 5,-3 0 11,-4 1 0,2 4 5,5-2 0,1 5 1,11 0 0,1 5-1,4 0 1,3 3-1,2 2 1,4 3 0,-4 0 0,7 3 0,-1 2-1,4 0 1,5 0 0,0 0 0,3 0 2,-5 0-2,-2 0 0,-11 0 1,5-2-1,-5 2 0,4 0 0,0 0-1,6 0 1,3 10-1,-9 2 1,3 2 0,-9 3-1,-5 1 1,-2 3 0,-6 0 0,-8 1 0,3 0 0,-5-3 0,3 1 0,-2 1 1,-1 1-1,1 0 0,-1 0-1,-4 2 1,-2-2-1,-10 0 1,-1-4 0,-3 1 3,-3-1-2,-6-1 2,5 2 6,-7 3-9,-2 2-1,0 8 1,0 2 1,0 2 13,0 0 1,-11-4-9,-5-1-4,3-6-2,-1-1 4,6-3-1,-5-8-3,-1 1 5,-1-4-5,-8-1-6,-6-1-12,18-8-34,-3 0-62</inkml:trace>
  <inkml:trace contextRef="#ctx0" brushRef="#br0" timeOffset="22305.058">15969 5069 64,'7'0'97,"-7"0"-89,2 0-7,-2 0 6,0 0 10,0 0-8,0 0 10,0 0 4,0 0-3,0 0-8,0 0-7,0 0-1,-7 2 3,3 8 18,-7 1-1,2-4-13,-4 1 2,-8 0-1,4-2-6,-8 0 4,-6 0-8,0 0-1,-10-2 1,-3 3-2,-3-4 0,-6 1-2,8-2-2,3 1 4,1-3 0,8 0 0,-3 0 0,5 0 0,2 0 0,-4 0 1,-5-5 1,-7-2-4,-1 0 0,-6 2-13,2-4 11,2 1-6,15 2 10,8 2 0,7 0 3,3-2-1,-1 2-2,1-1 0,-6-2-2,4 0 2,-8-4 0,1 1-1,-5-1-1,0-1-3,2 1 1,2 1 3,10 0-1,4 0 0,-1 2 1,8-1-5,4 2 2,0-3 1,0 1 1,0 1-31,0-2 30,0 5-6,0-4 3,11 2 6,3 0-4,-3-1 3,0 1 1,2-1-2,3-1-5,2 0-43,-2-1 39,1 2-5,-1 1-14,7 3 23,-2-2 6,15 1 1,0-2 1,15 3 0,7-1 0,2 0 2,-2-1 0,-2-2 0,-14 2-3,-11 2 0,-6 1 1,-7 3-1,-3 0 0,-1 0-1,1 0 2,10 0-1,4 0 1,6 0 2,13 0 2,0 0-5,4 0 1,-5 0 3,-3 5-3,-6 2 2,-5 1 0,-2-3-1,-2 0 2,-2 0-3,-9-1 1,-5 1 2,1 2-3,-3-2 3,-7 0-3,8 4 0,-8 1 5,7 0-5,-2-1 2,-4 3-1,4-2-1,-5 3 3,0-6 1,5 4-3,-7-3 3,8-1-4,-6 4 2,5-2-2,-3 0 0,2-1 0,-6-2-1,0 0-1,-2-2 1,0 0-4,0 2 4,0 0 29,-16 0-18,-1 0 0,-2-2-8,9 0-2,0-1 3,-1 0-4,5-1 1,-3 2-1,2-1 1,-2-3-1,-4 3 0,1 1-4,-3 0-2,-1-2-7,3-2 8,1 0-2,6 0 5,-3 0 1,7 0-15,-4 0-6,0 0-14,2 0-50</inkml:trace>
  <inkml:trace contextRef="#ctx0" brushRef="#br0" timeOffset="23553.6061">15265 4659 70,'13'9'22,"-13"-6"-22,0 4-33,-11-7 33,-5 4-47</inkml:trace>
  <inkml:trace contextRef="#ctx0" brushRef="#br0" timeOffset="24061.0305">15097 4691 68,'0'-7'44,"0"-6"-39,25 1-5,8-2 1,8 1-1,1 5 0,-2 0 9,-9 5 7,-2 3 0,-11 0-4,-7 0-8,-1 0-1,-8 0-3,-2 0 1,0 3 1,0 1 12,-5 1 28,-23 4-22,-9-3-15,-5-1-5,11-5-8,6 0-3,17 0 11,8 0 0,0 0 0,0-9-17,0-7 17,19 4 0,6 2-3,4 2 2,-2 5 1,-7 3 0,-3 0 1,-1 0-1,-5 0 0,-1 11 5,-10 1 3,0-2-7,0 0 11,-10 0 31,-21 2-17,-9 0-26,-7-5-6,7-4-20,9-3-17,6 0 8,19 0 31,6-15 0,0-6 4,13 1-2,18 3 2,3 6-2,-3 7 2,-2 4 4,-5 0 1,-1 4 0,-7 16-4,-10 2-1,-6 2 0,0-16-13,0-4-97</inkml:trace>
  <inkml:trace contextRef="#ctx0" brushRef="#br0" timeOffset="28836.3165">15626 2230 274,'-2'-6'15,"0"4"-12,2 2 26,0-2 26,0 2-9,0-3-1,0 1-19,0 2-1,-2 0 1,-1 0-18,-2 0-8,3 0-2,2 11-11,0 27 5,0 24 5,0 21 3,0 10 0,0 10 2,2-2-1,3 0-1,-5-5 0,0-2-1,-9-4 2,-6-6-1,-3-7 1,5-11 2,-1-9-3,3-14 0,7-12 2,-4-13-4,8-8 2,0-8-3,0-2-5,0 0-2,0-7 4,23-24 2,6-11 4,6-6 0,4-3-1,-10 5 1,-10 6 0,0 8 3,-9 6-3,2 10 0,-10 7 0,3 7-1,-5 2 1,0 0-2,0 0-3,0 0-13,0 17 2,0 17-3,0 10 17,0 4 2,-12-2 6,-10-1-1,6-6 5,-4-5-10,0-3 6,4-6-5,3-11-1,7-3 2,1-7 1,0-4 0,1 0 5,-11 0 17,-12-18 10,-11-18-29,-5-10-6,8-8 5,-3-8-5,7-1-1,4 5-2,9 8 3,1 12 10,1 8-10,5 11 2,-1 10-4,10 5 3,0 4-2,2 0 1,-2 2-47,2 12-95,-7 6-18</inkml:trace>
  <inkml:trace contextRef="#ctx0" brushRef="#br0" timeOffset="35432.1248">12991 7808 374,'7'-18'19,"-7"18"2,0 0-13,0 0 15,0 0 0,0 0-18,0 0-5,0 0-3,0 26-14,4 25 17,-2 27 17,0 28 8,8 28-16,3 27-8,7 17 3,22 15-4,16 3 2,14-10-4,16-4 2,11-13 0,1-14 4,10-11-3,3-3 6,9-3-6,15-4 3,-6-3 0,-2-11-4,-5-14 1,-11-15-1,-6-19-16,2-22 4,7-18-9,4-20-14,7-12 10,3 0 19,-5-16 6,-5-14 6,5-6 2,0-4 0,-3-3-4,5 0-3,-2 0 2,2 3-3,-5-6 0,4-4 5,-1-6 4,-7-10-2,-5-7 17,-1-1 4,-10-3-5,-13 4-17,0-7-1,-6-12-2,2-12-2,-3-21-2,-8-8-11,-7-1-3,-16 4 8,-2 9 4,-13 11 2,-12 9 1,-6 14 1,-9 9 0,-7 1 9,0 1-7,-2 0 4,2-1-7,8 4 0,-6-2-1,5 5 2,-3 0-1,4 4 1,-6 5 1,3 6 5,-1 0-2,-4 1 2,10-1-3,-8 0-2,5 6 4,-7 5-4,2 13 7,2 4 5,-6 5-12,0 7 5,0 2 2,2 5-8,-2 2 8,2 2-8,-2-4-1,0 0 9,0 0-8,0-2 0,0 0-1,0 6 2,0 0-4,0 2 2,0 2-26,0 0-42,0 0-133</inkml:trace>
  <inkml:trace contextRef="#ctx0" brushRef="#br0" timeOffset="37441.9113">15947 10590 81,'0'0'13,"0"2"32,-7 5-23,5 2-17,-2-2 7,-3 2 15,5-2-3,-5 0 0,-2-2-2,-4 0 16,-1-1-24,-3-2-10,-6 1-4,3 4 2,-7-3-2,3 4 0,0-4 0,-3 0-2,0 1 2,-2 0 0,-2 1-1,-5 4 3,-9 1-2,3 0 0,-3 4 0,1-2-2,0-3 2,-6 0 0,3-2-4,1 0-6,-8-4 7,-2 1 3,-2-5 0,2 0 0,-1 0 0,8 0 0,-3 0 0,4 0 1,-2 0-1,6-7 0,-3 2 0,-7 0 0,-2-1 0,-1 2 1,6-2 0,1 2 0,8-6 2,13-4-3,2-2 1,9-6 6,1-2-5,1-1 0,5-1 5,0 3-6,8-3 7,3-1-3,0 1 2,0-4-4,16 2-3,0 1 0,6-2 0,0 0 1,7 3-2,7-6 1,-3 3 0,10 0-3,-1 3 0,8 4 3,-2 7 0,8 1 0,2 3-1,2 5 1,5 3 0,-1 1-1,8 2 1,-3 0 0,0 0 0,-5 4-1,-1 7-2,-5 1 3,-2 2-2,-3-2 1,1 0-5,-3 3 2,-2-8 4,-7 3-2,1 1 2,-3-3 0,-5 4 0,6 0-1,-5 3 0,-5 2 0,-4 0 1,-4-3 0,2 3 5,-7-1-2,5 0-3,-6-2 2,6 0-1,-3 0-1,-5 2 0,1-2 2,-5 1-2,-9-1 0,0-1 0,-2 1 3,0 3-2,0-3 6,0 1-4,-4-2-2,-10-1 1,1-3-2,-2 0 0,-3-4-4,-7 2-8,-4-2 1,-2-2-22,20-3-35,-3 0-43</inkml:trace>
  <inkml:trace contextRef="#ctx0" brushRef="#br0" timeOffset="39302.0729">17458 9388 92,'2'0'54,"3"0"0,-5 0 4,0 0-13,0 0-15,0 0-2,0 0-18,0 0-1,0 4 1,-20 10-7,-11 5 8,-12 2-9,-13 5 1,-13 3-3,-10 1-13,-16 0 10,-3-4-6,-4-3 4,1-6 5,8-5 1,-3-4 0,0-2 11,5 0-9,-5-4 2,5 0 1,-5 3-4,5 2-4,-10 0 2,-6 5 0,-2-1-2,0-5 4,4 0-1,7 0 3,4-3 5,7-3-6,0 3-3,0-1 0,5 0 0,6 3 1,5 2-2,-3 1 1,1 2 0,-8-1-2,-6-4 2,1-1 0,-3-1-1,8-3-2,10 0-3,9 0 1,8 0-13,9 0 11,5-3 4,9-9 3,-2-5-1,-1-6 1,3-5-1,0-2-5,-2 0-8,4-1 2,2-1-13,4-2-5,10 1 28,9-6-1,1 2 1,3-6-6,0 2-11,0-3 17,14 3 2,6 1-4,8 5-6,1 6 8,14-2 2,9 4 0,10 1 0,9 1-1,12 1 1,8 1 0,5 0-1,6 4 3,8-1 0,6 6 0,4-3-1,11 1 16,17 0-12,12-2-1,14-2-2,11 0-1,2 4-1,0 3 0,-2 8 1,-15 3-1,-14 2 1,-15 0 0,-12 0 7,-9 6-6,-8 2 8,-10 2-3,-11-2-5,-6 1-1,-7 2-1,-14 1 0,-6 4-1,-13 3-4,-11 6 5,-12 1 1,-9 4 8,-4 2-1,-9 5-1,0-2-1,0 4-1,-11 1-5,-9-1-1,0-6 1,2-3-4,3-6 1,-3-2 0,-5-1 2,-6 2-15,0 0 16,0-2 0,0-1 0,0 0 2,3-2-1,-3-2-1,0 0 0,0-2 0,-2-1 0,2-3-1,0-5-31,22-5-31,2 0-109</inkml:trace>
  <inkml:trace contextRef="#ctx0" brushRef="#br0" timeOffset="81758.6428">4683 7181 0,'0'0'0,"0"0"11,0 0 5,0 0 0,0 0 8,0 0-5,0 0-1,0 0 0,0 0-3,0 0-11,0 0 5,0 0 6,0 0-9,0 0 4,0 0-3,0 0-1,2 0 10,-2 0-4,0 0-2,0 0 0,0 0-7,0 0 1,0 0-4,2 0 1,0 0-3,1 0 0,10 0 2,3 0-2,8 0 4,1 0-2,8 0 0,3 0 0,7 0 2,1-4-1,1-2-1,-1 1 0,-3 5 0,-6 0 0,-1 0 0,-5 0-1,-3 0-2,1 0 3,-1 0 0,1 5 0,2-3 2,4-2-1,4 0-1,3 0 0,6 0 1,-3 0-1,-1 0 0,-1 0 0,-4 0 1,-1 0-1,-3 0 0,-4 0 0,0 0-1,0 0 1,2 0 0,7 0 0,-2 0 2,0 0-3,-3 0 1,-4 0 0,3 0 1,1 0-1,5 0 0,-1-2-1,6-3 4,-1 5-5,-4-2 2,-3 1 0,2-1-1,-2 2 1,3-2 0,-3-3 0,1 1 3,0 0-3,-2 0 0,-1 3 0,-2 1-2,-2 0 4,-4 0-2,-6 0 0,8 0 0,-2 0 0,2 0 0,4 0 0,2 0-2,7 0 4,3 0-2,1 0 0,1 0 2,-5 0-2,-2 0 0,-5 0 0,-2 0 0,-2 0 2,0 0-2,-6 0 1,-6 0 0,1 0 0,1 0-1,0 0 0,-1 0 0,7 0 0,-8 0 0,4 0 0,-1 0 2,-3 0-2,4 0 0,-6 0 0,3 1 6,-5 2-5,-1-2 0,-4 2 4,-1-3-5,-1 0 6,0 0-4,-2 1-2,-4-1 5,2 0 2,2 0 12,5 0-8,5 0-11,-1 0 5,1 0-5,-1 0 0,1 3 0,-6-3 1,1 1-1,-5-1 0,1 0 3,0 0-3,-5 0 0,2 0 0,-2 0 5,0 0 19,0 0 1,0 0-1,0 0-7,0 0 2,0 0-3,0 0-6,0 0 3,0 0-13,0 0 0,0 3 0,0-1-3,0-2 3,0 0 3,0 0-1,0 0 1,0 0 0,0 2-3,0 0 5,0-2-4,0 0 2,0 0-3,0 0 0,0 0-1,0 0 3,0 0-2,-7 0 0,0 0-3,-4 0 2,-3 0-1,4 0-2,-1 0 1,-1 0-1,6 0 4,1 0 0,5 0 2,0 0-6,0 0 2,0 0-20,0 0-1,0 0-3,0 0 10,0 0 0,0-10-25,7 3-32,-1 0-67</inkml:trace>
  <inkml:trace contextRef="#ctx0" brushRef="#br0" timeOffset="84509.8553">5824 5889 81,'5'-3'21,"-5"3"-19,0-3 12,0 3 20,0 0-8,0 0-4,0 0 4,0 0-14,0 0 4,0 0-16,0 0-1,0 0 1,0 0-6,0 0 6,0 0 8,0 0-8,0 0 4,0 0-4,0 0 1,0 0-3,0 0-1,0 3-2,0 11 5,0 6 0,0 4 6,0 3-6,0 1 1,0 2-1,-5 3 2,1-3-2,0 2 3,2-2-1,-4 0-1,6 2-1,-2 2 3,0 0-2,2 3-1,0-2 0,0 4-1,0 3 2,0 2-1,-2 0 0,0 0 1,0-2 2,2 0-3,-3 0 0,1-2 1,2-1 2,0 1-3,0-2 0,0 5 1,0 2-2,0 1 1,0 2 0,0 0 0,0-3 4,0-1-4,0 2 0,0-5 0,0 6 6,0-1-6,0-2 1,0-4-1,0-1 2,0-7-2,0 1 0,0 0 1,0 1 0,0 0-1,0-3 1,0 1 1,0-3 1,0 0-3,0-4 0,-2 1 2,2-5-2,-2 2 0,2-5 0,0-2 0,0-2 1,0-2-1,0 0 0,0 7 0,0 1 1,0 2 0,-2 2 1,0-5-2,2 2 2,-6-1-2,6 2 0,0-2 2,0 1-4,-2-6 2,2-3 0,0-2 0,0 0 2,0-4-2,0 0 0,0-2 1,0 0-2,0 4 1,0 0 0,0 1 0,0-4 2,0 0-2,0 0 0,0-3 1,0 0 1,0-2-2,0 0 1,0 0 3,0 0-3,0-7-2,0-32-3,0 13-80,0-8-127</inkml:trace>
  <inkml:trace contextRef="#ctx0" brushRef="#br0" timeOffset="85561.1709">5727 6041 23,'-8'-17'3,"6"7"4,2 0 18,0 1 9,0 4 14,0 0-18,0 1-8,0 2-11,0-2-5,0 3 2,0-6-5,0 1 1,0 3-2,0-2-1,0 5 7,0-2-2,0 2 2,0 0 7,0 0-6,0 0 3,0 0-4,0 0-8,0 0 0,0 0 2,0 0-2,0 2-2,0 20-6,-9 9 8,-9 9 3,-1 1-2,-2 2 2,4-5-3,1-8 0,5-4 0,4-8 1,2-8-1,3-4 0,2-6-2,0 0 1,0 0 2,0 0 1,0 0 4,0-2-1,7-22 11,13-8-16,3-4-14,-1-3 8,0 1 3,0-1-13,3-2 7,0-3 4,2 2 3,-4 0 2,0 2-4,-5 8 3,-3 4 1,-3 6 1,-3 3 2,-1 5 0,-3 7 3,-3 2-2,0 4 0,1 1-4,-3 0 0,0 0-5,2 0-3,0 0-1,7 6 9,0 15 12,5-1 4,-4 6 8,6 3-17,-3 0-2,3 4-3,4 1-1,2-2 3,5-2-2,2-2 0,0-3 0,-2-3 0,-7-2-1,-4-8 0,-8-6 0,3-4 0,-6-2 1,0 0-2,-3 0 7,4 0-7,3-7-28,-7-2-20,0-6-128</inkml:trace>
  <inkml:trace contextRef="#ctx0" brushRef="#br0" timeOffset="90666.7497">2893 6432 27,'0'0'92,"0"0"-72,0 0-14,0 0 2,0 0-2,0 0 10,0 0-13,2 0-3,-2 0 2,0 0-1,0 0-1,0 0 0,0 0 1,0 0 9,0 0-7,0 0-2,0 0 3,0 0-4,0 0 1,0 0-1,0 0 1,0 0-1,2 0 0,-2 0 0,0-2 0,0 0-10,0 1-47,0-1-20</inkml:trace>
  <inkml:trace contextRef="#ctx0" brushRef="#br0" timeOffset="90796.3193">2893 6432 34</inkml:trace>
  <inkml:trace contextRef="#ctx0" brushRef="#br0" timeOffset="124261.7999">5633 7235 50,'-3'1'53,"1"-1"-32,2 0-3,0 0 9,0 0 0,0 0-5,0 0 0,0 0-11,0 0 2,0 0-1,0 0-7,0 0-2,0 0-3,0 0 0,0 0 2,0 0-2,0 0 0,0 0 2,0-17 7,5-13-3,8-14 0,7-6-12,0-7 6,2 1-13,3 6 5,-8 10 7,-1 11 1,-7 13 2,-7 11 5,-2 5 1,0 0-6,0 0-2,0 0-7,2 10-1,8 20 8,-1 8 0,1 4 4,6-4-2,-3-6-1,8-4 0,-6-6 1,1 0 0,0-2-1,-7 5 0,-1-1-1,-3-2 3,-5-2 1,0-6 4,0-5-1,0-2-1,0-5-3,-5 0 11,-19-1-2,-10-1-10,-1 0 3,-1 0-5,1-14 1,1-10-1,0-6-4,3-2 0,0-1-5,7 2 9,-1 5 2,11 4-1,4 6 2,1 5 0,5 2-3,-2 3-3,6 2 3,0 2-4,0 2-2,0 0-7,0 0-12,0 0-6,21 0 27,6 0 4,6 0 2,5-4 0,7-3-4,5-2 3,6-3-1,2 0 0,-6 2 0,-10 6 4,-11 0-4,-11 4 0,-13 0 10,-7 0-10,0 0 3,0 0 7,-11 13-4,-16 20 22,-6 4-20,-3-6-7,7-1 2,0-3-2,5-2-1,-3 1 0,-7 2 2,1-3-4,-5-4 0,0-2-5,0-5-3,9-4-23,2-4 0,10 0-7,17-6-47,0 0-6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4:13:05.233"/>
    </inkml:context>
    <inkml:brush xml:id="br0">
      <inkml:brushProperty name="width" value="0.05292" units="cm"/>
      <inkml:brushProperty name="height" value="0.05292" units="cm"/>
      <inkml:brushProperty name="color" value="#FF0000"/>
    </inkml:brush>
  </inkml:definitions>
  <inkml:trace contextRef="#ctx0" brushRef="#br0">990 16956 9,'0'0'0,"0"-8"-9</inkml:trace>
  <inkml:trace contextRef="#ctx0" brushRef="#br0" timeOffset="57.3934">990 16956 11,'15'-84'0,"-15"76"-11</inkml:trace>
  <inkml:trace contextRef="#ctx0" brushRef="#br0" timeOffset="194.9579">871 16779 119,'-20'-7'50,"16"0"-50,4 2-4,0-6-18,0 2-1,0-10 7,0 16-30,-2-3-12</inkml:trace>
  <inkml:trace contextRef="#ctx0" brushRef="#br0" timeOffset="1514.3671">871 16779 42,'-35'-97'39,"39"97"-13,3 0-22,-1 0-1,-2 0 0,-4 0-3,3 0 6,-3 0 34,0 0-2,0 0-3,0 0-6,0 0-10,0 0 2,0 0-11,0 0-7,0 0 3,0 0-5,0 0 1,0 0-2,4 0-4,6 0 4,7 4-3,8 9 3,6 2 1,6-3 1,6 4-1,4-5-1,2 1 0,3-3 1,-6-4-1,-9-5 0,-4 3 2,-12-1 1,-3-2-3,-2 6 0,-3-5 0,0 6 0,4-5 0,-2 0 0,1 2 0,1 1 2,-1-5-4,-1 0 2,-1 0 0,-3 0 1,1 0 0,-4 0-1,1 0 1,3 0-1,3 0-5,9 0 4,8-27 1,5-8 5,5-10-4,-1-10 1,-8 5 3,-10 8-4,-14 8 0,-9 8 1,0 2 5,0-4 23,0 2-25,-7-6-3,1-4-2,0-6 0,6-6-1,-4-5 1,-2 7 0,-3 3 1,-3-1 0,-3 7-1,-3-1 3,1 1-2,0 4 0,2-2 1,1-1-1,1 0-1,-3 3 0,3 4 0,0 9 2,-3 2 3,-2 2 6,3 0-5,-3 2-2,3-4 9,-6 6-9,-3-2 1,-3 0-5,-4 3-4,-5-1 3,-4 4-7,0-1 6,0 3-1,-2-1 1,-1 6-5,-1 1 7,-4 0-1,2 1-7,-8 20 8,5 7-2,3 6-1,1 4 3,5 8-1,0 4-1,-1 4-9,-3 4 10,4-3 0,-1-3-3,6-8 2,10-8-3,4-5 5,5-4-2,3-2 4,-1 1-2,-1 9 0,3 5 1,5 10 1,3 9 0,4 2 1,0 6 0,0-4-2,4-5 4,15-7-5,2-7 0,6-7 0,2-3 0,2-4 2,8-2-1,1-2 2,2-5-3,3-4 0,-12-2 0,0-6 0,-1 3-3,1-4 3,0-6-1,1-2 1,-1 0 0,0 0-1,-4 0 3,-2-4 9,-6-2-11,-8 4 2,0 0-2,-4-1 3,2 3-3,5-7 0,2 2-3,2-6 3,0 5-1,-3-6 1,-3 7 0,1 0 2,-3-2 1,3 2-3,1-4 2,5-4 0,-2 3-2,-3-2-2,-3 8 0,-9-2 4,-1 6 0,-3 0 1,0 0-3,0 0-5,0 0-17,0 0-8,0-4-45,0 2-86</inkml:trace>
  <inkml:trace contextRef="#ctx0" brushRef="#br0" timeOffset="56111.5613">3089 15894 117,'0'-4'55,"0"4"-39,0 0-2,0 0 26,0 0-6,0 0-12,0 0-8,0 0 4,0 0-16,0-3 0,0 2-1,9-2 6,0-1 4,0 2 1,0-1 3,2 1-3,3-5-1,5-3 8,1 3-4,9-8-7,3 3-5,1-2 2,-2 0 6,2 0-3,3 0-3,-2 2 0,0 4-4,-3-2 3,-4 6-3,-4 0 0,6 0-1,-2-2 0,0 1 0,2-2 2,2 0-1,0 0-1,-4-1 0,2 2 1,-4 2-1,-8 4 0,2 0 0,-6 0 0,-2 0 0,0 0 2,5 0 4,-1 0-5,8 4 1,-1 5 0,0-2 2,3 3 0,-1 4 0,-3 0 3,-2 0-1,-5-3-2,-3-2-2,-5-1-1,2-6-1,-2 4 1,1-4 0,1-1-1,-1 5 0,0-5 0,0 5 1,-1 4 0,1-1 0,2 6 7,-2-1-3,-3 0-2,0-1-3,-1-6 0,-1 0-1,-2-3-10,0 0-4,0-3-3,0-1-16,0 0 11,0 0-21,0 0 4,0 0-38,-2 0-175</inkml:trace>
  <inkml:trace contextRef="#ctx0" brushRef="#br0" timeOffset="56675.0608">3624 15418 180,'7'-3'115,"-7"0"-65,0 3-18,0 0 2,0 0 8,0 0-15,0 0-16,0 0-9,0 0 1,0 10 7,0 9-4,0-3-6,-12-3 0,-3-7-9,1-3 6,-1-3-7,1-3-8,6-20-2,1-8 20,7 4 4,0-8-2,0 5-2,13 0 0,10 4-1,1 4 1,1 6 0,-1 4 0,-2 9-2,-1 3 0,-6 0-7,-1 21 7,-8 9 2,3 3 2,-3 2 6,-6-3-3,0-4-2,0-6-3,0-3-8,-10-7-34,3-12-51,-4 0-194</inkml:trace>
  <inkml:trace contextRef="#ctx0" brushRef="#br0" timeOffset="60402.0701">5399 16760 189,'-5'-2'57,"5"2"-47,0 0 3,0 0 20,-2 0 12,2 0-12,0 0-16,0 0 2,0 0-3,0 0-3,0 0-1,0 0-12,0 0 0,0 0-2,0 0-3,13 0 3,10 4 4,8 6-1,4 0 5,3-2-4,5-2-2,-1 0 1,0-2 1,7-2-1,7 1-1,2 0 0,7 1 0,-1-2 1,3 2-1,3-4 0,-1 0 2,2 0-3,3 0 3,1 0-1,6-10 7,-2-6-8,6 0 2,-4-4-2,-2 2 1,-2 4 0,-11-4-1,5 0 0,-7-1 0,-7 3 1,-6 2-1,-8 5 0,-3-3 1,-2 3-1,-7-1 0,-2 3 0,-4 0 5,-3 3-2,-7 4 4,-1 0-1,-3 0-5,-7 0 4,-4 0-3,5 0 2,-5 0 12,0 0-7,0 0 0,0 0-6,0 0-2,0 0 1,0 0-2,0 0-9,0 0-17,0 0-36,0 0-35,0 0-123</inkml:trace>
  <inkml:trace contextRef="#ctx0" brushRef="#br0" timeOffset="62037.3963">5733 16622 161,'0'5'65,"0"1"-38,0 1-2,0-2 4,0 4-11,0-4 6,0-1-7,0 5-9,-2-4-3,-5 4 4,0 3 1,-2-1-6,-6 6-4,-5 1 3,-7 3-3,-2 2-6,-4-5 3,1-4-2,1-2 3,0-7 2,6-5 0,1 0 0,4-13 0,2-11 3,-2-2-3,2-4-1,0 7-1,-1 0 2,-2-2 0,3 1 1,-1-1-1,0-4 0,3 0 0,6-4 1,-1-1-1,1-6 0,-1 2 1,5 0-1,-3 1 0,-5 0 0,8-3 0,-3-3 0,2 1 0,5 0 0,2 4-1,0 2 0,0 2 0,0 2-1,7 0 2,4 3-2,2 1 2,3 5 0,-1-2-1,1 5-5,1 3 3,4 2 2,1 7 0,3 0-2,2 8 3,4-2 2,-5 0-2,8 2 5,-3 0-4,1 0 3,-1 0 0,-2 0-4,-8 0 4,6 0 3,-2 14-5,-5 7 3,5 6-5,-8 13 2,2 6-1,-4 7 1,-1 5-1,-4-2-1,1-2 0,1-4 0,-3-6 0,-3-3 0,-2-6 0,2 2-1,-6-2-1,0-3-1,0-1-2,0-1 3,-6-2-1,-4-1 0,-3-1 2,1-3 1,1-2 0,-1-2 0,-1-2 0,5-2 0,-6-2 0,-1 0-1,1 0-6,-1 1-7,-4 4-24,4-2-15,13-14 3,-2-2-58</inkml:trace>
  <inkml:trace contextRef="#ctx0" brushRef="#br0" timeOffset="69423.8382">5592 14648 109,'5'-20'26,"-3"10"-24,1 2 2,-1 5 35,-2-3 9,0 6-9,0-1-6,0 1 7,0 0 2,0-2-13,0-4-17,0 6-3,0-2-8,0 2 0,0 0 1,0 0-1,0 0 0,0 0 0,0 0 0,0 0 9,0 0-5,0 0 2,0 0-1,0 0-4,0 0 5,0 0 0,0 0-1,0 0-6,0 0-3,0 0 3,0 20 0,0 15 1,4 18 2,1 10-2,-3 2 2,4 1-5,-1-3 4,2-10-2,2-6 0,-3-11 1,1-10-1,-3-10 0,1-9 0,-5-6-1,2-1-2,-2 0 0,0 0 1,0 0 2,0-5-1,0-9-17,0 1-16,0 1-9,0 10-51,0 0-81</inkml:trace>
  <inkml:trace contextRef="#ctx0" brushRef="#br0" timeOffset="94498.4044">3237 16869 107,'-6'0'0,"6"0"-58</inkml:trace>
  <inkml:trace contextRef="#ctx0" brushRef="#br0" timeOffset="95015.78">3432 17038 81,'-8'19'283,"-8"-15"-273,5 4-6,-3-4 3,1 0 29,0-2-23,-3 3-11,3 0-2,-3-5-4,5 0-5,2 0-8,0 0 2,5-10 4,-1 0 6,5-2 5,0-7-1,0 5 2,0 1-1,13-4 6,5 3-5,7 7 7,2 0-4,-3 7 4,0 0 4,-3 0 3,-6 0 8,1 14-11,-5 14-6,-2 12 5,-4 13-9,-5-2-1,0 2 4,0-5-5,-5-4 2,-19 0-2,-1-8 1,-4 0-2,2-5 0,0-6-6,3-2-3,4-9-21,4-8-3,5-3-9,9-3-43,2 0-38</inkml:trace>
  <inkml:trace contextRef="#ctx0" brushRef="#br0" timeOffset="95309.2562">3040 17316 350,'0'-14'53,"0"14"-48,0 0-4,0 0 33,0 0 18,0 21-36,0 11-14,-4 17-2,-5 1 0,5-2 0,-4-6 0,2-13 0,-3 0-1,-5-9-23,1-11-19,5-9-39,-2 0-136</inkml:trace>
  <inkml:trace contextRef="#ctx0" brushRef="#br0" timeOffset="95577.565">2661 17488 122,'-24'0'255,"15"0"-255,4 0-17,0-5 17,3-7 8,2-5-7,0-1-1,0 4-3,0 0 3,5 5-2,2 5 1,0 4 1,-1 0 1,0 0 11,6 0 2,1 0-8,0 6 0,5 1-6,-15-7-47,-3 0-234</inkml:trace>
  <inkml:trace contextRef="#ctx0" brushRef="#br0" timeOffset="96135.0379">4034 17297 378,'-14'0'122,"12"0"-105,2 0-14,0 0 13,0 0 11,0 0-19,10 0-8,23 0 0,16 0 3,7-6 5,4-6-8,-9 0 0,-1-2-6,-13-4-19,-10 0-26,-27 13-50,0-4-75</inkml:trace>
  <inkml:trace contextRef="#ctx0" brushRef="#br0" timeOffset="96329.9038">4137 17101 423,'-18'-5'113,"18"5"-102,0 0-7,0 28-3,0 25 8,9 21 0,11 6-8,-2-5-2,0-10 1,-3-10-31,3-20-25,-11-35-59,-1 0-131</inkml:trace>
  <inkml:trace contextRef="#ctx0" brushRef="#br0" timeOffset="101359.8893">4904 16898 75,'7'-20'270,"-7"20"-214,0 0-48,0 0 12,0 3 22,0 34-13,0 19-13,-19 20-3,6 11-4,2 0-2,4 5-7,3-13 5,4-12-4,0-14-1,0-12 0,6-11 0,21-12-2,11-14-6,11-4-60,9-6 5,-33-16-29,-3 3-55</inkml:trace>
  <inkml:trace contextRef="#ctx0" brushRef="#br0" timeOffset="101541.1673">5280 17503 253,'21'-5'138,"3"-1"-119,14-6-5,6-2 15,1 2-14,-7-1-15,-9 4-1,-6 2-45,-21 7-51,-2-2-70</inkml:trace>
  <inkml:trace contextRef="#ctx0" brushRef="#br0" timeOffset="102006.16">6080 16918 111,'0'-14'236,"0"14"-175,0 0-6,0 0 13,0 0-16,0 0-21,0 0-11,12 4-13,3 32-7,6 14 22,-1 11-10,-3 1-6,-6-2-6,3-4 3,-3-4-3,5-4 0,-1-9 0,5-10-3,3-7 0,-8-9-24,1-1-35,-5-12-56,-11 0-43</inkml:trace>
  <inkml:trace contextRef="#ctx0" brushRef="#br0" timeOffset="102487.7811">6732 17233 61,'4'0'386,"-2"0"-328,3 0-55,-5 20-2,2 12 37,-2 2-15,0 2-18,2 0 0,0-5-5,0-8 0,0-2 0,4-6 1,-4-4-2,2-5-35,-4-6-55,0 0-62</inkml:trace>
  <inkml:trace contextRef="#ctx0" brushRef="#br0" timeOffset="103137.5795">7324 16832 358,'45'-56'54,"-32"40"-30,-1 5-2,-8 10 15,-4 1-6,0 0-12,0 0 5,-7 10-18,-21 14-1,-11 5-5,4 0 2,-1-5-2,5-2 0,2-4 1,9-6-1,9-6 1,7-1-1,-1-5 0,5 3-3,0 8 1,0 2-2,9 7 4,9 5 3,-1 2-2,2 8-1,-4 0 0,-7 14 2,-8 4-1,0 5-1,0-3 1,0-6-2,-10-14-20,3-7-5,3-15-2,4-4-12,0-9-7,0 0 23,0-9 16,0-26 8,17-6 4,8-10 2,4 0 12,2 2-5,0 9 2,0 8-10,3 12 1,-5 4-2,-5 16 2,1 0 2,-8 4 12,2 26 12,-9 12-5,2 4-5,-10 1-7,5 2 6,-7-3-16,0-7 1,0-7 0,0-1-5,0-4 0,-11-9 0,-16 4-1,-14 0-3,-3 2-17,-7 0-20,4-4-6,4-8-31,14-8 15,29-4-43,0 0-76</inkml:trace>
  <inkml:trace contextRef="#ctx0" brushRef="#br0" timeOffset="103551.2659">7933 16779 311,'14'-17'57,"-14"17"-34,4 0 34,5 0 8,5 0-17,1 20-15,1 0-21,-1 6-2,1 6-2,1 6-4,-1 5 2,-1 1-6,6 2 1,-5 0 0,-1 1 0,-4 6 2,-6 1 4,-5 0-1,0-2 2,0-2-7,-7-10 1,-4-5-1,0-9 0,-1-8 0,6-4-1,-1-8 1,5-3-5,0-3-2,-3 0-14,-2 0-16,3 0-51,4-9-71,0-3-96</inkml:trace>
  <inkml:trace contextRef="#ctx0" brushRef="#br0" timeOffset="119801.6329">4844 11785 219,'-10'-12'60,"2"6"-30,-3-3-12,1 4-5,4-1-7,-1-2-6,5-2-4,0-7-13,-2 1 9,-2-1 8,0-2 3,-3 6 4,3 2 10,-2 8 12,4 3 6,0 0 6,-3 0-4,3 9-18,0 13-1,4 3-6,0 0-1,0 9 6,21 9-11,14 12 5,0 10-1,1 3 1,-5 0 8,-7-11-15,-11-10-4,1-9 1,-12-6 1,-2-6-4,0-11 1,0-4-19,-11-5-7,-2-6-1,-1-9 7,3-39 4,2-16 17,7-14 0,2-3 4,0 12 0,15 8 10,14 17-2,5 12-1,1 7 4,4 10-6,-6 6 1,-6 9-6,0 0-3,-1 24 4,1 34 11,-5 20 1,1 21-2,-4 10-14,2-9 4,3-4 3,5-16-7,7-13 2,6-16-3,5-14 0,-1-18-1,6-8-6,2-9-2,-5-2-1,-3 0-4,-8 0 0,-9 0-11,-11 0-19,-7 0-1,-11 0-55,0 0-56</inkml:trace>
  <inkml:trace contextRef="#ctx0" brushRef="#br0" timeOffset="120103.8008">6049 11867 368,'-4'0'135,"4"0"-115,0 0-12,27 0 22,8-2-18,10-6-6,-3-6-6,0-4 0,-13-5-6,-13 6-27,-11-3-25,-5 2-32,-7 11-24,-15 6-14</inkml:trace>
  <inkml:trace contextRef="#ctx0" brushRef="#br0" timeOffset="120229.0621">6049 11867 96,'-93'-130'153,"93"123"-53,0-1-53,2-4-33,33-8 22,15-2-1,6-2-24,-3 4-11,-6 4-3,-36 16-75,-8 0-77</inkml:trace>
  <inkml:trace contextRef="#ctx0" brushRef="#br0" timeOffset="120704.6537">7048 11543 208,'20'0'23,"-20"0"-22,0 0 17,-4 15 17,-21 3-8,-4-2-8,-2-4-8,2-6-10,4-6 2,10 0-3,6-9 2,9-17-3,0-6 3,0-1-1,7-5 0,15 3 1,5 8-4,-3 5 2,1 10 0,-8 8 3,-3 4-1,-3 0 2,-7 29 2,-2 16 4,-2 6 10,0-2-10,0-3-10,-6-14-16,4-28-85,2-4-77</inkml:trace>
  <inkml:trace contextRef="#ctx0" brushRef="#br0" timeOffset="120903.2654">7474 11233 410,'8'14'62,"-8"32"-28,0 11 1,0 5 7,0 0-27,0-4-12,0-8-3,0-11 0,12-12-29,3-8-48,-7-19-53,-2 0-48</inkml:trace>
  <inkml:trace contextRef="#ctx0" brushRef="#br0" timeOffset="121210.8247">7826 11350 141,'15'-3'223,"-15"3"-169,0 0 9,-2 11-21,-15-4-29,-1 1-12,-3-3 0,6-5-2,7 0 0,0-18-6,8-19 6,0-9 1,0 0 0,10 4 7,9 6-6,4 14 11,-3 8-10,-3 12 0,4 2-4,-8 14-1,-4 25 3,-2 10 3,-7 1-2,0-3-2,0-11-11,0-32-78,-7-4-94</inkml:trace>
  <inkml:trace contextRef="#ctx0" brushRef="#br0" timeOffset="121475.6451">8149 10531 88,'25'-46'323,"-21"46"-288,3 4-7,2 32 50,2 12-22,5 17-24,-1 12-14,1 8-8,-3 3-2,1-1-3,-3-10 0,-3-10-3,4-9-2,-1-12 0,3-9-2,-8-10 0,5-10-13,-7-6-8,-4-5-7,0-4-23,0-2-27,0 0-42,0 0-140</inkml:trace>
  <inkml:trace contextRef="#ctx0" brushRef="#br0" timeOffset="124021.269">9177 16334 293,'14'11'42,"1"-10"-35,7-1 1,7 0 17,0 5 8,0-5-4,5 0-13,1 0-3,1 0-5,2 0 6,4 0-7,0 0-3,-1-14-4,-8-3-3,-4-1 2,-4-3-34,-14-2-32,-11 14 5,0 0-71</inkml:trace>
  <inkml:trace contextRef="#ctx0" brushRef="#br0" timeOffset="124262.1835">9309 16108 297,'-23'-4'73,"23"2"-49,0-2-24,0-2-3,0 4 3,29-4 10,9 2 5,5-1-6,-3 5-3,2 0 5,5 0-3,-3 0 4,3 0-9,0 0-2,-9-7-1,0-9-29,-34 5-74,-4 4-118</inkml:trace>
  <inkml:trace contextRef="#ctx0" brushRef="#br0" timeOffset="125678.0424">10882 16064 190,'-7'4'69,"7"-4"-42,0 0 7,-2 0 18,2 0-4,0 0-6,0 0-19,0 0-4,0 0 3,0 0-4,0 0-10,23 0-3,12 0 1,7 0 5,8 0-8,-5 0-2,-8 0 4,1 0-4,-9 0-1,-6 0 0,-8 0-3,-6 0-17,2 0-31,2 0-35,-11 0-50</inkml:trace>
  <inkml:trace contextRef="#ctx0" brushRef="#br0" timeOffset="126046.0375">11760 15793 290,'10'-2'100,"-10"2"-77,0 4-6,0 29 29,-8 11-7,-5 9-26,5 3-10,-4 3-1,1-7-1,9-2-1,2-12 0,0-10 0,0-8 0,0-6-4,0-7-27,0-7-63,0 0-80</inkml:trace>
  <inkml:trace contextRef="#ctx0" brushRef="#br0" timeOffset="126369.1895">12193 16078 309,'29'-5'102,"-29"2"-81,0-1-19,0-1 8,-2-6-8,-20-1-2,-1-2-14,5 2 3,5 0 11,4 0 0,9 0 8,0 2-6,0-2-1,9 6-1,9 2 5,4 4-5,-2 0 3,5 0 4,-6 0 5,2 18 14,-7 0 2,-6 2-11,-1-3-11,-7 4-6,0-7-34,0-14-72,0 0-88</inkml:trace>
  <inkml:trace contextRef="#ctx0" brushRef="#br0" timeOffset="126853.7807">12922 15412 292,'49'-52'65,"-42"38"-42,-7 5 23,0 4 23,0 5-25,0 0-15,0 0-19,0 0 2,-9 28-10,-18 21 7,-7 18-3,3 7-5,-2 9 1,33-83-1,-60 174-1,33-87 0,7-5 0,4-6-2,12-18-2,4-10-7,0-17-20,0-16-15,15-13-29,8-2 11,1 0-13,3-26 37,-2-4 13,-8-7 14,-1-1 13,-5-3 3,-7 5 13,4 0-2,-6-1-1,0 3-4,-2 2-7,0 4-1,0 8 2,0 6 1,-7 8 13,-11 2 12,0 1-8,5 3-5,-3 0-14,3 0 0,11 0-4,0 0-5,2 0-78,0 0-53</inkml:trace>
  <inkml:trace contextRef="#ctx0" brushRef="#br0" timeOffset="146308.9184">19132 2148 200,'0'-27'6,"10"13"-6,-2 2 3,1 2 16,-9 0 39,0 0 4,0-2 0,0 0-15,0 5-12,0 2-4,0 5-31,0 0 0,0-2 0,0 2-3,0 0 1,0 0 2,0 0 0,0 0 18,0 0-12,0 0-5,0 0-1,0 7-11,0 19 9,-4 18 1,-3 14 1,1 10-1,-6 14 4,-1 10-3,1 14 1,8 8 0,4 0 4,0-3-5,0-9 0,27-7-2,2-14 5,2-3-3,-2-3 0,0 9 2,2 11-1,3 9-1,-5 10 0,2 7 1,0 7 3,2 1-4,6-4 0,5-16 1,8-15-3,-4-14-3,12-9 4,7-5 1,7-7 6,11-4-2,11-8-4,6-12 2,10-8 2,6-12-4,11-4 1,-2-11-2,0 0 6,3 0-5,1-21 2,14-5-1,7-6 0,-5-2 1,-5-6-2,-8-2 2,-9-4 0,-11-2 1,-8-6 0,6-4 1,2-7 3,1-2-7,-1-6 0,-2 1-1,-6 0 2,-5 3-1,-11 9 0,-28 11 1,-20 6 0,-15 8 3,-10-1 7,-1-5 5,2-12-15,2-10 1,0-4-2,9-5 1,0 3-2,5 9 1,-5 11 0,0 7 3,-7 7-3,2 5 5,-8 4-3,1 2 11,-1-2 3,3-4-12,-2-9 4,1-4 5,7-7-8,3-7-1,3-1-4,1 6 0,-1 4 0,-7 10 0,-6 9 0,-3 10 0,-5 5 3,-6 5-3,3 5 0,-7 3 1,2-3-2,2 0 1,4-6 0,0-9-1,10-8 3,0-16-2,11-8 0,-4-12 0,-8 2-3,-1 12 0,-12 13 2,-2 15 0,-2 16-4,0 3 4,0 2-26,0 0-27,0 25-40,0-2-103,0 5 37</inkml:trace>
  <inkml:trace contextRef="#ctx0" brushRef="#br0" timeOffset="147551.989">23285 3287 125,'-20'-12'0,"-4"5"-87,12 3 87,6-4 50,6-2 1,0 1 4,0-4-43,0-1 1,2 0 29,14 0-34,8 0-3,7 0-5,10 2 0,5 2 2,-1 3-2,-5 6 7,-13 1-2,-14 0-3,-11 0-2,-2 6-2,0 14 2,-26 4 2,-10 2 10,-11-4 0,2-6-1,8-6-10,3-8-1,14-2-3,7 0-2,11-4 1,2-16-5,0-6-9,4-3 13,23-3 5,6 6 0,5 3 0,-9 13-4,-2 8 4,-13 2-3,-12 2 0,-2 22 1,0 8 2,-10 0 6,-9 0 44,-10-8-22,4-6-18,3-8-4,-3-6 6,8-4-1,-2 0-8,9-2 6,1-18-6,6-9-3,3-5-3,0-1-6,3 5 5,12 8 4,1 7 1,4 12-1,-4 3-4,-1 0-4,1 0 7,-5 3-5,-5 6 6,-4-3-1,0-2 2,-2-2 10,0-2-7,0 0-2,-4 4 15,-13 0-1,-12 4-2,-2 4-12,2-5 1,10 0-6,13-5-3,6-2-10,0 0 13,0 0-14,0 0 7,11 0 10,-2 0 2,2 0 4,0 0-6,-6 0 0,-3 0-3,3 0 1,-5 0-5,2 0-5,0 10-11,-2 0-6,0-2-15,0-6 0,0-2-32</inkml:trace>
  <inkml:trace contextRef="#ctx0" brushRef="#br0" timeOffset="149262.9835">23301 3084 196,'7'0'54,"-7"0"-54,0 3-46,0 0 44,0 1 0,0-2 4,0-2 0,0 0 0,0 0 29,0 0 9,0 0-12,0 0-3,0 0 5,0 0-12,0 0-5,0 0-11,0 0 1,0 0-3,0 0 0,0 0 0,0 0 6,0 0-5,0 0 5,0 0-5,0 0 0,0 0-2,0 0 1,0 2 0,0-2 11,0 0-11,0 0 9,0 0-1,-2 0 1,-10 2 9,-1 2-9,-14 5 3,-13 3-9,-16 2 0,-20 6-3,-20-3 3,-26 1-3,-28 2 4,-28 0-4,-16 2-4,1 0-26,8 1 14,19-3 16,17-3 0,6 0 1,14-1-2,11-5 2,7 3-1,6 0 0,0 3 1,2 3-1,12 1 0,9 2 0,8-3-2,14 0 2,6-2 0,8-7-1,8 2 2,-1-1-1,6 0 0,2 3 0,-7-3-1,7-3 1,0 1 0,4-3 0,12-7 3,1 5-3,5-1 0,3 0 1,-6 0-3,-1 5 2,-7 0 0,-14 4-1,-1 2 0,-12 2 1,-2-1 0,6-3 0,8-2 2,1-1-1,12-6-1,5-3 0,5 3 2,-1 0-3,-3 3 1,-4-2 0,0 6-2,-9-3 0,0 2 2,-9-1 0,5-1 2,-5 1-1,5-3-1,4-4 0,4 0 1,11-2-1,10 0 0,4 0 0,0 0 3,0 0-2,0 0-1,0 0 1,0 0-2,-4 0 1,-5 0-4,-3-4 3,10 1 2,0 0 0,2 3-1,0-2-11,0 2 2,0-2-6,0-3 15,0 4-6,4-1-2,2 0 7,-6 2 0,0 0-2,0 0 1,0 0-10,0 2-2,0 10 8,0 3 6,0-2 4,-6-5-4,4-4 0,0-2 0,-2 0 3,-5-2 2,-5 0 8,-1 0-5,1 0 1,1-18-8,7 0 2,6 0-3,0-2 7,2 2-7,29-2-3,11 2-2,1 6 4,-1 6 0,-9 6-4,-8 0 4,-8 0-5,-5 8 3,-3 6 0,-7-3-2,-2 5 2,0-7 1,0 1 2,-20 0 12,-14-1 4,-8 2-10,0-5-2,9-6-1,8 0-3,13 0 0,12 0 0,0-6-5,0-8 1,10-2 3,23-3 1,21-2-3,3 3 2,1 6 1,-11 5 0,-22 7-2,-14 0 1,-11 0-2,-27 24-8,-35 17 10,-16 3-6,35-26-97,14-10-163</inkml:trace>
  <inkml:trace contextRef="#ctx0" brushRef="#br0" timeOffset="171847.102">2363 7594 106,'4'-4'70,"-4"4"-51,0 0-9,0 0 7,0 0 5,0 0-9,0 0-5,0 0-8,0 0-3,0 0 3,0 0-7,0 0-21,0 0 20,0 0-1,0 0-3,0 0 8,0 0 4,0 0 0,0-7-3,0 3-23,0 3 18,0 1-31</inkml:trace>
  <inkml:trace contextRef="#ctx0" brushRef="#br0" timeOffset="172641.9543">2363 7594 79,'131'-16'60,"-131"16"-21,0 0-2,0 0-10,0 0-10,-11 0 2,-9 1-19,-5 17 3,1-1-6,8-6 2,7-4-5,9-7-7,0 0 13,0 0 6,0-7-6,0-14-10,0-1-4,3 0 3,10 3 1,5 6 10,-5 5 0,-4 5 0,-2 3 0,-3 0-4,3 0 4,-3 0-2,2 15 2,2-4 3,-6 6-3,-2-2 0,0 4 0,0-3 1,-27-2 1,-6-6-1,4-7 3,2-1-4,11 0-2,7-19 1,7-12 1,2 1 1,0-3 18,2 5-13,19 6-2,3 7-1,3 9-2,-5 6 5,-2 0 11,-5 0-2,-3 8-11,-1 13-4,1 0 0,-4 1 0,-1 0 4,-3-5-5,0-7 1,-4-5 0,0-5 0,0 0 0,0 0 0,0 0-3,0 0-3,-15-3 0,7-8-9,0 2 7,4 5 8,4 2 0,0 2 0,0 0-8,0 0 3,4 0 5,10 0 7,-1 7-1,-9 4 1,-4-1-6,0 2-1,0 6 12,-4 3-5,-23 2 8,-6-3-6,2-6-9,11-7 7,8-7-6,12 0 6,0-7 26,0-27-7,9-15-16,14 0 2,-1 9-11,-11 18 3,-9 19-4,-2 3-10,-17 54-20,-37 31 9,21-35-35,-3 0-173</inkml:trace>
  <inkml:trace contextRef="#ctx0" brushRef="#br0" timeOffset="178161.7702">1063 10115 61,'0'-19'274,"0"12"-228,0 4-21,0 1 6,0 2 3,0 0 2,0 0-5,0-2-13,0 2-2,0 0-4,2 0-6,-2 0-6,0 0 0,2 0-8,5 12 2,4 22 4,4 19 2,6 10 1,-1 12 3,2-1-4,-2 2 0,1-2 0,-2-7 2,1-8 1,1-10-6,-4-13 0,-1-8-10,-3-10-2,-1-6-21,-4-5-23,-1-7 8,-3 0-20,5 0-5,-6-14-9,1-3-79</inkml:trace>
  <inkml:trace contextRef="#ctx0" brushRef="#br0" timeOffset="178510.8466">1573 10657 165,'16'0'84,"-16"0"-8,0 0-17,0 0-10,0 0 7,0 0-27,-3 0-15,-10 0-14,-5 0-15,5-14 0,5-1-5,0-7 14,8-6 4,0-2-2,0-1-8,14 7 3,3 7-3,2 8 11,-4 9-5,1 0-4,-3 0 10,3 12-7,-3 11 7,-1-1 3,-4 0 6,-1-3 10,-5-1-16,-2-2 0,0 9-6,-15 5-4,-12 0-29,0 0-33,16-23-47,9-7-103</inkml:trace>
  <inkml:trace contextRef="#ctx0" brushRef="#br0" timeOffset="183201.4291">12013 12146 317,'4'-29'80,"-4"26"-15,0 1 1,0 2-7,0 0-12,0 0-11,0 0-12,0 0-20,0 0-4,0 35-5,0 30 5,0 19 3,0 6-3,-2-4-1,-12-13-18,1-13-18,-1-14-8,-1-17-19,4-29-39,4 0-84</inkml:trace>
  <inkml:trace contextRef="#ctx0" brushRef="#br0" timeOffset="183814.1106">11467 12665 338,'-14'-8'25,"7"-12"-22,7-2 12,0-2-5,0-1 0,11 2-8,7 5 1,5 4-2,-8 7 1,1 6 0,-1 1 10,1 0-1,-1 10-1,-1 18 3,-7 4 1,-5 2 15,-2 6-16,0-4-4,-13-2 7,-26-2-14,-11-4 5,-15-1-5,0-12-2,-2-6-12,9-9-17,7 0-12,6-9 31,10-23 2,6-6-2,8-4 7,8 3 3,11 4 5,2 9-4,0 10 0,0 8 11,9 8-5,9 0 3,-1 1 7,10 25-1,-9 9 5,0 9-5,-13 13 3,-5 13 4,-3 7-10,-33 6-2,-10-1-7,-12 0 0,-11-5-3,-5-10 0,-1-8 0,-4-18 2,1-16-1,-2-16-2,-5-9 0,-2-7 3,2-41 2,10-17-2,8-16-2,22-20 8,16-9-7,27 0-1,2 7-1,23 22-9,28 18-11,20 15-23,16 11-33,-45 37-45,-6 0-209</inkml:trace>
  <inkml:trace contextRef="#ctx0" brushRef="#br0" timeOffset="184050.4124">11473 12141 234,'31'0'77,"-31"0"-25,0 0 23,0 0 4,0 5-32,0 4-15,0 4-20,0 3-10,-4-2-4,-8 2 1,-3 0-53,4-14-66,2 1-65</inkml:trace>
  <inkml:trace contextRef="#ctx0" brushRef="#br0" timeOffset="184200.4332">11168 12218 274,'-52'-9'120,"30"8"-50,-2 1-31,-5 0 8,-2 0-23,-6 4-20,2 12-4,1 0-10,10 0-25,4-3-45,20-10-4,0-3-49</inkml:trace>
  <inkml:trace contextRef="#ctx0" brushRef="#br0" timeOffset="184717.142">12958 12668 284,'-38'-14'47,"24"9"-44,8 5 1,4-2 45,-3 2 1,5 0-2,0 0-18,0 0-16,9 0 13,20 0 0,13 0-9,12 0-9,4-5-7,-5 0 1,1-1-3,-10-3-2,-15 2-10,-4-3-19,-23-2-21,-2-2-19,-4 4-35,-25 2-105</inkml:trace>
  <inkml:trace contextRef="#ctx0" brushRef="#br0" timeOffset="184868.9042">12855 12436 363,'-36'-10'58,"36"10"-17,0-2-17,14 0 2,30-2 4,25-2-10,18-4-16,12-4-4,3-2-53,-71 10-92,-4-2 4</inkml:trace>
  <inkml:trace contextRef="#ctx0" brushRef="#br0" timeOffset="185130.542">13666 12226 211,'27'-8'232,"-27"8"-173,0 0-36,2 0 14,12 0 6,12 17-39,17 12 3,15 7-1,9-2-3,-3-2-1,5-6-2,-11-2 0,-13-4 1,-11 2-1,-21 0 0,-13 11 0,-5 9 1,-37 10 6,-11 2-4,-12-3-3,7-10 0,14-10-1,19-11-29,11-13-39,14-7-109</inkml:trace>
  <inkml:trace contextRef="#ctx0" brushRef="#br0" timeOffset="185857.5586">16437 11575 412,'18'-46'73,"-18"37"-30,0 6 3,0 0 1,0 3-17,0 0-6,0 8-24,0 48-4,0 34 4,-11 29 1,-3 12 5,8-8-6,2-9 3,4-19-4,0-19 1,0-16 0,0-17-1,6-15-1,3-10-18,-2-17-43,-7-1-100,0-9-125</inkml:trace>
  <inkml:trace contextRef="#ctx0" brushRef="#br0" timeOffset="186121.1755">16025 12296 385,'-2'-3'115,"2"3"-106,0 0-3,0 0 19,0 19 13,0 13-11,0 9-2,-12 8-15,-5 4 2,-1-2-3,-2-6-9,4-9 0,10-10-1,-1-14-26,7-6-23,-2-6-37,2 0-18,0-12-88</inkml:trace>
  <inkml:trace contextRef="#ctx0" brushRef="#br0" timeOffset="186450.7471">15593 12422 175,'-10'-6'228,"10"4"-209,0 0-19,-2-1 4,2-4 17,0 0-12,0-3 1,0 1-8,0 1 3,0 0 8,0 6-6,0 2-3,12 0 7,5 0 14,-1 0-12,4 0 8,-2 8-3,-5 4-1,1 2-1,-8 0-11,3 1-3,-7-4-2,1 0-3,-3-1-23,0-10-56,0 0-130</inkml:trace>
  <inkml:trace contextRef="#ctx0" brushRef="#br0" timeOffset="187814.6794">17122 12434 223,'-34'0'56,"30"0"-32,4 0 4,0 0 13,0 0 5,0-2-2,0 0-25,0-2-16,29-6 1,22-4 1,21-3 10,9-4-15,14-1 4,-4 5-4,-5 2 1,-3 3-2,-2 2 1,-19 1 0,-8 0 0,-14 1 3,-18 4-3,-9 4 0,-11-2 0,-2 0 5,0-5-3,-17-5-2,-22-2-2,-11-3 2,-6 0 5,0 3-5,16 3 0,18 0 6,13 7 3,9 3-5,0 1-4,0 0-10,27 0 10,17 0 3,10 16-3,4 6 4,0 3-4,-3 4 0,-8 3 3,-3 0 1,-5 3 5,-12-4-7,-10-2 5,-15 0 3,-2 2-6,-17 6 4,-43 4 3,-23-1-11,-15-6-15,-1-12-35,66-22-76,4 0-150</inkml:trace>
  <inkml:trace contextRef="#ctx0" brushRef="#br0" timeOffset="190102.0521">2859 6471 165,'0'10'33,"-15"2"-30,-5-2-3,5-2 17,5-6 13,8-2 7,2 0 1,0 0-12,0 0 5,0 0-4,0 0-21,0-6-6,0-2 0,0-1 3,0 0-3,12-5-2,3 1-1,1 4 3,-5 3-4,-3 6 4,-1 0-6,-2 0 1,-1 0-2,3 6 3,1 8 4,-1-1 5,-4 0-3,-3-5-2,0-4-7,0-2-4,-5-2 0,-8 0 5,2-9 4,6-16-3,3-10-9,2 0 5,0 3 5,2 5 4,18 10 0,1 7-4,-4 5 4,1 5-6,-5 0-4,-6 5 4,-2 10 6,-5 3 0,0 0 14,0-1 1,-14-3-7,-3-5-4,-4-2 0,3-7 2,3 0-5,1 0-1,5-4-1,7-10-8,2-5 9,0 2-1,0-3-6,21 3 6,-2 3-1,6 4 2,-9 6 0,-12 4-1,-4 0-1,0 0-6,0 14 8,-9 12 14,-15 6 13,1-6-12,5-5-9,7-14-6,9-3 3,2-4-1,0 0-1,0 0 4,0 0-1,0-2-4,0-11-1,0-8-2,4 2 3,12-2-2,6 5 1,-4 6 1,-5 6-5,-8 4 1,-5 0 0,0 0-7,0 7 8,0 12 3,-9 6 6,-6-4 2,-4-1-7,9-8 2,5-5 0,3-7-2,2 0 6,0 0-7,0-9 0,5-16 0,7-6-13,2 1 2,-1 6 9,-4 11 2,-2 6-2,-7 7 2,0 0-4,0 8-17,0 26-9,-2 8 30,-16-1 4,0-8-3,5-13 2,9-10-2,1-8-1,3-2 0,0 0-2,0-2-12,11-20-9,12-5-5,-1-1 11,0 5 9,-6 9 5,-10 10-2,-6 4-60</inkml:trace>
  <inkml:trace contextRef="#ctx0" brushRef="#br0" timeOffset="201625.535">2732 5629 404,'7'0'0,"-7"0"-28,2 0 26,-2 0 2,0 0 16,0 0 6,0 0 2,0 2 8,0-1-8,0 3-4,0 1-13,0 7-7,0 12-4,12 14 2,1 14 2,7 6 2,3 0 0,-2-6-2,4-4 0,-2-3 2,-1-6-2,0-2 0,-2-5-1,0-4-24,0-10-38,2-9 19,-17-9-15,1 0-90</inkml:trace>
  <inkml:trace contextRef="#ctx0" brushRef="#br0" timeOffset="202225.9325">3600 5525 303,'33'-31'65,"-33"31"-22,0 0 1,0 0-8,-2 0-25,-18 5-9,-9 10-2,-11 3 4,-7 4-4,-2-5-24,0-7-5,2-8 10,5-2 15,8 0-17,12 0 6,13 0 15,9 0 0,0-2 0,0-1-9,7 3 9,15 0 5,11 0 2,5 3 8,2 24-9,3 14-3,-1 14 18,-5 14 7,-4 12-17,-14-1 1,-3-5-12,-7-10 0,-7-14-8,0-10-27,-2-16 17,0-10-26,0-13 23,4-2 16,4 0 5,0-14 2,10-18 13,6-12-15,14-4 4,7 2-3,5 3 0,2 9 8,0 4 3,-3 8-4,-2 13-1,-12 9-7,-2 0 9,-8 11-2,-2 27-4,-8 12 11,-1 17 7,-8 3 9,-6-1-22,0-4-4,0-12 11,0-13-15,-2-10-6,-23-6-5,-10-4-6,-7-8-43,19-12-62,3 0-156</inkml:trace>
  <inkml:trace contextRef="#ctx0" brushRef="#br0" timeOffset="207549.5057">21248 11255 399,'15'-32'35,"-15"26"-30,3 6 19,-3 0 20,7 0-18,-3 0-10,5 0-15,-3 2 10,6 17 12,-6 3-11,3 10 1,-9 13-9,0 19 4,-29 17-1,-11 13-7,-2 1 4,6-8-4,10-12 1,10-21-3,7-14-5,7-17-16,2-18-4,0-5-45,2-11-52,11-15-128</inkml:trace>
  <inkml:trace contextRef="#ctx0" brushRef="#br0" timeOffset="207798.4879">20929 11656 349,'-9'-6'73,"7"6"-42,0 9-25,-7 25 64,-5 13-22,-3 7-31,-10 3-7,0-4-5,-2-7-3,2-8 1,3-7-3,-3-2-5,-7-2-18,3-2-29,0-6-27,27-19-56,-3 0-157</inkml:trace>
  <inkml:trace contextRef="#ctx0" brushRef="#br0" timeOffset="208047.3383">20494 11943 224,'-15'-13'55,"8"13"-6,-4 0-5,7 0-8,-3 0-12,5 0-20,2 0-4,0 0 0,0-7 1,0-9 3,17-4-3,4 0-1,-6 4 0,-13 8 1,1 5 2,-3 3-3,0 3-8,0 26 7,0 6-2,0-19-50,0-6-196</inkml:trace>
  <inkml:trace contextRef="#ctx0" brushRef="#br0" timeOffset="208794.0771">21861 11855 328,'6'-4'25,"6"4"-22,3 0-3,12 0 32,13 0 10,5 0-17,13 0-14,0 0-5,-2 0-6,-3 0 0,-8-4-3,-14-14-60,-31 8-42,0-2-136</inkml:trace>
  <inkml:trace contextRef="#ctx0" brushRef="#br0" timeOffset="208994.4212">22147 11650 314,'-21'-6'57,"21"6"-42,-2 0-7,2 28 60,-2 14-5,0 15-31,-8-2-21,6 2-2,-7-1-9,7-4 2,-4-2-2,6 2 0,0-7-3,0-1-38,2-4-25,0-38-21,0-2-92</inkml:trace>
  <inkml:trace contextRef="#ctx0" brushRef="#br0" timeOffset="209936.2786">23187 11261 36,'-6'-18'264,"1"10"-205,-6 2-22,9 3 17,-3-2 5,5 3-13,0 2-24,0 0-5,0 0-10,0 0 4,0 0-6,0 0-5,0 0 0,0 28-3,0 18 3,0 21 1,0 7 0,0 9-1,7 1 0,-5-6 2,2-9-3,6-10 1,-6-6-4,5-8 1,-3-7-3,4-8 1,1-7-35,-9-6 1,4-5-26,-6-12-46,0 0-45</inkml:trace>
  <inkml:trace contextRef="#ctx0" brushRef="#br0" timeOffset="210833.5158">23999 11173 151,'40'-34'187,"-40"30"-157,0 4-21,0 0 27,0 0 18,-23 0-35,-19 16-19,-18 4 2,-2 2-4,-3-4-3,14-8-11,11-5 7,13-5 6,13 0 3,10 0 0,4 0-1,0 0-1,0 0-7,0 9 6,16 7 3,1 8-6,1 12 5,0 7 1,-11 7 1,2 8 9,-9 6-7,0 11 4,0-3 3,-21-1-9,6-10 3,1-17-4,8-10 0,4-12-1,-3-12-3,5-7-10,0-3-5,0 0 9,0-21 0,5-16-6,24-14 16,15-10 12,12 2-12,4 6 5,10 18 7,-8 12-7,-7 11-3,-6 12-2,-11 0 0,-11 16 7,-13 28 0,-14 19 15,0 13 3,-18 8-16,-22 4 6,-12 4-8,-4-4-2,-6-5 2,4-11-6,6-12 0,8-18-1,9-12-18,-5-12-4,26-18-54,1 0-71</inkml:trace>
  <inkml:trace contextRef="#ctx0" brushRef="#br0" timeOffset="211144.8239">22841 11737 284,'-4'-32'84,"4"23"-22,0 9-28,0 0 9,0 4-14,0 33-28,0 15 4,0 8 4,-2 0-9,-11-5 2,1-9-2,-3-10-1,-5-11-19,-7-4-29,14-21-47,0 0-126</inkml:trace>
  <inkml:trace contextRef="#ctx0" brushRef="#br0" timeOffset="211323.1576">22548 11927 81,'-12'-12'277,"12"10"-230,0 2 3,0-2 7,0 2-20,0 0-35,0 0-2,0 0 0,0 14-18,0-9-85,0-5-92</inkml:trace>
  <inkml:trace contextRef="#ctx0" brushRef="#br0" timeOffset="223297.4081">19383 11388 312,'21'-10'72,"-14"10"-60,-2 0-1,-5 0 27,0 5 5,0 24-2,-16 7-9,-11-2-8,-2-2-11,2-12-7,0-8 2,6-12-6,-6 0-1,2-10 0,0-22-1,10-10-6,13-8-6,2-12-6,27-7 5,19 5 7,12 12-2,0 16 6,-4 20 1,-1 16 1,-8 0 0,-1 32 0,-13 23 5,-6 14 5,-21 17 0,-4 17 2,-17 15-4,-26 6 1,-5-1-6,-4-11-1,8-13-2,-3-5 2,-5-10-2,-3-12 3,4-14 2,3-20-2,13-16-3,6-15-2,4-7-31,25-9-72,0-20-104</inkml:trace>
  <inkml:trace contextRef="#ctx0" brushRef="#br0" timeOffset="223501.3441">18872 12015 421,'0'0'31,"0"20"-30,0 11 27,-4 0 19,-23 10-20,-12-2-20,-3-4-7,7-12-4,6-14-11,8-9-7,13 0-21,8 0-67,0-4-90</inkml:trace>
  <inkml:trace contextRef="#ctx0" brushRef="#br0" timeOffset="223895.7417">18434 12071 354,'-8'18'14,"-1"-11"-13,5-6 24,-4-1 22,4 0-20,4 0-8,0-10 0,0-9 3,0-2-7,0 1-6,9 8-2,0 7-7,2 5 0,-2 0 0,0 0-7,2 12 5,3 5 1,-1-2 1,2-10-10,-15-5-71,0 0-162</inkml:trace>
  <inkml:trace contextRef="#ctx0" brushRef="#br0" timeOffset="225105.6777">20048 11654 394,'0'0'64,"0"18"-60,-31 45-1,-20 21 1,-2 10 12,-1 4-5,10-8-8,5-14-1,18-18 0,-2-17-2,12-17 4,7-12-4,-6-12-12,10-2-67,0-24-131</inkml:trace>
  <inkml:trace contextRef="#ctx0" brushRef="#br0" timeOffset="225276.539">19576 11823 85,'0'-26'318,"2"26"-290,52 24 33,17 20 36,16 9-36,11 10-14,0 4-23,-9 7-15,-4 2-5,-18 5-4,-18 0-3,-18 0-50,-31-64-90,0-4 51</inkml:trace>
  <inkml:trace contextRef="#ctx0" brushRef="#br0" timeOffset="241393.4341">2774 8099 109,'-142'25'43,"122"-25"-43,20 0-11,11 0-122</inkml:trace>
  <inkml:trace contextRef="#ctx0" brushRef="#br0" timeOffset="243237.5142">22575 7822 161,'-23'-26'0,"19"20"-45,-8 0 17,-3 0 11,1 0 17,-3 0 7,-4 1 6,2-4 20,3 3-12,7 4-21,5 0-59</inkml:trace>
  <inkml:trace contextRef="#ctx0" brushRef="#br0" timeOffset="244428.0493">22276 7698 29,'0'0'29,"0"0"-7,0 0 5,0 0 19,0 0-16,0 0-6,0 0 5,0 0-7,0 0 8,0 2-9,0 1-20,0-3-1,4 5-6,0 2 6,5 6 8,3-1-7,1 2 4,3 0 5,5 4 0,16-2 11,7 2-4,5-2-8,14 1 2,3-2-9,10-1 1,0 3 0,5-5 0,-8 4 0,0-3-3,1 4 3,9-2 9,1 2-8,5 0-3,14-3 1,1-2-2,6-1 7,-1-3-7,-6-2 1,-3 1-4,-9-5 3,-6 1 0,-5-1 8,-4 0 3,7 0-4,1-2-7,1 0 0,-5 0 1,3 0 1,-8 0-2,2-6 0,-4-2 4,3 0 3,6 0-1,-2 4-5,10 0-1,-11 4 3,-5-5-3,-5 2 0,-9-3 3,-4-6-3,-2 0 0,2-4 0,2-2 5,1 0-4,9-4 0,-8 1-1,9-5 3,-5-2-4,1 0 1,-7-1 0,-4 0-4,-12 5 8,-11 2-4,0-2 0,2 1 3,2-3-3,-4 1 0,2-1 0,5-1-1,-3 1 2,5-2-1,3 3 0,-3 2 1,-7 2-1,-4 2 0,-4 1 0,-5 2 0,0-1 2,-4 0-2,-3 2 0,-1 4 1,-10 1 1,2 2-2,-2 2 0,0 2 4,-2 0-2,5 4 7,-5 0-1,0 0-7,0 0 4,0 0-5,0 0 0,0 0-1,0 0 4,0 0-3,0 0 0,0 0 1,0 0 0,0 0-1,0 0 0,0 0 1,0 0 1,0 0-2,0 0 0,0 0 1,0 0-5,0 0 4,0 0 0,0 0-2,0 0 1,0 0 1,0 0 0,0 0-4,0 0 1,0 0-41,0 0-12,0 0 17,0 0-61,0 0-9</inkml:trace>
  <inkml:trace contextRef="#ctx0" brushRef="#br0" timeOffset="304631.6683">18343 1164 200,'12'-16'40,"-12"13"-19,0 3-3,0 0 15,0 0 0,0 0-2,0 0-5,0 0-9,0 0-13,0 0-3,0 0 35,0 0-19,0 0-16,0 0-2,0 14-4,2 32 5,0 24 0,9 23 6,-7 13-3,4 10 5,-2 13-6,7 15 2,1 12-3,5 13-1,8 11 8,-2 4-8,0 9 2,-10 8 7,-11 1-6,-4 22 11,0 11-11,0 16-3,-19 13 1,-6-12 0,-4-16-1,11-27 0,3-28 2,6-10-2,9-13 0,0-5 0,0-17-2,0-16 4,11-13-2,-3-17 0,4-14 2,-3-8-2,-5-2 0,-2-1 0,-2 0-3,0-2 1,0-6 2,0-13-3,0-12-11,0-13 7,0-9 0,0-7 7,0-3 4,0 0-2,5 0 6,-3 0 11,-2 0-15,7 0-4,22-13 0,-9-3-65,13-13-72</inkml:trace>
  <inkml:trace contextRef="#ctx0" brushRef="#br0" timeOffset="305715.0367">16800 5247 89,'-15'27'48,"15"-19"-47,0 3 0,2 1 13,23 0 10,8 3 2,14 1-3,2-1-2,16-3 1,11 3 0,11-3-11,24-2-3,23-4-6,12-3 2,22 2-3,13-5 0,8 0 2,14 0-3,26-17 3,17-18-3,28-14 1,18-10 2,7-8 1,-3-1 4,3 6 3,-1 4-6,11 6 2,0 4-6,1 5 0,-9 6 8,0 2-7,0 3 1,4-2-3,5 0 1,-13 0-1,-21 2 0,-20 2 1,-15 2 0,-18-1-1,-9 7 0,-20 3-1,-32 5 4,-30 4-3,-40 3 0,-46 3 1,-26 4 1,-15 0 25,-5 0 21,0 0-15,0 0-26,0 0-7,0 0 1,0 0 3,-9-8 1,-9-3-2,-18-10-3,-10-6-13,-8-2-2,-2-3 9,3 4 5,4 1 1,11 4-2,11 7 0,14 4 2,11 5 1,2 6 3,0-1-4,2-3 0,33 0 0,30-3 3,20 0-3,2 6 0,0 2-1,-23 0-1,-14 5 2,-15 13-4,-13 2-4,-8 3 6,-10 3-5,-4 8 4,0 13 2,-33 20 1,-40 12 4,-46 5 0,-30-2 2,-27-6 4,-25-4-10,119-58-48,-3-7-167</inkml:trace>
  <inkml:trace contextRef="#ctx0" brushRef="#br0" timeOffset="306564.3163">17699 993 374,'4'-61'13,"-4"47"-13,0 12 7,0 2-7,0 0 78,0 0-34,0 0-44,0 19-3,5 30-3,4 31 3,2 19 6,-7 9-3,-4 1 0,0-8 3,0-6-2,-17-5-1,-14 2 0,-10 2 3,-13 1 2,-3-3-3,-8-12 0,-4-14 0,0-16 1,9-14-3,4-15 0,12-15-5,1-6 10,12-5-4,4-24 1,12-13-2,13-16-1,2-17-14,19-17-4,33-4 8,6 5 0,0 19 10,-10 24 0,-3 20 2,-7 14-5,-9 14 0,0 0-32,0 11-4,-2 28-19,-2 9 6,-25-21-4,0-4-21</inkml:trace>
  <inkml:trace contextRef="#ctx0" brushRef="#br0" timeOffset="308012.0817">26529 4050 364,'0'-30'60,"0"18"-27,-2 4-1,-3 1 7,3 6-29,0 1 9,2 0-13,-3 0-4,1 0-4,0 0-4,-7 10-5,-2 29 7,-7 15 3,1 11 1,-8 1 0,7-1 3,-7-2-4,8-5 1,1-3-1,1-5 1,1-3-26,1-10 12,6-6-28,7-17-4,0-8 23,0-6 1,7 0 22,26-16 16,23-19 0,15-9-16,7-2-5,-2 6 0,-10 8-5,-8 9 6,-8 7 4,-23 5 0,-12 10 0,-11 1-2,-4 0-8,0 0-7,0 17 17,0 15 3,0 5 3,0-2-6,0 2-3,-2-11 0,-7-8 0,5-4 2,2-8 0,2-3 1,0-3 0,0 0 2,0 0 0,0 0 1,31-17 28,23-17-22,17-11-9,9-5 0,4-1-3,-3-6 3,-8 3 0,-10 2 2,0-1-2,-13 3 1,0 6 4,-8 2 2,-7 3 11,-6 7 2,-4 6-8,-5 0 7,-2 6-9,-9 5-8,0 1 2,-3 6-2,2 2-2,-8 2 4,0 4-1,0 0 1,0 0-4,0 0-3,0 0 2,0 0-6,0 0-7,0 0-25,0 0-21,0 0-26,0 0-14</inkml:trace>
  <inkml:trace contextRef="#ctx0" brushRef="#br0" timeOffset="309748.2176">27349 4604 332,'11'18'29,"-11"5"-29,-15 3-2,-23 8 2,2-9 5,0-6 1,-4-7 3,-9-5 17,-13-5-12,-20-2 0,-19 0-4,-10-20-10,-15-20 2,-3-11-2,9-10-7,24-12 1,32-9 6,35-10 9,24-9 8,5-8 4,63-9-21,28-1-3,40 4-2,35 14 3,21 14-7,4 20 2,4 21 4,-12 29-4,-19 17 3,-19 17 2,-32 44-2,-34 25-2,-37 35-10,-39 27 15,-3 14 0,-45 1 2,-18-15 9,-1-26-10,1-23 4,5-23 3,5-20 3,-3-14 5,0-7 2,3-14-1,4-7-4,-1-10-7,15-4 0,6 0-1,0-23-3,9-16-2,6-13-9,10-16-15,4-6-7,0-2 23,14 5 1,-1 11 6,-2 8 4,-6 10-2,-5 6 0,0 4 1,0 0 5,-16-3 2,-15 3-6,-9 1 1,-1 6-2,8 9 2,4 4-3,7 8 1,4 0-2,7 4 1,4 0-2,0 0 1,5 0-11,2 0 1,0 0 7,0 4-10,11 7-3,23 4-7,21 3 24,26 3 8,33 2-5,23 5 5,19-1-7,1-1-1,-19-3 0,-24-2-4,-29-4 2,-27-2 2,-25-7 0,-20-4-3,-13-4 0,0 0 3,-27 0 25,-48 0 19,-54-14-44,-50-4-4,-24-3-5,-11 0 9,2-4-3,21 6 3,28-1 5,36 4-5,46 3 0,39 6 3,29 0-2,13 6-1,0-2-2,11 3-16,43 0 0,23 0 18,31 0-4,8 0-14,2 11-15,-7-1 33,-6 0 0,-9 2 0,-7 2-1,-16-2 2,-15 2-1,-18-4 0,-17-4-1,-17-4 0,-6-2 1,0 0 10,0 0 11,-35 4-21,1-2-3,-12 0-130</inkml:trace>
  <inkml:trace contextRef="#ctx0" brushRef="#br0" timeOffset="312666.1446">22307 4423 94,'48'-16'99,"-19"7"-76,6 0-18,-4-3 3,-3 0-5,1-2 0,-9 0 7,1 0-9,-6-2 4,-3 2 2,-6 0-4,-2 2-2,1 4-1,-3 4 0,-2 2 2,0 2-2,6 0-5,4 0 2,1 0 2,-3 0 1,2 0 0,-6 0 0,-2 0 2,-2 0-1,0 0 1,0 0-2,0 0 4,-20 0 4,-22 8 6,-18 8-11,-19 0 1,0-2-2,-15-4 0,-9-2-1,1 2 3,-14-3 6,-9 5-9,-2-1-1,-11 1 3,-14 2-2,-6-2 1,-2-2-2,8-6 2,20-4 1,14 0-3,9 0 1,9-1 4,3-15-4,11-1 2,8-3-3,-1-1 5,6 0-5,0 1 0,10 0 0,8 2-1,12 2 2,18 4-1,19 3 6,6 0-4,0-8-2,47-3-1,26-10-10,39-2 9,29 1-1,30 1-11,23 1 5,29 0-31,13 4 13,7 7 16,-2 8-4,-23 8 5,-18 2-22,-17 0 3,-15 11 28,-23 8 1,-18 6 1,-27-1 1,-17-1-1,-25 2 5,-21 0-6,-14 0 0,-23 0 0,0 4 0,-31 1 5,-34 3 36,-20 0-20,-20-1-6,-22-4-5,-13-4-5,-9-5 1,-10-5-6,7-4 4,12-3 4,16 0 14,16 1-5,23-5-14,25 1 0,22 1-3,21-3-15,17-2-47,11 0-68</inkml:trace>
  <inkml:trace contextRef="#ctx0" brushRef="#br0" timeOffset="313317.8598">23292 3546 129,'0'5'41,"-20"-5"-29,-33 4-11,-28 0 4,-8 0 16,-13 4 1,-8 1-9,-3-4 13,-1-1-10,-6-1-7,-19-3-7,-5 3 2,-15 1-4,-14 6 0,-12-1-1,-14-2 1,-4-5 0,5-2 0,13 0 3,17-3-2,21-14 2,18-3-3,13-7 6,7-8-6,4-7-1,-4-9-1,2-2-19,-5 2 14,12 3-4,13 8 11,16 5 2,15 1-2,27 2 2,11 6-2,11-3 0,7 0-3,7-6 0,25-1-5,10-2-3,2-1-20,-1 3-1,-3 0-2,-7 2 17,8 0-36,-1 2 25,4 2-13,-30 24 27</inkml:trace>
  <inkml:trace contextRef="#ctx0" brushRef="#br0" timeOffset="313716.9731">23651 2849 17,'47'16'13,"-3"0"-6,-1-2-6,-3 0 2,-9-2 7,-4 1-6,-10-3 7,-1-3 3,-5 0-8,-1-2-2,-8-1-4,0-1 9,-2-1-1,0-2-2,0 2-5,0 1 0,0 1 0,0-1-1,0-3-30,0 0-42</inkml:trace>
  <inkml:trace contextRef="#ctx0" brushRef="#br0" timeOffset="315327.7746">23651 2855 27,'16'0'112,"-16"0"-86,0 0-9,0 0 17,0 0 15,0 0-17,0-8-17,0 3 3,-18-4-10,-7 3 2,-6-2-5,-11-1-5,-14 2 3,-2-3-2,-13 1-1,-1-4 0,-3-1 2,-4-3-2,6 2 1,4-1 2,-3 1-5,-3 1 4,-8 1 0,-4-1-2,-9 0 1,-4 4 3,-7 0-4,-4 1 1,6 0-3,7 0 3,4 2-1,5-2 0,6 4 1,3 0-2,2-1 1,4 5 0,1-3-1,0 1 2,-10 3-1,-6-1 0,-9 1-4,-9 0-4,-2 0-24,-3 0 1,12 0 28,13 0 3,13 0 0,7 0 5,9 0-4,8 0-1,0 1 0,5 6 0,-1 5 0,-8 4-1,-8 3-1,-11-1-2,-8 1-9,-4-2-8,8 3 13,-4-3 8,10-3-1,1 0 3,10-1-2,3-6 1,3 3 2,7-2 0,5 0-3,4 2 1,4 2-2,6 0 2,-1 0-2,11 2 0,-5 2 0,8 2-1,-12 5 2,7-2 0,-7 4 0,0 0 2,-2 1-2,-2 3 0,5-1 1,1-4-3,11-2 2,10-4-3,4 0 2,0 2-5,0 2 5,14 3 1,12 1 0,5 1 1,8 4 2,7 0-1,10 5 7,4 1-3,9 1 3,-4-2-4,6-6-2,5 0 5,0 0-7,-1-4 2,6-3 1,-3-2-3,6-7 1,3-2-1,5-3 1,-3-2-1,0-3-1,9 0 0,3-4 1,-1 0 0,0 3-1,-2-2 0,-4-1 0,4 0-1,9 0 1,0 0 0,5 0-1,-3 0 3,-2-1-2,2-10 0,-6 1 0,-3-2-2,-4-3 2,-7 2-2,-4 0 2,0 2-2,-6 3 2,8-5 0,-2-1 1,2-5-1,-2-6 0,-3 2 0,3-5-1,0 2-4,-10-3 0,-5 4 3,-10-4 2,-9 3-1,-8 1 2,-12 0-1,-2-1 0,0 0 3,4-3-4,5 0 1,4 0-2,3 3 0,-1-1-2,8-1 4,-8 0-5,1-2 7,-3-2-2,-7-1 0,0 1 2,-8 0 3,-8 4 6,1 6-2,-9 6 2,-2 7-9,-6 6 17,-3 1-8,0 2-11,0 0 0,0 0-8,0 0-26,0 0 17,0 0-16,0 0 7,0 0-26,0 0-115</inkml:trace>
  <inkml:trace contextRef="#ctx0" brushRef="#br0" timeOffset="490977.4122">11390 5562 171,'0'0'99,"0"0"-39,5 0-9,-3 0 9,-2 0-14,3 0-31,-3-2 8,0 2-6,0 0-10,0 0 8,0 0-13,0 0 2,0 0 1,0 0-1,0 0-1,0 0 5,0 0-6,0 0 2,0 0-4,0 0-6,4 16 5,7 11-6,2 6 7,5 9 0,-2 6 1,6 5-5,-2 7 4,3 4 0,-4 8-1,-5 10 4,-1 13-3,-11 17 0,-2 20 2,0 11 9,0 2-11,0-12 0,0-9 0,14-3 3,1-1-3,6-3 0,-3-9 0,-1-5-2,-1-9 3,-3-2-1,3-4 0,-1-5 3,4-3-3,-4-4 0,-1-2 0,-4 0-1,1-2 1,1-4 0,-8-3-1,5-8 4,-5 2-3,4-5 0,-2 1 0,5-2-2,-5 0 2,6 3 0,3-3 0,-1 3 4,1-5-4,1-1 0,4-1 0,-2-6 0,-3-2 0,1-7 0,-3-8-1,1-6 4,-5-6-3,-3-6 0,-4-4-4,6-4-6,-4 0-39,-2 0-26,0-9-55</inkml:trace>
  <inkml:trace contextRef="#ctx0" brushRef="#br0" timeOffset="491912.4844">11226 5629 177,'17'10'105,"-17"-8"-92,0 2-9,0-3-3,0 3 0,0 0-1,0 6-4,0 6-12,0 8 16,0 10 10,0 5 2,0 3 13,-4 2-20,-16 0 10,2-4-10,-7-8-2,10-9 4,1-9-7,12-9 0,2-5 5,0 0-5,0 0 11,0-26 49,25-25-41,8-18-4,9-7-15,1 1-6,-5 14 2,-5 6-2,-6 13 6,-7 8 0,2 6 2,-6 6-2,2 4 0,-5 2 3,0 4-2,-3 4 2,-6 4 9,-4 1 2,0 3-10,2 0-5,-2 0 1,0 0-3,7 0 0,-1 0-4,10 5 5,7 19 1,-2 5-9,6 12 7,2 1 4,-2 2-1,2-1 21,0-5-21,0-3 9,2-2-9,1-6 4,-3 0 3,-7-8-7,-20-19-83,-2 0-203</inkml:trace>
  <inkml:trace contextRef="#ctx0" brushRef="#br0" timeOffset="494649.5324">11627 6136 176,'0'0'15,"0"0"-13,0 0 16,0 0 3,0 0-15,0 0 15,0 0-3,0 0-2,-2 0 11,2 0-5,0 0-3,0 0 5,0 0-13,0 0 12,0 0 2,0 0-13,0-3-3,13-2-9,9-3 0,7 1-5,0 2 9,13-2-4,-1 5 0,1-1 0,-2 3-2,-4 0 2,-5 0 0,-4 0-2,-5 1-7,-6 15 8,-5 3 1,-5 3 0,6 2 2,-6 1-1,5-4-1,-1 1 0,-4 0 3,1 5-3,-3 2 0,-2 5 2,-2 0 2,0 6-4,0-1 0,-4 1 0,-9-6 3,1-6-1,-1-4-2,7-6 2,-4-2-1,4-2 0,-1-4-1,3 0 0,2-2 2,0-2-2,2-3 0,0-3 1,0 0-3,0 0 2,0 0 0,0 0-1,6 0 7,23-19-6,11-3 0,5-4 0,-3 0 3,-4 2-3,-7 2-1,-4 4 0,-9 4 2,-5 3 0,-9 6-1,-4 3 1,0-1 6,0 3-5,0 0-2,0 0 0,0 0-1,-6 18-1,-17 17 2,-4 7 0,-1 2 2,1 2-2,5-6 0,-3-3 0,0-10 3,8-4-3,1-10 0,-1 0 1,-6-5 3,3-4-2,-5-2-1,-1-2 3,-1 0-1,3-6 3,-1-10 4,5-1-7,2 3 19,10 4-13,-2 5-5,-1-2-2,7 4 1,-8-4-3,10 6 0,0-1 0,0 2-4,2 0-6,0 0-80,0 3-81</inkml:trace>
  <inkml:trace contextRef="#ctx0" brushRef="#br0" timeOffset="495400.0696">11640 7319 311,'0'0'44,"0"0"-34,0 0 14,-2 0-8,-3 0-16,5 0-1,-6 9 1,-5 2 6,-5-1-6,-9-5-2,-4-5 2,2 0-16,8 0 15,7-1 0,10-17 0,2-2 1,2-2 1,27 2 7,10 4 1,5 4-8,1 10 6,-3 2-7,-11 0-4,-8 6 4,-17 15-13,-6 5 12,0 6 1,-13 3 0,-5-23-16,-2-4-94</inkml:trace>
  <inkml:trace contextRef="#ctx0" brushRef="#br0" timeOffset="496202.1592">11901 7243 224,'0'-19'31,"11"7"-17,18-1-8,7 3 8,4 3-8,0 7 12,-7 0 1,-4 0-2,-6 10-13,-8 17-4,-3 3 0,-4 14 0,-8 5 10,0 9 1,0 9-9,0-1 0,-8 0 5,-8-3-6,-2-5 3,-2 0-1,-9 0-2,-7 1 8,-3-7 11,-11-9-17,-1-8 5,2-5-4,2-7-2,3-2-2,5-3 2,6-6-2,9-5 0,8 0 0,5-5-2,7 0 4,4-2-4,0 0-5,0 0 5,0 0 0,0 0-7,0-2 9,0-7 0,0 0 2,6-5-2,12-4 1,0-4-1,2-6-5,4-4-16,-4-4 13,5-5-7,-8 5 7,2 6 8,-11 10 4,0 9-4,-6 5 26,0 5-9,-2 1 1,0 0-15,0 0-3,0 0-3,0 0-3,0 0 5,-4 22 1,-17 12 2,-8 6 1,-8 6 0,-2 3 1,6-3-4,4-5 0,5-4 3,8-9-5,3-6 2,3-4 0,10-7-1,0-6-1,0-1 1,10-4-2,14 3 3,12-3 14,4 0-9,-5 0-4,-8 2-2,-20-2-71,-7 3-121</inkml:trace>
  <inkml:trace contextRef="#ctx0" brushRef="#br0" timeOffset="496524.183">11847 8504 198,'0'7'92,"0"-7"-84,-4 3-2,-19-1 11,4 0-7,-4 2-10,5-4 2,5 0-2,7 0 6,6-2 13,0-14-1,0-2 3,13-4-16,16 4-4,2 4 3,0 6 7,-2 4 0,-4 4-4,-7 0-5,-7 7-2,-9 22 0,-2 14 2,-11 10 7,-32 10-2,-5 3-7,19-47-62,6-4-15</inkml:trace>
  <inkml:trace contextRef="#ctx0" brushRef="#br0" timeOffset="497777.9913">9783 10752 90,'103'-3'42,"-23"1"11,13-1-3,15-3 10,12-2 3,9 4-19,6 0 11,-6 4-12,-5 0-11,3 0-11,-2 0-15,2 0-4,5 6 1,8 1-1,9-4-2,7-1 0,10-2 0,8 0-2,9-8 0,-6-6 2,-9 4-1,-21 3-3,-24 7 4,-19 0 0,-19 0 1,-23 0-3,-10 0 2,-17 0 0,-8 0 0,-4-1 2,-2-3-2,0-3 1,1 0 3,5-1-3,-10 2-1,-3 2 0,-12 2-1,-2 0 1,0-3 0,0 2 4,-6-4-1,-21 0-2,-8 0-1,-13-2 0,6-5 0,-1 0 2,8-5-2,4 5 0,6 3 3,8 4-5,7 6 2,8-2 0,2 3-4,0 0 0,0 0-1,2 0-1,23 0 6,6 0 1,2 0-1,8 0 0,-10 0-1,-5 14 3,-3 4-2,-9 5 0,-8 5-6,-6 7 3,0 4 4,0 3-1,-6 0 6,-19-4-3,-8-2-3,-10-5 0,-13-4 3,-11-4-7,38-23-15,0 0-144</inkml:trace>
  <inkml:trace contextRef="#ctx0" brushRef="#br0" timeOffset="499240.9479">2556 7578 12,'-6'1'90,"3"-1"-42,1 0-26,0 0 2,2 0-12,0 0-7,0 0-1,0 0 3,0 0 15,0 0 0,0 0 0,0 0 6,0 0-20,0 0-6,0 0-2,0 0-5,0 0 2,0 0-3,0 0 6,0 3-3,0-3 3,-2 0-12,-2 4-17,1-4-13,-2 1-32</inkml:trace>
  <inkml:trace contextRef="#ctx0" brushRef="#br0" timeOffset="500171.0071">2840 6416 23,'0'-7'61,"0"-2"-27,4 4-10,-2-1-3,1 3-7,-1-1 0,0 3-7,0-1-7,0 0 2,-2 2-2,2 0 0,-2 0-2,0 0 5,0 0-3,0 0 0,2 0-6,3 0 3,-3 0-7,1 0-6,-3 0-13,0 0-57</inkml:trace>
  <inkml:trace contextRef="#ctx0" brushRef="#br0" timeOffset="503719.4548">2278 7740 16,'0'0'80,"0"0"-37,0 0-14,0 0 1,0 0-15,0 0-10,0 0-5,0 0 0,0 0 2,0-2 0,0 0 10,0-2 4,0 4-5,0 0 4,0 0-15,0 0 0,0 0-2,0 0-10,0 0-3,0 0 11,0 0 4,0-4 2,0 0-2,0-2-27,0 3-51</inkml:trace>
  <inkml:trace contextRef="#ctx0" brushRef="#br0" timeOffset="505766.8141">2342 7583 202,'0'-4'29,"0"4"2,0 0-21,0 0-5,0 0-5,0 0 1,0 0-1,0 0 0,0 0 0,0 0-2,0 0 0,0 0 2,0 0 0,0 0 0,0 0 1,0 0-1,0 0 7,0 0-4,0 0 0,0 0-3,0 3 4,0 1-4,-4 0 10,-3 3-6,-1 4-4,-6-1 1,3 0 3,-5-2-4,3-4 3,-1 1-3,1-5 7,1 0 2,-1 0-7,-2 0 2,1-12 0,1-3-4,4-4 8,0-1-2,3-3 9,1-4-14,1 1 1,1-2 3,3 2-4,0-2-1,0 0 0,0 0 0,0 0-1,0 2 1,10 0 0,-6-1 1,2 2 2,-1-1-3,-1 0 0,3 2 1,0-2-1,-1-5 0,3 0 0,1-4-2,-2 0 4,1 0-2,1 1 0,-4-1 2,0 3-2,-1 5 0,-1 6 0,-2 6-3,0 1 7,2 3-4,-4 3 0,0 2 1,2 1-2,2-6 1,2 1 0,1-1-1,-1 0 4,-3 1-3,0 4 0,-3 0 1,2 2-1,0 2 0,-2 1 0,0-4-2,0 1 4,2 0-2,-2-2 0,2 3 0,1-6 0,-1 3 0,0 0 0,0 1-1,-2 5 3,0 0-3,0 0 1,0 0-9,0 0 8,0 0-6,0 0 7,0 0 0,0 0-1,0 0 1,0 0 0,0 0 1,0 0-3,0 0 5,0 0-3,0 0 0,0 0 3,0 0-3,0 0 0,0 0 0,0 0-3,0 0 3,0 0 0,0 0 0,0 0-2,0 0 2,0 0 0,0 0 1,0 0 0,0 0-1,0 0 0,0 0 1,0-3 1,0-1-2,0-4 0,0-2-2,0-2 0,0-2 2,2-2 0,8 0 0,1 2 1,-5 4-1,0 6 0,-3-1 1,-3 5-5,0 0-1,0 0-14,0 0 10,0 14 9,0-2 2,0 1-2,0-3 0,0-4 0,0 2 0,0-1-5,0 4 4,-13-3-5,-3 0 5,1-4 1,6-4 0,1 0 2,6 0 1,2 0-3,0-4 13,0-14-3,0-3 5,16-2-15,2 0 0,-4 11-2,-6 0 2,-6 9 0,0 3 0,1 0-3,2 0-2,-1 0-5,5 0 10,-5 2-3,1 4 1,-3-2 2,0-1 0,-2 4-4,0-3-5,0 2 5,0 0 4,0-4-2,-4-2 5,1 0-3,1 0 4,-2 0-2,2-2 14,2-12-2,0-2-13,0-2 7,0-3-8,11-3 0,13 2 0,3 3 2,2 1-2,-8 9 0,-6 4-3,-5 5 2,-6 0-14,-4 2 9,0 18 2,0 4-5,0 0 9,-17-2 0,-1-3 3,5-4-3,-3-3 3,5-7-3,3-5 5,-1 0-4,4 0 7,1 0-4,-1-5 1,5-13 4,0-3-5,0-2 2,9-2-6,13 4 0,3 5-2,-2 6 2,-10 3 0,-5 5-4,-6 2 5,-2 0-2,0 0 0,0 0 0,0 0-1,0 0 2,0 5 0,-6 9 1,-5-2-1,3-1 0,-2-2 0,1-4 2,1-3-2,0 0 0,0-2 0,3 0-3,3 0 4,2 0-2,0 0-1,0 0 2,0 0 4,0-4-4,0 4 0,0 0 1,0 0-1,0 0 0,0 0-6,0 0 0,0 0-6,0 7 4,-2 3 8,-2-2 2,1-4 1,-1 0-3,4-4 0,0 0 3,0 0 1,0 0-2,0 0 2,0 0 9,0 0-13,0 0-7,0 0-51,0 10-120</inkml:trace>
  <inkml:trace contextRef="#ctx0" brushRef="#br0" timeOffset="507947.7154">2354 6178 74,'-5'0'25,"2"0"-21,1 0 17,0 0 12,2 0-11,0 0 1,0 0 12,0 0-13,0-2-3,0 2 10,0-2-1,0 2-6,0 0-4,0 0 5,0-3 16,0 3-21,0 0-11,0 0 1,0 0-6,0 0 3,0 0-3,0 0-1,0-3-1,0 1 1,0-2-1,0-4 0,0-1-2,0-3-11,0-3 10,14-6-1,3-1-3,6-3 6,-1 3-11,2 0 11,-6 4-4,-1 5 5,-7 4 0,-3 2 3,-3 6-6,0-2 3,6 1 0,3-4-1,3 0 0,6-1 1,-2-2 0,3 4 0,-1-2-2,-3-1 2,-5 3 0,-5 0 0,-5 3 1,1 2-1,-3 0 0,2-2 1,1 2-5,4-2 4,4-1 0,5 3-1,5-3 4,-4 1-3,2 0 0,-5 0 2,-1 0 4,1 2-6,-1 0 3,1 0-1,-1 0 1,1 0-2,-1 0-1,8 0 1,-1 0-2,-4 0 1,0 0 0,-7 0-1,-7 0 0,0 4 1,0 0 0,-2 2 0,4 2-3,3 2 3,5 4 0,-1 0 0,2 4 5,1-1-5,-5-4 0,0 1 1,-2-4-3,-3 0 3,-1-3-1,2-3 0,0 0 3,-3 0-3,0 1 0,-2 0 1,1-3-2,-3-2 1,0 2 0,0 0-3,0-2 7,0 0-1,0 0-3,0 0 2,0 0 2,0 0-1,0 0-3,2 0 5,-2 0-3,0 0 5,0 0 9,0-2-7,0-10-6,0-2 0,0 4-3,0 0 0,-2 3 4,-1 3-2,3 1-2,0 3 3,0 0-7,0 0 4,0 0 0,0 0 0,0 0 5,-2 0-10,0 0 5,2 0 0,0 0-7,0 0 7,0 0-5,0 0-21,0 0-52,0 0-71</inkml:trace>
  <inkml:trace contextRef="#ctx0" brushRef="#br0" timeOffset="509777.9276">2053 6633 184,'-5'-2'90,"2"0"-51,3 2 1,0 0-1,0 0-8,0 0-15,0 0 13,0 0-20,0 0-6,0 0-1,0-2 2,0 0-1,0-6-3,25-8 6,9-10 2,8-10-7,0-3-1,-6 6 0,-7 1-9,-7 6 6,-1 3 3,-6 5 0,-1 6-5,-3 5 5,-7 4 0,-4 2 0,0 1-2,0 0 1,0 0-2,0 0-10,2 0 12,5 0-10,2 11 11,4 7-3,1 0 8,-1-3-4,0-1-1,-6-3-1,2-1-4,-5 1 3,-4-2 2,5 1 1,-5 3 5,2 1-5,2 2-1,-1 6 0,4 4-4,-1 1 4,3 2-26,-7-21-43,0-4-60</inkml:trace>
  <inkml:trace contextRef="#ctx0" brushRef="#br0" timeOffset="510117.3968">2346 7749 80,'0'0'21,"0"0"-21,0 0-41</inkml:trace>
  <inkml:trace contextRef="#ctx0" brushRef="#br0" timeOffset="510755.4826">2242 6565 133,'4'0'87,"-4"0"-73,0 0-1,0 0 7,0 0-16,0 0 0,0 0 5,0 0-5,0 0 5,0 0 0,0 0 4,0 0 2,0 0 6,0 0 5,0 0-5,0 0-17,0 0 11,0 0-5,0 0 5,0 0 7,0 0-13,0 0 6,0 0 1,0 0-8,0 0 10,0 0-18,0 0 1,0 0-2,0 0 3,0 0-4,0 0-1,0 0-45,0 0-47,0 0-98</inkml:trace>
  <inkml:trace contextRef="#ctx0" brushRef="#br0" timeOffset="512921.6747">2280 6462 25,'0'5'75,"0"-5"-46,0 0-16,0 0-4,0 0 1,0 0-9,0 0 3,0 0 11,0 0 2,0 0 5,0 0-5,0 0 1,0 0 1,0 0-18,0 0 1,0 0-2,0 0 2,0 0-2,2 0 0,4 0 0,0 0-1,2 0 2,3 0-1,5 0 9,6 0-8,5 0 17,9-8-14,2 2-3,8-2 8,3-2-9,3 2 17,-4-3-1,-7 4-7,-3-2 2,-5 1-4,3 5-3,-3-4 9,0 2-13,-4 0 4,-4 0-4,-4 3 4,-2 0-4,-1-1 0,0 1 0,0 0 1,-6 2 3,-4-2 3,-1 2 2,-5 0-7,0-1 6,-2 1-4,0 0-1,0 0 11,0 0-7,0 0 10,0 0-3,0 0-10,0 0 12,0 0-12,0 0-2,0 0 5,0 0-3,0 0 5,0 0 5,0 0-11,0 0 11,0 0-12,0 0-1,0-3 2,0 3 1,0 0-4,0 0 0,0 0 3,0 0-7,0 0 4,0 0 0,0 0-3,0 0 4,0 0-1,0 0 0,0 0 1,0 0-3,0 0 2,0 0 0,0 0 1,0 0 4,0 0-5,0 0 0,0 0 4,0 0-7,0 0 3,0 0 0,0 0-3,0 0 3,0 0 0,0 0 0,0 0 2,0 0-3,0 0 1,0 0 0,0 0-1,0 0 4,0 0-3,0 0 0,0 0 2,0 0-4,0 0 2,0 0 0,0 0-2,0 0 4,0 0-2,0 0 0,0 0 1,0 0-5,0 0 4,0 0 0,0 0-2,0 0 4,0 0-2,0 0 0,0 0 1,0 0-3,0 0 2,0 0 0,0 0-2,0 0 5,0 0-3,0 0 0,0 0 2,0 0-5,0 0 3,0 0 0,0 0-1,0 0 2,0 0-1,0 0 0,0 0-9,0 0 8,0 0-10,0 0 3,0 0 6,0 0 0,0 0 1,0 0 1,0 0-1,0 0-3,0 0 4,0 0 0,0 0-2,0 0 2,0 0-1,0 0 1,0 0-10,0 0 10,0 0-19,0 0-3,0 0 0,0 0-5,0 0 13,0 0-3,0 0-13,0 0 4,0 0-14,0 0 0,2 0 3,-2 0 1,0 0-45</inkml:trace>
  <inkml:trace contextRef="#ctx0" brushRef="#br0" timeOffset="570107.9375">25976 11300 148,'0'-21'117,"0"14"-84,0 2-1,0 3 1,0 0 5,0 0-6,0 2 2,0 0 0,0 0-22,0 0-2,0 0 1,0 0-8,0 0-1,0 0-2,0 0-1,0 4-3,0 24 1,0 16 3,0 17 7,2 12-7,3 6 9,-1 6-9,7 1 2,-2 2-1,9-2-1,-2 2 0,6 2-1,4 5 5,3 1-4,8-2 0,-6 3 2,11-4 1,2 0 9,5 1-6,3-1-1,2-5-1,-6-4-2,10 3-2,2-6 0,5 2 2,7-8-1,-1-10-1,2-11 0,3-8 4,2-10-1,-2-6-3,-3-5 0,-5-7 2,-6-6-2,3-2 0,1-6 2,3-4 2,5 0-2,4 0-2,-6-4 0,-3-17 0,2 0 0,5-4 0,10 1-1,13 1 4,1-4-3,-9 1 0,-4 1 1,-9-1-4,-6-7 3,-10-4-1,3-4 0,-5-12-5,4-3 4,7-2 2,-1 2-1,-1 2-1,-7 0-5,-4-11 6,0-2-1,-8-8 0,-2-3 2,-3 0 0,2-5 0,-2-3-1,1 2 1,6-4 0,-6 3 0,-1 5 2,-3 6-2,-9 5 0,-4 0 0,0-3 11,-6-4-10,2-3 4,-1 3-3,-2 4 3,5 3-4,-5 10-1,1-1 0,-2 2-1,2 1 2,-3 1-1,3 2 2,-4 0 2,4 0-3,2-3-1,-8 3 0,5-2 2,-1 6 2,-4 6-4,-1 9 0,-5 6 6,1 9-4,-6 4-1,1 3 0,-5 3 12,0 3-12,-2 3 4,0 1-5,0 3 4,0 0-8,0 0 0,0 0-36,0 17-40,0-2-70,0 11-30</inkml:trace>
  <inkml:trace contextRef="#ctx0" brushRef="#br0" timeOffset="572538.1022">27271 13582 9,'16'-2'10,"1"2"0,1 0 25,-4 0 4,1 0-4,-4 0-1,-1 2-8,-8 3 2,-2 4-1,0-1 6,0 3 11,0 3-28,-2 3-9,-14-4-3,-7 1-1,6-5-6,1-5 3,5-4-4,2 0 1,7 0 3,2 0-8,0-6-10,0-15-6,9-2 24,18-1 3,2 4-3,-5 6 0,-4 7 1,-6 7-1,-12 0 0,0 0-2,-2 2 2,0 21 22,0 0-2,0-1 1,0-5-11,-2-7-6,0-6-1,-8-4-1,-1 0 18,-7 0-18,1-2-1,3-18-2,5-6-3,9-2 4,0-2-3,0 3 8,9 5-5,9 8 0,0 7 1,2 4-1,-2 3 0,-3 0 0,-1 0 0,-5 10 2,-5 7 1,-2-3 10,-2-2 4,0-4 5,0 2-14,0-5-4,0 4 5,-17-2-6,-8-3 1,-2-1-4,9-3-10,7 0 7,11 0 3,0 0 0,0 0 0,7-10-5,11-3 2,-3 3 3,-3 6 0,-1 4 1,-9 0-1,-2 0 0,0 0 0,0 0 6,0 6-2,0 6 6,0 2-9,0-1 3,0 1-2,-2-2-2,-11-5 0,1 1-2,-1-3 0,9-4-9,-1-1-2,5 0 9,0 0 1,0 0 1,11-18-1,12 1 2,6-2 0,-10 9 1,-3 5-2,-5 5-1,1 0-4,-10 0 0,7 7 4,-7 12-9,-2 3 2,0-2 8,0-4-5,0-5 4,-13-4-14,1-7 1,-1 0 16,1 0 0,4-3 5,-3-11-5,7 1 1,-8-1 4,12 5-4,0 4 8,0 2 2,0 1-10,0-1-2,0 1-4,2-1 5,10 3 0,1 0 0,-9 0 0,-2 0 0,-2 0 1,0 0-1,0 0 3,0 0 4,0 0 16,0 0-13,0 0-1,0 0-9,-2 0-19,-2 0 7,4 0-2,-5 0 14,3 0-2,0 0 4,2-4-2,0 3 1,0-2 1,0 3-2,0 0 0,0 0-17,0 0 3,0 0-2,0 0 9,0 0 7,0 0-1,0 0-2,0 0-13,0 0-43,0 0-49,0 0-32</inkml:trace>
  <inkml:trace contextRef="#ctx0" brushRef="#br0" timeOffset="574166.0472">27764 13658 242,'0'1'22,"0"-1"-22,0 0-6,0 0 6,0 0 2,0 0-2,0 0 2,0 0-3,0-8 2,11-5-1,9-1 9,2 2-9,0 4 0,-3 4 0,-11 1 3,-1 3-3,-5 0 1,-2 0 0,2 0 13,-2 15 6,0-1 12,0 0-4,0-3-14,-4 0-1,-9-5-4,-10-2-8,-4-4 1,-4 0-2,0 0-15,11-14 7,2-4 4,16-3 3,2-1-17,0-4 18,20 6 0,9 3 1,4 5-1,1 5 0,0 7 1,-11 0-1,-2 0 0,-7 7 1,-1 12 3,-11 4 4,-2 2 10,0 1 11,-2 0-12,-23-4-1,-2-1-9,-2-9-7,-2-7 0,2-2-9,5-3-3,4 0-6,11-4 5,9-14 12,0-6-19,0-3 12,24 0 8,5 5-7,-2 8 4,-7 10 3,-5 4-4,-5 0 4,-6 0-4,-2 7 4,3 11 11,-5 0 3,0 2 5,0-6 14,0-1-14,0-5-7,0-7-8,0 2-2,0-3 9,-11 0-11,-5 0-1,3 0-2,6-7-3,5-12 5,2-4-17,0-1 8,9 2 8,10 2 1,4 6-5,-3 6 3,-5 6-4,-3 2 6,-3 0-1,-7 0-3,0 12 5,-2 10 4,0-1 12,0-2 7,-2-1-18,-9-4 2,-3-4-5,-1-2-2,-3-5 0,-9-3-19,5 0-13,2 0 10,9 0-1,11-13 12,0-1-34,0 1 19,0 0 26,9 5-5,4 4 5,-9 2-1,1 2 1,2 0 0,-7 0 0,2 0 2,-2 0 18,0 0 1,0 2 2,0 2-5,0 0-10,0 0-2,0 0-6,0 0-2,0 1-4,0-2-18,0 2-10,2-3-20,-2-2-21,4 0-53</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4:23:16.212"/>
    </inkml:context>
    <inkml:brush xml:id="br0">
      <inkml:brushProperty name="width" value="0.05292" units="cm"/>
      <inkml:brushProperty name="height" value="0.05292" units="cm"/>
      <inkml:brushProperty name="color" value="#FF0000"/>
    </inkml:brush>
  </inkml:definitions>
  <inkml:trace contextRef="#ctx0" brushRef="#br0">581 2988 75,'-4'11'171,"-3"-11"-141,5 0-13,2 0-15,0 0-2,0 0-2,0 0 2,0 0-5,0 0 4,0 0-1,0 0-2,0 0 4,15 0-2,10 0 2,11 0 5,13 3-5,13 9 13,14 2-1,17 6 6,33-2 4,32 3-8,31-8 4,39-7-3,26-6-2,40 0 16,31-16-11,19-7-14,3-1-4,-27 2-3,-25 5 3,-7-3 0,-9 1 1,-1-2-1,-6-7-2,-20 0 2,-31-5-1,-38 3-14,-31-2 8,-21 0 3,-15 0 4,-12-3 0,-8 8 0,-26 3 0,-22 8-2,-23 10 4,-11 4-2,-10 2 4,1 0-3,-3 0 2,-2 0-3,2 0 0,-2 0-1,2 0 3,0 0-2,0 0 5,3 0-5,0 0 5,-3 0-4,0 0-1,-2 0 0,5 0-7,-5 0-24,2 0-2,-2 0 10,6 0 9,-4-2-58,5 2-46</inkml:trace>
  <inkml:trace contextRef="#ctx0" brushRef="#br0" timeOffset="7299.2453">8275 14691 181,'0'16'50,"0"-6"-38,-21 3-11,-1 6 12,2-6 23,11 1-11,0-2-5,5-3-15,-1-4 0,5 0 8,-2-1-8,-1 1 0,-8 4 2,-2 3-7,-16 0 7,-14 2-5,-15-5-2,-4-2 3,-7-3-3,0-4 0,-3 0 1,8 0 2,4-20-1,5-10 0,3-8 1,5-6 9,7-9-6,5-5 4,8-4 4,4-4-14,6-5 3,5-3-3,10-4 1,2-2-5,0 0 2,0-2 2,4 6-1,12 0-5,2 3 2,2 7-12,0 6 8,5 7 5,6 7 3,9 0 0,16 3 0,11 11-1,8 6 1,6 11 0,-3 13-4,-5 2 2,-6 14-1,-7 32 3,-6 15 1,-7 9 1,-5 6-2,-2 6 0,1 4 0,-4 10 1,3 6-1,-7 9 0,5 1 9,-11-1-7,-7-5 5,-7-5-4,-3-17-2,-8-14 1,-2-19-2,0-14-2,0-14-9,0-11 4,-2-4 4,-10-5 2,1-3 1,-2 0-1,4 0 1,2 0 0,-1 0 0,1 0-10,-2 0-10,-2 0-33,4-3-16,5-2-35</inkml:trace>
  <inkml:trace contextRef="#ctx0" brushRef="#br0" timeOffset="11302.7401">11288 14957 81,'9'0'176,"-9"0"-148,0 0-26,0 0-2,0 0 6,0 0 26,0 0 6,0 2-16,0 1-10,-2 6 4,-19 2-13,-5 4 1,-5 1-1,2 2-2,-5 2 0,-4 0-1,-2 0 1,3 1-2,-4-4 1,-3 4 0,-8-8 0,4 4 0,-6-3-1,-2-4 2,-4 6-1,-7-3 0,1 2 0,-4-4 0,-1 4 0,0-1 1,1 0-3,-1 2 2,0-4-1,1-2 1,-1-2 0,2-2 0,-3 0 0,-5 0 0,-12 2-2,-7-2-7,-7 2-11,3-4 4,4-1 1,5-3 14,4 0 0,4 0 2,3 0 2,8 0-2,8 0 6,-1 0 8,7 0-11,-2 0-2,-7-9-2,1-3 0,-6-2-2,-1-4-6,2 4 5,1 0 2,10 0 1,9 2 0,8-2 1,5-1-1,3 0 5,-3-5-4,0 0 0,-4 2 3,-6-5-4,2 0 0,-3-5 0,2-1-1,0-3 1,7 4 0,3-1 1,2-3-1,14-3 3,-2 3 5,5-5-7,-1 0 1,0-5-1,-1-3-1,-2 2 1,2-3 0,-5 1 0,6 3-1,-4 1 2,9 6-1,4-3 7,3-2-2,3-7-6,2-5 1,2-2-1,0-2 0,0 0 0,6-4 3,9 3-5,1-1 2,9 3 0,-3 0-1,0 3 2,1 4-1,4-1 0,2 6 0,4-5 0,7 0 0,3-3 0,-1 3-1,0 4 1,-2 2 0,0 2 0,-2-1 3,3 6-5,-4 2 2,10 1 0,0 0-1,2 2 1,4 0 0,1-3-2,4 1 3,0 1-1,4-1 0,5 6 0,-3-1-3,6 4 3,-5 2 0,-5 2 0,0 2 1,-7 5-1,-4 0 0,7 5 0,-2 0-3,4 3 3,4 3 0,9-2 0,5 3 1,2 0-1,5 0 1,6 0-1,9 10 5,6 7-3,4-3-1,0 3-1,-2 7 3,2 2-4,8 4 2,7 7 0,-3-1 5,-6 2-4,-6-1-2,-15 0 0,-9-2 2,-14 2-1,-12 4-1,-12 1 0,-3 5 5,-3 8 3,-4 5 1,1 7-7,2 0-1,-6-2 1,3-9-2,-5-6 0,-4-10-1,-6-4 2,0-7-1,-5 3 0,-3-3 1,-2 7 0,-2 5 1,0 8-2,-5 4 1,-2-2 2,-2-2-3,0-5 0,0-4 1,-2-1 2,-15-2-2,-1 0 0,-3-5 3,4-1 1,-3 0 3,-1-1-4,0-1-3,0 2 1,1 1-2,-2 0 0,4 0 0,-2-2 1,2-6-1,2-7 0,10-5 1,-1-5-1,5-4 0,2-2 0,0 2-1,0-3 2,-2 3-1,-4 5 0,-4 9 1,-1 2-2,-3 3 1,1 1 0,0-5-1,2-2 4,0-3-3,4-4 0,4-4 0,1-2 3,0-1-2,2-2 3,0 2 2,0-2-5,0 2-1,-2 4 0,2 2 1,-7 1-3,7 3 2,-4-7 0,0 3 1,-1 0 1,0 4-2,-6 1 0,5 4 2,-5 12-3,-1-5 1,4-1 0,-4-2-1,3-6 3,3-1-3,-1-6 1,5-4 0,2-4-1,0 0 1,0 0 0,0 0-1,0 0-4,0 0 3,0 0 1,0 0 1,0 0-2,0 5 2,0-5 0,0 0 0,0 0 0,0 0-2,0 2-9,0-2-25,0 0 3,0 0-8,0 0-30,-2 0-34,-3 0-66</inkml:trace>
  <inkml:trace contextRef="#ctx0" brushRef="#br0" timeOffset="19733.6208">10695 14887 189,'9'0'33,"-9"0"-7,0-3-14,0 3 5,0 0 12,0 0 1,0 0-18,5-5-12,3 1 1,1-2-1,-2 2 0,2 2-1,-5 0 3,-4 2-2,0 0 0,0 0 6,0 0 10,0 0 4,0 0 6,0 0-7,0 0-19,0 0 0,-4 6-7,-10 10 2,-1 5 5,-10 0 0,5 4 0,-9 4 1,-2 0 0,-3-4-1,-1-1 2,-3-2-2,3-1 0,-3-4 0,-3-1 0,-3-4 0,-1 1 0,-3-3 1,-4-6-1,-2 1 1,4 2 0,-4 0-1,-4 3 0,4-3 2,3 1 0,4-4 4,4-3 2,6 4 0,-3-3-1,0-2-1,-3 0 3,-1 0-1,1 0-5,1 0-2,2 0-1,-3 0-2,-1 0 0,6-8-3,-4-3 5,0 2 0,1-5 1,3-2 1,-2 0-2,9-6 2,-2 2-2,-4-3 2,8-3-2,1 3 0,-1-9 0,7 0-2,6-1 2,3-6 0,4 0 7,2-5-7,0-5 0,3-5 0,0-2 1,-1 1-1,1-2 0,-1 1 0,0-1 0,5 3 0,0-1 0,0 2 0,8 1 0,13 4-1,13 2 1,-1 4 0,6 2-3,-2 4 2,5-3 1,1 6 0,-1-4-1,1 1 0,1 4-5,6 3 5,0 3 0,6 6-2,2 3 3,5 3 0,1 2 0,1-3-1,2 5 1,2 1 0,0 2 1,-2 4 0,-3 3 0,-4 0-1,4 0 0,-9 0 0,-2 8 0,3 6 0,-6 0-2,-8 2 1,-9-2 1,-13-5 1,-7 0 0,-6-1 1,2 2 3,9 4 0,4 3 3,3-2-4,0-1 1,-8-2-4,-5-7 1,-6 2-2,-4-1 0,0 1 0,5 2 1,-1 3 0,2 2 0,0 4-1,3 2 1,5 3-1,-3-1 0,3 2 0,4 1 0,-2-1 0,0 1 0,-3 1 0,1 0 1,2 6-1,-2 2 2,-3 2 11,1 4-8,-6 0-3,5 1 0,1-2 1,-1 4-3,3-7 2,-3-2-2,1-5 0,-3-6 0,-5-5 1,-4-4-1,3-2 0,-3 2 0,1 7 2,-3 2-2,0 3 2,0 5-1,0-4 0,0 1 2,0-1-3,-3-5 0,-6-2 1,3-6 0,-1-2-1,3-3 0,-6 2 0,8-2 1,-4 0-1,1-1 1,1-2-1,-3 0 0,-2 4 2,-2 2-2,-3 0 1,6 3 0,-3-6-1,1-1 0,6-2 0,2-3 1,0-3-1,2 0 0,-5 0 0,5 0 0,0 0 0,0 0 0,0 0 1,0 0-1,0 0 1,0 0-1,0 0 0,0 0-7,0 0-7,0 0-5,0 0 4,0 0 3,0 0 2,0 0 1,0 0-9,0 0-4,0 0 2,0 0 5,0 3 3,0 3-1,0 2-7,0-2-13,0 0-2,0 0-3,0-3-22,0-3-24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traceFormat>
        <inkml:channelProperties>
          <inkml:channelProperty channel="X" name="resolution" value="2155.72363" units="1/cm"/>
          <inkml:channelProperty channel="Y" name="resolution" value="3449.15796" units="1/cm"/>
          <inkml:channelProperty channel="F" name="resolution" value="2.84167" units="1/deg"/>
        </inkml:channelProperties>
      </inkml:inkSource>
      <inkml:timestamp xml:id="ts0" timeString="2019-07-17T14:28:10.629"/>
    </inkml:context>
    <inkml:brush xml:id="br0">
      <inkml:brushProperty name="width" value="0.05292" units="cm"/>
      <inkml:brushProperty name="height" value="0.05292" units="cm"/>
      <inkml:brushProperty name="color" value="#FF0000"/>
    </inkml:brush>
  </inkml:definitions>
  <inkml:trace contextRef="#ctx0" brushRef="#br0">7211 11462 135,'9'6'96,"-9"-6"-90,2 3-2,-2-3 0,2 0 15,-2 0 18,0 0 3,0 0-11,0 0 8,0 0 3,0 1-15,0 5-7,-4 8-17,-34 8 12,-9 10-13,-13 4 0,-11 3 0,-8-6-14,-10-1-12,-9-6 0,-4-9 12,-3-11 2,9-6 12,13-9-2,12-31 2,11-10 0,6-10 0,1-10 1,6-2 0,12-11-1,12-7 3,23-8 0,0-8-3,36-5 0,24 4 1,23 0-5,19 8-2,21 17 3,22 16 1,15 18 2,8 20-1,-8 22 1,-13 6-1,-24 20-2,-28 30 0,-18 23 1,-29 23 1,-15 18-1,-14 15 2,-13 1 5,-6-6-5,0-8 3,-40-13-3,-22-15-8,-25-12-27,-13-16-35,-12-18 11,65-42 24,5 0 5</inkml:trace>
  <inkml:trace contextRef="#ctx0" brushRef="#br0" timeOffset="18242.2368">5746 12400 326,'-13'0'22,"9"0"-21,2 0-2,2 0 0,0 0-3,0 0 2,0 0 2,0 0 0,0 0-1,0 0 4,0 0-3,0 0 7,0 0 0,0 0 9,0 0-7,0 0 0,0 0 5,0 0-10,0 0 2,0 6-6,4 9 1,2 5 3,7 1-2,3 6 0,3-3 1,4 0-1,6 0-1,19-1 1,10 0 2,8-1 12,17-6-6,6 0-4,7 3 5,8-6-2,15-6 11,3-2-11,3-5-7,-9 0 2,-16-14-4,-13-2 0,-11 2 2,-15 0 1,-13 4-3,-7 0 0,-8 2 1,-6-1-1,-5 2 0,-6 0 0,-8 0-1,-3-1 3,-1 2-2,-4 2 0,0 2 2,0 2 0,0 0-2,0 0 0,0 0 0,0 0-3,0 0 3,3 0 0,-3 0 0,0 0-2,0 0 2,0 0-7,0 0 4,0 0-6,0 0 0,0-3-19,-3-1-32,-6 3 11,7-3-43,-2 2-41</inkml:trace>
  <inkml:trace contextRef="#ctx0" brushRef="#br0" timeOffset="33358.7452">7783 12515 119,'-8'-2'33,"6"2"-31,2 0 2,0 0 4,0 0 9,0 0-9,0 0-7,0 0-1,0 0 0,0 0 1,0 0-2,-5 0 0,5 0 1,0 0 0,0 0 2,0 0 9,0 0 1,0 0-2,-2 0 7,2 0-14,-2 0-1,2 0 8,0 0-10,0 0 3,0 0-3,0 0-2,0 0 0,0 0 2,0 0 0,0 2 0,9-1 1,7 1 10,1 1-8,3-2 1,7 2 10,0 1-7,2-3-6,-3 4 0,-1-2 1,-5 2-2,-5-3 0,-1-2 0,1 0-1,1 0 1,-1 0 0,6-2-2,-8-8 3,-4 2-1,-4-1 1,-1 6 0,-4 1 0,0-3 0,0 2-1,0-8 0,0 2 1,0-3-1,4-2 0,-2-2-2,3-3 0,0-5-12,-1 2 10,-4-3 4,5 6-4,-5-1 4,0 4 0,0 0 1,0 0-1,0 2 2,-7-4-2,5 2 0,2-4 1,0-3-2,0 1-1,0 0 2,-10 5 2,4 1-1,-5 3-1,-3 3 1,1 1 1,5-1-2,-4-1 0,3 2 0,3-2-1,-2 1 3,0 2-2,-1-1 1,-3-4 1,4 6-1,-5-2-1,1 6-1,-1-4-1,2 1 0,2-2 2,0 4 0,0 2 2,9 0 0,-4 2-2,1-5 1,1 5 9,-5 0-7,-1 0-3,-3 0-5,-3 0 4,-1 0-3,-3 7-2,-1-1 1,4-5 2,-1 5 5,3-3-2,-1 3 0,1-1 2,5-2-3,0 6 1,2 0 0,-1 5-3,-1 9 2,-6 2 1,3 3 0,5 2 4,-1-2-5,4 1 1,1-2 0,2 5-2,0-3 7,0 1-2,0-2 3,0-2-2,0 0 12,0-1-9,12-1 13,3-1-2,1 2-13,1-2 4,3 3-5,3-2-4,-4-4 0,0-6-1,-3-3 1,-1-3 1,-7-4 2,6 0-3,-5-2 0,0 1 0,2-3-3,2 0 4,3 0-1,2 0 2,0 0 1,-1 0-3,-3 0 4,-3 0-2,-5 0 0,2 0-2,-4 0 0,-2 0-1,-2 0 2,0 0 2,0 0 0,0 0-3,0 0 6,0 0-6,0 0-11,0-7-7,0-3-37,0 4-34,0-3-139</inkml:trace>
  <inkml:trace contextRef="#ctx0" brushRef="#br0" timeOffset="60780.91">7120 12621 7,'0'-2'17,"0"2"8,0-2 13,-5 2 1,0-2-26,3 2-13,-4 0 0,1-2-54</inkml:trace>
  <inkml:trace contextRef="#ctx0" brushRef="#br0" timeOffset="62926.6038">7120 12621 56,'-47'-55'14,"47"53"-14,0 2 0,0-2 10,2 2 19,-2 0 7,0 0-18,0 0-12,0 0-3,0 0 0,0 0-1,0 0 5,0 0 9,0 0 11,0 0-19,0 0-6,0 0-2,-2 0 5,-3 0-9,1 4 4,0 5 0,-4-5 6,0 1-6,-3 0 1,-3-1 0,-3-1 1,1-3 3,-5 0-4,4 0 1,-6 3-1,1 3-1,0-2 0,0 0-2,1-4 4,2 0-2,1 0 0,-3 0 2,2 0-1,-4 0 3,1 0 0,2-4 5,-2-9-9,6 1 6,-4-1 1,6-3 0,-3-1 8,1 1-13,7 0 0,1 0-4,0 1 3,4-2-1,-5 0 2,9-2 0,-4-1-2,2 1 0,2-1 0,0-3 1,0 1 2,0-3-3,2-4 0,9 3 2,-5 0-2,4 1 0,-4 4 0,1-4-1,-1-1 3,10-2-2,-3-2 0,10 0-8,-3 2 6,0 5-2,0-2 4,-2 4-1,4-4 3,-2 3-2,3-1 0,-4 6 1,-3 0-3,2 3 2,-2 4 0,-1 6-2,-3 3 1,-2 1-1,-1 0 1,3 0-2,-4 0 0,4 4 1,1 6 2,2 2-1,6-1 5,-1 1-3,-1-1 1,0-1 0,-6 0 2,-2 6-4,2 4 5,-3 2 5,-4 7-10,3 3 7,-5-1-4,3-3-2,0-1 2,-2-8-2,1-3-1,-2 0 3,-4 1-2,5-1 3,-3 2 2,-2-1-6,0 4 5,0-1-5,0 2 0,0 0 2,0 4 0,0-4 0,0-2-2,0-3 1,0-2-1,0-1 2,0-2-2,0 0 0,0-2 2,0 0-2,0 3 0,0 1 0,0 2 0,0 0 0,0-3 0,0 1-1,0 1 4,-7-1-3,7-4 0,-2-3 0,2 0 1,0-3 0,-2 0-1,2-2 5,-2-2-4,2 0 5,0 3-6,-2-3 1,-3 3 0,3 3 0,-5-1 1,0 4-2,7-3 2,-4-2-2,4-2 0,-2-2 1,2 0 4,0 0-2,0 0 3,0 0 6,0 0-2,0 0 5,0 0-7,0 0-4,0 0-1,0 0-3,0 0 0,0 0 0,0 0 2,0 0-2,0 0 0,0 0 1,0 0 8,0 0-5,0 0 2,0 0 0,0 0-5,0 0 3,0 0-4,0 0 2,0 0-2,0 0 0,0 0 0,0 0 0,0 0 1,0 0-1,0 0 0,0 0-1,0 0 1,0 0 0,0 0 1,0 0-1,0 0-1,0 0 1,0 0 0,0 0 0,0 0-2,0 0 2,0 0-6,0 0 6,0 0 0,0 0 5,0 0-5,0 0 0,0 0 1,0 0-1,0 0 0,0 0 0,0 0 0,0 0-2,0 0 2,0 0 0,0 0-2,0 0 3,0 0-1,0 0 0,0 0 3,0 0-1,0 0-2,0 0 0,0 0 5,0 0-4,0 0-1,0 0 0,0 0 2,0 0-2,0 0 0,0 0 1,0 0-3,0 0 2,0 0 0,0 0-1,0 0 2,0 0-1,0 0 0,0 0 0,0 0-1,0 0 2,0 0-1,0 0 0,0 0 2,0 0-4,0 0 2,0 0 0,0 0-2,0 0 3,0 0-1,0 0 0,0 0-1,0 0 1,0 0 0,0 0 0,0 0-4,0 0 5,0 0-1,0 0 0,0 0-2,0 0 0,0 0 2,0 0 0,0 0-2,0 0 2,0 0-3,0 0 2,0 0-2,0 0 2,0 0 1,0 0 0,0 0-2,0 0 0,0 0 2,0 0 0,0 0-6,0 0-9,0 0-14,0 0-8,0 0-12,0 0-20,2 0 10,12 0 21,-10 0-17,1 0-26</inkml:trace>
  <inkml:trace contextRef="#ctx0" brushRef="#br0" timeOffset="104829.6421">8339 12900 387,'-60'34'55,"15"-14"-41,7 0-10,7 0 27,6-5 3,8 5-11,1-6-4,7-2-16,-5 5 0,6-2-2,-5 2 1,-10 3 0,-10 4-2,-12 2 0,-15 0 0,-16 4 1,-4 1-1,-14-1 0,-4-2 2,-9 2-4,-16 2 2,-8 2 0,-10-2-1,-6 0 2,-5-3-1,4 0 0,3-2 3,8-6-2,8-5-1,9-5 1,2-6-2,4-5 2,5 0-2,4 0 1,3-10-9,2-10 2,6 1-1,5-8-4,6-3 6,10-2-5,7-4 9,16-3 2,7-2 5,7-10 5,17-7-10,5-12 0,10-6-2,4-6 0,2 0 2,23 2-2,1 3-7,1 5-1,2-1 0,-3 7 6,5 1 2,4-2 3,2-3-1,10-2 0,6 0 3,8 0-3,3-1 0,1 3 0,-1 5-2,-4 2 2,6 9 0,-9 6-2,6 6-5,4 4 7,10 1 0,13 2 0,13 0-4,10-3 4,9-2 0,4 2-1,-1 2 1,-7 6-2,-7 6-1,-8 8-16,-12 8 8,3 1 1,-1 7 7,7 0 2,3 0-3,2 0 0,1 0 0,8 0-6,0 3 9,0 9-8,-12 0 5,-8 4 4,-18 2-9,-11 6-5,-15 2-3,4 6 17,-2 4 0,1 2 1,2 5 1,1 0 0,-6 5 3,-11 5 5,-3-2 1,-16 2 1,-9-4 1,-11 0-8,0-3 7,0 0-4,-15-1-7,-3 1 4,-2 4 1,2 4-2,-7 6 3,-6 4-5,-4 1 4,-15-4-3,2-1-2,-8-2 1,0-3-2,2-6 0,12-10 1,7-11-1,8-7 0,9-14-12,9-5-15,7-2-2,2 0-8,0-12-58,0-8-123</inkml:trace>
  <inkml:trace contextRef="#ctx0" brushRef="#br0" timeOffset="105901.266">8399 12048 190,'-7'13'69,"7"-13"-61,0 0-7,0 0 37,0 0 29,0 0-21,0-18-17,0-8-19,14-8-3,6-12-7,9-8 1,9-15-2,16-10-2,10-14-11,14-17 5,11-15-1,16-17 1,12-13 9,24-9 0,15 2 6,20 7-1,18 7-5,11 12 2,19 6 1,1 7-5,5 11 2,-6 10 0,1 8 0,-8 4-3,4 11-15,-14 11 4,-11 14 6,-24 9 4,-30 13 1,-28 4 3,-25 10 1,-13 1-1,-11 0 2,-1 0 9,-8 3-8,-5 2 1,-15 3-2,-16 6-1,-14 0 4,-6 3 2,-4 0 15,-38 0-18,-25 0-4,-9 0-28,-7-2 28,8-4 0,17-3 7,20 2 2,11 2 6,23-2-2,2 0-13,2 0-2,8-3-8,40-5-6,18 1 16,16-1-5,3 9 2,-11 6 2,-9 0-5,-14 21 6,-9 12-3,-4 6 3,-7 0 0,-13-3 0,-11-4-3,-7-1 3,-21 2 8,-29 6 7,-22-2-8,-6 2-6,4-3-2,53-29-17,2-4-130</inkml:trace>
  <inkml:trace contextRef="#ctx0" brushRef="#br0" timeOffset="107229.2937">14277 9099 384,'-4'-28'5,"4"5"-3,0-3 3,0-4 9,4-3 13,14 6-14,-3-2-1,8 5-2,-5 5-1,7 8-4,-6 7-5,8 4 0,9 0 0,-1 29-9,6 24 9,1 19-1,-7 16 2,2 7 5,-9-1-4,-6-5-2,1-14 4,-10-9-4,1-15 0,-8-13 0,3-11 0,-7-16-1,0-5 1,-2-6-6,0 0 6,0-12 3,0-37-3,0-28-2,0-34 2,0-27 5,0-22-4,0-17 0,0-12 10,0 1-4,0 1-2,0 4 10,0 1-9,0-9 6,14-2-7,1 8 17,8 15-20,6 31-1,2 31-1,2 20 0,15 23 0,10 20-1,13 13-2,20 16-7,32 11 10,30 5-5,42 0 5,36 15 0,28 5 4,26 3-1,25-5-3,11-6 0,7 3-8,-14-6-36,-17 0 5,-23 1 24,-14-8-4,-7 2 19,3-4 10,-2 0 7,11 0 4,-6 0-7,-1 0-8,5 4-6,5 1-2,8 0-7,3 1-10,-16 2-13,-22 2 18,-27 2 9,-31 0 5,-27-7 13,-25 0 1,-24-5-3,-29 0-10,-29 0-1,-24 0 3,-12 0 0,-9 0 2,-4 0 4,0 0-8,0 0 2,0 0-3,0 0-2,-4 0-3,-19 0-55,10 0-41,-7 0-150</inkml:trace>
  <inkml:trace contextRef="#ctx0" brushRef="#br0" timeOffset="108208.1643">16183 8659 376,'14'-12'64,"-14"12"-64,0 0 0,0 0 1,-25 14 9,1 1-3,-10-1-7,3-6 5,2-6 0,2-2-2,7 0 6,5-14-9,6-15-14,6-11 0,3-8 11,0 1-10,25 1 9,8 9 1,0 5 3,6 8 1,-8 9 7,0 8 0,-4 7 3,0 0-6,-3 15-5,-6 29 8,-7 24 8,-5 26-9,-6 22-1,0 17 2,0 7-8,0-3 3,-4-15-3,-5-20 2,3-20-1,-10-20-1,-8-9-5,-5-9 3,-14-7-9,-3-8 9,-8-7-8,-4-8-13,11-9 10,5-5 12,13-3 1,8-25 5,15-14-3,6-13 0,0-4-1,31-3-1,14 1 0,11 10-9,-3 10-4,-6 12 6,-5 18-29,-13 11-32,-27 0-51</inkml:trace>
  <inkml:trace contextRef="#ctx0" brushRef="#br0" timeOffset="109033.8001">16649 9425 168,'5'-2'68,"-3"2"-35,-2 0-3,0 0 35,0 0-14,0 0-16,0 0-5,0 0-20,0 3-10,0 15 0,0 12 23,2 11-7,-2 1-5,0 0-10,0-5 2,5-5-2,-3-6 0,-2-6-2,0-8-2,2 2-32,-2-14-53,2 0-44</inkml:trace>
  <inkml:trace contextRef="#ctx0" brushRef="#br0" timeOffset="109851.7779">16979 9703 141,'-9'6'48,"3"-6"-31,-1 0-17,2 0 5,-2 0 35,5-4-12,2-4-1,0-4 14,0 0-15,0 2-26,0-2 1,9 2-1,-2 5 0,4 0 0,-9 5-1,0 0 1,3 0-1,-1 0 1,-4 2 8,0 18 13,0 4-1,0 6-11,0 3 3,-15-6-3,-1-5-9,3-8 0,2-6-9,11-4-23,0-4-50,0 0-54</inkml:trace>
  <inkml:trace contextRef="#ctx0" brushRef="#br0" timeOffset="110106.208">17289 9531 251,'18'-6'83,"-18"6"-64,0 0 0,0 0 28,-23 27-23,-6 16-21,5 5 10,6 3 1,7-10-1,11-4 2,0-11-1,0-9-13,20-2 2,4-12-3,12-3-8,5 0 5,1-23-47,-29 2-26,-6-5-104</inkml:trace>
  <inkml:trace contextRef="#ctx0" brushRef="#br0" timeOffset="110264.409">17296 9274 396,'-7'-16'49,"7"16"-34,0 0-6,0 0 3,0 0-12,0 8-41,0-2-64</inkml:trace>
  <inkml:trace contextRef="#ctx0" brushRef="#br0" timeOffset="110952.7746">16774 7775 220,'0'13'70,"0"-11"-70,-18-2 0,0 0 0,-4 0 5,13 0 0,2 0 20,7 0-4,0-4 2,0-4-23,0-4 10,21 0-10,10 0-1,11 2-3,3 4 4,-1 4 8,-3 2-5,-10 0-3,-14 0 5,-6 4-5,-6 17 4,-5 5-1,0 15-2,-33 11 10,-10 8-7,-3 2 2,-4 1 1,15-6-6,-1-4 6,18-9-3,12-6-2,6-9-1,0-10-1,8-6-3,34-8 1,22-5-2,11 0-5,-42 0-76,-4-10-49</inkml:trace>
  <inkml:trace contextRef="#ctx0" brushRef="#br0" timeOffset="111270.1622">17732 9006 191,'54'4'0,"-10"-4"-6,6 0 6,-6-3 30,-6-9 1,0-2-13,-9-2 3,0 0-21,-4 2-8,-25 9-45</inkml:trace>
  <inkml:trace contextRef="#ctx0" brushRef="#br0" timeOffset="111470.6492">17873 8867 105,'-4'5'193,"4"2"-187,0 5 5,2 10 38,11 9-11,-1 15-14,-8 3 0,0 4-15,3-5-8,-5-8-1,0-12-9,10-8-43,-10-20-34,0 0-151</inkml:trace>
  <inkml:trace contextRef="#ctx0" brushRef="#br0" timeOffset="111998.227">18791 8819 178,'0'-10'0,"-13"10"-42,-21 0 42,6 0 19,1 0 2,9-4-21,5-12-11,3-6 3,10-6 2,0-8 6,0-4 0,25-1 6,0 3 7,-3 11 17,2 4-19,-6 11 35,5 10-6,-8 2-5,5 0 9,5 32-27,4 20 19,-2 19-12,2 15-14,2 13 17,-2 10-10,7 2-15,-1-2-1,5-12 1,-1-9-1,-16-7-1,-2-9 1,-17-9 1,-4-6-2,0-10 0,-31-3 0,-13-8 3,-10-7-2,-4-7 0,-2-10 0,2-9 3,4-3-4,12-5 2,13-30 1,11-16-1,11-13-4,7-11-28,9 0-15,22 2 0,-8 50-46,-3 7-78</inkml:trace>
  <inkml:trace contextRef="#ctx0" brushRef="#br0" timeOffset="112629.6627">19786 9351 304,'13'0'114,"-13"0"-93,0 0-17,0 5 25,0 24-1,0 9-8,0 8-18,0 0 7,0-4-1,0-2-8,0-8 1,0-8-1,4-9 0,23-8-15,2-7-47,-15 0-40,-3-7-70</inkml:trace>
  <inkml:trace contextRef="#ctx0" brushRef="#br0" timeOffset="113207.1405">20145 9578 185,'4'11'85,"-4"-11"-52,0 0-6,0 0 36,0 0-22,-2 0-28,-14 0-12,5-11 1,5-3-2,-4-3 2,10 1-5,0 0 6,0 2-2,0 3-1,0 7-1,14 1-4,5 3 0,6 0 5,2 0 0,-9 11-2,-5 15 2,-2 6 11,-11 6 10,0 8 7,0 0 0,-13 3-9,-14-3 1,0-8-19,6-9-1,-4-12-12,9-13-48,14-4-58,2-1-164</inkml:trace>
  <inkml:trace contextRef="#ctx0" brushRef="#br0" timeOffset="113577.979">20642 9296 234,'2'0'64,"-2"0"-48,0 6 13,0 18 22,-9 8-11,-9 10-5,-7 8 0,4 6-24,0-5-5,10-3 4,6-6-5,5-7 0,0-3-5,12-11 3,7-9-2,16-7 0,-2-5-1,9 0 0,3-7-28,-3-15-4,2-2-38,-30 7-30,-12 3-107</inkml:trace>
  <inkml:trace contextRef="#ctx0" brushRef="#br0" timeOffset="114249.8644">20617 8919 281,'0'0'31,"0"0"-31,0-1-15,-13-6 15,-1 2 3,10-4 7,4-2 10,0-3-17,0-1 14,4 3-2,10 2-8,1 6-5,-1 4-2,-3 0-1,-7 0-11,-4 29-35,0-15-2,0 1-120</inkml:trace>
  <inkml:trace contextRef="#ctx0" brushRef="#br0" timeOffset="114860.621">19533 9411 190,'21'-26'33,"-13"9"-33,4 5 0,-3 4 3,-3 2 26,6 4-20,1 1 4,3 1 2,-1 0 20,3 0-5,7 0-10,-6 0 2,4 14-6,-8 1-10,1 2-1,-5 4 0,-7 4-4,-4 1 6,0 3-5,0 3 8,-15 2 3,-14 3-7,-4 3-3,-7-1 6,-12 7-7,5-7 10,9-5 0,14-10-4,13-12-6,7-3-1,4-8-2,0 3 0,0-4 1,19 0 0,12 0 2,21 0 21,-1 0-22,7-4-1,-7-4 0,-10 1-15,-10 0-34,-14 2-31,4-1 1,-21 2-3,0-1-46</inkml:trace>
  <inkml:trace contextRef="#ctx0" brushRef="#br0" timeOffset="116210.3295">19322 7827 100,'0'-25'109,"0"1"-109,9-2 0,20 0 5,2 3-2,7 3 2,-5 7 0,7 3-1,-6 6 15,4 4 18,-5 0-4,3 0-12,-9 12 3,-7 14-9,-7 9-10,-9 18-3,-4 15 19,-4 14-4,-38 6-3,-5-4 11,-7-6-15,10-18-2,11-13 1,6-11 0,11-12-4,7-9-5,9-5-1,0-6-1,29-1-14,23-3-1,21 0-13,12 0 4,8 9-11,-55-4-58,-7 2-35</inkml:trace>
  <inkml:trace contextRef="#ctx0" brushRef="#br0" timeOffset="116558.1589">21219 9011 299,'0'-8'64,"0"0"-64,16 1-5,15-3 5,9-1 18,6 1-7,6 0-6,-5 2-3,-3-1 6,-4 0 3,-1 3-11,-8-3-2,-4-4-46,-27 6-91,0 0-83</inkml:trace>
  <inkml:trace contextRef="#ctx0" brushRef="#br0" timeOffset="116728.8166">21491 8763 169,'-23'0'108,"21"10"-102,-2 18 32,4 8 20,0 8-24,0 7-11,0 5-16,6-6-4,13-10-3,0-8 0,10-11-40,-13-21-69,-1 0-115</inkml:trace>
  <inkml:trace contextRef="#ctx0" brushRef="#br0" timeOffset="116897.0037">22133 8951 404,'16'0'96,"-12"0"-89,-2 0-4,7 0-3,7 0-3,11 0-20,-12 0-79,5 0-74</inkml:trace>
  <inkml:trace contextRef="#ctx0" brushRef="#br0" timeOffset="117028.2312">22681 8847 306,'18'-4'30,"-13"4"-28,3 0-4,15 0 1,-17 0-41,10 0-127</inkml:trace>
  <inkml:trace contextRef="#ctx0" brushRef="#br0" timeOffset="117141.2363">23383 8749 71,'29'0'77,"-27"-2"-77</inkml:trace>
  <inkml:trace contextRef="#ctx0" brushRef="#br0" timeOffset="117294.5667">23825 8740 88,'33'0'57,"-12"0"3,-4 3-7,8-2-28,-1 2-19,-17-3-6,-5 0-35</inkml:trace>
  <inkml:trace contextRef="#ctx0" brushRef="#br0" timeOffset="119314.5361">13249 5895 209,'12'49'37,"-12"13"-35,-4 18-4,-6 5 3,10-7-1,0-11 1,10-6 7,11-13-2,4-8 9,-5-8-3,3-9-12,-6-4-6,-1-9-5,-5-8-20,3-2 4,5-6 27,19-31-6,9-12 3,9-6 2,2 4 1,-7 10 11,-15 16 12,-7 8 3,-7 8 7,-6 6-26,-1 3-5,1 0 8,-3 0-2,1 3-2,-3 11 8,-3-1 3,4-1 4,1-3-14,1-6-6,1-3-1,14 0 2,13-14 2,16-28 6,12-8-10,-10-4-7,-18 13-12,-42 34-47,0 7-48</inkml:trace>
  <inkml:trace contextRef="#ctx0" brushRef="#br0" timeOffset="119669.0797">14273 6457 328,'24'15'76,"-24"-15"-76,0 0-29,-18 0 24,-8 0 4,4 0 1,1-3 0,13-4 1,3-1 3,5 1-4,0-5 0,11 0 0,18 2-2,2 0 1,3 6 1,-12 4 0,-1 0 2,-8 4-1,-7 20 2,-4 8 6,-2 6 6,0 6 3,0 2 3,0-2-5,0-2-1,-4-7-15,2-8 0,2-6-2,0-10-38,0-8-14,0-3-50,0-4-51</inkml:trace>
  <inkml:trace contextRef="#ctx0" brushRef="#br0" timeOffset="120258.5561">14676 6439 183,'5'6'0,"-5"-6"-51,0 2 51,0-2 57,0 0-28,-14 0-19,8 0-7,-1 0-2,5-6 9,2-7 8,0 1 4,0 0-22,0 3-3,9 3 3,9-2 22,-1 6 4,10 2-6,-4 0-12,-4 0 1,-1 20 2,-7 4-9,-1 6 10,-10 2 0,0 3-1,0-4-5,0-4 2,-8-1-8,-7-3-5,-7-5-28,11-18-42,-1 0-85</inkml:trace>
  <inkml:trace contextRef="#ctx0" brushRef="#br0" timeOffset="120739.0401">15055 6090 358,'27'-11'82,"-27"11"-82,0 0-13,0 13 8,0 25 5,0 16 27,-14 11-20,-1-5 0,4-11-3,6-15-2,5-13-2,0-9 0,0-7-16,0-5-17,0 0 4,2-7 28,25-30-2,4-11-13,12-3-4,-3 6 13,-2 15-5,-16 16 10,-9 10 2,-3 4-3,-8 0-7,-2 28-2,0 6 12,0 5 28,-12-1-16,8-6 6,2-8-17,2-10 0,0-8-1,0-6-2,0 0 2,20-6 7,18-30 8,11-15 6,7-9-18,2 4 13,-3 6-7,-10 10-7,-9 14-1,-16 12-1,-16 14-41,-4 0-85,0 2-57</inkml:trace>
  <inkml:trace contextRef="#ctx0" brushRef="#br0" timeOffset="121152.1184">15882 6278 245,'27'13'25,"-27"-13"-24,0 0 30,0 0 49,-15 0-51,-1 0-26,7 0-1,5-4 1,4-1 0,0-2 2,17-2-5,24-1-11,5-2 8,10 2 2,-4 2 2,-8 6-1,-15 2 5,-13 0 4,-14 0-7,-2 0-2,0 0 0,0 12 0,-18 10 12,-7 8 9,-2-2-7,8 1-13,-4-7 7,9-5-7,10-5 3,0-4-3,4-3 0,0 0-2,0 4-3,20-4 4,18 4 10,5-4-5,3 2 1,-4-3-1,-13 0-3,-9 1-4,-7 2-71,-13-7-63,0 0-149</inkml:trace>
  <inkml:trace contextRef="#ctx0" brushRef="#br0" timeOffset="124069.942">15641 10321 267,'0'5'12,"0"-3"-6,12 3-5,10 1 46,9-2-11,3 4-6,12-2-6,10 2-4,13-1-6,16 0 3,15-3-7,16-2-9,15-2 2,17 0-1,-1 1-2,-4 2 0,-10 1 0,-12 0-1,-18-2 1,-15 0 0,-1 0-1,-4-2 2,-7 0-1,-11 0 0,-17 0 1,-9 0-1,-20 0 0,-5 0 1,-14 0 3,0 0-4,0 0 1,0 0 6,0 0-7,0 0 2,0 0-2,0 0 2,-2 0-2,0 0-7,-1 0-3,-2 0 0,5 0-18,0 0-4,0 0-30,0 0-43,0 0-95</inkml:trace>
  <inkml:trace contextRef="#ctx0" brushRef="#br0" timeOffset="125308.2124">24552 8682 231,'-23'11'86,"23"-4"-65,25 5-6,19 5 43,16-2-2,19-1-18,-2 3-31,-1-3-4,-7-1 1,-15-4-2,-12-5-4,-13-4-30,-29 0-79,0-6-23</inkml:trace>
  <inkml:trace contextRef="#ctx0" brushRef="#br0" timeOffset="125508.1126">24830 8486 365,'-13'-14'74,"13"14"-74,0 0 0,0 0 2,0 27 9,-3 31 10,-8 17 2,-4 12-5,-3 1-17,7-12 3,9-15-4,2-12-6,31-15-33,-2-34-69,11 0-60</inkml:trace>
  <inkml:trace contextRef="#ctx0" brushRef="#br0" timeOffset="126130.7986">26120 8837 176,'14'12'244,"-14"-8"-241,-20-4-3,-22 0-7,-5 0 3,0-2 4,12-18 0,17-9 4,9-3-4,9-7-6,0 1 1,29-6 1,13 1 4,12 6 1,-6 6 4,2 11-9,-19 13 4,-4 7 0,-17 0 3,0 0-2,1 23 1,-5 19-2,4 9 20,-4 8 13,1 11-21,-3 2 18,-4 6-8,0-5-5,0-2-7,0-10-10,0-6 2,0-7-2,0-6 4,-4 0-2,-7-4-2,-1-2 2,6-4 8,-5-1-10,7-8 0,-6-2 0,6-6 2,-3-1-1,3-2-1,2-1 2,-6-5-5,2 0-4,-7 2 1,-3 0 5,1-3-7,-1 2 4,3-3 4,-1-1-2,-1-3 1,1 0-6,3 0 7,-2 0 0,-1-3 2,3-17-4,7-4 0,4-6-21,0 0-1,0 3 1,0 6 7,0 4-4,2 3-36,0 10-17,3-2-116</inkml:trace>
  <inkml:trace contextRef="#ctx0" brushRef="#br0" timeOffset="127228.5955">26578 9515 181,'7'-4'210,"-7"1"-145,2 1-39,-2 2 27,0 0 1,2 0-38,-2 0-16,2 11-1,-2 21-2,0 14-1,0 6 7,0 2-3,0-3 0,0-7-27,0-7-9,23-9-52,-15-25-56,11-3-62</inkml:trace>
  <inkml:trace contextRef="#ctx0" brushRef="#br0" timeOffset="127506.0851">26874 9868 309,'2'6'30,"-2"-2"-22,-4-1 33,-19-3 9,6 0-42,8 0 4,2 0-10,7 0 4,0-12 0,0 1-6,0-5 0,18 2-2,7 1 2,2 5 2,-10 7-2,-1 1 0,-5 0-2,-5 0-1,2 5 2,-8 12-3,0 2 4,0 2-2,0-1 0,0-2-15,-16 0-39,9-16-46,3-2-37</inkml:trace>
  <inkml:trace contextRef="#ctx0" brushRef="#br0" timeOffset="127777.5581">27249 9904 271,'9'10'33,"-9"-8"-33,0 0-7,-7-2 7,-2 0 0,0 0-23,7-12-9,2-6 5,0-5 22,6 2 5,15 0 17,1 4 1,0 4 8,-8 9-5,-8 4 4,-1 0-18,-5 0-7,0 26-6,0 6 6,-13 2 0,-1-23-34,5-8-83</inkml:trace>
  <inkml:trace contextRef="#ctx0" brushRef="#br0" timeOffset="128239.93">27879 9288 301,'8'0'77,"-8"0"-77,0 0 1,0 0 1,0 0 9,0 0-5,0 0-1,0 0 0,-8 0 7,2-2-8,-1 0 2,5-4 6,2 0-8,0 0 5,0-2-9,0-1 0,0 4-3,11 1 3,1 2-3,1 2 1,3 0-2,-1 0 2,-1 14-2,-8 12-4,-4 12 8,-2 9 0,0 6 7,-6 7 6,-17-1-6,1-9 7,-3-6-5,8-12-8,3-8-2,14-24-16,0 0-138</inkml:trace>
  <inkml:trace contextRef="#ctx0" brushRef="#br0" timeOffset="128708.9195">28365 9176 372,'0'36'60,"-2"1"-56,-27 19-4,-2 6 4,-5-1 13,3 4 12,10-11-18,13-8-11,10-12 4,0-10-4,0-4 0,16-6 0,12-12-5,15-2-9,8-5-35,-27-18-70,1-5-146</inkml:trace>
  <inkml:trace contextRef="#ctx0" brushRef="#br0" timeOffset="128878.4324">28616 8865 484,'2'-37'41,"2"37"-40,-2 0 3,-2 0 18,2 0-22,3 5-17,-5 13-66,0-9-43,0-2-200</inkml:trace>
  <inkml:trace contextRef="#ctx0" brushRef="#br0" timeOffset="129461.0988">26321 7536 351,'25'-19'80,"-10"-1"-72,1 1-5,-1-1 11,-1 3 13,-1 5-18,10 3-6,4 0-3,10 5-3,17 4 2,13 0-5,-1 4 6,2 18-1,-1 3-2,-19 7 1,-7 3-3,-16 1-2,-21 5 4,-4 7-9,-25 2 11,-39 2 1,-21 0 12,-9-10-4,16-7-7,13-9 3,30-10 5,19-4-5,11-4-2,5-1-2,5 8 0,42 1 5,24 10 1,20 4 1,15 6-7,-69-22-76,-8 2-68</inkml:trace>
  <inkml:trace contextRef="#ctx0" brushRef="#br0" timeOffset="130077.2909">25541 10062 262,'27'0'107,"-7"0"-73,16 4-17,11 6 21,17 3-14,28 4-21,19 5 7,21 4-3,26 2-3,18 2 6,18 1-8,7-6 1,-8-2-2,-6-5-1,-6-4-1,-11 2-5,-12-2-5,-15-2 4,-14 0 2,-13-3 5,-10-2-1,-11-3 2,-18 2-2,-14-2 1,-20 0 0,-20 0-1,-13-4 1,-8 0-1,-2 0 1,0 0-44,0 0-19,0 0-37,-12 0-101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A7D3-2B8E-4F67-B7EF-08BAFC66A09B}"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B0BAE-3626-4760-827E-A34A6BCDD6AD}" type="slidenum">
              <a:rPr lang="en-US" smtClean="0"/>
              <a:t>‹#›</a:t>
            </a:fld>
            <a:endParaRPr lang="en-US"/>
          </a:p>
        </p:txBody>
      </p:sp>
    </p:spTree>
    <p:extLst>
      <p:ext uri="{BB962C8B-B14F-4D97-AF65-F5344CB8AC3E}">
        <p14:creationId xmlns:p14="http://schemas.microsoft.com/office/powerpoint/2010/main" val="232630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5</a:t>
            </a:fld>
            <a:endParaRPr lang="en-US"/>
          </a:p>
        </p:txBody>
      </p:sp>
    </p:spTree>
    <p:extLst>
      <p:ext uri="{BB962C8B-B14F-4D97-AF65-F5344CB8AC3E}">
        <p14:creationId xmlns:p14="http://schemas.microsoft.com/office/powerpoint/2010/main" val="333351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9</a:t>
            </a:fld>
            <a:endParaRPr lang="en-US"/>
          </a:p>
        </p:txBody>
      </p:sp>
    </p:spTree>
    <p:extLst>
      <p:ext uri="{BB962C8B-B14F-4D97-AF65-F5344CB8AC3E}">
        <p14:creationId xmlns:p14="http://schemas.microsoft.com/office/powerpoint/2010/main" val="122682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11</a:t>
            </a:fld>
            <a:endParaRPr lang="en-US"/>
          </a:p>
        </p:txBody>
      </p:sp>
    </p:spTree>
    <p:extLst>
      <p:ext uri="{BB962C8B-B14F-4D97-AF65-F5344CB8AC3E}">
        <p14:creationId xmlns:p14="http://schemas.microsoft.com/office/powerpoint/2010/main" val="1496911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13</a:t>
            </a:fld>
            <a:endParaRPr lang="en-US"/>
          </a:p>
        </p:txBody>
      </p:sp>
    </p:spTree>
    <p:extLst>
      <p:ext uri="{BB962C8B-B14F-4D97-AF65-F5344CB8AC3E}">
        <p14:creationId xmlns:p14="http://schemas.microsoft.com/office/powerpoint/2010/main" val="346365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14</a:t>
            </a:fld>
            <a:endParaRPr lang="en-US"/>
          </a:p>
        </p:txBody>
      </p:sp>
    </p:spTree>
    <p:extLst>
      <p:ext uri="{BB962C8B-B14F-4D97-AF65-F5344CB8AC3E}">
        <p14:creationId xmlns:p14="http://schemas.microsoft.com/office/powerpoint/2010/main" val="2345823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B0BAE-3626-4760-827E-A34A6BCDD6AD}" type="slidenum">
              <a:rPr lang="en-US" smtClean="0"/>
              <a:t>15</a:t>
            </a:fld>
            <a:endParaRPr lang="en-US"/>
          </a:p>
        </p:txBody>
      </p:sp>
    </p:spTree>
    <p:extLst>
      <p:ext uri="{BB962C8B-B14F-4D97-AF65-F5344CB8AC3E}">
        <p14:creationId xmlns:p14="http://schemas.microsoft.com/office/powerpoint/2010/main" val="80075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78015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169778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3318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40F4F-2E68-49E1-BA91-BDD695958591}"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21003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E40F4F-2E68-49E1-BA91-BDD695958591}"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135393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40F4F-2E68-49E1-BA91-BDD695958591}"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375939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40F4F-2E68-49E1-BA91-BDD695958591}"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05640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40F4F-2E68-49E1-BA91-BDD695958591}"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04956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40F4F-2E68-49E1-BA91-BDD695958591}" type="datetimeFigureOut">
              <a:rPr lang="en-US" smtClean="0"/>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406262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0F4F-2E68-49E1-BA91-BDD695958591}"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374828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40F4F-2E68-49E1-BA91-BDD695958591}"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6B0FC-E832-4164-8B98-3EE397BA8FAE}" type="slidenum">
              <a:rPr lang="en-US" smtClean="0"/>
              <a:t>‹#›</a:t>
            </a:fld>
            <a:endParaRPr lang="en-US"/>
          </a:p>
        </p:txBody>
      </p:sp>
    </p:spTree>
    <p:extLst>
      <p:ext uri="{BB962C8B-B14F-4D97-AF65-F5344CB8AC3E}">
        <p14:creationId xmlns:p14="http://schemas.microsoft.com/office/powerpoint/2010/main" val="208540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40F4F-2E68-49E1-BA91-BDD695958591}" type="datetimeFigureOut">
              <a:rPr lang="en-US" smtClean="0"/>
              <a:t>8/16/2019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6B0FC-E832-4164-8B98-3EE397BA8FAE}" type="slidenum">
              <a:rPr lang="en-US" smtClean="0"/>
              <a:t>‹#›</a:t>
            </a:fld>
            <a:endParaRPr lang="en-US"/>
          </a:p>
        </p:txBody>
      </p:sp>
    </p:spTree>
    <p:extLst>
      <p:ext uri="{BB962C8B-B14F-4D97-AF65-F5344CB8AC3E}">
        <p14:creationId xmlns:p14="http://schemas.microsoft.com/office/powerpoint/2010/main" val="85295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0.png"/><Relationship Id="rId7" Type="http://schemas.openxmlformats.org/officeDocument/2006/relationships/customXml" Target="../ink/ink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ruder.io/optimizing-gradient-desc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gif"/><Relationship Id="rId7" Type="http://schemas.openxmlformats.org/officeDocument/2006/relationships/image" Target="../media/image11.em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072" y="2579426"/>
            <a:ext cx="11791665" cy="646331"/>
          </a:xfrm>
          <a:prstGeom prst="rect">
            <a:avLst/>
          </a:prstGeom>
          <a:noFill/>
        </p:spPr>
        <p:txBody>
          <a:bodyPr wrap="square" rtlCol="0">
            <a:spAutoFit/>
          </a:bodyPr>
          <a:lstStyle/>
          <a:p>
            <a:pPr algn="ctr"/>
            <a:r>
              <a:rPr lang="en-US" sz="3600" b="1" smtClean="0"/>
              <a:t>Gradient </a:t>
            </a:r>
            <a:r>
              <a:rPr lang="en-US" sz="3600" b="1" smtClean="0"/>
              <a:t>Descent</a:t>
            </a:r>
            <a:endParaRPr lang="en-US" sz="3600" b="1" dirty="0"/>
          </a:p>
        </p:txBody>
      </p:sp>
      <p:sp>
        <p:nvSpPr>
          <p:cNvPr id="5" name="TextBox 4"/>
          <p:cNvSpPr txBox="1"/>
          <p:nvPr/>
        </p:nvSpPr>
        <p:spPr>
          <a:xfrm>
            <a:off x="2518014" y="6207625"/>
            <a:ext cx="7137779" cy="646331"/>
          </a:xfrm>
          <a:prstGeom prst="rect">
            <a:avLst/>
          </a:prstGeom>
          <a:noFill/>
        </p:spPr>
        <p:txBody>
          <a:bodyPr wrap="square" rtlCol="0">
            <a:spAutoFit/>
          </a:bodyPr>
          <a:lstStyle/>
          <a:p>
            <a:r>
              <a:rPr lang="en-US" dirty="0" smtClean="0"/>
              <a:t>An </a:t>
            </a:r>
            <a:r>
              <a:rPr lang="en-US" dirty="0"/>
              <a:t>overview of gradient descent optimization </a:t>
            </a:r>
            <a:r>
              <a:rPr lang="en-US" dirty="0" smtClean="0"/>
              <a:t>algorithms(</a:t>
            </a:r>
            <a:r>
              <a:rPr lang="en-US" dirty="0"/>
              <a:t>Sebastian </a:t>
            </a:r>
            <a:r>
              <a:rPr lang="en-US" dirty="0" smtClean="0"/>
              <a:t>Ruder)</a:t>
            </a:r>
          </a:p>
          <a:p>
            <a:r>
              <a:rPr lang="en-US" dirty="0" smtClean="0"/>
              <a:t>Deep </a:t>
            </a:r>
            <a:r>
              <a:rPr lang="en-US" smtClean="0"/>
              <a:t>Learning - MIT </a:t>
            </a:r>
            <a:r>
              <a:rPr lang="en-US" dirty="0" smtClean="0"/>
              <a:t>press</a:t>
            </a:r>
            <a:endParaRPr lang="en-US" dirty="0"/>
          </a:p>
        </p:txBody>
      </p:sp>
    </p:spTree>
    <p:extLst>
      <p:ext uri="{BB962C8B-B14F-4D97-AF65-F5344CB8AC3E}">
        <p14:creationId xmlns:p14="http://schemas.microsoft.com/office/powerpoint/2010/main" val="3940347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03547"/>
            <a:ext cx="10515600" cy="4351338"/>
          </a:xfrm>
        </p:spPr>
        <p:txBody>
          <a:bodyPr/>
          <a:lstStyle/>
          <a:p>
            <a:pPr marL="0" indent="0" algn="ctr">
              <a:buNone/>
            </a:pPr>
            <a:r>
              <a:rPr lang="en-US" dirty="0">
                <a:latin typeface="Times New Roman" panose="02020603050405020304" pitchFamily="18" charset="0"/>
                <a:cs typeface="Times New Roman" panose="02020603050405020304" pitchFamily="18" charset="0"/>
              </a:rPr>
              <a:t>Now that we are able to adapt our updates to the slope of our error function and speed up SGD in turn, we would also like to adapt our updates to each individual parameter to perform larger or smaller updates depending on their importance. </a:t>
            </a:r>
          </a:p>
        </p:txBody>
      </p:sp>
    </p:spTree>
    <p:extLst>
      <p:ext uri="{BB962C8B-B14F-4D97-AF65-F5344CB8AC3E}">
        <p14:creationId xmlns:p14="http://schemas.microsoft.com/office/powerpoint/2010/main" val="289823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US" sz="3200" b="1" dirty="0" err="1" smtClean="0"/>
              <a:t>Adagrad</a:t>
            </a:r>
            <a:endParaRPr lang="en-US" sz="3200" b="1" dirty="0"/>
          </a:p>
        </p:txBody>
      </p:sp>
      <p:sp>
        <p:nvSpPr>
          <p:cNvPr id="3" name="TextBox 2"/>
          <p:cNvSpPr txBox="1"/>
          <p:nvPr/>
        </p:nvSpPr>
        <p:spPr>
          <a:xfrm>
            <a:off x="162921" y="1064525"/>
            <a:ext cx="2968814" cy="369332"/>
          </a:xfrm>
          <a:prstGeom prst="rect">
            <a:avLst/>
          </a:prstGeom>
          <a:noFill/>
        </p:spPr>
        <p:txBody>
          <a:bodyPr wrap="square" rtlCol="0">
            <a:spAutoFit/>
          </a:bodyPr>
          <a:lstStyle/>
          <a:p>
            <a:r>
              <a:rPr lang="en-US" dirty="0" smtClean="0"/>
              <a:t>Frequently occurring features </a:t>
            </a:r>
            <a:endParaRPr lang="en-US" dirty="0"/>
          </a:p>
        </p:txBody>
      </p:sp>
      <p:cxnSp>
        <p:nvCxnSpPr>
          <p:cNvPr id="7" name="Straight Arrow Connector 6"/>
          <p:cNvCxnSpPr/>
          <p:nvPr/>
        </p:nvCxnSpPr>
        <p:spPr>
          <a:xfrm flipV="1">
            <a:off x="3131735" y="1250033"/>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280" y="1064525"/>
            <a:ext cx="2968814" cy="369332"/>
          </a:xfrm>
          <a:prstGeom prst="rect">
            <a:avLst/>
          </a:prstGeom>
          <a:noFill/>
        </p:spPr>
        <p:txBody>
          <a:bodyPr wrap="square" rtlCol="0">
            <a:spAutoFit/>
          </a:bodyPr>
          <a:lstStyle/>
          <a:p>
            <a:r>
              <a:rPr lang="en-US" dirty="0" smtClean="0"/>
              <a:t>Low learning rate</a:t>
            </a:r>
            <a:endParaRPr lang="en-US" dirty="0"/>
          </a:p>
        </p:txBody>
      </p:sp>
      <p:sp>
        <p:nvSpPr>
          <p:cNvPr id="9" name="TextBox 8"/>
          <p:cNvSpPr txBox="1"/>
          <p:nvPr/>
        </p:nvSpPr>
        <p:spPr>
          <a:xfrm>
            <a:off x="162921" y="1619365"/>
            <a:ext cx="3098894" cy="369332"/>
          </a:xfrm>
          <a:prstGeom prst="rect">
            <a:avLst/>
          </a:prstGeom>
          <a:noFill/>
        </p:spPr>
        <p:txBody>
          <a:bodyPr wrap="square" rtlCol="0">
            <a:spAutoFit/>
          </a:bodyPr>
          <a:lstStyle/>
          <a:p>
            <a:r>
              <a:rPr lang="en-US" dirty="0" smtClean="0"/>
              <a:t>Infrequently occurring features </a:t>
            </a:r>
            <a:endParaRPr lang="en-US" dirty="0"/>
          </a:p>
        </p:txBody>
      </p:sp>
      <p:cxnSp>
        <p:nvCxnSpPr>
          <p:cNvPr id="10" name="Straight Arrow Connector 9"/>
          <p:cNvCxnSpPr/>
          <p:nvPr/>
        </p:nvCxnSpPr>
        <p:spPr>
          <a:xfrm flipV="1">
            <a:off x="3338655" y="1803189"/>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626" y="1600999"/>
            <a:ext cx="2968814" cy="369332"/>
          </a:xfrm>
          <a:prstGeom prst="rect">
            <a:avLst/>
          </a:prstGeom>
          <a:noFill/>
        </p:spPr>
        <p:txBody>
          <a:bodyPr wrap="square" rtlCol="0">
            <a:spAutoFit/>
          </a:bodyPr>
          <a:lstStyle/>
          <a:p>
            <a:r>
              <a:rPr lang="en-US" dirty="0" smtClean="0"/>
              <a:t>High learning rate</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45" y="4938935"/>
            <a:ext cx="3337080" cy="117574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92" y="3716428"/>
            <a:ext cx="3486637" cy="990738"/>
          </a:xfrm>
          <a:prstGeom prst="rect">
            <a:avLst/>
          </a:prstGeom>
        </p:spPr>
      </p:pic>
      <p:pic>
        <p:nvPicPr>
          <p:cNvPr id="18" name="Picture 17"/>
          <p:cNvPicPr>
            <a:picLocks noChangeAspect="1"/>
          </p:cNvPicPr>
          <p:nvPr/>
        </p:nvPicPr>
        <p:blipFill>
          <a:blip r:embed="rId5"/>
          <a:stretch>
            <a:fillRect/>
          </a:stretch>
        </p:blipFill>
        <p:spPr>
          <a:xfrm>
            <a:off x="949290" y="3256059"/>
            <a:ext cx="1790700" cy="457200"/>
          </a:xfrm>
          <a:prstGeom prst="rect">
            <a:avLst/>
          </a:prstGeom>
        </p:spPr>
      </p:pic>
      <p:sp>
        <p:nvSpPr>
          <p:cNvPr id="21" name="TextBox 20"/>
          <p:cNvSpPr txBox="1"/>
          <p:nvPr/>
        </p:nvSpPr>
        <p:spPr>
          <a:xfrm>
            <a:off x="4837355" y="4495792"/>
            <a:ext cx="6880676" cy="369332"/>
          </a:xfrm>
          <a:prstGeom prst="rect">
            <a:avLst/>
          </a:prstGeom>
          <a:noFill/>
        </p:spPr>
        <p:txBody>
          <a:bodyPr wrap="square" rtlCol="0">
            <a:spAutoFit/>
          </a:bodyPr>
          <a:lstStyle/>
          <a:p>
            <a:r>
              <a:rPr lang="en-US" dirty="0" smtClean="0"/>
              <a:t>Default learning rate is 0.01</a:t>
            </a:r>
            <a:endParaRPr lang="en-US" dirty="0"/>
          </a:p>
        </p:txBody>
      </p:sp>
      <p:sp>
        <p:nvSpPr>
          <p:cNvPr id="22" name="TextBox 21"/>
          <p:cNvSpPr txBox="1"/>
          <p:nvPr/>
        </p:nvSpPr>
        <p:spPr>
          <a:xfrm>
            <a:off x="5161340" y="4076298"/>
            <a:ext cx="6646459" cy="382137"/>
          </a:xfrm>
          <a:prstGeom prst="rect">
            <a:avLst/>
          </a:prstGeom>
          <a:noFill/>
        </p:spPr>
        <p:txBody>
          <a:bodyPr wrap="square" rtlCol="0">
            <a:spAutoFit/>
          </a:bodyPr>
          <a:lstStyle/>
          <a:p>
            <a:r>
              <a:rPr lang="en-US" dirty="0" smtClean="0"/>
              <a:t>contains the sum of the squares of the past gradients</a:t>
            </a:r>
            <a:endParaRPr lang="en-US" dirty="0"/>
          </a:p>
        </p:txBody>
      </p:sp>
      <p:pic>
        <p:nvPicPr>
          <p:cNvPr id="23" name="Picture 22"/>
          <p:cNvPicPr>
            <a:picLocks noChangeAspect="1"/>
          </p:cNvPicPr>
          <p:nvPr/>
        </p:nvPicPr>
        <p:blipFill>
          <a:blip r:embed="rId6"/>
          <a:stretch>
            <a:fillRect/>
          </a:stretch>
        </p:blipFill>
        <p:spPr>
          <a:xfrm>
            <a:off x="4847015" y="4071661"/>
            <a:ext cx="314325" cy="352425"/>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1747800" y="2122200"/>
              <a:ext cx="8559720" cy="2780280"/>
            </p14:xfrm>
          </p:contentPart>
        </mc:Choice>
        <mc:Fallback xmlns="">
          <p:pic>
            <p:nvPicPr>
              <p:cNvPr id="4" name="Ink 3"/>
              <p:cNvPicPr/>
              <p:nvPr/>
            </p:nvPicPr>
            <p:blipFill>
              <a:blip r:embed="rId8"/>
              <a:stretch>
                <a:fillRect/>
              </a:stretch>
            </p:blipFill>
            <p:spPr>
              <a:xfrm>
                <a:off x="1737720" y="2116800"/>
                <a:ext cx="8579520" cy="2796120"/>
              </a:xfrm>
              <a:prstGeom prst="rect">
                <a:avLst/>
              </a:prstGeom>
            </p:spPr>
          </p:pic>
        </mc:Fallback>
      </mc:AlternateContent>
    </p:spTree>
    <p:extLst>
      <p:ext uri="{BB962C8B-B14F-4D97-AF65-F5344CB8AC3E}">
        <p14:creationId xmlns:p14="http://schemas.microsoft.com/office/powerpoint/2010/main" val="288198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9649"/>
            <a:ext cx="10515600" cy="4351338"/>
          </a:xfrm>
        </p:spPr>
        <p:txBody>
          <a:bodyPr>
            <a:normAutofit/>
          </a:bodyPr>
          <a:lstStyle/>
          <a:p>
            <a:pPr marL="0" indent="0" algn="ctr">
              <a:buNone/>
            </a:pPr>
            <a:r>
              <a:rPr lang="en-US" sz="2400" dirty="0" smtClean="0">
                <a:latin typeface="Times New Roman" panose="02020603050405020304" pitchFamily="18" charset="0"/>
                <a:cs typeface="Times New Roman" panose="02020603050405020304" pitchFamily="18" charset="0"/>
              </a:rPr>
              <a:t>Since while using </a:t>
            </a:r>
            <a:r>
              <a:rPr lang="en-US" sz="2400" dirty="0" err="1" smtClean="0">
                <a:latin typeface="Times New Roman" panose="02020603050405020304" pitchFamily="18" charset="0"/>
                <a:cs typeface="Times New Roman" panose="02020603050405020304" pitchFamily="18" charset="0"/>
              </a:rPr>
              <a:t>Adagrad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every added term is positive, the accumulated sum keeps growing during training. This in turn causes the learning rate to shrink and eventually become infinitesimally small, at which point the algorithm is no longer able to acquire additional knowledge. </a:t>
            </a:r>
          </a:p>
        </p:txBody>
      </p:sp>
    </p:spTree>
    <p:extLst>
      <p:ext uri="{BB962C8B-B14F-4D97-AF65-F5344CB8AC3E}">
        <p14:creationId xmlns:p14="http://schemas.microsoft.com/office/powerpoint/2010/main" val="1299346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US" sz="3200" b="1" dirty="0" err="1" smtClean="0"/>
              <a:t>Adadelta</a:t>
            </a:r>
            <a:endParaRPr lang="en-US" sz="3200" b="1" dirty="0"/>
          </a:p>
        </p:txBody>
      </p:sp>
      <p:sp>
        <p:nvSpPr>
          <p:cNvPr id="3" name="TextBox 2"/>
          <p:cNvSpPr txBox="1"/>
          <p:nvPr/>
        </p:nvSpPr>
        <p:spPr>
          <a:xfrm>
            <a:off x="162921" y="1064525"/>
            <a:ext cx="2968814" cy="369332"/>
          </a:xfrm>
          <a:prstGeom prst="rect">
            <a:avLst/>
          </a:prstGeom>
          <a:noFill/>
        </p:spPr>
        <p:txBody>
          <a:bodyPr wrap="square" rtlCol="0">
            <a:spAutoFit/>
          </a:bodyPr>
          <a:lstStyle/>
          <a:p>
            <a:r>
              <a:rPr lang="en-US" dirty="0" smtClean="0"/>
              <a:t>Frequently occurring features </a:t>
            </a:r>
            <a:endParaRPr lang="en-US" dirty="0"/>
          </a:p>
        </p:txBody>
      </p:sp>
      <p:cxnSp>
        <p:nvCxnSpPr>
          <p:cNvPr id="7" name="Straight Arrow Connector 6"/>
          <p:cNvCxnSpPr/>
          <p:nvPr/>
        </p:nvCxnSpPr>
        <p:spPr>
          <a:xfrm flipV="1">
            <a:off x="3131735" y="1250033"/>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280" y="1064525"/>
            <a:ext cx="2968814" cy="369332"/>
          </a:xfrm>
          <a:prstGeom prst="rect">
            <a:avLst/>
          </a:prstGeom>
          <a:noFill/>
        </p:spPr>
        <p:txBody>
          <a:bodyPr wrap="square" rtlCol="0">
            <a:spAutoFit/>
          </a:bodyPr>
          <a:lstStyle/>
          <a:p>
            <a:r>
              <a:rPr lang="en-US" dirty="0" smtClean="0"/>
              <a:t>Low learning rate</a:t>
            </a:r>
            <a:endParaRPr lang="en-US" dirty="0"/>
          </a:p>
        </p:txBody>
      </p:sp>
      <p:sp>
        <p:nvSpPr>
          <p:cNvPr id="9" name="TextBox 8"/>
          <p:cNvSpPr txBox="1"/>
          <p:nvPr/>
        </p:nvSpPr>
        <p:spPr>
          <a:xfrm>
            <a:off x="162921" y="1619365"/>
            <a:ext cx="3098894" cy="369332"/>
          </a:xfrm>
          <a:prstGeom prst="rect">
            <a:avLst/>
          </a:prstGeom>
          <a:noFill/>
        </p:spPr>
        <p:txBody>
          <a:bodyPr wrap="square" rtlCol="0">
            <a:spAutoFit/>
          </a:bodyPr>
          <a:lstStyle/>
          <a:p>
            <a:r>
              <a:rPr lang="en-US" dirty="0" smtClean="0"/>
              <a:t>Infrequently occurring features </a:t>
            </a:r>
            <a:endParaRPr lang="en-US" dirty="0"/>
          </a:p>
        </p:txBody>
      </p:sp>
      <p:cxnSp>
        <p:nvCxnSpPr>
          <p:cNvPr id="10" name="Straight Arrow Connector 9"/>
          <p:cNvCxnSpPr/>
          <p:nvPr/>
        </p:nvCxnSpPr>
        <p:spPr>
          <a:xfrm flipV="1">
            <a:off x="3338655" y="1803189"/>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7192" y="1619365"/>
            <a:ext cx="2968814" cy="369332"/>
          </a:xfrm>
          <a:prstGeom prst="rect">
            <a:avLst/>
          </a:prstGeom>
          <a:noFill/>
        </p:spPr>
        <p:txBody>
          <a:bodyPr wrap="square" rtlCol="0">
            <a:spAutoFit/>
          </a:bodyPr>
          <a:lstStyle/>
          <a:p>
            <a:r>
              <a:rPr lang="en-US" dirty="0" smtClean="0"/>
              <a:t>High learning rate</a:t>
            </a:r>
            <a:endParaRPr lang="en-US" dirty="0"/>
          </a:p>
        </p:txBody>
      </p:sp>
      <p:sp>
        <p:nvSpPr>
          <p:cNvPr id="21" name="TextBox 20"/>
          <p:cNvSpPr txBox="1"/>
          <p:nvPr/>
        </p:nvSpPr>
        <p:spPr>
          <a:xfrm>
            <a:off x="162921" y="2227935"/>
            <a:ext cx="6880676" cy="369332"/>
          </a:xfrm>
          <a:prstGeom prst="rect">
            <a:avLst/>
          </a:prstGeom>
          <a:noFill/>
        </p:spPr>
        <p:txBody>
          <a:bodyPr wrap="square" rtlCol="0">
            <a:spAutoFit/>
          </a:bodyPr>
          <a:lstStyle/>
          <a:p>
            <a:r>
              <a:rPr lang="en-US" dirty="0" smtClean="0"/>
              <a:t>We don’t need default learning rate</a:t>
            </a:r>
            <a:endParaRPr lang="en-US" dirty="0"/>
          </a:p>
        </p:txBody>
      </p:sp>
      <p:pic>
        <p:nvPicPr>
          <p:cNvPr id="4" name="Picture 3"/>
          <p:cNvPicPr>
            <a:picLocks noChangeAspect="1"/>
          </p:cNvPicPr>
          <p:nvPr/>
        </p:nvPicPr>
        <p:blipFill>
          <a:blip r:embed="rId3"/>
          <a:stretch>
            <a:fillRect/>
          </a:stretch>
        </p:blipFill>
        <p:spPr>
          <a:xfrm>
            <a:off x="500322" y="3274587"/>
            <a:ext cx="3057525" cy="514350"/>
          </a:xfrm>
          <a:prstGeom prst="rect">
            <a:avLst/>
          </a:prstGeom>
        </p:spPr>
      </p:pic>
      <p:pic>
        <p:nvPicPr>
          <p:cNvPr id="5" name="Picture 4"/>
          <p:cNvPicPr>
            <a:picLocks noChangeAspect="1"/>
          </p:cNvPicPr>
          <p:nvPr/>
        </p:nvPicPr>
        <p:blipFill>
          <a:blip r:embed="rId4"/>
          <a:stretch>
            <a:fillRect/>
          </a:stretch>
        </p:blipFill>
        <p:spPr>
          <a:xfrm>
            <a:off x="437653" y="3719342"/>
            <a:ext cx="2419350" cy="990600"/>
          </a:xfrm>
          <a:prstGeom prst="rect">
            <a:avLst/>
          </a:prstGeom>
        </p:spPr>
      </p:pic>
      <p:pic>
        <p:nvPicPr>
          <p:cNvPr id="6" name="Picture 5"/>
          <p:cNvPicPr>
            <a:picLocks noChangeAspect="1"/>
          </p:cNvPicPr>
          <p:nvPr/>
        </p:nvPicPr>
        <p:blipFill>
          <a:blip r:embed="rId5"/>
          <a:stretch>
            <a:fillRect/>
          </a:stretch>
        </p:blipFill>
        <p:spPr>
          <a:xfrm>
            <a:off x="437653" y="5606304"/>
            <a:ext cx="2590800" cy="1181100"/>
          </a:xfrm>
          <a:prstGeom prst="rect">
            <a:avLst/>
          </a:prstGeom>
        </p:spPr>
      </p:pic>
      <p:pic>
        <p:nvPicPr>
          <p:cNvPr id="12" name="Picture 11"/>
          <p:cNvPicPr>
            <a:picLocks noChangeAspect="1"/>
          </p:cNvPicPr>
          <p:nvPr/>
        </p:nvPicPr>
        <p:blipFill>
          <a:blip r:embed="rId6"/>
          <a:stretch>
            <a:fillRect/>
          </a:stretch>
        </p:blipFill>
        <p:spPr>
          <a:xfrm>
            <a:off x="475929" y="5082429"/>
            <a:ext cx="3600450" cy="523875"/>
          </a:xfrm>
          <a:prstGeom prst="rect">
            <a:avLst/>
          </a:prstGeom>
        </p:spPr>
      </p:pic>
      <p:pic>
        <p:nvPicPr>
          <p:cNvPr id="13" name="Picture 12"/>
          <p:cNvPicPr>
            <a:picLocks noChangeAspect="1"/>
          </p:cNvPicPr>
          <p:nvPr/>
        </p:nvPicPr>
        <p:blipFill>
          <a:blip r:embed="rId7"/>
          <a:stretch>
            <a:fillRect/>
          </a:stretch>
        </p:blipFill>
        <p:spPr>
          <a:xfrm>
            <a:off x="388829" y="4512578"/>
            <a:ext cx="2181225" cy="571500"/>
          </a:xfrm>
          <a:prstGeom prst="rect">
            <a:avLst/>
          </a:prstGeom>
        </p:spPr>
      </p:pic>
      <p:sp>
        <p:nvSpPr>
          <p:cNvPr id="20" name="TextBox 19"/>
          <p:cNvSpPr txBox="1"/>
          <p:nvPr/>
        </p:nvSpPr>
        <p:spPr>
          <a:xfrm>
            <a:off x="3879501" y="3350010"/>
            <a:ext cx="6880676" cy="369332"/>
          </a:xfrm>
          <a:prstGeom prst="rect">
            <a:avLst/>
          </a:prstGeom>
          <a:noFill/>
        </p:spPr>
        <p:txBody>
          <a:bodyPr wrap="square" rtlCol="0">
            <a:spAutoFit/>
          </a:bodyPr>
          <a:lstStyle/>
          <a:p>
            <a:r>
              <a:rPr lang="en-US" dirty="0" smtClean="0"/>
              <a:t>Like momentum set gamma to 0.9</a:t>
            </a:r>
            <a:endParaRPr lang="en-US" dirty="0"/>
          </a:p>
        </p:txBody>
      </p:sp>
    </p:spTree>
    <p:extLst>
      <p:ext uri="{BB962C8B-B14F-4D97-AF65-F5344CB8AC3E}">
        <p14:creationId xmlns:p14="http://schemas.microsoft.com/office/powerpoint/2010/main" val="1225954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US" sz="3200" b="1" dirty="0" err="1" smtClean="0"/>
              <a:t>RMSProp</a:t>
            </a:r>
            <a:endParaRPr lang="en-US" sz="3200" b="1" dirty="0"/>
          </a:p>
        </p:txBody>
      </p:sp>
      <p:sp>
        <p:nvSpPr>
          <p:cNvPr id="3" name="TextBox 2"/>
          <p:cNvSpPr txBox="1"/>
          <p:nvPr/>
        </p:nvSpPr>
        <p:spPr>
          <a:xfrm>
            <a:off x="162921" y="1064525"/>
            <a:ext cx="2968814" cy="369332"/>
          </a:xfrm>
          <a:prstGeom prst="rect">
            <a:avLst/>
          </a:prstGeom>
          <a:noFill/>
        </p:spPr>
        <p:txBody>
          <a:bodyPr wrap="square" rtlCol="0">
            <a:spAutoFit/>
          </a:bodyPr>
          <a:lstStyle/>
          <a:p>
            <a:r>
              <a:rPr lang="en-US" dirty="0" smtClean="0"/>
              <a:t>Frequently occurring features </a:t>
            </a:r>
            <a:endParaRPr lang="en-US" dirty="0"/>
          </a:p>
        </p:txBody>
      </p:sp>
      <p:cxnSp>
        <p:nvCxnSpPr>
          <p:cNvPr id="7" name="Straight Arrow Connector 6"/>
          <p:cNvCxnSpPr/>
          <p:nvPr/>
        </p:nvCxnSpPr>
        <p:spPr>
          <a:xfrm flipV="1">
            <a:off x="3131735" y="1250033"/>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10280" y="1064525"/>
            <a:ext cx="2968814" cy="369332"/>
          </a:xfrm>
          <a:prstGeom prst="rect">
            <a:avLst/>
          </a:prstGeom>
          <a:noFill/>
        </p:spPr>
        <p:txBody>
          <a:bodyPr wrap="square" rtlCol="0">
            <a:spAutoFit/>
          </a:bodyPr>
          <a:lstStyle/>
          <a:p>
            <a:r>
              <a:rPr lang="en-US" dirty="0" smtClean="0"/>
              <a:t>Low learning rate</a:t>
            </a:r>
            <a:endParaRPr lang="en-US" dirty="0"/>
          </a:p>
        </p:txBody>
      </p:sp>
      <p:sp>
        <p:nvSpPr>
          <p:cNvPr id="9" name="TextBox 8"/>
          <p:cNvSpPr txBox="1"/>
          <p:nvPr/>
        </p:nvSpPr>
        <p:spPr>
          <a:xfrm>
            <a:off x="162921" y="1619365"/>
            <a:ext cx="3098894" cy="369332"/>
          </a:xfrm>
          <a:prstGeom prst="rect">
            <a:avLst/>
          </a:prstGeom>
          <a:noFill/>
        </p:spPr>
        <p:txBody>
          <a:bodyPr wrap="square" rtlCol="0">
            <a:spAutoFit/>
          </a:bodyPr>
          <a:lstStyle/>
          <a:p>
            <a:r>
              <a:rPr lang="en-US" dirty="0" smtClean="0"/>
              <a:t>Infrequently occurring features </a:t>
            </a:r>
            <a:endParaRPr lang="en-US" dirty="0"/>
          </a:p>
        </p:txBody>
      </p:sp>
      <p:cxnSp>
        <p:nvCxnSpPr>
          <p:cNvPr id="10" name="Straight Arrow Connector 9"/>
          <p:cNvCxnSpPr/>
          <p:nvPr/>
        </p:nvCxnSpPr>
        <p:spPr>
          <a:xfrm flipV="1">
            <a:off x="3338655" y="1803189"/>
            <a:ext cx="2259131" cy="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35432" y="1619365"/>
            <a:ext cx="2968814" cy="369332"/>
          </a:xfrm>
          <a:prstGeom prst="rect">
            <a:avLst/>
          </a:prstGeom>
          <a:noFill/>
        </p:spPr>
        <p:txBody>
          <a:bodyPr wrap="square" rtlCol="0">
            <a:spAutoFit/>
          </a:bodyPr>
          <a:lstStyle/>
          <a:p>
            <a:r>
              <a:rPr lang="en-US" dirty="0" smtClean="0"/>
              <a:t>High learning rate</a:t>
            </a:r>
            <a:endParaRPr lang="en-US" dirty="0"/>
          </a:p>
        </p:txBody>
      </p:sp>
      <p:sp>
        <p:nvSpPr>
          <p:cNvPr id="20" name="TextBox 19"/>
          <p:cNvSpPr txBox="1"/>
          <p:nvPr/>
        </p:nvSpPr>
        <p:spPr>
          <a:xfrm>
            <a:off x="4640401" y="4660195"/>
            <a:ext cx="6880676" cy="646331"/>
          </a:xfrm>
          <a:prstGeom prst="rect">
            <a:avLst/>
          </a:prstGeom>
          <a:noFill/>
        </p:spPr>
        <p:txBody>
          <a:bodyPr wrap="square" rtlCol="0">
            <a:spAutoFit/>
          </a:bodyPr>
          <a:lstStyle/>
          <a:p>
            <a:r>
              <a:rPr lang="en-US" dirty="0" smtClean="0"/>
              <a:t>Like momentum set gamma to 0.9</a:t>
            </a:r>
          </a:p>
          <a:p>
            <a:r>
              <a:rPr lang="en-US" dirty="0" smtClean="0"/>
              <a:t>Good default learning is 0.001</a:t>
            </a:r>
            <a:endParaRPr lang="en-US" dirty="0"/>
          </a:p>
        </p:txBody>
      </p:sp>
      <p:pic>
        <p:nvPicPr>
          <p:cNvPr id="14" name="Picture 13"/>
          <p:cNvPicPr>
            <a:picLocks noChangeAspect="1"/>
          </p:cNvPicPr>
          <p:nvPr/>
        </p:nvPicPr>
        <p:blipFill>
          <a:blip r:embed="rId3"/>
          <a:stretch>
            <a:fillRect/>
          </a:stretch>
        </p:blipFill>
        <p:spPr>
          <a:xfrm>
            <a:off x="518171" y="4278058"/>
            <a:ext cx="3238500" cy="1795196"/>
          </a:xfrm>
          <a:prstGeom prst="rect">
            <a:avLst/>
          </a:prstGeom>
        </p:spPr>
      </p:pic>
      <p:sp>
        <p:nvSpPr>
          <p:cNvPr id="16" name="TextBox 15"/>
          <p:cNvSpPr txBox="1"/>
          <p:nvPr/>
        </p:nvSpPr>
        <p:spPr>
          <a:xfrm>
            <a:off x="162921" y="2224117"/>
            <a:ext cx="8775510" cy="646331"/>
          </a:xfrm>
          <a:prstGeom prst="rect">
            <a:avLst/>
          </a:prstGeom>
          <a:noFill/>
        </p:spPr>
        <p:txBody>
          <a:bodyPr wrap="square" rtlCol="0">
            <a:spAutoFit/>
          </a:bodyPr>
          <a:lstStyle/>
          <a:p>
            <a:r>
              <a:rPr lang="en-US" dirty="0" err="1"/>
              <a:t>RMSprop</a:t>
            </a:r>
            <a:r>
              <a:rPr lang="en-US" dirty="0"/>
              <a:t> is an unpublished, adaptive learning rate method proposed by Geoff Hinton</a:t>
            </a:r>
          </a:p>
          <a:p>
            <a:r>
              <a:rPr lang="en-US" dirty="0" err="1" smtClean="0"/>
              <a:t>RMSProp</a:t>
            </a:r>
            <a:r>
              <a:rPr lang="en-US" dirty="0" smtClean="0"/>
              <a:t> and </a:t>
            </a:r>
            <a:r>
              <a:rPr lang="en-US" dirty="0" err="1" smtClean="0"/>
              <a:t>Adadelta</a:t>
            </a:r>
            <a:r>
              <a:rPr lang="en-US" dirty="0" smtClean="0"/>
              <a:t> both try </a:t>
            </a:r>
            <a:r>
              <a:rPr lang="en-US" dirty="0"/>
              <a:t>to resolve the </a:t>
            </a:r>
            <a:r>
              <a:rPr lang="en-US" dirty="0" err="1"/>
              <a:t>Adagrad's</a:t>
            </a:r>
            <a:r>
              <a:rPr lang="en-US" dirty="0"/>
              <a:t> radically diminishing learning rates</a:t>
            </a:r>
          </a:p>
        </p:txBody>
      </p:sp>
    </p:spTree>
    <p:extLst>
      <p:ext uri="{BB962C8B-B14F-4D97-AF65-F5344CB8AC3E}">
        <p14:creationId xmlns:p14="http://schemas.microsoft.com/office/powerpoint/2010/main" val="95668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US" sz="3200" b="1" dirty="0" smtClean="0"/>
              <a:t>Adam</a:t>
            </a:r>
            <a:br>
              <a:rPr lang="en-US" sz="3200" b="1" dirty="0" smtClean="0"/>
            </a:br>
            <a:r>
              <a:rPr lang="en-US" sz="2000" b="1" dirty="0" smtClean="0"/>
              <a:t>Adaptive Momentum Estimation</a:t>
            </a:r>
            <a:endParaRPr lang="en-US" sz="3200" b="1" dirty="0"/>
          </a:p>
        </p:txBody>
      </p:sp>
      <p:pic>
        <p:nvPicPr>
          <p:cNvPr id="4" name="Picture 3"/>
          <p:cNvPicPr>
            <a:picLocks noChangeAspect="1"/>
          </p:cNvPicPr>
          <p:nvPr/>
        </p:nvPicPr>
        <p:blipFill>
          <a:blip r:embed="rId3"/>
          <a:stretch>
            <a:fillRect/>
          </a:stretch>
        </p:blipFill>
        <p:spPr>
          <a:xfrm>
            <a:off x="109185" y="3327283"/>
            <a:ext cx="3530945" cy="1094593"/>
          </a:xfrm>
          <a:prstGeom prst="rect">
            <a:avLst/>
          </a:prstGeom>
        </p:spPr>
      </p:pic>
      <p:pic>
        <p:nvPicPr>
          <p:cNvPr id="5" name="Picture 4"/>
          <p:cNvPicPr>
            <a:picLocks noChangeAspect="1"/>
          </p:cNvPicPr>
          <p:nvPr/>
        </p:nvPicPr>
        <p:blipFill>
          <a:blip r:embed="rId4"/>
          <a:stretch>
            <a:fillRect/>
          </a:stretch>
        </p:blipFill>
        <p:spPr>
          <a:xfrm>
            <a:off x="109185" y="4336933"/>
            <a:ext cx="2232608" cy="1247775"/>
          </a:xfrm>
          <a:prstGeom prst="rect">
            <a:avLst/>
          </a:prstGeom>
        </p:spPr>
      </p:pic>
      <p:pic>
        <p:nvPicPr>
          <p:cNvPr id="6" name="Picture 5"/>
          <p:cNvPicPr>
            <a:picLocks noChangeAspect="1"/>
          </p:cNvPicPr>
          <p:nvPr/>
        </p:nvPicPr>
        <p:blipFill>
          <a:blip r:embed="rId5"/>
          <a:stretch>
            <a:fillRect/>
          </a:stretch>
        </p:blipFill>
        <p:spPr>
          <a:xfrm>
            <a:off x="319524" y="5584708"/>
            <a:ext cx="2371725" cy="1009650"/>
          </a:xfrm>
          <a:prstGeom prst="rect">
            <a:avLst/>
          </a:prstGeom>
        </p:spPr>
      </p:pic>
      <p:sp>
        <p:nvSpPr>
          <p:cNvPr id="12" name="TextBox 11"/>
          <p:cNvSpPr txBox="1"/>
          <p:nvPr/>
        </p:nvSpPr>
        <p:spPr>
          <a:xfrm>
            <a:off x="8925636" y="3272690"/>
            <a:ext cx="4694830" cy="1477328"/>
          </a:xfrm>
          <a:prstGeom prst="rect">
            <a:avLst/>
          </a:prstGeom>
          <a:noFill/>
        </p:spPr>
        <p:txBody>
          <a:bodyPr wrap="square" rtlCol="0">
            <a:spAutoFit/>
          </a:bodyPr>
          <a:lstStyle/>
          <a:p>
            <a:r>
              <a:rPr lang="en-US" dirty="0" smtClean="0"/>
              <a:t>Default parameters</a:t>
            </a:r>
          </a:p>
          <a:p>
            <a:r>
              <a:rPr lang="el-GR" dirty="0" smtClean="0"/>
              <a:t>β1</a:t>
            </a:r>
            <a:r>
              <a:rPr lang="en-US" dirty="0" smtClean="0"/>
              <a:t>: 0.9</a:t>
            </a:r>
          </a:p>
          <a:p>
            <a:r>
              <a:rPr lang="el-GR" dirty="0" smtClean="0"/>
              <a:t>β</a:t>
            </a:r>
            <a:r>
              <a:rPr lang="en-US" dirty="0" smtClean="0"/>
              <a:t>2: 0.999 </a:t>
            </a:r>
          </a:p>
          <a:p>
            <a:r>
              <a:rPr lang="el-GR" dirty="0" smtClean="0"/>
              <a:t>η</a:t>
            </a:r>
            <a:r>
              <a:rPr lang="en-US" dirty="0" smtClean="0"/>
              <a:t>: 0.001</a:t>
            </a:r>
          </a:p>
          <a:p>
            <a:r>
              <a:rPr lang="el-GR" dirty="0"/>
              <a:t>ϵ</a:t>
            </a:r>
            <a:r>
              <a:rPr lang="en-US" dirty="0" smtClean="0"/>
              <a:t>: 1e-8</a:t>
            </a:r>
            <a:endParaRPr lang="en-US" dirty="0"/>
          </a:p>
        </p:txBody>
      </p:sp>
      <p:sp>
        <p:nvSpPr>
          <p:cNvPr id="13" name="TextBox 12"/>
          <p:cNvSpPr txBox="1"/>
          <p:nvPr/>
        </p:nvSpPr>
        <p:spPr>
          <a:xfrm>
            <a:off x="109185" y="1325563"/>
            <a:ext cx="4585645" cy="369332"/>
          </a:xfrm>
          <a:prstGeom prst="rect">
            <a:avLst/>
          </a:prstGeom>
          <a:noFill/>
        </p:spPr>
        <p:txBody>
          <a:bodyPr wrap="square" rtlCol="0">
            <a:spAutoFit/>
          </a:bodyPr>
          <a:lstStyle/>
          <a:p>
            <a:r>
              <a:rPr lang="en-US" dirty="0" smtClean="0"/>
              <a:t>Adam adds Momentum to </a:t>
            </a:r>
            <a:r>
              <a:rPr lang="en-US" dirty="0" err="1" smtClean="0"/>
              <a:t>RMSProp</a:t>
            </a:r>
            <a:endParaRPr lang="en-US" dirty="0"/>
          </a:p>
        </p:txBody>
      </p:sp>
      <p:sp>
        <p:nvSpPr>
          <p:cNvPr id="15" name="TextBox 14"/>
          <p:cNvSpPr txBox="1"/>
          <p:nvPr/>
        </p:nvSpPr>
        <p:spPr>
          <a:xfrm>
            <a:off x="109185" y="1869743"/>
            <a:ext cx="4653884" cy="646331"/>
          </a:xfrm>
          <a:prstGeom prst="rect">
            <a:avLst/>
          </a:prstGeom>
          <a:noFill/>
        </p:spPr>
        <p:txBody>
          <a:bodyPr wrap="square" rtlCol="0">
            <a:spAutoFit/>
          </a:bodyPr>
          <a:lstStyle/>
          <a:p>
            <a:r>
              <a:rPr lang="en-US" dirty="0" smtClean="0"/>
              <a:t>Initial values of </a:t>
            </a:r>
            <a:r>
              <a:rPr lang="en-US" dirty="0" err="1" smtClean="0"/>
              <a:t>mt</a:t>
            </a:r>
            <a:r>
              <a:rPr lang="en-US" dirty="0" smtClean="0"/>
              <a:t> </a:t>
            </a:r>
            <a:r>
              <a:rPr lang="en-US" dirty="0"/>
              <a:t>and </a:t>
            </a:r>
            <a:r>
              <a:rPr lang="en-US" dirty="0" err="1" smtClean="0"/>
              <a:t>vt</a:t>
            </a:r>
            <a:r>
              <a:rPr lang="en-US" dirty="0" smtClean="0"/>
              <a:t> are zero vectors and these values are biased to zero at initial steps…</a:t>
            </a:r>
            <a:endParaRPr lang="en-US" dirty="0"/>
          </a:p>
        </p:txBody>
      </p:sp>
    </p:spTree>
    <p:extLst>
      <p:ext uri="{BB962C8B-B14F-4D97-AF65-F5344CB8AC3E}">
        <p14:creationId xmlns:p14="http://schemas.microsoft.com/office/powerpoint/2010/main" val="143250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2275812"/>
            <a:ext cx="10515600" cy="1325563"/>
          </a:xfrm>
        </p:spPr>
        <p:txBody>
          <a:bodyPr/>
          <a:lstStyle/>
          <a:p>
            <a:pPr algn="ctr"/>
            <a:r>
              <a:rPr lang="en-US" dirty="0" smtClean="0"/>
              <a:t>Optimization Behavior</a:t>
            </a:r>
            <a:endParaRPr lang="en-US" dirty="0"/>
          </a:p>
        </p:txBody>
      </p:sp>
    </p:spTree>
    <p:extLst>
      <p:ext uri="{BB962C8B-B14F-4D97-AF65-F5344CB8AC3E}">
        <p14:creationId xmlns:p14="http://schemas.microsoft.com/office/powerpoint/2010/main" val="2829078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56" y="1307011"/>
            <a:ext cx="5620478" cy="4351338"/>
          </a:xfrm>
        </p:spPr>
      </p:pic>
      <p:sp>
        <p:nvSpPr>
          <p:cNvPr id="2" name="TextBox 1"/>
          <p:cNvSpPr txBox="1"/>
          <p:nvPr/>
        </p:nvSpPr>
        <p:spPr>
          <a:xfrm>
            <a:off x="3313056" y="5786651"/>
            <a:ext cx="5620478" cy="369332"/>
          </a:xfrm>
          <a:prstGeom prst="rect">
            <a:avLst/>
          </a:prstGeom>
          <a:noFill/>
        </p:spPr>
        <p:txBody>
          <a:bodyPr wrap="square" rtlCol="0">
            <a:spAutoFit/>
          </a:bodyPr>
          <a:lstStyle/>
          <a:p>
            <a:pPr algn="ctr"/>
            <a:r>
              <a:rPr lang="en-US"/>
              <a:t>optimization on loss surface contours</a:t>
            </a:r>
            <a:endParaRPr lang="en-US" dirty="0"/>
          </a:p>
        </p:txBody>
      </p:sp>
    </p:spTree>
    <p:extLst>
      <p:ext uri="{BB962C8B-B14F-4D97-AF65-F5344CB8AC3E}">
        <p14:creationId xmlns:p14="http://schemas.microsoft.com/office/powerpoint/2010/main" val="3291954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283" y="1102057"/>
            <a:ext cx="5905500" cy="4572000"/>
          </a:xfrm>
          <a:prstGeom prst="rect">
            <a:avLst/>
          </a:prstGeom>
        </p:spPr>
      </p:pic>
      <p:sp>
        <p:nvSpPr>
          <p:cNvPr id="2" name="TextBox 1"/>
          <p:cNvSpPr txBox="1"/>
          <p:nvPr/>
        </p:nvSpPr>
        <p:spPr>
          <a:xfrm>
            <a:off x="3684896" y="5868537"/>
            <a:ext cx="4653886" cy="369332"/>
          </a:xfrm>
          <a:prstGeom prst="rect">
            <a:avLst/>
          </a:prstGeom>
          <a:noFill/>
        </p:spPr>
        <p:txBody>
          <a:bodyPr wrap="square" rtlCol="0">
            <a:spAutoFit/>
          </a:bodyPr>
          <a:lstStyle/>
          <a:p>
            <a:pPr algn="ctr"/>
            <a:r>
              <a:rPr lang="en-US" dirty="0"/>
              <a:t>optimization on saddle point</a:t>
            </a:r>
          </a:p>
        </p:txBody>
      </p:sp>
    </p:spTree>
    <p:extLst>
      <p:ext uri="{BB962C8B-B14F-4D97-AF65-F5344CB8AC3E}">
        <p14:creationId xmlns:p14="http://schemas.microsoft.com/office/powerpoint/2010/main" val="4184088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optimizer to use?</a:t>
            </a:r>
            <a:endParaRPr lang="en-US" dirty="0"/>
          </a:p>
        </p:txBody>
      </p:sp>
    </p:spTree>
    <p:extLst>
      <p:ext uri="{BB962C8B-B14F-4D97-AF65-F5344CB8AC3E}">
        <p14:creationId xmlns:p14="http://schemas.microsoft.com/office/powerpoint/2010/main" val="2328430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4325" y="2739367"/>
            <a:ext cx="4777526" cy="584775"/>
          </a:xfrm>
          <a:prstGeom prst="rect">
            <a:avLst/>
          </a:prstGeom>
        </p:spPr>
        <p:txBody>
          <a:bodyPr wrap="none">
            <a:spAutoFit/>
          </a:bodyPr>
          <a:lstStyle/>
          <a:p>
            <a:r>
              <a:rPr lang="en-US" sz="3200" b="1" dirty="0"/>
              <a:t>Gradient Descents Variants</a:t>
            </a:r>
          </a:p>
        </p:txBody>
      </p:sp>
    </p:spTree>
    <p:extLst>
      <p:ext uri="{BB962C8B-B14F-4D97-AF65-F5344CB8AC3E}">
        <p14:creationId xmlns:p14="http://schemas.microsoft.com/office/powerpoint/2010/main" val="2988801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Blog address: </a:t>
            </a:r>
            <a:r>
              <a:rPr lang="en-US" dirty="0">
                <a:hlinkClick r:id="rId2"/>
              </a:rPr>
              <a:t>http://</a:t>
            </a:r>
            <a:r>
              <a:rPr lang="en-US" dirty="0" smtClean="0">
                <a:hlinkClick r:id="rId2"/>
              </a:rPr>
              <a:t>ruder.io/optimizing-gradient-descent/</a:t>
            </a:r>
            <a:endParaRPr lang="en-US" dirty="0" smtClean="0"/>
          </a:p>
          <a:p>
            <a:r>
              <a:rPr lang="en-US" dirty="0" smtClean="0"/>
              <a:t>Deep Learning</a:t>
            </a:r>
            <a:r>
              <a:rPr lang="en-US" dirty="0"/>
              <a:t>: </a:t>
            </a:r>
            <a:r>
              <a:rPr lang="en-US" dirty="0">
                <a:hlinkClick r:id="rId3"/>
              </a:rPr>
              <a:t>http</a:t>
            </a:r>
            <a:r>
              <a:rPr lang="en-US" dirty="0" smtClean="0">
                <a:hlinkClick r:id="rId3"/>
              </a:rPr>
              <a:t>://www.deeplearningbook.org/</a:t>
            </a:r>
            <a:endParaRPr lang="en-US" dirty="0"/>
          </a:p>
        </p:txBody>
      </p:sp>
      <p:sp>
        <p:nvSpPr>
          <p:cNvPr id="4" name="TextBox 3"/>
          <p:cNvSpPr txBox="1"/>
          <p:nvPr/>
        </p:nvSpPr>
        <p:spPr>
          <a:xfrm>
            <a:off x="838200" y="573206"/>
            <a:ext cx="3774743" cy="584775"/>
          </a:xfrm>
          <a:prstGeom prst="rect">
            <a:avLst/>
          </a:prstGeom>
          <a:noFill/>
        </p:spPr>
        <p:txBody>
          <a:bodyPr wrap="square" rtlCol="0">
            <a:spAutoFit/>
          </a:bodyPr>
          <a:lstStyle/>
          <a:p>
            <a:r>
              <a:rPr lang="en-US" sz="3200" b="1" dirty="0" smtClean="0"/>
              <a:t>References:</a:t>
            </a:r>
            <a:endParaRPr lang="en-US" sz="3200" b="1" dirty="0"/>
          </a:p>
        </p:txBody>
      </p:sp>
    </p:spTree>
    <p:extLst>
      <p:ext uri="{BB962C8B-B14F-4D97-AF65-F5344CB8AC3E}">
        <p14:creationId xmlns:p14="http://schemas.microsoft.com/office/powerpoint/2010/main" val="10289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1" y="1405719"/>
            <a:ext cx="10515600" cy="6081429"/>
          </a:xfrm>
        </p:spPr>
        <p:txBody>
          <a:bodyPr/>
          <a:lstStyle/>
          <a:p>
            <a:pPr marL="514350" indent="-514350">
              <a:buAutoNum type="arabicPeriod"/>
            </a:pPr>
            <a:r>
              <a:rPr lang="en-US" dirty="0" smtClean="0"/>
              <a:t>Batch or Deterministic</a:t>
            </a:r>
          </a:p>
          <a:p>
            <a:pPr marL="514350" indent="-514350">
              <a:buAutoNum type="arabicPeriod"/>
            </a:pPr>
            <a:endParaRPr lang="en-US" dirty="0"/>
          </a:p>
          <a:p>
            <a:pPr marL="514350" indent="-514350">
              <a:buAutoNum type="arabicPeriod"/>
            </a:pPr>
            <a:endParaRPr lang="en-US" dirty="0" smtClean="0"/>
          </a:p>
          <a:p>
            <a:pPr marL="514350" indent="-514350">
              <a:buAutoNum type="arabicPeriod"/>
            </a:pPr>
            <a:r>
              <a:rPr lang="en-US" dirty="0" smtClean="0"/>
              <a:t>Stochastic or Online</a:t>
            </a:r>
          </a:p>
          <a:p>
            <a:pPr marL="514350" indent="-514350">
              <a:buAutoNum type="arabicPeriod"/>
            </a:pPr>
            <a:endParaRPr lang="en-US" dirty="0"/>
          </a:p>
          <a:p>
            <a:pPr marL="514350" indent="-514350">
              <a:buAutoNum type="arabicPeriod"/>
            </a:pPr>
            <a:endParaRPr lang="en-US" dirty="0" smtClean="0"/>
          </a:p>
          <a:p>
            <a:pPr marL="514350" indent="-514350">
              <a:buAutoNum type="arabicPeriod"/>
            </a:pPr>
            <a:r>
              <a:rPr lang="en-US" dirty="0" smtClean="0"/>
              <a:t>Mini-batch Stochastic(stochastic)</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80400" y="1456560"/>
              <a:ext cx="8751600" cy="3501720"/>
            </p14:xfrm>
          </p:contentPart>
        </mc:Choice>
        <mc:Fallback xmlns="">
          <p:pic>
            <p:nvPicPr>
              <p:cNvPr id="2" name="Ink 1"/>
              <p:cNvPicPr/>
              <p:nvPr/>
            </p:nvPicPr>
            <p:blipFill>
              <a:blip r:embed="rId3"/>
              <a:stretch>
                <a:fillRect/>
              </a:stretch>
            </p:blipFill>
            <p:spPr>
              <a:xfrm>
                <a:off x="669600" y="1447560"/>
                <a:ext cx="8768880" cy="3515760"/>
              </a:xfrm>
              <a:prstGeom prst="rect">
                <a:avLst/>
              </a:prstGeom>
            </p:spPr>
          </p:pic>
        </mc:Fallback>
      </mc:AlternateContent>
    </p:spTree>
    <p:extLst>
      <p:ext uri="{BB962C8B-B14F-4D97-AF65-F5344CB8AC3E}">
        <p14:creationId xmlns:p14="http://schemas.microsoft.com/office/powerpoint/2010/main" val="1639492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25343"/>
            <a:ext cx="6096000" cy="461665"/>
          </a:xfrm>
          <a:prstGeom prst="rect">
            <a:avLst/>
          </a:prstGeom>
          <a:noFill/>
        </p:spPr>
        <p:txBody>
          <a:bodyPr wrap="square" rtlCol="0">
            <a:spAutoFit/>
          </a:bodyPr>
          <a:lstStyle/>
          <a:p>
            <a:r>
              <a:rPr lang="en-US" sz="2400" dirty="0" smtClean="0"/>
              <a:t>The standard error of mean is given by:</a:t>
            </a:r>
            <a:endParaRPr lang="en-US" sz="2400" dirty="0"/>
          </a:p>
        </p:txBody>
      </p:sp>
      <p:pic>
        <p:nvPicPr>
          <p:cNvPr id="5" name="Picture 4"/>
          <p:cNvPicPr>
            <a:picLocks noChangeAspect="1"/>
          </p:cNvPicPr>
          <p:nvPr/>
        </p:nvPicPr>
        <p:blipFill>
          <a:blip r:embed="rId2"/>
          <a:stretch>
            <a:fillRect/>
          </a:stretch>
        </p:blipFill>
        <p:spPr>
          <a:xfrm>
            <a:off x="204716" y="3771042"/>
            <a:ext cx="5686301" cy="1800662"/>
          </a:xfrm>
          <a:prstGeom prst="rect">
            <a:avLst/>
          </a:prstGeom>
        </p:spPr>
      </p:pic>
      <p:pic>
        <p:nvPicPr>
          <p:cNvPr id="2" name="Picture 1"/>
          <p:cNvPicPr>
            <a:picLocks noChangeAspect="1"/>
          </p:cNvPicPr>
          <p:nvPr/>
        </p:nvPicPr>
        <p:blipFill>
          <a:blip r:embed="rId3"/>
          <a:stretch>
            <a:fillRect/>
          </a:stretch>
        </p:blipFill>
        <p:spPr>
          <a:xfrm>
            <a:off x="618839" y="1333074"/>
            <a:ext cx="5381625" cy="1162050"/>
          </a:xfrm>
          <a:prstGeom prst="rect">
            <a:avLst/>
          </a:prstGeom>
        </p:spPr>
      </p:pic>
      <p:sp>
        <p:nvSpPr>
          <p:cNvPr id="3" name="TextBox 2"/>
          <p:cNvSpPr txBox="1"/>
          <p:nvPr/>
        </p:nvSpPr>
        <p:spPr>
          <a:xfrm>
            <a:off x="204716" y="313899"/>
            <a:ext cx="4326341" cy="369332"/>
          </a:xfrm>
          <a:prstGeom prst="rect">
            <a:avLst/>
          </a:prstGeom>
          <a:noFill/>
        </p:spPr>
        <p:txBody>
          <a:bodyPr wrap="square" rtlCol="0">
            <a:spAutoFit/>
          </a:bodyPr>
          <a:lstStyle/>
          <a:p>
            <a:r>
              <a:rPr lang="en-US" dirty="0" smtClean="0"/>
              <a:t>Gaussian Distribution:</a:t>
            </a:r>
            <a:endParaRPr lang="en-US" dirty="0"/>
          </a:p>
        </p:txBody>
      </p:sp>
      <p:pic>
        <p:nvPicPr>
          <p:cNvPr id="6" name="Picture 5"/>
          <p:cNvPicPr>
            <a:picLocks noChangeAspect="1"/>
          </p:cNvPicPr>
          <p:nvPr/>
        </p:nvPicPr>
        <p:blipFill>
          <a:blip r:embed="rId4"/>
          <a:stretch>
            <a:fillRect/>
          </a:stretch>
        </p:blipFill>
        <p:spPr>
          <a:xfrm>
            <a:off x="7940580" y="1418799"/>
            <a:ext cx="2343150" cy="990600"/>
          </a:xfrm>
          <a:prstGeom prst="rect">
            <a:avLst/>
          </a:prstGeom>
        </p:spPr>
      </p:pic>
      <p:sp>
        <p:nvSpPr>
          <p:cNvPr id="7" name="TextBox 6"/>
          <p:cNvSpPr txBox="1"/>
          <p:nvPr/>
        </p:nvSpPr>
        <p:spPr>
          <a:xfrm>
            <a:off x="6291618" y="218364"/>
            <a:ext cx="2060812" cy="369332"/>
          </a:xfrm>
          <a:prstGeom prst="rect">
            <a:avLst/>
          </a:prstGeom>
          <a:noFill/>
        </p:spPr>
        <p:txBody>
          <a:bodyPr wrap="square" rtlCol="0">
            <a:spAutoFit/>
          </a:bodyPr>
          <a:lstStyle/>
          <a:p>
            <a:r>
              <a:rPr lang="en-US" dirty="0" smtClean="0"/>
              <a:t>Mean parameter</a:t>
            </a:r>
            <a:endParaRPr lang="en-US" dirty="0"/>
          </a:p>
        </p:txBody>
      </p:sp>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889560" y="2112840"/>
              <a:ext cx="9420120" cy="3254760"/>
            </p14:xfrm>
          </p:contentPart>
        </mc:Choice>
        <mc:Fallback xmlns="">
          <p:pic>
            <p:nvPicPr>
              <p:cNvPr id="8" name="Ink 7"/>
              <p:cNvPicPr/>
              <p:nvPr/>
            </p:nvPicPr>
            <p:blipFill>
              <a:blip r:embed="rId6"/>
              <a:stretch>
                <a:fillRect/>
              </a:stretch>
            </p:blipFill>
            <p:spPr>
              <a:xfrm>
                <a:off x="884880" y="2105280"/>
                <a:ext cx="9434160" cy="3272040"/>
              </a:xfrm>
              <a:prstGeom prst="rect">
                <a:avLst/>
              </a:prstGeom>
            </p:spPr>
          </p:pic>
        </mc:Fallback>
      </mc:AlternateContent>
    </p:spTree>
    <p:extLst>
      <p:ext uri="{BB962C8B-B14F-4D97-AF65-F5344CB8AC3E}">
        <p14:creationId xmlns:p14="http://schemas.microsoft.com/office/powerpoint/2010/main" val="331738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 y="-494685"/>
            <a:ext cx="10515600" cy="1325563"/>
          </a:xfrm>
        </p:spPr>
        <p:txBody>
          <a:bodyPr>
            <a:noAutofit/>
          </a:bodyPr>
          <a:lstStyle/>
          <a:p>
            <a:r>
              <a:rPr lang="en-US" sz="3200" dirty="0"/>
              <a:t/>
            </a:r>
            <a:br>
              <a:rPr lang="en-US" sz="3200" dirty="0"/>
            </a:br>
            <a:r>
              <a:rPr lang="en-US" sz="3200" dirty="0"/>
              <a:t/>
            </a:r>
            <a:br>
              <a:rPr lang="en-US" sz="3200" dirty="0"/>
            </a:br>
            <a:r>
              <a:rPr lang="en-US" sz="3200" dirty="0" smtClean="0"/>
              <a:t>Mini-batch </a:t>
            </a:r>
            <a:r>
              <a:rPr lang="en-US" sz="3200" dirty="0"/>
              <a:t>sizes are generally driven by the following factors:</a:t>
            </a:r>
            <a:br>
              <a:rPr lang="en-US" sz="3200" dirty="0"/>
            </a:br>
            <a:endParaRPr lang="en-US" sz="3200" dirty="0"/>
          </a:p>
        </p:txBody>
      </p:sp>
      <p:sp>
        <p:nvSpPr>
          <p:cNvPr id="3" name="Content Placeholder 2"/>
          <p:cNvSpPr>
            <a:spLocks noGrp="1"/>
          </p:cNvSpPr>
          <p:nvPr>
            <p:ph idx="1"/>
          </p:nvPr>
        </p:nvSpPr>
        <p:spPr>
          <a:xfrm>
            <a:off x="559558" y="1076538"/>
            <a:ext cx="10515600" cy="5114073"/>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Larger batches provide a more accurate estimate of the gradient, but with less than linear returns. </a:t>
            </a:r>
          </a:p>
          <a:p>
            <a:endParaRPr lang="fa-IR"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some absolute minimum batch size, below which there is no reduction in the time to process a mini-batch. </a:t>
            </a:r>
          </a:p>
          <a:p>
            <a:endParaRPr lang="fa-IR"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all examples in the batch are to be processed in parallel (as is typically the case), then the amount of memory scales with the batch size. For many hardware setups this is the limiting factor in batch size</a:t>
            </a:r>
            <a:r>
              <a:rPr lang="en-US" sz="2000" dirty="0" smtClean="0">
                <a:latin typeface="Times New Roman" panose="02020603050405020304" pitchFamily="18" charset="0"/>
                <a:cs typeface="Times New Roman" panose="02020603050405020304" pitchFamily="18" charset="0"/>
              </a:rPr>
              <a:t>.</a:t>
            </a:r>
          </a:p>
          <a:p>
            <a:endParaRPr lang="fa-IR" sz="2000" dirty="0" smtClean="0"/>
          </a:p>
          <a:p>
            <a:r>
              <a:rPr lang="en-US" sz="2000" dirty="0" smtClean="0"/>
              <a:t>Some </a:t>
            </a:r>
            <a:r>
              <a:rPr lang="en-US" sz="2000" dirty="0"/>
              <a:t>kinds of hardware achieve better runtime with specific sizes of arrays. Especially when using GPUs, it is common for power of 2 batch sizes to offer better runtime. Typical power of 2 batch sizes range from 32 to 256, with 16  sometimes being attempted for large models. </a:t>
            </a:r>
            <a:endParaRPr lang="en-US" sz="2000" dirty="0" smtClean="0"/>
          </a:p>
          <a:p>
            <a:endParaRPr lang="fa-IR" sz="2000" dirty="0" smtClean="0"/>
          </a:p>
          <a:p>
            <a:r>
              <a:rPr lang="en-US" sz="2000" dirty="0" smtClean="0"/>
              <a:t>Small </a:t>
            </a:r>
            <a:r>
              <a:rPr lang="en-US" sz="2000" dirty="0"/>
              <a:t>batches can offer a regularizing effect (Wilson and Martinez, 2003), perhaps due to the noise they add to the learning process</a:t>
            </a:r>
            <a:r>
              <a:rPr lang="en-US" sz="2000" dirty="0" smtClean="0"/>
              <a: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9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6" y="842080"/>
            <a:ext cx="10515600" cy="5811203"/>
          </a:xfrm>
        </p:spPr>
        <p:txBody>
          <a:bodyPr>
            <a:normAutofit fontScale="92500" lnSpcReduction="20000"/>
          </a:bodyPr>
          <a:lstStyle/>
          <a:p>
            <a:pPr marL="0" indent="0">
              <a:buNone/>
            </a:pPr>
            <a:r>
              <a:rPr lang="en-US" dirty="0" smtClean="0"/>
              <a:t>Vanilla mini-batch does not guarantee good convergence</a:t>
            </a:r>
          </a:p>
          <a:p>
            <a:pPr marL="0" indent="0">
              <a:buNone/>
            </a:pPr>
            <a:endParaRPr lang="en-US" dirty="0" smtClean="0"/>
          </a:p>
          <a:p>
            <a:pPr marL="514350" indent="-514350">
              <a:buAutoNum type="arabicPeriod"/>
            </a:pPr>
            <a:r>
              <a:rPr lang="en-US" dirty="0" smtClean="0"/>
              <a:t>Choosing a proper learning rate can be difficult</a:t>
            </a:r>
          </a:p>
          <a:p>
            <a:pPr marL="514350" indent="-514350">
              <a:buAutoNum type="arabicPeriod"/>
            </a:pPr>
            <a:endParaRPr lang="en-US" dirty="0"/>
          </a:p>
          <a:p>
            <a:pPr marL="514350" indent="-514350">
              <a:buAutoNum type="arabicPeriod"/>
            </a:pPr>
            <a:endParaRPr lang="en-US" dirty="0" smtClean="0"/>
          </a:p>
          <a:p>
            <a:pPr marL="514350" indent="-514350">
              <a:buAutoNum type="arabicPeriod"/>
            </a:pPr>
            <a:r>
              <a:rPr lang="en-US" dirty="0"/>
              <a:t>Learning rate </a:t>
            </a:r>
            <a:r>
              <a:rPr lang="en-US" dirty="0" smtClean="0"/>
              <a:t>schedules try </a:t>
            </a:r>
            <a:r>
              <a:rPr lang="en-US" dirty="0"/>
              <a:t>to adjust the learning rate during </a:t>
            </a:r>
            <a:r>
              <a:rPr lang="en-US" dirty="0" smtClean="0"/>
              <a:t>training. These schedules have to be defined in advance.</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r>
              <a:rPr lang="en-US" dirty="0" smtClean="0"/>
              <a:t>The same learning rate applies to all parameter updates. It’s preferred to perform large update for rarely occurring features.</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r>
              <a:rPr lang="en-US" dirty="0" smtClean="0"/>
              <a:t>Saddle points and surrounding plateau of the same error</a:t>
            </a:r>
          </a:p>
          <a:p>
            <a:pPr marL="514350" indent="-514350">
              <a:buAutoNum type="arabicPeriod"/>
            </a:pPr>
            <a:endParaRPr lang="en-US" dirty="0" smtClean="0"/>
          </a:p>
        </p:txBody>
      </p:sp>
      <p:sp>
        <p:nvSpPr>
          <p:cNvPr id="4" name="TextBox 3"/>
          <p:cNvSpPr txBox="1"/>
          <p:nvPr/>
        </p:nvSpPr>
        <p:spPr>
          <a:xfrm>
            <a:off x="0" y="45720"/>
            <a:ext cx="11791665" cy="646331"/>
          </a:xfrm>
          <a:prstGeom prst="rect">
            <a:avLst/>
          </a:prstGeom>
          <a:noFill/>
        </p:spPr>
        <p:txBody>
          <a:bodyPr wrap="square" rtlCol="0">
            <a:spAutoFit/>
          </a:bodyPr>
          <a:lstStyle/>
          <a:p>
            <a:r>
              <a:rPr lang="en-US" sz="3600" b="1" dirty="0" smtClean="0"/>
              <a:t>Challenges</a:t>
            </a:r>
            <a:endParaRPr lang="en-US" sz="3600" b="1"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844400" y="1053720"/>
              <a:ext cx="3614760" cy="1420560"/>
            </p14:xfrm>
          </p:contentPart>
        </mc:Choice>
        <mc:Fallback xmlns="">
          <p:pic>
            <p:nvPicPr>
              <p:cNvPr id="2" name="Ink 1"/>
              <p:cNvPicPr/>
              <p:nvPr/>
            </p:nvPicPr>
            <p:blipFill>
              <a:blip r:embed="rId3"/>
              <a:stretch>
                <a:fillRect/>
              </a:stretch>
            </p:blipFill>
            <p:spPr>
              <a:xfrm>
                <a:off x="7833960" y="1044000"/>
                <a:ext cx="3636000" cy="1440000"/>
              </a:xfrm>
              <a:prstGeom prst="rect">
                <a:avLst/>
              </a:prstGeom>
            </p:spPr>
          </p:pic>
        </mc:Fallback>
      </mc:AlternateContent>
    </p:spTree>
    <p:extLst>
      <p:ext uri="{BB962C8B-B14F-4D97-AF65-F5344CB8AC3E}">
        <p14:creationId xmlns:p14="http://schemas.microsoft.com/office/powerpoint/2010/main" val="34245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984" y="2425937"/>
            <a:ext cx="10515600" cy="1325563"/>
          </a:xfrm>
        </p:spPr>
        <p:txBody>
          <a:bodyPr/>
          <a:lstStyle/>
          <a:p>
            <a:r>
              <a:rPr lang="en-US" b="1" dirty="0" smtClean="0"/>
              <a:t>Gradient Descent Optimization Algorithms</a:t>
            </a:r>
            <a:endParaRPr lang="en-US" b="1" dirty="0"/>
          </a:p>
        </p:txBody>
      </p:sp>
    </p:spTree>
    <p:extLst>
      <p:ext uri="{BB962C8B-B14F-4D97-AF65-F5344CB8AC3E}">
        <p14:creationId xmlns:p14="http://schemas.microsoft.com/office/powerpoint/2010/main" val="823724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716" y="313899"/>
            <a:ext cx="4326341" cy="738664"/>
          </a:xfrm>
          <a:prstGeom prst="rect">
            <a:avLst/>
          </a:prstGeom>
          <a:noFill/>
        </p:spPr>
        <p:txBody>
          <a:bodyPr wrap="square" rtlCol="0">
            <a:spAutoFit/>
          </a:bodyPr>
          <a:lstStyle/>
          <a:p>
            <a:pPr fontAlgn="base"/>
            <a:r>
              <a:rPr lang="en-US" sz="2400" b="1" dirty="0"/>
              <a:t>Momentum</a:t>
            </a:r>
            <a:endParaRPr lang="en-US" b="1" dirty="0"/>
          </a:p>
          <a:p>
            <a:pPr fontAlgn="base"/>
            <a:r>
              <a:rPr lang="en-US" dirty="0"/>
              <a:t>SGD has trouble navigating </a:t>
            </a:r>
            <a:r>
              <a:rPr lang="en-US" dirty="0" smtClean="0"/>
              <a:t>ravines.</a:t>
            </a:r>
            <a:endParaRPr lang="en-US" dirty="0">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16" y="1771650"/>
            <a:ext cx="3905250" cy="1657350"/>
          </a:xfrm>
          <a:prstGeom prst="rect">
            <a:avLst/>
          </a:prstGeom>
        </p:spPr>
      </p:pic>
      <p:sp>
        <p:nvSpPr>
          <p:cNvPr id="10" name="TextBox 9"/>
          <p:cNvSpPr txBox="1"/>
          <p:nvPr/>
        </p:nvSpPr>
        <p:spPr>
          <a:xfrm>
            <a:off x="2276" y="3341183"/>
            <a:ext cx="4326341" cy="338554"/>
          </a:xfrm>
          <a:prstGeom prst="rect">
            <a:avLst/>
          </a:prstGeom>
          <a:noFill/>
        </p:spPr>
        <p:txBody>
          <a:bodyPr wrap="square" rtlCol="0">
            <a:spAutoFit/>
          </a:bodyPr>
          <a:lstStyle/>
          <a:p>
            <a:pPr algn="ctr" fontAlgn="base"/>
            <a:r>
              <a:rPr lang="en-US" sz="1600" dirty="0" smtClean="0"/>
              <a:t>Without momentum</a:t>
            </a:r>
            <a:endParaRPr lang="en-US" sz="1200" dirty="0">
              <a:effectLst/>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543" y="1752073"/>
            <a:ext cx="3905250" cy="1657350"/>
          </a:xfrm>
          <a:prstGeom prst="rect">
            <a:avLst/>
          </a:prstGeom>
        </p:spPr>
      </p:pic>
      <p:sp>
        <p:nvSpPr>
          <p:cNvPr id="13" name="TextBox 12"/>
          <p:cNvSpPr txBox="1"/>
          <p:nvPr/>
        </p:nvSpPr>
        <p:spPr>
          <a:xfrm>
            <a:off x="7251530" y="3329807"/>
            <a:ext cx="4326341" cy="338554"/>
          </a:xfrm>
          <a:prstGeom prst="rect">
            <a:avLst/>
          </a:prstGeom>
          <a:noFill/>
        </p:spPr>
        <p:txBody>
          <a:bodyPr wrap="square" rtlCol="0">
            <a:spAutoFit/>
          </a:bodyPr>
          <a:lstStyle/>
          <a:p>
            <a:pPr algn="ctr" fontAlgn="base"/>
            <a:r>
              <a:rPr lang="en-US" sz="1600" dirty="0" smtClean="0"/>
              <a:t>Without momentum</a:t>
            </a:r>
            <a:endParaRPr lang="en-US" sz="1200" dirty="0">
              <a:effectLst/>
            </a:endParaRPr>
          </a:p>
        </p:txBody>
      </p:sp>
      <p:pic>
        <p:nvPicPr>
          <p:cNvPr id="14" name="Picture 13"/>
          <p:cNvPicPr>
            <a:picLocks noChangeAspect="1"/>
          </p:cNvPicPr>
          <p:nvPr/>
        </p:nvPicPr>
        <p:blipFill>
          <a:blip r:embed="rId4"/>
          <a:stretch>
            <a:fillRect/>
          </a:stretch>
        </p:blipFill>
        <p:spPr>
          <a:xfrm>
            <a:off x="204716" y="5553075"/>
            <a:ext cx="3000375" cy="1304925"/>
          </a:xfrm>
          <a:prstGeom prst="rect">
            <a:avLst/>
          </a:prstGeom>
        </p:spPr>
      </p:pic>
      <p:sp>
        <p:nvSpPr>
          <p:cNvPr id="17" name="TextBox 16"/>
          <p:cNvSpPr txBox="1"/>
          <p:nvPr/>
        </p:nvSpPr>
        <p:spPr>
          <a:xfrm>
            <a:off x="275219" y="5131561"/>
            <a:ext cx="3062926" cy="369332"/>
          </a:xfrm>
          <a:prstGeom prst="rect">
            <a:avLst/>
          </a:prstGeom>
          <a:noFill/>
        </p:spPr>
        <p:txBody>
          <a:bodyPr wrap="square" rtlCol="0">
            <a:spAutoFit/>
          </a:bodyPr>
          <a:lstStyle/>
          <a:p>
            <a:r>
              <a:rPr lang="en-US" dirty="0" smtClean="0"/>
              <a:t>Formula:</a:t>
            </a:r>
            <a:endParaRPr lang="en-US" dirty="0"/>
          </a:p>
        </p:txBody>
      </p:sp>
      <p:pic>
        <p:nvPicPr>
          <p:cNvPr id="18" name="Picture 17"/>
          <p:cNvPicPr>
            <a:picLocks noChangeAspect="1"/>
          </p:cNvPicPr>
          <p:nvPr/>
        </p:nvPicPr>
        <p:blipFill>
          <a:blip r:embed="rId5"/>
          <a:stretch>
            <a:fillRect/>
          </a:stretch>
        </p:blipFill>
        <p:spPr>
          <a:xfrm>
            <a:off x="6406699" y="5251687"/>
            <a:ext cx="142875" cy="304800"/>
          </a:xfrm>
          <a:prstGeom prst="rect">
            <a:avLst/>
          </a:prstGeom>
        </p:spPr>
      </p:pic>
      <p:sp>
        <p:nvSpPr>
          <p:cNvPr id="19" name="TextBox 18"/>
          <p:cNvSpPr txBox="1"/>
          <p:nvPr/>
        </p:nvSpPr>
        <p:spPr>
          <a:xfrm>
            <a:off x="6660107" y="5207043"/>
            <a:ext cx="3807725" cy="369332"/>
          </a:xfrm>
          <a:prstGeom prst="rect">
            <a:avLst/>
          </a:prstGeom>
          <a:noFill/>
        </p:spPr>
        <p:txBody>
          <a:bodyPr wrap="square" rtlCol="0">
            <a:spAutoFit/>
          </a:bodyPr>
          <a:lstStyle/>
          <a:p>
            <a:r>
              <a:rPr lang="en-US" dirty="0" smtClean="0"/>
              <a:t>is set to 0.9</a:t>
            </a:r>
            <a:endParaRPr lang="en-US" dirty="0"/>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1041480" y="797400"/>
              <a:ext cx="5392440" cy="3092760"/>
            </p14:xfrm>
          </p:contentPart>
        </mc:Choice>
        <mc:Fallback xmlns="">
          <p:pic>
            <p:nvPicPr>
              <p:cNvPr id="2" name="Ink 1"/>
              <p:cNvPicPr/>
              <p:nvPr/>
            </p:nvPicPr>
            <p:blipFill>
              <a:blip r:embed="rId7"/>
              <a:stretch>
                <a:fillRect/>
              </a:stretch>
            </p:blipFill>
            <p:spPr>
              <a:xfrm>
                <a:off x="1036440" y="787320"/>
                <a:ext cx="5408640" cy="310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52280" y="329760"/>
              <a:ext cx="10723320" cy="6021000"/>
            </p14:xfrm>
          </p:contentPart>
        </mc:Choice>
        <mc:Fallback xmlns="">
          <p:pic>
            <p:nvPicPr>
              <p:cNvPr id="4" name="Ink 3"/>
              <p:cNvPicPr/>
              <p:nvPr/>
            </p:nvPicPr>
            <p:blipFill>
              <a:blip r:embed="rId9"/>
              <a:stretch>
                <a:fillRect/>
              </a:stretch>
            </p:blipFill>
            <p:spPr>
              <a:xfrm>
                <a:off x="144360" y="320040"/>
                <a:ext cx="10742760" cy="6038640"/>
              </a:xfrm>
              <a:prstGeom prst="rect">
                <a:avLst/>
              </a:prstGeom>
            </p:spPr>
          </p:pic>
        </mc:Fallback>
      </mc:AlternateContent>
    </p:spTree>
    <p:extLst>
      <p:ext uri="{BB962C8B-B14F-4D97-AF65-F5344CB8AC3E}">
        <p14:creationId xmlns:p14="http://schemas.microsoft.com/office/powerpoint/2010/main" val="2882765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US" sz="3200" b="1" dirty="0" err="1"/>
              <a:t>Nesterov</a:t>
            </a:r>
            <a:r>
              <a:rPr lang="en-US" sz="3200" b="1" dirty="0"/>
              <a:t> update </a:t>
            </a:r>
          </a:p>
        </p:txBody>
      </p:sp>
      <p:pic>
        <p:nvPicPr>
          <p:cNvPr id="4" name="Picture 3"/>
          <p:cNvPicPr>
            <a:picLocks noChangeAspect="1"/>
          </p:cNvPicPr>
          <p:nvPr/>
        </p:nvPicPr>
        <p:blipFill>
          <a:blip r:embed="rId3"/>
          <a:stretch>
            <a:fillRect/>
          </a:stretch>
        </p:blipFill>
        <p:spPr>
          <a:xfrm>
            <a:off x="5835432" y="2140898"/>
            <a:ext cx="5087325" cy="1871591"/>
          </a:xfrm>
          <a:prstGeom prst="rect">
            <a:avLst/>
          </a:prstGeom>
        </p:spPr>
      </p:pic>
      <p:pic>
        <p:nvPicPr>
          <p:cNvPr id="5" name="Picture 4"/>
          <p:cNvPicPr>
            <a:picLocks noChangeAspect="1"/>
          </p:cNvPicPr>
          <p:nvPr/>
        </p:nvPicPr>
        <p:blipFill>
          <a:blip r:embed="rId4"/>
          <a:stretch>
            <a:fillRect/>
          </a:stretch>
        </p:blipFill>
        <p:spPr>
          <a:xfrm>
            <a:off x="162921" y="4827824"/>
            <a:ext cx="4305300" cy="1323975"/>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04480" y="942120"/>
              <a:ext cx="3885840" cy="4600440"/>
            </p14:xfrm>
          </p:contentPart>
        </mc:Choice>
        <mc:Fallback xmlns="">
          <p:pic>
            <p:nvPicPr>
              <p:cNvPr id="3" name="Ink 2"/>
              <p:cNvPicPr/>
              <p:nvPr/>
            </p:nvPicPr>
            <p:blipFill>
              <a:blip r:embed="rId6"/>
              <a:stretch>
                <a:fillRect/>
              </a:stretch>
            </p:blipFill>
            <p:spPr>
              <a:xfrm>
                <a:off x="198000" y="933840"/>
                <a:ext cx="3901680" cy="4616640"/>
              </a:xfrm>
              <a:prstGeom prst="rect">
                <a:avLst/>
              </a:prstGeom>
            </p:spPr>
          </p:pic>
        </mc:Fallback>
      </mc:AlternateContent>
    </p:spTree>
    <p:extLst>
      <p:ext uri="{BB962C8B-B14F-4D97-AF65-F5344CB8AC3E}">
        <p14:creationId xmlns:p14="http://schemas.microsoft.com/office/powerpoint/2010/main" val="396123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536</Words>
  <Application>Microsoft Office PowerPoint</Application>
  <PresentationFormat>Widescreen</PresentationFormat>
  <Paragraphs>91</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  Mini-batch sizes are generally driven by the following factors: </vt:lpstr>
      <vt:lpstr>PowerPoint Presentation</vt:lpstr>
      <vt:lpstr>Gradient Descent Optimization Algorithms</vt:lpstr>
      <vt:lpstr>PowerPoint Presentation</vt:lpstr>
      <vt:lpstr>Nesterov update </vt:lpstr>
      <vt:lpstr>PowerPoint Presentation</vt:lpstr>
      <vt:lpstr>Adagrad</vt:lpstr>
      <vt:lpstr>PowerPoint Presentation</vt:lpstr>
      <vt:lpstr>Adadelta</vt:lpstr>
      <vt:lpstr>RMSProp</vt:lpstr>
      <vt:lpstr>Adam Adaptive Momentum Estimation</vt:lpstr>
      <vt:lpstr>Optimization Behavior</vt:lpstr>
      <vt:lpstr>PowerPoint Presentation</vt:lpstr>
      <vt:lpstr>PowerPoint Presentation</vt:lpstr>
      <vt:lpstr>Which optimizer to use?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88</cp:revision>
  <dcterms:created xsi:type="dcterms:W3CDTF">2019-07-08T20:04:47Z</dcterms:created>
  <dcterms:modified xsi:type="dcterms:W3CDTF">2019-08-16T16:23:17Z</dcterms:modified>
</cp:coreProperties>
</file>