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20T13:41:36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16952 4654 154,'0'-12'60,"-7"8"-49,14 4 5,-7 0-2,3 0 11,-6-2-13,6 2 15,-6-2 3,3 4-8,0 0-3,0-2-18,3 0-1,-6 0 0,3 0 3,-11-2-3,11 4 3,0-2-2,0 0 1,4 0-2,3 2-2,-7-2 0,0-2-7,3 4 4,6 8 0,6-4 5,-1 9-1,5 6 1,6 4 0,8 4-2,-2 7 4,21-2-2,8-4 0,9 1 0,5-8-3,-5 0 0,-7 3 0,7-6 0,-11-1 4,2 6-1,-6 8 0,15 2 0,-7 3 0,6-4 0,-6 11 0,5-8-1,-7-2 1,9-7 0,4-1 0,-1-1 2,-1-2-3,1 3 1,3-1 0,2-4 0,0 7 1,8-2-1,2 8 0,2-3 0,-5 3-3,15-9-7,-1-7-7,2-6 12,-11 1 1,-4-3 4,0-2 0,-12 2 2,12 4-3,-12 2 1,6-2 0,-6-3-2,5 2 2,-7-7 0,3-2 0,16-2 2,3-1 1,18 8-2,-4-5 0,-7 0-1,1 2 3,-3-2-3,13-1 0,1-4 1,-9 5-1,10-5 0,1-3 0,0 3-1,2-2 3,-3 0-2,-10-5 0,-19-2 2,3-5-3,-2 0 1,0-2 0,-2-1-1,4 2-5,-3-9 5,7-3-7,19-8-30,8-2 7,0-2 4,-7 0-12,-10 1 13,-5 13 9,-14-4 7,-4 3-3,-4 2-11,-3-4 18,-13 2 6,0 0 2,-12-1 6,8-5-5,-16 2 9,-7 5-6,-11 3 18,3 8 12,-23 3-9,11 2-14,-7-5-3,0 5-8,12-1 5,-5-6-6,3-6-1,1 4 14,8 0-6,-8-8-3,3 14 3,-16 6 7,-2-5 18,0 8-17,9-1-13,-9 4 6,0-5-8,-2 4 4,4-1 5,-2 0-1,0 0 11,-2 0-3,2 4-3,0-2 8,0-2-20,0 0-2,-7 2 0,14 6-39,-14-8-9,7 2-27,-6 2-19</inkml:trace>
  <inkml:trace contextRef="#ctx0" brushRef="#br0" timeOffset="9788.9215">17329 13179 197,'0'1'35,"2"-5"-16,-2 2-1,0-1 7,5 3-10,-3-7 3,-9 11-1,7-6-7,5 2 3,-5 2-4,-5 1-6,5-3 2,0 0-5,0-3 0,-2 6 0,2-3-2,0 3 1,2-3 0,-2 2 1,5 6 3,-5-8-3,4 7 0,12-2 2,1 17-1,8-8 3,4 10-2,9 7-2,-5 7 6,-4-12-6,-2 15 0,-2 10 0,-9 2 3,1 0-3,3 5 0,1-11 1,5-5-3,-2 6 2,10-1 0,-1-13 0,-2 4 1,-2 3-1,2 1 0,4 2 1,-2 3-2,-2 3 1,7-4 0,2-4-2,5 6 4,-3-8-2,14-10 0,-7 2 0,2-2-1,15 1 1,6 6 0,8-6 0,7 7-8,4-6 7,-6-1 0,2-2 1,-8-12 0,9 4 0,17-5 0,9-6 0,7-2 2,-15 8-2,6-8 0,-12 3 0,10-11 2,0 12-1,2-1 0,-14-7 1,12 7 0,12-6-1,12 0 0,-14-2 0,-2-3 1,3 10-2,-1-8 0,-2 2 0,-4 6 1,-3 1-1,1-2 0,-5-13 1,0 8 0,0 13-1,2-20 0,-10 6 0,-1-13 3,6 3-3,21 2 0,-18-8 1,-18-6-2,-4 10 2,-14-3-1,10 11 10,-10-14-6,-7 13 0,3-2 1,7-1-4,-1-2 5,-2 0-5,-3-6-1,3 1 6,-2-7 1,5 2 6,-18 2-3,3 0-8,1 4 2,-4-4-4,-9 5 0,5 0-1,-4-2 4,6-6-3,0-10 0,2 2 1,-6 6 0,8-6-1,-10 4 0,0 1 0,4-1 2,-5-2-2,-7 10 0,4-8 1,-11 4-1,-4 6 0,-4-6 0,8-2 0,6-4 2,-4-4-2,3 0 0,2-2 0,-22 10 1,-3 0-1,-5 10 0,5-9 0,-1 7 2,-3 0-2,-1-6 1,2 0 0,-3 3 6,-3-14-5,1-8-1,-4-6-1,-3-5 0,-8-8-1,0 10-3,6 2 4,-12 5 0,7 10 0,3-9 0,2-3 0,-9 5 3,-3 0-2,5-10-1,1-3 1,-6 12-1,-1-5 0,1-3 0,5 9 0,7-3 0,0 13 0,2-6 0,2 6 1,9-11-3,5-4 2,1 2 0,-3 6-1,-1-1 3,-3 5-2,-8 18 0,2 3 1,-8 2 0,8-6-1,-4 3 0,-4 4 0,4-7 3,-2 9-3,-4-4 0,12 2 1,-6 5-2,0 0 1,0 0 0,0 0-1,-6-3-10,2 9-27,2 4-8,-5 23-4,-15 13-80</inkml:trace>
  <inkml:trace contextRef="#ctx0" brushRef="#br0" timeOffset="28965.4245">9968 9881 239,'-9'-5'44,"9"3"-14,0 2-2,0 0 16,0-2-20,0 2 1,0 2-1,0-7-12,0 5 1,0 0-13,-2 5-2,2-3 1,-4 3-1,-21 16 2,-31 7 0,-4-2-11,-9-8 5,-16-12-9,-6-8-3,24-14 13,18-20 2,9-9-1,11-11 1,9-2-21,15-2 21,17-8 3,19-2-2,11-6-4,16-1-10,21-3-6,14 5 9,-1 3-3,-1 11 1,11 8-1,-6 14 10,22 2 6,-6 14 2,-12 23-2,-9 14 5,-20 23-3,-5 40 2,-31 31 9,-30 31-11,-32 13 6,-31 1 3,-7-22-8,9-37 2,12-22-4,1-23 2,1-8 10,-9-15-7,-12-3 2,14-17-8,7-18-4,17-18-18,12-15-56,22-8-97</inkml:trace>
  <inkml:trace contextRef="#ctx0" brushRef="#br0" timeOffset="29669.3834">10339 11319 165,'-10'11'20,"4"1"12,-5 4-5,-20 4 14,-21 3-4,-8-1 1,-7-1-10,9-5-12,-6-4 2,-15-4-17,8-10 3,-5-20-4,5-15-15,13-9-11,6-16 18,29-26 8,17-8 0,20-1 2,28-5 0,25 0-1,18 11 1,20-6-4,22 10 1,4 15-3,-4 37 2,-15 23 0,-21 17 1,-12 25 0,-17 18-3,-18 43 1,-28 33 6,-38 18-2,-20 1 0,-16-22-1,4-19-2,7-21 0,-6-17 1,-3-1-4,-14-12-19,13-10-25,1-4-37</inkml:trace>
  <inkml:trace contextRef="#ctx0" brushRef="#br0" timeOffset="30487.7887">10358 12639 227,'-8'12'42,"-11"8"-31,9 0 22,-13 1 12,8-7-4,-3 1-18,-3 2-12,2-3 4,-12 5 2,-12 4-10,-10-9 4,4 0-11,-14-5 0,-1-2-2,8-11-23,4-17-2,10-16 3,13-10 12,0-11-6,36-12 2,2-6 15,19-12-3,26 2 3,6-6-10,19-1-2,6 7-1,10 23 1,14 19 9,-8 13-3,-12 24 6,-9 5 2,-10 14 4,-11 22-1,-16 10 2,-16 9 2,-19 14-8,-8 17 4,-20-3 22,-4 1-13,-17-3 0,-3-9 6,9-8-9,-8-12 0,3-2-8,-9-9-1,-4-4 0,6-7-1,-5-10 0,14-7-5,20-10-34,14-2-61</inkml:trace>
  <inkml:trace contextRef="#ctx0" brushRef="#br0" timeOffset="32995.9813">13000 7560 239,'-27'12'0,"-11"6"2,-10-2-2,-20 3 9,-16-11 10,-1-5 25,5-6-17,2 1-8,6-9 0,12 1-19,4-6 5,0-11-1,14-8-4,9-2 1,15-33-1,16 5-2,9-8-1,19 5-4,17 6 1,19 8 6,11 5-20,23 3 4,9 17 14,7 3 2,-5 13 0,-4 13 3,-15 13 6,-7 13 9,-17 15-18,-10 25 4,-21 9-4,-19 22 0,-21 6 8,-8-11-3,-10-9-3,-11-17 6,3-12-7,-12-7 5,-9-6-4,-17-3-2,-16-4-33,-13-11-26,22-16 4,13-11-31</inkml:trace>
  <inkml:trace contextRef="#ctx0" brushRef="#br0" timeOffset="33487.985">12806 9428 248,'-27'25'19,"7"1"-11,-2-11-5,6-3 2,-8 0 7,-8 1 8,-3-5-9,-17-4-7,0-6-2,-2-2-1,18-16 14,12-8-3,3-15-12,8-15-1,22-4-5,9-3 3,18 4-4,22 5 12,13 6-5,22 2 0,7 4 1,10 6-1,-23 21 0,-18 14 1,-9 16-2,-15 18-1,-16 10 2,-14 27 2,-23 24 13,-13 9-1,-25 20 6,-8-17-8,7-16-8,14-18-2,-1-20-4,12-13-7,-4-4-40,1-1-68</inkml:trace>
  <inkml:trace contextRef="#ctx0" brushRef="#br0" timeOffset="33916.381">12902 10738 214,'-38'22'43,"7"2"-17,-2-6-7,-1-1 6,5-2 3,-2 2-21,2-8 1,2-1-7,3-8 0,-8-5 7,1-12-3,-2-10 2,8-10 1,3-10-3,9-4-1,19-5-4,19-1-3,23 3 3,24 10 1,24-2-1,14 4 0,0 2 3,2 16-3,-14 17 0,-13 16-2,-25 13-1,-35 16-1,-21 20 4,-26 30 0,-39 21 7,-21 2-4,2-2-3,10-27-34,20-9-46,0-19-14</inkml:trace>
  <inkml:trace contextRef="#ctx0" brushRef="#br0" timeOffset="34756.3547">13216 12631 251,'-11'-4'90,"11"6"-58,0-2-32,-4 4 5,-8 5 17,-12 14 6,-14 9 8,-9-6-20,4 2-7,-3-2 3,-12-7-10,0-1 6,-11-7-8,-11-11 2,4-14-6,18-16-4,13-12-3,10-14 9,22-24-10,13-17 8,31-19 1,23-12 6,21 2-6,14 29-2,21 13 0,-8 12 0,16 15-8,11 20 7,-2 21 6,-26 14-3,-15 24 0,-20 24 3,-11 12 0,-19 18 7,-12 10-4,-24 9 14,-15 9-5,-23-6-1,-9-10 4,-11-10-9,-15-9-2,3-9-3,3-18 5,-2-14-12,18-16 2,2-4-38,22-10-5,3-11-45</inkml:trace>
  <inkml:trace contextRef="#ctx0" brushRef="#br0" timeOffset="35887.5969">10688 9404 274,'-2'2'34,"4"-4"-19,3-2-4,1 3 18,-1-6-3,21-11 6,32-28-9,23-16-14,35-22-2,22-16-7,13-23 0,48-13-1,4-11-35,-16-11 14,-8 8 12,-44 34-11,-37 27-3,-38 27 3,-33 25-1,-17 22 17,-22 13-11,-3 2-17,-10 24 1,-20 18-2,-3 27-37</inkml:trace>
  <inkml:trace contextRef="#ctx0" brushRef="#br0" timeOffset="36076.9257">10673 10676 96,'-18'68'0</inkml:trace>
  <inkml:trace contextRef="#ctx0" brushRef="#br0" timeOffset="36412.1622">10456 10968 99,'14'-8'49,"1"-2"11,14-14-20,14-2-9,8-16 1,12-11 1,10-17-8,8-11-6,21-12-6,4-1 2,18 12-9,18-12-5,26-3 0,-6-7 0,-19-4-2,-12 14-3,-29 20-8,-36 29 3,-37 23-11,-27 20-8,0 0-17,-16 8-28,-5 24 29,-26 24-41</inkml:trace>
  <inkml:trace contextRef="#ctx0" brushRef="#br0" timeOffset="36742.2652">10746 11590 82,'0'4'0,"16"0"-6</inkml:trace>
  <inkml:trace contextRef="#ctx0" brushRef="#br0" timeOffset="37181.6994">10559 11333 225,'-6'-14'88,"4"13"-58,4-2-30,4 3-6,9 3 6,22-3 2,13 0 1,33 0-1,4-8-2,11-1 0,4-11 0,8-1 3,6 4 20,29-9-7,15-2-3,5 4-4,-4-6 0,-15 5-1,-27 11-7,-43 5 1,-34 9-3,-24 0 1,-16 3-5,-2-3-2,-2 3-9,2-3-18,-14 10-44,-13 9-29</inkml:trace>
  <inkml:trace contextRef="#ctx0" brushRef="#br0" timeOffset="37687.8431">10551 12655 244,'0'0'48,"0"2"-41,0 0-6,4-2 8,11 2 22,18 2 0,19 6-18,23-2-1,8-4-1,13 0-3,13 2 15,12 9 4,28-8-4,34-9-8,4-6-15,-25-6 3,-8 2-3,-15 6 3,-35 4-3,-21 2 0,-19 0 0,-12 5-2,-12-5-1,-11 3-1,-15-3-52,-14 0-24,-14-10-13</inkml:trace>
  <inkml:trace contextRef="#ctx0" brushRef="#br0" timeOffset="38176.5706">10421 12584 80,'-25'3'167,"18"-6"-122,14 3-20,0-9-20,27-16 15,30-21 7,32-24-10,18-24-12,8-11 0,5-15 1,0-19-6,18-36 1,23-18-1,-14 22-5,-17 15-13,-23 36 0,-27 34 12,-31 40 5,-27 30 0,-20 9 1,-7 7-17,-4 11-36,-14 20 11,-24 18-90</inkml:trace>
  <inkml:trace contextRef="#ctx0" brushRef="#br0" timeOffset="38759.6502">10368 9435 295,'4'0'16,"25"22"-16,31 22-1,30 6 1,14 2 0,27-19-1,16-12 1,9-25 14,-13-8-7,22-7 7,11-4-6,-15-10 5,2-1-12,-12 8 2,-28 3-2,-46 7 1,-36 11-4,-41 3-6,-4 9-25,-8-9 30,-1 18-14,-12 9-14,10 1-20,12-3-63</inkml:trace>
  <inkml:trace contextRef="#ctx0" brushRef="#br0" timeOffset="46170.8028">15985 8243 239,'5'-5'41,"-5"9"-4,0-8-7,-5 6 8,3 0 11,2-2-22,0-4-13,-5 6 1,3-4-5,2 9 0,0-9-6,-7 2 0,1 2-3,-32 16 0,-18-6-1,-22-1 4,-2-4-1,-7-17-4,9 4 1,0-14-3,15-6-2,12-2 4,-7-2 0,23-12 0,-8-11-4,3 2 3,15 9 1,10-8-4,-3-4 5,11 3 0,20 2 0,12 3 0,18 0-3,-5-3-5,6-1 0,18-4-6,-2 6 9,5 1-5,5 5 9,1 3-2,11 4 1,18 6 2,12 3 0,-12 12 0,-13 1-2,-9 10 2,-6 10 0,-16 3-1,-12 6-3,-11 6 3,5 11-2,-2 2 2,4 8-2,-13 4 3,0-1 0,-6 1-2,6-3 5,-4-2-2,-3 3 5,-13-10-5,3-5-1,-10 0 3,-4 5 1,-2 4 4,-15 3-8,0 6 7,-6 1-3,-4-14-4,8-12 8,5-9-8,-2-2 0,-2-3 5,-9 0-4,-19-3 5,4-2-4,5-6-2,-5 0 6,3-6-6,-8 1 0,4 2-1,5 1-3,9 0 3,4 10-4,6-6-14,19 7-10,-3-7-37,14 0-29,13 0-42</inkml:trace>
  <inkml:trace contextRef="#ctx0" brushRef="#br0" timeOffset="47279.6499">16466 10090 223,'3'2'16,"-3"2"-8,0-8 26,0 6 17,0 2-9,-3-8-11,3 4-14,-11 10 1,-2 4 11,-7 0-18,-11 10-7,-11-2 3,-10-6-3,7-10-4,-10-3-4,-7-10-1,-6-13-10,-3 3 7,0-10 4,3-1 2,18-4 2,-10-4 0,-1-6 3,12-8-3,3 8 0,11-2 1,16 7-3,3-5 2,5 6-5,13-10 3,11 0-1,8-4 0,14-8 1,10-13-11,15 5 0,7 11 12,-7 6-4,9 8 5,-11 15-4,2 5 4,17 1 0,2 10 1,19 0-2,3 5 1,-1 5 0,-15 5-1,-10 3 1,8-1 0,-10 7 1,-1 5 0,-23-3-1,-13 7 0,-9-2 0,-3 4-2,-8 7 2,-12-3 0,9 7 3,-13 3-1,0 3 1,0 0-3,-6 2 0,-1 2-1,-11-2 5,-4 0-7,4 0 5,-2 0-2,-4 3 6,-3-13-3,7-2-1,-3-2 1,2-6-1,-16-4-1,8-6 0,-13-14 3,-4 8-4,-6-13-4,9 5-3,12-3-12,-4 3-26,-1-4-14,11-4-6,8 11-26</inkml:trace>
  <inkml:trace contextRef="#ctx0" brushRef="#br0" timeOffset="48390.1213">16850 11988 223,'-5'0'42,"10"0"-35,-5 3 1,-5-3 38,1 0-10,15 0-19,-18 0-1,7 2 4,-6 4 15,6-6-16,-12 14-6,-9 2-1,-4 3-11,-18 8 0,3-1-1,-18-1-4,0-8 4,2 0 1,-13-4-1,-4 0 1,-5-10 0,2-8-1,12-9 6,8-16-2,4-10-2,3 1 0,5 0-2,-3-4 0,5-1 0,6 7 0,9 2-1,13 5 2,10-2-4,4-1 2,14-14 1,15-15-5,13-8 4,20-22-16,19 14-5,8 2 8,-4 17 11,1 13 2,-26 13 1,-6 15-1,-7 8-3,4 4 4,-8 3-1,5 3 2,0 5-3,1 2 3,-3 2-1,10 5 0,-12 6-2,1 8 2,-7 0 0,-13 8 0,-17 0 0,11 1 0,-17 2 3,-2-2 0,4 7-2,-2 3 1,5-8-2,-7-5 0,-13 9 0,-3 3 3,-6 2 12,-11 1-3,-8 6-7,10-3 8,-7 3-6,9-4-7,7-3 8,-5-8-8,0-4 2,3 4 2,-21-5 0,14 1-1,-9-5-3,-3-2-1,1-9-1,0-6-53,-1-10-25,-5-10-81</inkml:trace>
  <inkml:trace contextRef="#ctx0" brushRef="#br0" timeOffset="49327.806">13809 12160 116,'44'-14'36,"4"4"-5,5-4-13,0 0-4,5 2 2,-2-1-13,2 1-2,0 2-1,-8 0 2,0 6-2,10-9 0,7 8 1,7-9 1,9 4-1,-10 2 3,3-4 1,6 3-5,-3-2 1,-6 5-1,-11 4 1,3-8-1,-18 6 0,-16 0 0,2 4 4,-6-9 5,13 4 10,-11-2-6,7-6-9,-5 1 2,3 0-4,4-9-1,-1 7 0,1-3 1,-11 9-2,-11 6 0,-3-6 0,-4 6 1,-2 0-1,-7 2-1,0-2 0,0 2-18,0 0-3,-2 0-3,0 4-15,-6-4-13</inkml:trace>
  <inkml:trace contextRef="#ctx0" brushRef="#br0" timeOffset="49964.1009">13315 11967 168,'6'-10'45,"17"-12"-28,8-15-7,11-10 26,5-2-2,8-10-16,1-12-3,4-7-13,21-12 2,12 0-3,30-27-1,-1-7 0,-10 2-3,-5 7-3,-6 9 5,-1 2-1,-7 6 2,5 1-2,-27 10 4,3-2-2,-3 15 0,-4-11 3,-5 11-3,-6 7 0,-9 20 0,-7 1-1,-19 11 3,1 22-2,-22-3 0,-2 16-4,-1 2 3,-8-2-6,9 0-7,-21 10-33,-6 12 11,8 6-18</inkml:trace>
  <inkml:trace contextRef="#ctx0" brushRef="#br0" timeOffset="50549.6507">12792 10774 133,'14'-18'23,"15"-3"-10,15-6 1,10-4-3,19-4 9,12-6-3,4-7-5,23 0 0,-3-2 4,-4 10-9,-3-3 4,8 2-10,17-3-1,-13 0 0,-8-1 0,6-1-2,-2-5-11,-17 0-3,-6 15 13,-9-2 1,0 3 2,-3 1-1,-3 5-1,-1 0-4,-2-1 0,-13 11-4,-9 5 10,-18 3-4,-18 10-16,-22 4-49</inkml:trace>
  <inkml:trace contextRef="#ctx0" brushRef="#br0" timeOffset="51217.5617">13035 9266 121,'10'-5'9,"15"2"-2,10-3-7,3 1 3,11-7 6,16 1 6,12-10 12,4-6-22,-4-1 3,2-9-5,-1-14-2,-3-16 0,8-7-1,-12-2 1,-6 8 1,2 4-1,2 3-1,2 5 2,-2 0-2,5 3 5,-3 8-5,3-13 2,-3 4-3,-15 14 1,2-3-3,-12 5 1,-7-8-1,-24 18-4,-4 12-6,-11 0 2,0 2 11,0-4 6,-4-4-6,4-2-22,-7 1-26</inkml:trace>
  <inkml:trace contextRef="#ctx0" brushRef="#br0" timeOffset="51853.9345">13089 7452 163,'2'0'17,"16"3"-16,11 0-1,3 6 4,-1-2 9,15 4 3,12 7 7,18 7-3,14 7-14,3-5 7,14 8 4,17-3-5,17 3-2,-4-2-7,-20-9 1,-18-4 1,-22-8-4,-7-2 14,-13-2-5,-10-4-9,-7 3 7,-22-7-7,-5 1 0,-15-1 1,2 2 0,0-2 11,-2 0-7,0 0-5,6 2 0,-6-4-1,4 2 0,0 2-1,17 2 3,-4-1-2,3 0 0,-2-1-14,-7 7-54,-7 4-91</inkml:trace>
  <inkml:trace contextRef="#ctx0" brushRef="#br0" timeOffset="56182.7326">17207 12240 93,'-7'12'1,"0"3"-1,2 6 0,15-4 0,-1 0-5,-3 3-7</inkml:trace>
  <inkml:trace contextRef="#ctx0" brushRef="#br0" timeOffset="59203.5522">17438 12508 144,'-7'0'57,"-6"8"-45,5-8-6,5 6 0,-8-2 10,-4 5 3,-8 1-4,1-3 5,-5 5-7,2-3-4,-8 2-1,4-2-7,-7-1 0,-8 1-1,11 2 1,-8-1-2,1 6 1,-5-8 0,7 0 1,-8 2 1,-3-6-2,-3-4 0,-1 3 2,8-3-3,1-5 1,3-2 0,8 4-1,2-1 2,2 2-1,2-3 0,1 2 2,-1-6-1,-2 4 0,-16-3 3,3 6-1,1-8-1,6 0-1,4 4-1,-5 1 1,7-10-1,0 3 1,0-2-1,0 4 10,0-6-5,-2 2 3,-7-2-6,3 0-1,-3-5 6,11 9-7,-2-6 2,7 7 0,-1-6 0,-4 1 0,-1 2 5,1 3-4,11-10 14,-6 4-8,0-6-6,8 7 3,-15-8-5,12-3-2,-8 1 1,-4 1 0,-2-4 4,8 7-4,3-3 0,-6 2 0,6-11 2,-9 8-2,0-20 0,-7-10-1,-4-2 1,8-2 0,4-8 1,-1-5 0,-5 13 2,10 8-1,-5 10 1,2-3-2,-2 2 2,2 2-3,9-3 0,-13-1-2,7 0 5,8 3-3,1 0 0,1-11-5,12 2 5,-7-5 1,3 3 2,6-3-4,-10 4 4,10 3-3,-6 0 1,-1 6 2,-1-6-3,-4 5 0,10-3 0,-9 1 0,-1 0 3,10 7-3,2-14 0,-4-3 2,4-7-3,-5 5 1,1-2 0,-2-8-3,-4-2 5,1 21-2,3-9 0,-17 9 0,-8-18 0,2 3 6,16 5-4,-3 0-2,1 6 1,-1-6-1,3-5 0,-1 10 0,-5 1 1,5 9-1,5-4-1,9 6 0,-2-7-1,4 1 2,0-1 0,7-7 1,3-4-2,-12 2 1,-8 0 0,8 3-1,-13-7 3,7-5-2,-8 1 0,3-4-5,-3-6 3,1 7 0,-3-3 2,-8 8-5,6-6 7,-11-14-2,4 6 0,6-1 1,-8-3-2,-2 12 1,9 2 0,-3 4-1,12 1 3,7 10-3,2-2 1,8 1-2,5 4-1,7-2-1,3 6 4,-2 2-1,-5 4 3,-1 6-2,-9-4 0,6 3 2,-8 4-3,5 2 1,-1-3-1,12 6-7,7-6-13,8-8 3,14 5 2,2 6 16,9-14-6,7 18 2,-12-1 4,8 2 0,-1 9 2,9-1-2,4 4 0,7 0 2,-2 4-3,11 2 1,-13 0 0,2 8-1,-2-2 1,9 0-1,2-5-3,-5 5-2,-4-3 5,-15 4-2,-3 8 3,-4-1-1,-6-6 2,2 6-1,-5 6 0,-18-4-2,-7 4 0,-4-4 0,-7 7 0,7 0 0,5 5 4,-2-1-3,18-4 1,-6 20 0,13-8 3,-3 2-3,-7-1 0,-5 2 0,-14-4-1,4-2 1,-3 1-1,-5-2 1,-1 3 6,-2 0-6,15 2 0,-12 2 3,10 7-2,-13-3 7,15 8-3,-11 0-5,-1 8 10,2 4-9,-10-2 1,6 0 4,2-1-4,1-7 0,-5 2-2,-1 4 0,6-8 1,-7 2-1,13-2 0,-9-3-1,7 0 5,-5 6-4,10-5 1,-15 2 0,8-9 0,-3 10-1,3 3 0,-1 2 0,4 10 3,-13 9-3,19 1 0,-14 0 2,11-4-2,3-3 0,-6-5 0,-3-5-1,5 5 3,-15 2-2,5-9 0,3 5 1,-12 6 1,5 3-2,-14-4 0,9-2 1,9-9 2,5-9-3,-5-2 2,-7-11 2,3 2 7,2-2-5,4-3 1,-2-1-1,-6-9-3,8 9-2,-6-5 0,2-6 1,0 8-1,0 4-1,-1 4 0,8-5-1,7 7 2,4 1-1,-8-9 0,-3 2 0,6-1 2,-10-8-2,3 3 0,-8-3 0,2 4 3,4 1-3,-9 16 0,6 10 0,-4 5 1,7-2-1,-3-6 0,7-12 0,-3-2 3,-1 0-3,-9-3 0,10-1 1,-10-4-2,7 7 1,-7 4 0,6-1 0,1 14 2,0 0-2,-4 10 0,4 2 0,-5-3 0,15-1 0,1-8 0,0 0 0,0 6 1,3-10 2,-10 1-2,8-10-1,-15 8 3,0 1-3,-16 7 0,4 0 1,-9 9 0,-1-4-1,-1-13 0,9-10 3,1-4-3,0-8 1,3-2-1,-7 4 0,5 2 1,-7-5-1,6 10 0,-6-2 2,0 4-3,-7 13 1,0 0 0,-6 3-2,10-16 5,-3-3-3,5-4 0,-1 0 1,9-10-2,-8 4 1,12 2 0,-6 2-1,1 2 3,-1-4-2,6 7 0,-10 2 1,6 4-1,-11 2 0,3 1 0,1-5-1,-4-7 3,8 2-2,2-4 0,-1-3 0,-3 4-1,7-1 1,-10-3 0,6 5-1,2 14 3,-19-4-2,10 4 0,1 6 1,-3-7-3,11-7 2,-8-11 0,12-3-1,0-9 1,2-5 0,-4-1 0,2 0 2,0-1 0,0 2-1,-2-1-1,2 0 0,0 0 3,-9 4-3,1 6 2,-4-3-1,1-7 0,11 2-1,2-4-1,5 2-13,-3-3-33,6-6 9,-6 4-4,9 1-46,3 1-50</inkml:trace>
  <inkml:trace contextRef="#ctx0" brushRef="#br0" timeOffset="66974.5947">22556 13098 93,'-2'-2'39,"4"4"-17,-4-4 4,0 2-5,2 5-7,0-5 0,0 0-1,2-5 10,-2 10 3,-2-5-8,4-5-1,-2 5-17,9 5 0,-7-10 10,8 10-8,-2-8 9,13 6 1,-2-8-7,-1 3 2,5 2-2,-8-10-1,1 4-2,-3 10-1,-9-4-1,6 0 0,-13 0-18,-4 2-25,3 1-32,-7 0-65</inkml:trace>
  <inkml:trace contextRef="#ctx0" brushRef="#br0" timeOffset="67295.6917">22507 13008 148,'3'-4'46,"-1"2"-33,11 8 24,0-6 7,1 1-20,9 2 1,-2-1 2,4-7-8,4 8-8,-13-1-11,1-2 5,-7-2-5,3-1 0,-11 3 0,4-1-44,8-10-100</inkml:trace>
  <inkml:trace contextRef="#ctx0" brushRef="#br0" timeOffset="68001.9535">22810 12828 130,'12'-10'32,"-8"-7"-13,7 13 3,-9-6-5,10 7-4,-1-6-12,-7 6 0,10 1 4,-10 7 0,5-7 6,9 13-1,7-4 4,-10 1 0,-1 7-4,5 3 4,-7-3-5,1 0 0,-2 1 9,-7-8-10,-1 3-7,-3-3-1,-3 0 0,1 1 0,-2-9 13,-9 12-10,-10-5 6,17 0-9,-5-5 0,-3 2-2,14-7 3,-2 6-1,0-6 0,6 0-9,2 3-2,8 8 11,-1-2 3,14-4 2,0 5-4,-9-7 6,-3 5 1,-2-1-8,-5-4 5,-6 10-5,-2-4 3,-2 0 5,-3 4 4,0 7 13,-1-3 2,-7 7-9,-8-3-2,6 1-5,6-4-1,-4-3-3,1-4-6,3-2 1,1 4 2,-15-8-4,8-11-11,-14-3-52,13-8-50,3-1-158</inkml:trace>
  <inkml:trace contextRef="#ctx0" brushRef="#br0" timeOffset="82729.8098">24425 14076 207,'0'3'47,"2"-3"-18,0 0-4,-6 0 6,4 0-14,2 0-5,-2 0 4,-2 0-8,2 0 4,-8-3-6,6 3-5,0 3 17,-4-7-18,-17 8-14,-6 6 1,5 0 1,-12 1 7,5-2-12,2-3 17,0-6 1,-3 6-1,9-6 0,-4 2 2,0-2-1,-2 4-1,-4-4 0,1 2 1,8 0-1,-12 2 0,3-2 0,-6 5-1,-7-7 1,6 9 0,-3-4 0,8 0 1,-3-5 1,-3-2-2,-1 4 0,5-2-1,-11 4 2,6-4-1,-7 0 0,3 6 1,-17-2-1,-4 0 0,0 0 0,5-2-2,4 8 3,-5-5-1,15 4 0,-6 1 1,9-6-3,1-1 3,-3 2-1,-6 1 0,-3 3 0,-6-2 0,-3-2 0,2-5 0,8 11 0,-11-15 0,4 8 1,5-10-2,12-4 3,-5 3-2,2 0 0,-6-1 1,8 0-1,3 8 1,-3-2-1,-6 7 5,10-2-4,-3-5 5,7 4-1,3-5-4,-6 0 2,6-3-3,-7-11 0,-12 10 0,12-7 2,-1 3-2,3-3 0,9 5 1,0-3-2,4 0 1,0-4 0,12 0-2,-14-6 3,6 4-1,5-10 0,1 6 0,1-7 4,-1 7-4,7 3 0,6 2-1,-1-7-1,3 2 1,0-10 0,-2 4 2,4-6 0,-21-3-1,1 2 0,-2 5 1,4-1 0,5 6-1,-1-4 0,8 7 1,-1-7-3,12-2 2,-1 4 0,0-18-2,-2 15 2,8-4-2,-8 1 2,7 3-5,-9 2 0,2 8 0,2-4-3,1 9 5,-1-4-3,3-2 6,2 0 0,0 12 0,-5-12-1,12 9 2,-3-13-1,3 11 0,-1-9 0,8-1 0,-5 1 0,6-4-4,-6 11 3,0 0-7,-5 2 2,3-3 4,1 6-8,6-4 6,-3 2 1,4 1-1,3-5-5,2 5-3,-2 0 8,-5-2 4,5 2-5,0 2 5,-1 2-2,1 4 2,0 8 0,0-11 0,-7 4 0,-1 1 0,8 0 1,-2-3-1,4 3 0,0-3 1,0 3-1,2-6 0,-6 8 0,4-9-1,-2 2 0,-10 6 0,10-6 0,-9 2 1,9-2-1,-1 3 1,1 1 0,0-2-1,4-2 3,4 7-2,-6-5 0,10 1 0,-8 4-1,5 0 1,-12 0 0,12-2 1,-7 8 0,6-1 0,1-8-1,-5-3 1,9 0-1,3-2 0,-12-4 0,0 6 0,-6-4-2,2 2 2,0 4-1,-6 0 1,4 0-1,13 0 1,-5 0 0,8 2 0,-4 0 0,11 0 0,4 0 0,2-4 1,11 4-1,-5-2 0,-15-1 0,-3 5-1,-7 0 1,1 0 0,7 7 0,-10-3 1,9-1-2,-3 0 1,5-3 0,-2 2-1,1 2 2,1-1-1,-11 0 0,17 3 0,-13 2-1,4 0 1,3 4 0,8-3 0,-4 3 1,-3-1-1,-5 1 0,-2 0 0,5-4-1,-14 8 2,0-2-1,-2 8 2,1 2-1,-6 2 0,5 0-1,-2 1 1,-5 0 0,4 0-1,-8-5 0,7 2 4,-17 2-2,9 6 6,-1 4-4,1 5-2,1-6 3,-7 11-5,7-3-1,-12-8 0,-8 12-2,-6-9 0,0 4 3,-15-4 2,10 1 3,1-7-5,-1-1 0,1-2 0,12-4 1,-7-6-1,7 9 0,-12-5 2,1 5-2,-5-1 0,-4-1 0,6 0 0,-4 2 2,-6 8-2,3-7 0,1-4 0,-9-4 2,10-1-1,-14-3 0,12-3 5,6 2-3,-21 5 8,16-7-6,-5 4-2,0 3 7,-6 0-7,-1 4 0,3-2 5,-2-3-6,8 0 4,0-16-4,6 6-2,-6-3 2,11-4-1,-3-1-1,5 2 0,-3-2-20,-3-2-8,-7 6 2,6-3-9,-2 0-45</inkml:trace>
  <inkml:trace contextRef="#ctx0" brushRef="#br0" timeOffset="111240.0825">22947 12101 173,'-5'3'99,"10"-6"-76,-5 6-17,2-3 28,0-3 7,-4 7-22,2-8-6,0 3-7,0 1 4,2 4 7,-2-8-5,0 4-2,0 0-6,-2-3 0,-7 3-4,2-1-2,-11 2-8,10-6 4,-8 5-4,3-5 4,-12 5-2,9-4 5,-1 1 1,1 3 1,3-5 1,-10 5-1,5-4 3,5 4-4,-2-5 2,-3 5-2,-7-2 1,0 2-1,8-7 2,-6 7 0,5-3 1,1-3 0,3 1-1,-1 5 1,1-8 2,1 7-3,2-8 0,-5 1 0,1-1 2,-1 0-2,1 6 0,3-8 1,-1 5 0,9-4 0,-4-2 0,4-8 4,-2 1-2,-7-6-3,-1-5 0,5 4 2,-5 5-5,8-1 3,-5-1 0,9-1-4,-10 3 2,12 3 0,4-8-1,4 4 3,-6 0 5,11-8-4,-1-2-1,-8 2 0,9-5 2,-7 12-3,4-9 1,-8 10 0,5-7-2,-1 3 3,8-3-1,-5-3 2,-1-2-2,6 19 1,-5 1-1,4-1 0,3 4-2,11-3 2,6 2 0,-2 3 0,13 4 2,4-4-2,-1-3 0,8 7 0,-12 5-2,1-4 2,-13 6 0,0 5 0,0 2-3,-2 8 3,-2 8 0,-4 5 0,6 6 0,-2 7 1,-10 7-1,1-1 0,-7 9 2,-9 9-1,6 2-1,-14-11 0,6-4 1,-6-8 0,-7-14-2,3-10 0,-5 0-6,-1 0 6,-1-10 1,1 12-2,-11-10 2,-13 2-7,-16-4-2,-2 9 0,5-6-14,0 2-2,-1-6-21,8 4-8,17-10-46</inkml:trace>
  <inkml:trace contextRef="#ctx0" brushRef="#br0" timeOffset="119590.0372">16250 7808 215,'4'-1'18,"-1"-2"-14,-3 3 3,0 3 12,7-8-17,-1 10-1,7-2 12,5-3 6,7-3 1,4-4 5,13 2-11,3-6 0,22-3-1,16 5-9,12-8 2,32 1-6,9 2 0,-16-6 0,-23 0-5,-24 6 0,-15 2-5,-16 4-9,-24 4 0,-5 0 9,-15 4 10,0 0 6,4-4-6,-15 0-8,-5-6-11,-7 6 14,-2 0 4,8 2 1,-6-6-3,12 2 3,-3-1-1,3 3 1,13-1 0,2 1-1,7 1 1,-3-4 1,19-3 0,-2-1 0,10 1 0,0 5 8,-4 5 5,5 1-2,-14 2 2,7 5-2,-10 4-5,-1 7-1,-3 0-4,-2 6 4,1-4 2,-8 1-7,5-6 1,-14 3-2,-1-8 0,-8 7 3,-32 8-3,-33 5-17,-10-6-91,14-13-89</inkml:trace>
  <inkml:trace contextRef="#ctx0" brushRef="#br0" timeOffset="125125.6638">18941 7014 248,'-56'56'1,"-33"35"3,-1 15 3,9 26 8,-2 12-11,14-10-4,26-33-5,39-49-14,22-15 11,4-14 8,0-14 5,23-1 21,8-16 1,17-17 15,-10-7-7,-3-2-8,-1-8-5,-25 2-1,-17 10-4,-28 12 14,-13-4-30,-35-1 7,-42 14-6,-37 0-2,25 2 0,34-9 2,30 2-1,32 6 6,22-16-6,10-20 0,30-21 3,30-5-2,19 2-2,9 18 0,2 4-3,-6 7 3,-26 20-2,-26 13-5,-17 8 0,-16 14-31,-16 17 17,-14 27 1,-33 25-15,-8-3-56,-2-7-45</inkml:trace>
  <inkml:trace contextRef="#ctx0" brushRef="#br0" timeOffset="125342.8364">18243 7689 333,'0'1'53,"0"31"-52,-2 18 16,-5 6 15,-9 6-14,-1 1-17,-12-3 7,-2-8-8,-8-7-47,-1-14-55</inkml:trace>
  <inkml:trace contextRef="#ctx0" brushRef="#br0" timeOffset="125514.051">18000 7807 343,'0'0'90,"4"0"-67,-6 3 14,4-1 12,-4-2-32,2 2-17,0 3-1,0 9-16,-2 13-49,4-1-177</inkml:trace>
  <inkml:trace contextRef="#ctx0" brushRef="#br0" timeOffset="126392.9618">18901 8756 315,'-12'-39'60,"6"17"-17,-3 9 4,-5 4 6,10 2-18,-5 7-20,9 0-11,-2 0-2,4 5-4,0-8 1,3 1 1,-5 2 0,2-2 2,0 2 4,-2 0-3,0 2-3,0-2 4,-2-2-3,4 2-1,-2 2 0,-2-4 0,-5 2-2,16 0 2,-13 0-2,8 0 0,-8 0 1,6 0 1,-2 2 0,0-4 3,2 4-4,-4-4 1,4 4 0,-4-4-3,2 4-7,2-4-7,-2 4 11,0-4-3,-2 4 8,4-2-3,-2 7-2,2-2 4,0 2-1,-4 4 1,0 1 1,4-5-4,-4-5 5,2 3 0,0-6 1,2 2-2,0-2 1,4 1-1,-14-2-12,16 4-36,-16 1-18,8 12-30,-2 2-72</inkml:trace>
  <inkml:trace contextRef="#ctx0" brushRef="#br0" timeOffset="126977.5524">18860 8598 314,'2'-18'78,"-2"7"-47,8 0 6,-16 11 29,14-1-16,-6 1-33,-8 1-6,10 3-11,-4 3-7,0 2 4,0 30-9,4 30 12,-6 26 12,-3 10-11,1 16 6,6-9-7,-2-9 1,4-15-4,4-6-5,7-17-14,-5 5-39,-8-24-27,-6-16-75</inkml:trace>
  <inkml:trace contextRef="#ctx0" brushRef="#br0" timeOffset="127616.2054">19476 8520 174,'-2'-9'220,"6"9"-184,-4 5-36,-4-13 0,-10 22 5,-1 0-1,-19 10 1,-6-4-2,9-4-2,4-14 2,4 3-1,21-4-1,2-4 1,0 3-2,5-3-2,4 1-2,-9 4-2,11 6 6,5 4 0,-1 8 0,3 1 10,3 10-5,-6 10 8,-2 15 2,-10 17-5,-17 18 5,-3 4-7,-22 1-6,-3-8 2,2-18-4,9-19-13,15-28 6,18-25-10,-2-2 6,9-13-7,13-20-13,12-13 31,1-2 4,8-12 10,-1-1 2,12 23-9,-27 20 12,-19 22-1,-10 5-1,2 5-17,13 17 3,-10 13 1,-10 27 5,-15 12-8,-14 0 10,-15-1-11,-7-6-12,-23-11-41,-14 5-2,-1-28-84</inkml:trace>
  <inkml:trace contextRef="#ctx0" brushRef="#br0" timeOffset="127834.8918">18453 9261 367,'-7'0'158,"9"5"-141,-2 10-14,-2 16 7,0 11 25,0 17-20,-12-5-15,-1-6 2,-3-2-2,-7-4-24,-2-9-40,-6 2-76,-3-24-171</inkml:trace>
  <inkml:trace contextRef="#ctx0" brushRef="#br0" timeOffset="127976.8878">18067 9617 90,'-9'2'243,"9"-2"-201,4 3-23,-4-3 43,0 7-6,9 17-37,-9 3-19,0-6-2,0 1-122</inkml:trace>
  <inkml:trace contextRef="#ctx0" brushRef="#br0" timeOffset="128921.6985">19661 10455 430,'-7'2'67,"-2"2"-54,-8 4-13,-28 8 1,-7 1 1,-5 8-2,-6-2-1,12 0-15,10 0-19,12-5 2,21-13 18,10-9 14,-2 7-1,4 1-3,6 2 4,7-3 1,8 11 9,8 1 4,0-1 7,-4 8 2,-4 0-6,0 9-5,-10 10-7,-13 1 6,-2 12-1,-13 4 6,-16-1-10,-11 1-5,-3-12 0,-1-12-37,11-16-1,8-12 17,19-10 2,8-12 0,9-5-33,18-20 52,10-11 5,22-17 18,2-13-10,8 9 19,-11 22-6,-11 27 4,-13 15-4,-9 18-17,-12 13-7,-2 24 12,-13 12 0,-15 7 3,-10-5-11,-4-6-2,-2 0 2,-11-7-6,-7-1-15,-12-7-54,-5-13-87,-11-6-83</inkml:trace>
  <inkml:trace contextRef="#ctx0" brushRef="#br0" timeOffset="129257.8152">18742 11239 221,'0'0'168,"0"4"-163,-4-8-3,-3 4-2,1 0 20,-28 0-20,1-8-19,6 0 12,11-6 6,20-1-14,-8-2 2,16-1 13,-1 1 18,18 2-10,8 3 3,6 4-2,-1 6 2,-4 2-9,-18 10 13,-9 2 0,3 8-8,-26 10 10,1 2-11,-18 2-6,-8-5-8,-15-9-79,8 3-36</inkml:trace>
  <inkml:trace contextRef="#ctx0" brushRef="#br0" timeOffset="129484.5591">18401 11090 435,'-2'7'48,"-9"18"-20,-1 1 21,8 11-8,-9 7-21,-1 6-20,3-6 4,-9-2-4,5-3-19,-8-13-23,-1 2-32,-1-12-25,-1-8-51</inkml:trace>
  <inkml:trace contextRef="#ctx0" brushRef="#br0" timeOffset="129678.6011">18029 11416 310,'2'0'62,"7"-9"-24,-5 2 2,-2-14-18,10 6-16,-8-7-4,1 17 0,-5 7-2,-7 2-2,9 13-15,5 9 15,-3 0-53,-2-8-85</inkml:trace>
  <inkml:trace contextRef="#ctx0" brushRef="#br0" timeOffset="133735.8393">19688 8029 144,'0'0'28,"0"-4"-19,-3 4 9,3 4 18,3-8 4,-3 2-10,0 2-5,0-3 4,2 6-13,-4-3-4,2-3 3,0 3-5,0 0 7,0 0-1,-5 0-7,-2 0 0,1 0-9,-3 3 0,2-9 7,-4 9-7,-4-3 2,-6 0-2,1-7 1,-2 5-1,-2-3 3,-5-2-3,-9 5 0,-5 4-9,1-1 9,-3 7-9,12 1 9,-5 3-1,-4 2-3,3-4 4,2-5 2,-15 3-2,4 1-15,-20 1-15,-3-2-2,-6 6-4,-4-8 23,0 5 13,15 1 0,8-7-1,-9 15 1,13-8-1,-4 2 4,10 2 6,-15-4-3,-6-1 4,-9 8-18,-11-11 8,0 13-20,-7-9 20,11 2 5,9-8 3,7 8 4,0-4-11,11 6 7,-4-4-8,4-2 0,-5 0 0,-3 4-6,-19-6-16,-7 8-45,-24-6 12,-4 4 43,11-14 12,31 1 21,-1 11-3,13-3-18,-12 3 6,0 8-6,-5-3-3,12 3 1,2-5-28,-7-1-3,-6-4-17,-17 4-1,12-8 51,16 0 53,15 2-53,10-6 0,7 0 22,20-4 1,1 0 25,-5-1-29,6 0-10,-8 1-8,-4-4-2,-2 5 2,-9 1-2,-11 1-2,15-7 3,7 4 1,16-8 15,-14 2-11,20-8 0,-4 0 11,-2-2 1,-1 3-13,-1 1-4,1-1-2,-1-9-3,3 10-4,8-14 5,-11-15 0,15 4-12,0-13 12,0-1-5,6 4 3,-6 0-13,-2-4-33,2-6-13</inkml:trace>
  <inkml:trace contextRef="#ctx0" brushRef="#br0" timeOffset="134502.5377">14995 7219 86,'13'-10'46,"14"0"-7,4 1-9,14-6-10,6 1-12,7-1-7,0-3 1,-2 7-2,8-11 0,13 11 0,12-3 0,9 4 2,6 0-1,-3 2 1,1-2 3,-4 2 2,5-5-7,4 1 0,-6-8-1,3-1 3,0-7-3,12-4 1,19-12 0,7-3 1,-6 7-1,-9-2 0,14-10 0,-1 10 0,-13 0-1,-16 2 0,-1 11-5,3 4 5,-10 1-1,11 3 2,-10 6 1,4 7-1,-15 2 0,3 3 0,-9 6 1,-3-6-3,-8 8-4,-15 0-18,-3-5 14,-7 9 4,2-1 5,5-3 1,-6-2 0,-3 5-1,-9-4 2,-13-2-1,-8-2 3,-5 2 1,3 3 4,-5 4 9,1-6-15,3 14 0,-3 3-1,3 22-1,11 20 11,-10 20 1,4 7-6,-4 8-3,-5 4 6,-8-9-9,-4 7 1,0 16-1,-4-6 0,-8 0 5,14-7-6,14-16 1,2-4 0,6-7-4,1-12 8,-7-2-8,-9-13 3,-5-7-17,-2-8 1,-2-1-24,-4-4-25,-7-4-9</inkml:trace>
  <inkml:trace contextRef="#ctx0" brushRef="#br0" timeOffset="158363.2146">23981 4025 342,'-2'-2'22,"4"-1"-14,-9 8-4,7-5 36,7-5 4,-9 8-30,4-3-1,0 0 3,7-3-10,-2 1-5,6 4 1,31-2 3,57-12 2,26-6-3,14-8-5,-21 3 1,-28 6 0,-30-1-4,-18 14-16,-15-9-38,-18 10-38,-22-3-120</inkml:trace>
  <inkml:trace contextRef="#ctx0" brushRef="#br0" timeOffset="158594.6349">23871 3688 375,'-17'-15'41,"7"19"-29,16-5 14,-4 1 17,0-3-36,13 1-7,-1 1-7,15 8 7,40-8 12,51-12-8,9 0-4,-6 6-29,-25-12-32,-13 13-5,-11 5-69</inkml:trace>
  <inkml:trace contextRef="#ctx0" brushRef="#br0" timeOffset="158907.4414">25019 3488 483,'5'5'27,"-3"-10"-22,-2 10-5,12-5-17,1 14 8,22 25 9,19 2 3,10 1-3,1-8 3,-9-6-3,-13-6 0,-1 0 1,-11-1-2,-17-6 1,-1-1-4,-20 1 3,7 5-13,-6 32 14,-23 8 13,-14 10-4,-24 6-1,-9-9-8,19-21-16,7-4-40,15-18-40,17-10-94</inkml:trace>
  <inkml:trace contextRef="#ctx0" brushRef="#br0" timeOffset="160051.9216">28431 2793 425,'-10'-2'42,"6"2"-40,-3 2 5,-1 1 10,-46 28-17,-49 42 0,-12 34 9,-15 28-7,5 15 6,12-3-8,26 9 0,29-35-2,29-44 1,22-16-7,16-15 5,24-5 1,23-32 0,31-13 2,26-30-3,15-30 0,-3-37 5,-14-5-2,-64 20 5,-36 28-5,-40 2 0,-20 15-5,-9 10 5,-4 14 0,-5 15-2,18-7 2,11 10 0,20-1 2,3 0-4,5 0-26,14 3-52,2 8-102</inkml:trace>
  <inkml:trace contextRef="#ctx0" brushRef="#br0" timeOffset="160376.4873">27237 3575 426,'0'0'0,"-2"0"-8,4 5 8,-8-5 14,8 3-4,-6 1-6,-3 8-4,3-2 0,-1 16 0,-2 9 2,-6 1 1,-1 7-2,-7-3 2,-10 19-2,-10-9 6,-8 10-7,14-16 0,6-1 0,11-10-5,13-6-68,18-19-112</inkml:trace>
  <inkml:trace contextRef="#ctx0" brushRef="#br0" timeOffset="160629.5247">26743 3792 252,'0'1'70,"0"-6"-67,2 5 2,9-4 61,-9 4-26,3-13-19,6-12-5,2 0 2,-1 12 6,-8 1-12,-2 14-7,-6 1-5,2 4-12,2 9-11,2 27-19,2 12-56,5-11-186</inkml:trace>
  <inkml:trace contextRef="#ctx0" brushRef="#br0" timeOffset="162675.9838">25354 1441 392,'0'-6'51,"0"5"-8,0 1-20,-2 1-1,-5 5-11,14-8-8,-16 7-6,9 4-3,-2 32 4,0 27 0,-12 20 4,1 0 1,-3-2-3,-11 4 2,12-11-2,-12-7 2,0-19-2,0-12 0,8-24-3,-6-4-2,11-8-7,1-14 8,-14-33 1,7-55-50,22-48 10,27-10 35,25 36 7,2 12 1,2 17 6,-2 23-5,-12 19 3,-1 12-4,1 4 1,10 4 0,-3 3 0,16 8-1,10 3 0,10 10-2,-4 8 0,-23 10-3,-37 8-7,-6 10 8,-21 18 4,-32 30 41,-28 8-18,-19 6-13,10-21 1,7-15-10,27-20 1,3-6-2,-4-1 0,-5-12-15,1-4-28,9-15-5,-2-8-42,20-18-137</inkml:trace>
  <inkml:trace contextRef="#ctx0" brushRef="#br0" timeOffset="162968.8073">26647 998 392,'-12'-4'31,"12"6"-19,-4 3-12,-34 33 0,-42 32 3,-31 42 15,-5 25-9,18 1 0,38-21-7,31-20 10,15-1 3,12-4-6,18 1 4,3-19-10,22-13 0,-1-25 4,22-22-4,21-14-3,29-33-17,21-33-64,8-52-101</inkml:trace>
  <inkml:trace contextRef="#ctx0" brushRef="#br0" timeOffset="163383.7506">27636 983 349,'-15'3'31,"-7"16"-31,-30 24 0,-15 18 1,-6 24 6,-5 10 5,7 11-3,8-4-1,-1 2 9,6-3-4,6-11-8,8 11 0,11-18-5,6-6 0,17-21 0,10-38 0,8-14-32,-4-12 32,5 0 1,18-66 21,26-49-22,3-22-2,-5 26 2,-18 13 0,-17 35 9,-9 28 16,-18 12 4,1 5 0,-3 17-2,9-1-15,2 6-9,0 1-3,6 6-20,-2-3-104,-2 0-84</inkml:trace>
  <inkml:trace contextRef="#ctx0" brushRef="#br0" timeOffset="164468.3433">27095 1427 247,'-3'-6'4,"1"-1"14,0 0 43,0 5 6,-5-1-32,3-6-3,6 9 7,-4-2-16,2 2-10,0 0-13,-2 2 2,2-4-1,2 4 1,-4-7-1,-5-3-1,0-7 5,-8-11-8,-6-3 3,0-2 0,5 7 3,3 4-3,-3 6 0,14 6 4,-3 1-4,3 6 1,11 2-1,-9-1-3,0 0 1,0 3-3,0-3 2,2 0 2,-2 4-12,6 9-25,15 6-37,1 9-66,14 2-33</inkml:trace>
  <inkml:trace contextRef="#ctx0" brushRef="#br0" timeOffset="164762.0032">27519 1805 335,'-3'0'108,"6"0"-103,21-7-3,25-2-2,3 2 4,6-2-3,-10 2-1,2-4 1,-13 2 1,-8-1-4,-2-7-63,-27-6-84</inkml:trace>
  <inkml:trace contextRef="#ctx0" brushRef="#br0" timeOffset="164920.7897">27492 1590 54,'-2'-2'251,"21"0"-231,8-6-18,27 2 0,13 0 0,-3 2-2,-10 2-4,-14-1-87</inkml:trace>
  <inkml:trace contextRef="#ctx0" brushRef="#br0" timeOffset="165166.6066">28243 1145 373,'0'1'129,"0"1"-129,-5 1-14,3 10-8,4 17 22,-6 33 2,2 13-1,-7 5 4,3 1-4,8-14 1,4-2 0,7-11 0,-1-14-2,5-12 0,-7-11-48,5-9-96</inkml:trace>
  <inkml:trace contextRef="#ctx0" brushRef="#br0" timeOffset="165488.0423">29059 846 414,'-9'2'55,"11"1"-55,-2 0-7,-6 1-9,6 36 8,-9 36 8,4 28 19,-10 12 1,10 0-11,12 0 17,-5 6-18,11-8-2,-1-13 1,-4-12-7,6 3 1,-3-15 1,-2-6 0,0-33-4,-7-18-40,3-22-75,10-8-120</inkml:trace>
  <inkml:trace contextRef="#ctx0" brushRef="#br0" timeOffset="166036.4298">29619 1648 197,'-12'-21'114,"-5"-5"-97,-6-9-12,-10-1 4,8 3 24,5 6-3,15 3 4,10 9 12,11 7-46,-12-6-1,23 3-3,8 4-3,5 9 6,-17 3-5,8 6-3,-6 15 0,-9 2-7,-3 17 16,-20 23 2,-7-2-1,-15 4 30,-4-2-16,2 1-12,9-15-1,10-25 0,10-8-2,2-18 0,2-6 0,-2-1 13,19-18 10,10-45-13,6-16-10,17-14-6,19-23-30,14 6-18,-8 31 37,-38 35 17,-31 29 2,-12 19 20,-3 9 1,-2-7-23,-16 36-2,-23 20 2,9 13 4,8-7 3,14-4-1,10-4 2,0 7 7,7-7-9,5 4 2,10-14-4,-1 5-2,8-32 6,-4-3-8,22-8-1,24-25-39,48-48-92</inkml:trace>
  <inkml:trace contextRef="#ctx0" brushRef="#br0" timeOffset="166328.3213">30815 676 395,'5'0'59,"-10"0"-59,3 4-5,0 10-19,6 19 18,5 28 6,3 21 4,-4 17 8,6 5 7,-3 8 1,2 4-4,-11 13-5,6-4 1,-14 5-8,-25-6-1,-17 16-6,-35 0-24,-33-21-105,-26-42-142</inkml:trace>
  <inkml:trace contextRef="#ctx0" brushRef="#br0" timeOffset="166654.9244">29455 2141 348,'0'4'108,"10"1"-98,1-10 7,-5 3 6,8 2-17,53 16 4,49-6-3,2 1-5,-1-6-2,-38-5-29,-23 6-72,-36-1-171</inkml:trace>
  <inkml:trace contextRef="#ctx0" brushRef="#br0" timeOffset="170888.6613">26656 2448 212,'0'0'69,"0"0"-50,2-4 20,2 2 14,-2-8-15,4 13-20,-6-3-5,0-3-6,2 3 5,-2 0-2,0 0-10,0-2 1,2 2-1,0 0-8,27-9 6,24 2 1,23 2-5,22 2-4,12-9-4,21 2 11,-17 2-1,15 2-3,-7-1 6,13 7-5,-20-7 6,-3 7-1,-19 0 0,-21-2 1,-13 4 0,-18-4 1,-10-1-1,-6 0 1,-3 1-1,-11 0 1,2-2 1,1-6 1,-5 6-2,4-5 0,-8-6 5,6 2-6,0-3 1,-5-8 0,8 1 1,9-4-4,-2-5 2,8 4-4,8-12 3,-2 6-11,1-17-13,-12-7 11,-4-3 5,-16-1 3,-6-1-10,0 3-6,-20-6 12,2 3 7,-3 0 3,6 5 2,7-2 0,10-5 3,5-1-2,11 3-1,-3 3 8,1 9-3,6-10 0,4-1 1,-22 25-7,-2 11-1,-11-6 9,-2 6-4,-14 6 1,3 8-6,-18 5-2,-12 14 2,-18 0-2,-3 1 0,6 2 2,9-3 0,-8 0-2,8-9 2,-9 6-2,-4-6-6,-8 2-4,10-10 11,13 4-1,7-5-7,-3 2-3,1-1-42,4 6 34,22-12 20,-9 6-1,1 4 1,-3 0-2,2 4 2,10 0 2,1 6-2,5-4 2,-7 8-2,-9-1 1,1 4-2,-6-7 1,-5 2-8,6-7 0,-3-8 5,12 9 3,8-4 9,23 0 3,-4 6-5,4 0-7,10-2-6,-8 1 1,-2 12 5,0 0 1,-2 2 0,-10 2 0,5-5 1,1 2-1,-6-3-1,8 4 0,-11 12-1,-6 10 1,-1 4 0,7 10 1,-8 5-1,6 6 0,-10 6 0,2 2 0,-4 0 2,11-6-1,-9 3 6,8-7-6,-4 6 1,1-14-2,2-2 0,6-3 2,-1-17-2,8 13 6,0 2 11,1-10-10,-1 6 1,12-3-3,-14 8-4,9-2 1,4-14 0,-8 3-2,4-3 0,-2-10 1,2 6-1,0-5 0,2-2 0,-2-1 0,-2-9 0,13 6 1,-9-5-1,2-3-12,0-7 6,4 5 1,-6-3 5,2 0-2,-4-2 4,7 0 1,-14-2 3,7 4-6,-2-2 4,-2 3-4,4-6 0,2 6 0,-4-3-3,4 0 2,0 0 0,0 0 2,-4-3 1,4 3-1,5 0-1,-7 0 4,-9 3-3,11-8 1,-2 10-2,7-5 3,-5 0-4,7 3 1,9 3 0,11 2 5,6-6-4,15-2 3,10 4-3,11-2 1,10-4 3,-8-2-4,-17 4-1,-34 0 1,-13 0 0,-16 0-1,1 0 13,-4 0 5,-5 0 19,-5 0-35,-5-2-1,21 2-2,-9 0-16,15 2-31,-4-7-60</inkml:trace>
  <inkml:trace contextRef="#ctx0" brushRef="#br0" timeOffset="172374.9344">28666 4407 219,'-2'-2'87,"6"0"-49,-4 2-1,-2 0 30,2 2-6,-4-7-33,2 5-15,-3 3-10,3-1-2,2-4-1,-2 4 0,0 0-7,0-2-5,-12-4 8,-8 6 4,-12 2-3,-6 3 3,0-2-2,-13-1 3,-12 1-1,-4-1 1,2-3 1,-4 1-2,-8-2 0,2-2 0,-2 4-3,15-5 5,1 1-2,12-7 0,-4-2-1,1-6-3,5-4-2,-14-4 1,1 1 1,-9 0-18,-1-4 2,-3-2 8,-10 4 6,2-4 6,10 0 0,6 4 0,3-6 6,14-8-5,15-9 7,8-1 4,18-8-11,14-16-2,15-29-5,20-10-18,8-18-1,10 14 3,-6 17 4,-5 7-1,-11 18 16,-15 11 3,-7 17 0,-5 6 2,-3 13 0,2 12-2,7-3 0,20-3 0,31-6 0,11 4-1,29 1 1,18 2-5,26 1-11,-13 0-12,-2 2 14,-16 10 7,-7 3-9,-29 7 14,-25 5 1,-12 9-1,-1 5-1,1 10-8,4 10 10,-1 8-3,8 8 4,-5 1 2,6 3-2,0 5 0,-4 9 5,-10 7-4,-13-6 8,-21 7-2,-18 2-1,-13 5 6,-20-6 0,3-11-12,-9-5 6,3-13-6,-6 1 1,-12-8 6,-7 6 2,-4 0 1,5-9-7,2-3 0,3-10 4,10-9-6,-2 4 1,1-16-1,13 0-1,-16-5-21,1 6-14,-2-9 2,9-6 3,11-9-73</inkml:trace>
  <inkml:trace contextRef="#ctx0" brushRef="#br0" timeOffset="173251.101">26957 3742 108,'0'0'62,"-2"0"-29,4-8 6,2 12 2,5-7-1,-9-1-25,3 4-4,-3 0-1,0 0-7,0 0-3,-3 7-2,-4-7-9,5 5 6,0-5 2,0 13 3,-5-13 8,7 3-2,0 0-1,-4-6-4,4 3 0,0-2 0,0 1-1,-2-9 0,2-6 0,2-1-10,2 2 5,1 2 5,-1 9-1,0 0 0,8 8-8,-1 0 3,-7 4-5,0 2-4,4 0 9,-8 1 2,0-5 4,2-6 1,-4 0 1,2 0 2,-3 0 7,-6 0 16,-2 1-17,-11 6-10,11-11-9,1 1 7,10 3-3,8-4-2,5 1-22,-11-8 1,18 10 20,14-3-49</inkml:trace>
  <inkml:trace contextRef="#ctx0" brushRef="#br0" timeOffset="177908.0901">27572 5337 156,'-5'11'239,"1"-10"-221,4 4-15,-4 4 6,-3-2 37,12-3-24,-15 0-16,8 1-5,0 0 6,2-5 3,0 4 1,-7 2-6,5 0-5,-2 18 0,-12 15 1,5 10 1,7-5 0,-5-1-2,9-10 0,13-5-1,0-3 2,5 1-1,7-3 3,15-8-3,-9-5 0,14-8-22,11-4-9,13-18 3,18-20-32,-14-2-42,-13-15-96</inkml:trace>
  <inkml:trace contextRef="#ctx0" brushRef="#br0" timeOffset="178148.817">27931 5363 265,'0'0'107,"0"5"-81,-2-5 7,4 4 12,-2-1-26,-13 48-16,-14 13 14,9 8-1,-18 16-16,7 0 4,-2-5-3,11-4 0,7-16-2,-14-5 1,9-13-33,7-5-18,-4-14-13,5-13-27,6-2-103</inkml:trace>
  <inkml:trace contextRef="#ctx0" brushRef="#br0" timeOffset="178410.618">27191 5941 382,'0'5'120,"-2"0"-111,2-1-9,-2 0-2,-6 22 2,-7 27 8,-14 13-7,-11 8 3,6-8-1,1-3-1,-5-21 0,21-9-2,3-11-89,5-5-63</inkml:trace>
  <inkml:trace contextRef="#ctx0" brushRef="#br0" timeOffset="178611.5508">26718 6156 344,'-4'6'25,"4"-9"-18,4 1 31,5 1 29,-4-1-38,4 0-27,-7-5-2,2 7 5,5-7 1,9-7-6,-2 8-17,-7 4-53,6 8-80</inkml:trace>
  <inkml:trace contextRef="#ctx0" brushRef="#br0" timeOffset="191792.2598">28394 6508 235,'8'-1'39,"-16"2"-32,6-2 21,0 5 16,2-10-12,2 8-31,-6-2 1,4-2 7,0 2 5,0 0 3,0 2-1,-11-4-12,9 4-4,-8 4-5,-32 10-5,-43 20 8,-33 14 2,-7-6 1,17 0 2,-15-4-2,-11-9 3,11-5 0,21-16 3,15-5 10,4-15-8,-8-2 0,-9 5 1,-2-9-10,-6-9 8,-21 4-8,-14-4 0,8-9-1,-6-2 1,27-1-3,10-2-6,12 6-2,14-1 8,5 2 3,8-1 0,18-2 0,1-5 2,-2-4-4,13-6 2,12 1-3,15-9 1,-11-1-2,26-7 4,-16-25 6,20 9-4,-6 22-2,10 16 3,10-2 0,-7 13-3,18-4 0,6 2 4,27-3-9,13 4 6,26 0-2,12-2 1,9 7-23,23-4-4,19 1 7,13 4-3,-11 4 14,3 8-4,-4-2 5,-36 19-1,-4 7 9,-1 9 1,7-3-1,-22 4 1,-11 3 10,10 8-8,17 5-1,-18 4 0,1 4 0,-9 4-2,-19-6 0,-16 0-6,-11-1 5,-13 4-5,-9 4 3,-9 5-1,-16 3 4,1 3 1,-14 8 0,-8 4-1,-5 2 0,-3 11-4,-21-6 4,-5 6 0,-12-7 2,-13-7 4,-7 13-6,3-5 0,0-9 0,9-14 10,-6-11-4,20-7-6,-8-9 0,4-6 5,4-3-3,-10-11 0,0 0 0,0-7-2,-9-2-27,9 9-87,-2-2-74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20T13:57:56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18326 1813 193,'-8'-12'2,"6"3"-2,10 4 0,-2 2-9,-6-1-26,4 4 24,5-7 11,3 7 6,1-7 0,3-3-4,3 6-4,10-10 1,5 2-21,-14-4-26</inkml:trace>
  <inkml:trace contextRef="#ctx0" brushRef="#br0" timeOffset="470.7227">18515 1688 64,'0'-8'56,"0"2"-12,-2 3 11,2-9-25,0 9 21,0-3-11,0 4-6,0 2-13,0 0-13,0 0 8,0 0-16,0 6-4,-2-4 4,2 6-17,-10 16 17,-7 0-5,-10 0 10,-11 3-7,1-6 4,-15 0 0,3-16 5,-14-1-5,3-12-2,14-4 0,1-5 3,11-14-7,14-1 1,5 0 0,13-12 0,15 0 0,7 2 6,24-6-6,14 6 6,21 1-4,-4 8 1,16 3 0,6 16-4,-3 3 2,-13 20 2,-13 7 0,-13 14-7,-19 12 6,-10 13-7,-12 15 8,-7 2 2,-14-11-2,-1-15 3,-11-3-8,-5-14 15,-14-2-4,-9-8-3,-45 8 5,-8-20-6,11-7 0,18-12-2,22-3 0,11 8 0,9-5-12,16 5-6,13 2-28,17-10-135</inkml:trace>
  <inkml:trace contextRef="#ctx0" brushRef="#br0" timeOffset="1011.7725">18696 2847 182,'-9'10'8,"-3"1"15,-5 6 8,-14-2 13,2 8-17,-2-8-4,-6 0 7,-5-6-13,9-8 10,-7-6-9,-9-5-5,13-11-1,-4-6-12,8-8 7,8-7-2,8-8-4,16 6-1,12-5 0,16-10-4,15 1-5,26-3-11,18 11 0,11 19 9,-9 16 11,-15 18-5,-14 12 5,-9 7-3,-12 13 1,-20 16-10,-7 9 12,-24 16 0,-17-4 3,-11 1 0,-5-15-2,-3 1 6,-19-1 5,9-11-10,-2-13 2,6-3-4,12-6-14,3-8-17,8 0-58,4-10-128</inkml:trace>
  <inkml:trace contextRef="#ctx0" brushRef="#br0" timeOffset="1479.2677">18631 3932 240,'0'12'27,"-2"11"-22,-21-6 1,3-1 21,-9 2 17,-4 1-30,-7-6 11,-14-8-9,8-8-16,1-3 7,5-10-4,4-8-1,0-22 6,10-5 5,10-18-1,7 0-5,18-3-6,22 4 2,21-6-3,21 2-10,20 17-1,17 4 3,17 19 4,-2 6-1,-20 14 4,-30 24-2,-21 1-3,-21 13 1,-18 14 1,-5 16 0,-26 29 4,-24 19 8,-22 3-6,-19-13 6,-6-22-8,3-10 0,6-4 3,-16-5-3,21-12-3,13-14-17,15-11-24,5-4-34,9-12-56</inkml:trace>
  <inkml:trace contextRef="#ctx0" brushRef="#br0" timeOffset="2711.4634">17746 517 161,'-2'-29'202,"11"31"-166,-9-2-36,0-2-3,4 16 3,5 15 18,-5 23-13,6 3 21,-8 1-22,0-4-2,0 0 2,-2 13-1,-6-7-4,-2 0 1,-3-3 0,1-4 5,5-14-5,0-4 0,10-29-2,2-6-16,6-2 18,-7-13 12,21-22-10,12-17 3,-2-15-4,12 11 0,-15 13-1,-12 24 2,-15 13-2,2 10 0,-5 4-14,9 10 13,5 15-7,13 12 6,-4 10-1,-14-4 1,-1 6 2,-12-3 2,0-6-2,-4-8-18,-6-12-49,10-12-25</inkml:trace>
  <inkml:trace contextRef="#ctx0" brushRef="#br0" timeOffset="2860.4925">18272 1032 255,'0'2'36,"2"3"-36,-2-2 0,7 15 13,-3 10 13,1 3-16,0-7-10,-13 1 0,6-2-52,2-8-70</inkml:trace>
  <inkml:trace contextRef="#ctx0" brushRef="#br0" timeOffset="3009.8467">18172 735 295,'4'-9'60,"1"0"-10,-3 4-34,-2 8-11,4-5-5,-2 9-48,19 7-50</inkml:trace>
  <inkml:trace contextRef="#ctx0" brushRef="#br0" timeOffset="3368.3191">18582 455 386,'0'1'71,"0"-1"-38,-5 7-33,1 29-7,17 45 7,-11 15 12,14 20-4,7 2-8,6-22 3,-12-14-5,-8-17 2,-4-12-6,-17-7 2,-5-13 8,-1-1-1,-18-10-3,16-12-10,7-10 3,-14-10 5,2-10 4,12-14-4,8-22-1,5-22-13,12 0 12,8 23 0,-5 18 1,8 23 3,-19 12-16,23 11-37,19 19 11,17 7-19,-3-1-38</inkml:trace>
  <inkml:trace contextRef="#ctx0" brushRef="#br0" timeOffset="3713.2604">19092 377 267,'-6'-37'103,"-2"32"-33,6 8-21,4 1-49,-4 10-12,0 47 5,-4 17 7,-3 36 6,-5 1 1,-3 12-3,-6-16-1,17-27-3,-6-11 2,-7-15-4,5-12 4,3-12-2,-14-12 0,19-14-16,-5-8 16,-1-3 3,6-10-2,-15-13 9,8-18-10,9-11 3,13-20-3,7-2-7,13 11 0,11 24-29,-5 12-27,36 10-56,-3 18-20</inkml:trace>
  <inkml:trace contextRef="#ctx0" brushRef="#br0" timeOffset="4050.3371">19474 802 111,'-3'-2'190,"-8"8"-185,5 2-2,-8 14-3,-10 14 5,10-6-5,14-4 0,14 1-1,1-15 1,12-3 6,8-9 8,13-9-6,-11-14 6,3-9-12,-22-3 2,-7 4-4,-17 13-2,-7 6 2,-3 8 10,-13 4-3,-32 16-7,-14 12 3,-3 8-3,26-4 8,10 11-5,13-5 5,14-1-6,17-1 0,13 3 8,12-8-7,17-8 0,20-7 9,9-14-12,4-11-57,10-14-121</inkml:trace>
  <inkml:trace contextRef="#ctx0" brushRef="#br0" timeOffset="4411.3813">19926 814 270,'-9'20'5,"9"16"-5,0 4 29,0-2-6,-2 7 3,4 3-24,-4-4 1,4-7 1,-13-8-2,11-16-4,-2-9-18,2-4 7,0-4 13,2-12 0,9-11 0,7-21 0,18-7 15,12-13 2,8 2 2,-25 26 7,-4 15-3,2 11-11,-15 14-1,-3 5-11,-9 4-6,14 6 6,-3 9 1,16 12 2,-11 5 6,4 3-9,-2-3 0,3 5 0,-4-3-4,-5-1-60,9-4-51</inkml:trace>
  <inkml:trace contextRef="#ctx0" brushRef="#br0" timeOffset="6617.4567">22112 810 174,'-4'2'57,"4"0"-43,-4-2 9,2 5-1,-5-2-5,7 3-7,-27 17 21,7-8 2,-4-1-23,-3-6 4,-22 0 8,-7-6-22,0-10 5,-4-10-2,-7-6 3,27-2-4,16-11-2,3 1-4,21-5-3,8-12 14,9 6-7,8-6 4,8 0 8,25 7-12,13 8-8,5 3 8,9 17-3,11 13 1,-11 10 1,-28 25 1,-1 6-10,-25 16 8,-15 13-7,-5 14 6,-18-4-2,1-13 5,-10 10 0,-11-16 0,-17-6 3,-35 4-3,-10-16 0,-2 4-15,5-9-53,16 1-47</inkml:trace>
  <inkml:trace contextRef="#ctx0" brushRef="#br0" timeOffset="7022.8496">22083 1956 222,'-4'-1'114,"2"2"-112,-11-1 6,-18 9 15,-12-15 1,5 6-13,-8-8-3,-1-11-3,-9 4-4,16-9 2,11-2 7,6-13-4,8 2-1,11-6-5,8 12-1,16 2-1,13-3 2,35-2-3,21 4-1,0 12 4,9 8-4,-2 24 3,-7 9-29,-29 6 22,-33 14-13,-27 8-7,-27 9 22,-27 19-1,-21 0-21,-24 6-38</inkml:trace>
  <inkml:trace contextRef="#ctx0" brushRef="#br0" timeOffset="7382.4441">22178 2949 147,'-10'4'154,"-19"2"-151,-17 2-1,17-3 17,-4-10 15,-6 0-19,-3-8-1,11-5-8,-9 3 12,20-6 9,-9-9-9,20-4-2,7-1-10,4-6-4,7 3-2,11 1-1,20 2-1,18-5-6,15 6 5,10 9 1,-9 20-17,-1 10-7,-13 23-18,-31 22-58,-22 25-3</inkml:trace>
  <inkml:trace contextRef="#ctx0" brushRef="#br0" timeOffset="7826.2934">22077 3780 216,'0'4'60,"-7"19"-51,1 1 26,-8-4-4,14 1-7,-11-1-2,7-3-11,-10-5 9,-15 9 6,-11-5 0,-16 2-7,-6-12-15,11-12 4,0 0-4,9-11 0,10-12-5,8-13 1,10-24-39,20-7 30,17 1-11,20-10 4,28-8 4,4 18 5,8 24 6,-7 16-9,-9 18-7,16 9 15,-8 11-14,-4 7 16,-32 11-2,-18 1-7,-5 20 9,-9 16 2,-18 17 23,-14 1 12,-20 9-21,-15-13-5,3-11-11,-1-16-10,2 2-86,0-20-160</inkml:trace>
  <inkml:trace contextRef="#ctx0" brushRef="#br0" timeOffset="10622.8546">19645 1847 276,'0'-14'56,"0"14"-13,0 4-21,0-6 0,0 2 7,0 0-29,0-2 4,0 2-8,0 4 4,0-4 0,0-4 0,0 4 0,0 4 0,0-4 0,0-2 1,0 2-1,0 0 2,0-4-2,0 10 7,0-8-6,2 4 7,-4-2-8,2-2 3,0 2-5,2 0 2,-4 10-6,2 16 5,2 28-2,-13 40 2,-3 30 1,-5-1 0,7-9 3,8-10-3,10-15 0,8-14-2,-5-2 4,7-7-2,-3-11 0,1-8 0,-3-6-1,2-6 2,-11-4-1,1 3 0,-3-7 2,0-4-2,-3-3 0,1-10 0,7-10-1,-8 3 1,3-3 0,3-3 2,-3 3 2,0 0 0,0-2-1,0 2-2,0 0 23,2 0-4,-2-4 1,2 4 0,-2 0-17,-2 0 6,4 0-10,-2 0 0,0 0-5,0 0 1,0 0-4,0 0-29,7-4-55,-5 4-10,-11-12-76</inkml:trace>
  <inkml:trace contextRef="#ctx0" brushRef="#br0" timeOffset="12040.3509">19678 1770 63,'0'3'1,"0"11"0,-4-5 5,-5 4 12,5-1 3,-3 0-9,-2 2-3,9-6 0,-2-8-7,2 9-1,-2-1 1,2-1-2,0-7 2,-5 0-1,10 2 0,-10-6 3,5 4 5,0 0 15,0 0 8,0 2-10,5-9 12,-5 12 7,4-10-3,-6 5-2,4 0-19,0-1-3,8 2-14,-13-2-2,21 1 2,4 1 3,18-2 0,5 7-5,8-6 6,15-5-4,9-3 5,8 4-5,-10-16 0,6 11 3,-8-3 0,-3 7-5,-28-7 2,-15 20 0,-25-12-5,2 8 2,-8-8 3,4 12 0,0-12-8,0 8 8,0-4-7,4 10 7,-4-3-3,12-3 6,-10 1 0,9 7-3,-2-5 2,-5 11-1,12-9-1,-3 8 0,1-6 4,-12 2-1,9 4 0,-2 4 1,13 5-2,-8 4 4,1 2-6,3 7 0,3 4 0,-2 3 0,-1 7 0,2 2 0,-13 7 2,10 13 3,-5-7-5,1-7 0,3-3 6,8-7-4,-8 0 0,9-9-2,-17-3 3,5-2-1,3-8-2,-18 2 0,11-7-1,-11-2 4,8 1-3,-6-8 0,2-3 2,4 1-3,-4 1 1,-2-9 0,2 2 0,-2-3 2,0-4-2,0 3 0,0-6 2,-2 1 3,0 4-5,2-4 5,-8 2 23,4-2-8,-9-5-4,-5 4-16,-16-3 3,1 6-3,-19 0 0,-10-3 0,2 3-2,-9-2 6,-4-3-4,-24 5 0,13 4-16,-5-3 7,6-9 2,21 6 7,19 1-2,15-1 5,14-7-3,-11 13 0,21-4 1,2-1 0,2-2-1,-7 3 0,14 0-1,-5 3-41,-2-2-67,11 9-79</inkml:trace>
  <inkml:trace contextRef="#ctx0" brushRef="#br0" timeOffset="12744.365">19937 2338 209,'0'-2'30,"-4"4"5,-8 4 10,6-6-34,-5 4-10,-14 8 16,-10 14-14,-6-3-1,8 3-1,4-11-1,5 2 1,14-10 2,6-2-3,0 0-1,4 1 1,4-3-10,5 8 9,15 3 0,12 10 1,20-7 13,18 0-3,-3-3 3,-9-3-2,-26 1-11,-18-4 6,-16 0-6,-4-1-5,-2-2 3,-10 9 4,-11 13 10,-28 6 10,2-10-21,3-2 5,4-7-6,13-3 3,15-8-6,16-3-6,0 0-63,16-6-31,26-6-67</inkml:trace>
  <inkml:trace contextRef="#ctx0" brushRef="#br0" timeOffset="13044.8482">20247 2645 86,'0'1'181,"0"-2"-162,-2 1 15,-5 1 6,3-2-21,4 2-8,-18-2-7,-5-3-1,2-3-2,-2 0 1,21-6-2,2-2 0,4-6-10,21-15 6,-1 2 4,3 2-1,6 14-3,-4 2 2,-4 9-1,-11 10 0,3 14-9,-13 2 4,-4 15-22,-4 6 30,-9 2 0,-3 4-4,1-11-44,5-14-23,8-8-70</inkml:trace>
  <inkml:trace contextRef="#ctx0" brushRef="#br0" timeOffset="13481.6904">20419 2222 244,'2'-5'64,"5"5"-46,-3 0-3,-15 3-5,11 1-10,0-1-13,7 14 13,11-2-1,1-1 4,8-3-2,13-11-1,18-16 2,2-6-1,12-21-1,-17 7-9,-12-1 2,-18-1-1,-19 13 5,-10 21 2,0 4 1,-6-3 8,-1 6-6,-20 17-4,-2 16 2,-17 12 0,-6 23 16,8 15-6,3 6 11,18 0-12,10-17 2,17-5 16,4-8-20,-4-4-6,9-8 3,-5-11-1,3-10-3,2-4 0,0-18-47,-5 0-31,8-10-56</inkml:trace>
  <inkml:trace contextRef="#ctx0" brushRef="#br0" timeOffset="13669.2735">20660 2592 258,'-14'-4'77,"14"1"-49,-15-4-10,-14 3-4,2-1-8,0 5-4,-6 5-2,-8-1-1,13 5 0,1-1-55,27 6-62</inkml:trace>
  <inkml:trace contextRef="#ctx0" brushRef="#br0" timeOffset="14005.722">21051 2235 356,'-2'-9'44,"4"5"25,-6-1-27,2 12-15,2-5-27,-9 2-17,-4 34 12,-18 36 3,-3 14 4,-6 10 2,9-9-4,2-14-33,4-15 2,8-11-18,3-8-8,14-10-37</inkml:trace>
  <inkml:trace contextRef="#ctx0" brushRef="#br0" timeOffset="14185.9084">20795 2508 265,'9'-6'75,"32"0"-71,19 3 19,17-2 2,17 7-25,2 2 0,-20 10-41,-20 1-188</inkml:trace>
  <inkml:trace contextRef="#ctx0" brushRef="#br0" timeOffset="15324.3497">19748 3495 358,'0'-20'67,"0"10"-24,2 8-5,-7 2 5,5 4-21,0-4-22,0 4-2,-9 6-18,14 16 10,-1 22 10,-4 9 1,0-3-1,-9-12 0,3 2-5,-7-11 1,3-6-34,6-15-13,-5-11 9,9-4 37,7-5 5,-5-14 0,0-23-17,14-14 14,8-4 3,5-3 7,2 18-6,0 22 3,-2-6 1,10 11-2,-10 6 4,-16 12-6,1 2-1,-1 2 4,0 15-4,1 10 1,-10 6-1,5 11 0,-5 1 3,-13 10-1,-4-10-4,2-9-14,2-23-33,20-12 45,-9-4 4,14-14 19,7-23-19,1-19 3,16-16-2,6-6 6,-7 32 0,-10 16 7,-20 26-6,-7 10 1,-9 1-9,3 16-23,2 19 17,-10 12 6,8 25 0,-7-5 11,9-12-9,15-14-2,3-8-6,12-24-58,6-9 50,17-29 12,3-12-30,-3-5 21,5-15-4,-1-11 15,-16 8 0,-20 16 0,-5 10 22,-18 24 27,-10 7 6,3-3-31,-5 6-9,1 2-8,-8 10 0,-8 7-6,2 7-1,4 8 3,-4 8 1,12-4-7,3 1 3,12 6 0,4-13-2,12-7 2,-1-13-7,16 0 1,13-7 6,3-12-6,-1-10 1,-1-5-7,-14-7 10,0 4-4,-4 0 6,-12 12-3,-7 14 8,-6 3 0,-13 4-5,7-7-11,-6 30 5,1 16 6,-3-4 1,12 8 3,-4 0-4,-3 1-3,9-17-100,23-16-24</inkml:trace>
  <inkml:trace contextRef="#ctx0" brushRef="#br0" timeOffset="15673.3366">21154 3252 232,'-6'-2'114,"4"6"-89,-8 6-16,-11 27-2,-18 21 18,6 20-16,8 8-4,1 15-4,8-29 4,3-22-3,8-12-2,-4-20-1,1-10-4,-6-2-56,-4-17 24,2-14 3,12-16 26,0-14 5,-1-14 3,14-15 18,5-17 12,-1 30-4,1 43 20,-12 21-14,0 9-11,-4 3-21,2 6-23,13 26 12,7 16 10,5 17 2,-10-3 5,8-18-6,-6-12-59,-1-11-45</inkml:trace>
  <inkml:trace contextRef="#ctx0" brushRef="#br0" timeOffset="16451.5634">18831 1826 301,'2'0'93,"4"0"-76,-12 0 11,12-2-9,-14 4 0,8 0-19,-2 3 3,2-5-8,2 9 4,10 1 1,3 15-2,14 11 5,14 16-1,14 4-1,15 15 2,3 1 0,22-2-3,-9-4 0,-5-6 0,-23-16 4,-6-6-4,-23-18 0,-6-1 1,-10-6 0,-1-6-1,-10-4-10,7-1 3,-11-6-26,4 3 6,8-4 0,15-5-59,-12 8-74</inkml:trace>
  <inkml:trace contextRef="#ctx0" brushRef="#br0" timeOffset="16820.9122">18787 2953 186,'13'-9'104,"-9"-5"-82,23-13 7,16-1 0,8-8-5,0-2 4,3-2-16,13-6 15,-5 2-10,-4 7 0,-18 9-1,-4 7-11,-12 5-4,-6 3-1,-7 5-1,-13 6-6,4 4-31,-4 5-32,-9 4-45,9 11 5</inkml:trace>
  <inkml:trace contextRef="#ctx0" brushRef="#br0" timeOffset="17306.2407">19001 3650 138,'0'3'62,"0"-6"-24,4 3 6,-4-9 36,11 1-29,3-33-36,13-8 3,4-9 1,23-20 2,-8 12 5,8 0-11,4-1-4,2 1-10,-9-2 0,-2 1 5,-11 27-5,-20 11 11,-3 8-5,-1 4-6,-5 8 8,-5-5-9,3 5 0,0 4 0,-7 1 4,0 0-7,2 3 3,-4 1-22,2 1-27,-10 6-77,8 6-138</inkml:trace>
  <inkml:trace contextRef="#ctx0" brushRef="#br0" timeOffset="18542.5405">20534 1921 310,'-2'0'46,"7"-7"-30,-3 7 32,-2-4 25,9-1-36,0-16-15,13-23-17,22-21 0,22-5-5,16-8 0,19-10-3,14 0-7,1 8 7,-23 10-7,-26 16-3,-22 8 4,-14 18 1,-10-2-3,-15 9 7,-4 0-1,7 7 3,-9 5-3,2 7-1,0 4-33,8 3-126,1 17 46</inkml:trace>
  <inkml:trace contextRef="#ctx0" brushRef="#br0" timeOffset="19010.3167">20650 2516 134,'0'-3'98,"10"-4"-32,3-3-34,-5-12-8,15-6 8,15-14-20,13 1 9,16-3-9,7 1-1,26-6 3,12-1-10,-10-12 5,2-7 6,6-6-15,-10-12 7,-4-1-7,-22 23 0,-45 40 7,-23 9-7,-4 0-7,5 10 5,-16 6-17,3 0-4,8 6-69,-16 18-63,-12 21 88</inkml:trace>
  <inkml:trace contextRef="#ctx0" brushRef="#br0" timeOffset="19507.0542">20704 2881 178,'0'0'78,"2"-2"-52,-2 0-4,4 2 23,6 0-7,-1-4-33,-5 2 3,16-4 3,27-8-4,4 2 4,14-2-11,11 6 8,15-6-5,7 4-2,13-4 7,-6 6-8,-11-2 0,-25 8 1,-24 7 1,-14-5-3,-18 7 1,-9-3-33,-8 5-29,-7 6-15,-20 9-67</inkml:trace>
  <inkml:trace contextRef="#ctx0" brushRef="#br0" timeOffset="19854.3963">20891 3076 288,'0'-2'25,"4"9"-20,6 4-5,9 10 30,4 14-23,12 11 3,3 8-1,-7 8-5,10 9 8,1 4 2,-1 22 12,-10-26-13,11-22-4,-15-2 3,6 0-4,-4-4-6,-4-3-2,-6-10 0,6-1 6,-7-6-5,-5-5-1,1-1-20,-1 3-38,12-5-88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A7D3-2B8E-4F67-B7EF-08BAFC66A09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0BAE-3626-4760-827E-A34A6BCD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B0BAE-3626-4760-827E-A34A6BCDD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0F4F-2E68-49E1-BA91-BDD69595859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B0FC-E832-4164-8B98-3EE397BA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72" y="2579426"/>
            <a:ext cx="117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Multi-Classification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40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02" y="2135756"/>
            <a:ext cx="5967360" cy="3365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842" y="150125"/>
            <a:ext cx="514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Mnist</a:t>
            </a:r>
            <a:r>
              <a:rPr lang="en-US" sz="3200" b="1" dirty="0" smtClean="0"/>
              <a:t> Data-set</a:t>
            </a:r>
            <a:endParaRPr lang="en-US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86760" y="120600"/>
              <a:ext cx="1668960" cy="1387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7760" y="111960"/>
                <a:ext cx="1685520" cy="14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0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"/>
            <a:ext cx="10515600" cy="608142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Binary Classification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Multi-Class Classification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Multi-label Classification</a:t>
            </a: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10" y="1660761"/>
            <a:ext cx="8864155" cy="37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255677"/>
            <a:ext cx="2876550" cy="485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696" y="1255594"/>
            <a:ext cx="91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Sigmoid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1696" y="4463426"/>
            <a:ext cx="91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Soft-max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998" y="4024204"/>
            <a:ext cx="3476625" cy="1247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985" y="902097"/>
            <a:ext cx="3676650" cy="1076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368520" y="243360"/>
              <a:ext cx="7752960" cy="5086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0600" y="234720"/>
                <a:ext cx="7770600" cy="51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2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68803"/>
            <a:ext cx="88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Cross-Entropy loss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786531"/>
            <a:ext cx="88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Cross-Entropy loss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051" y="1634331"/>
            <a:ext cx="3810000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781" y="4528284"/>
            <a:ext cx="54102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Cross-Entropy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6" y="3392676"/>
            <a:ext cx="8668602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72" y="4656514"/>
            <a:ext cx="3476625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66014"/>
            <a:ext cx="3810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one hot encoding </a:t>
            </a:r>
            <a:r>
              <a:rPr lang="en-US" dirty="0"/>
              <a:t>is a representation of </a:t>
            </a:r>
            <a:r>
              <a:rPr lang="en-US" dirty="0">
                <a:solidFill>
                  <a:srgbClr val="FF0000"/>
                </a:solidFill>
              </a:rPr>
              <a:t>categorical variables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binary vectors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first requires that the categorical values be mapped to integer values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Then</a:t>
            </a:r>
            <a:r>
              <a:rPr lang="en-US" dirty="0"/>
              <a:t>, each integer value is represented as a binary vector that is all zero values except the index of the integer, which is marked with a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data:  ['red</a:t>
            </a:r>
            <a:r>
              <a:rPr lang="en-US" dirty="0"/>
              <a:t>', 'red', </a:t>
            </a:r>
            <a:r>
              <a:rPr lang="en-US" dirty="0" smtClean="0"/>
              <a:t>'green‘]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Representation: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408" y="3299785"/>
            <a:ext cx="1502391" cy="140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One-hot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 learning algorithms cannot work with categorical data directly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could use an integer encoding directly? </a:t>
            </a:r>
          </a:p>
          <a:p>
            <a:pPr lvl="1"/>
            <a:r>
              <a:rPr lang="en-US" dirty="0" smtClean="0"/>
              <a:t>Ordinal relationships: labels for temperature ‘cold’, warm’, and ‘hot’.</a:t>
            </a:r>
          </a:p>
          <a:p>
            <a:pPr lvl="1"/>
            <a:r>
              <a:rPr lang="en-US" dirty="0" smtClean="0"/>
              <a:t>non </a:t>
            </a:r>
            <a:r>
              <a:rPr lang="en-US" dirty="0"/>
              <a:t>ordinal </a:t>
            </a:r>
            <a:r>
              <a:rPr lang="en-US" dirty="0" smtClean="0"/>
              <a:t>relationships</a:t>
            </a:r>
            <a:r>
              <a:rPr lang="en-US" dirty="0"/>
              <a:t>: labels ‘dog’ and ‘cat</a:t>
            </a:r>
            <a:r>
              <a:rPr lang="en-US" dirty="0" smtClean="0"/>
              <a:t>’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142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Loss Functions</vt:lpstr>
      <vt:lpstr>Categorical Cross-Entropy loss</vt:lpstr>
      <vt:lpstr>One-hot Encoding</vt:lpstr>
      <vt:lpstr>Example</vt:lpstr>
      <vt:lpstr>Why One-hot?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45</cp:revision>
  <dcterms:created xsi:type="dcterms:W3CDTF">2019-07-08T20:04:47Z</dcterms:created>
  <dcterms:modified xsi:type="dcterms:W3CDTF">2019-07-20T14:00:43Z</dcterms:modified>
</cp:coreProperties>
</file>