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289D-6CB3-40AF-AEDA-D8C93DDDAE9F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30C1-048C-4AB2-966E-98B9A2DB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9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289D-6CB3-40AF-AEDA-D8C93DDDAE9F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30C1-048C-4AB2-966E-98B9A2DB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7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289D-6CB3-40AF-AEDA-D8C93DDDAE9F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30C1-048C-4AB2-966E-98B9A2DB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1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289D-6CB3-40AF-AEDA-D8C93DDDAE9F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30C1-048C-4AB2-966E-98B9A2DB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289D-6CB3-40AF-AEDA-D8C93DDDAE9F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30C1-048C-4AB2-966E-98B9A2DB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0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289D-6CB3-40AF-AEDA-D8C93DDDAE9F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30C1-048C-4AB2-966E-98B9A2DB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3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289D-6CB3-40AF-AEDA-D8C93DDDAE9F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30C1-048C-4AB2-966E-98B9A2DB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0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289D-6CB3-40AF-AEDA-D8C93DDDAE9F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30C1-048C-4AB2-966E-98B9A2DB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3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289D-6CB3-40AF-AEDA-D8C93DDDAE9F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30C1-048C-4AB2-966E-98B9A2DB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4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289D-6CB3-40AF-AEDA-D8C93DDDAE9F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30C1-048C-4AB2-966E-98B9A2DB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2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289D-6CB3-40AF-AEDA-D8C93DDDAE9F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30C1-048C-4AB2-966E-98B9A2DB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7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B289D-6CB3-40AF-AEDA-D8C93DDDAE9F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230C1-048C-4AB2-966E-98B9A2DBC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1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817" y="3052294"/>
            <a:ext cx="9144000" cy="7925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Regularization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0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68239"/>
            <a:ext cx="10372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Different Regularization Techniques in Deep Learning</a:t>
            </a:r>
            <a:r>
              <a:rPr lang="en-US" sz="3600" dirty="0" smtClean="0"/>
              <a:t>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4412"/>
            <a:ext cx="10372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Augmentation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15"/>
          <a:stretch/>
        </p:blipFill>
        <p:spPr>
          <a:xfrm>
            <a:off x="847299" y="1844003"/>
            <a:ext cx="9525000" cy="400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68239"/>
            <a:ext cx="10372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Different Regularization Techniques in Deep Learning</a:t>
            </a:r>
            <a:r>
              <a:rPr lang="en-US" sz="3600" dirty="0" smtClean="0"/>
              <a:t>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4412"/>
            <a:ext cx="10372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Early Stopping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315" y="1635617"/>
            <a:ext cx="7856113" cy="419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0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32246" y="980717"/>
            <a:ext cx="1003110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  <a:p>
            <a:endParaRPr lang="en-US" sz="24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Regularization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Regularization help in reducing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Regularization techniques in Deep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 and L1 regularization</a:t>
            </a:r>
            <a:endParaRPr lang="en-US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  <a:endParaRPr lang="en-US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  <a:endParaRPr lang="en-US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stopping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91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22830"/>
            <a:ext cx="6605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regularization?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8" y="2027175"/>
            <a:ext cx="10945504" cy="306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7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383" y="769161"/>
            <a:ext cx="7743825" cy="5972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6605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regularization?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94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699" y="2688608"/>
            <a:ext cx="8147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Regularization is a technique which makes slight modifications to the learning algorithm such that the model generalizes better. This in turn improves the model’s performance on the unseen data as well.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6605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regularization?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93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534" y="136478"/>
            <a:ext cx="10372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Regularization help reduce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Over-fitting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4" y="909735"/>
            <a:ext cx="10031105" cy="23657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534" y="3573575"/>
            <a:ext cx="1189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machine learning, </a:t>
            </a:r>
            <a:r>
              <a:rPr lang="en-US" dirty="0" smtClean="0"/>
              <a:t>regularization </a:t>
            </a:r>
            <a:r>
              <a:rPr lang="en-US" dirty="0"/>
              <a:t>penalizes the coefficients. In deep learning, it </a:t>
            </a:r>
            <a:r>
              <a:rPr lang="en-US" dirty="0" smtClean="0"/>
              <a:t>penalizes </a:t>
            </a:r>
            <a:r>
              <a:rPr lang="en-US" dirty="0"/>
              <a:t>the weight matrices of the nodes.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252" y="4241019"/>
            <a:ext cx="21621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68239"/>
            <a:ext cx="10372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Different Regularization Techniques in Deep Learning</a:t>
            </a:r>
            <a:r>
              <a:rPr lang="en-US" sz="3600" dirty="0" smtClean="0"/>
              <a:t>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9307" y="1047965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L2</a:t>
            </a:r>
            <a:r>
              <a:rPr lang="en-US" sz="2000" b="1" dirty="0" smtClean="0"/>
              <a:t>(Weight Decay)</a:t>
            </a:r>
            <a:r>
              <a:rPr lang="en-US" sz="2800" b="1" dirty="0" smtClean="0"/>
              <a:t>: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507" y="954404"/>
            <a:ext cx="6605515" cy="7103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9307" y="4148281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L1:</a:t>
            </a:r>
            <a:endParaRPr lang="en-US" sz="2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678" y="4148281"/>
            <a:ext cx="6605516" cy="59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68239"/>
            <a:ext cx="10372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Different Regularization Techniques in Deep Learning</a:t>
            </a:r>
            <a:r>
              <a:rPr lang="en-US" sz="3600" dirty="0" smtClean="0"/>
              <a:t>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4412"/>
            <a:ext cx="10372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Dropout</a:t>
            </a:r>
            <a:r>
              <a:rPr lang="en-US" sz="2400" dirty="0"/>
              <a:t>(An Ensemble </a:t>
            </a:r>
            <a:r>
              <a:rPr lang="en-US" sz="2400" dirty="0" smtClean="0"/>
              <a:t>model</a:t>
            </a:r>
            <a:r>
              <a:rPr lang="en-US" sz="2400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24" y="1887071"/>
            <a:ext cx="3152775" cy="3352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495" y="2001371"/>
            <a:ext cx="31527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2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70" y="1315523"/>
            <a:ext cx="9182636" cy="4080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-68239"/>
            <a:ext cx="10372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Different Regularization Techniques in Deep Learning</a:t>
            </a:r>
            <a:r>
              <a:rPr lang="en-US" sz="3600" dirty="0" smtClean="0"/>
              <a:t>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84412"/>
            <a:ext cx="10372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Dropout</a:t>
            </a:r>
            <a:r>
              <a:rPr lang="en-US" sz="2400" dirty="0"/>
              <a:t>(An Ensemble </a:t>
            </a:r>
            <a:r>
              <a:rPr lang="en-US" sz="2400" dirty="0" smtClean="0"/>
              <a:t>model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694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152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Regularization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Regularization</dc:title>
  <dc:creator>Windows User</dc:creator>
  <cp:lastModifiedBy>Windows User</cp:lastModifiedBy>
  <cp:revision>24</cp:revision>
  <dcterms:created xsi:type="dcterms:W3CDTF">2019-07-19T13:51:50Z</dcterms:created>
  <dcterms:modified xsi:type="dcterms:W3CDTF">2019-07-22T08:42:54Z</dcterms:modified>
</cp:coreProperties>
</file>