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7F23-45F7-4239-95EF-C8BBDE8EA39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0622B-C377-4C18-AE8E-65B778B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0622B-C377-4C18-AE8E-65B778BA4F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277C-27A3-4B1F-99EF-F5AD304BBDE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0F53-49AC-418F-A32C-B338D53E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7" y="941696"/>
            <a:ext cx="5712157" cy="5820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941696"/>
            <a:ext cx="5117911" cy="5480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Precision v/s Recall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4896" y="1909674"/>
                <a:ext cx="6299254" cy="140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6" y="1909674"/>
                <a:ext cx="6299254" cy="14054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6093" y="4324381"/>
            <a:ext cx="607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tries to find the balance between precision and recall.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093" y="4878379"/>
            <a:ext cx="488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does not miss a significant number of instances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93" y="3770383"/>
            <a:ext cx="584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is the Harmonic Mean between precision and recall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0819" y="1678674"/>
                <a:ext cx="386387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𝑀𝑒𝑎𝑛𝐴𝑏𝑠𝑜𝑙𝑢𝑡𝑒𝐸𝑟𝑟𝑜𝑟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19" y="1678674"/>
                <a:ext cx="3863878" cy="8102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356434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0819" y="4738047"/>
                <a:ext cx="393915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𝑀𝑒𝑎𝑛𝐴𝑏𝑠𝑜𝑙𝑢𝑡𝑒𝐸𝑟𝑟𝑜𝑟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19" y="4738047"/>
                <a:ext cx="3939155" cy="810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0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result for multiclass confusion matrix"/>
          <p:cNvSpPr>
            <a:spLocks noChangeAspect="1" noChangeArrowheads="1"/>
          </p:cNvSpPr>
          <p:nvPr/>
        </p:nvSpPr>
        <p:spPr bwMode="auto">
          <a:xfrm>
            <a:off x="155575" y="-127952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20" y="764779"/>
            <a:ext cx="5942159" cy="4157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58" y="1733365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TruePositive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diagonal position, cm(x, x).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" y="1158930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758" y="2307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FalsePositive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of column x (without main diagonal), sum(cm(:, x))-cm(x, x).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758" y="3140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FalseNegative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of row x (without main diagonal), sum(cm(x,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:))-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cm(x, x).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758" y="410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TrueNegative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of confusion matrix (without row and col of x), sum(cm)-sum(cm(x, :))-sum(cm(:, x)).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640" y="890564"/>
            <a:ext cx="100311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02758" y="1583141"/>
                <a:ext cx="4928465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58" y="1583141"/>
                <a:ext cx="4928465" cy="575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8351" y="3111689"/>
            <a:ext cx="77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well only if there are equal number of samples belonging to each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4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859" y="1096706"/>
            <a:ext cx="1132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as the name suggests gives us a matrix as output and describes the complete performance of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3" y="3489859"/>
            <a:ext cx="5642664" cy="3065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990" y="3011345"/>
            <a:ext cx="42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5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850" y="4931288"/>
            <a:ext cx="9012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NO and the actual output was YES.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09851" y="1883035"/>
            <a:ext cx="864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The cases in which we predicted YES and the actual output was also YES.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851" y="2943308"/>
            <a:ext cx="816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NO and the actual output was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851" y="4002187"/>
            <a:ext cx="8316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cases in which we predicted YES and the actual output was NO.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4" y="881734"/>
            <a:ext cx="496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important terms: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012" y="1132764"/>
            <a:ext cx="637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forms the basis for the other types of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012" y="2808749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Accuracy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9844" y="4194590"/>
                <a:ext cx="461568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𝑇𝑟𝑢𝑒𝑁𝑒𝑔𝑎𝑡𝑖𝑣𝑒𝑠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44" y="4194590"/>
                <a:ext cx="4615687" cy="567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732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True Positive Rate (Sensitivity)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525" y="1937983"/>
                <a:ext cx="6299254" cy="579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TruePositiveRate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𝐹𝑎𝑙𝑠𝑒𝑁𝑒𝑔𝑎𝑡𝑖𝑣𝑒𝑠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25" y="1937983"/>
                <a:ext cx="6299254" cy="579454"/>
              </a:xfrm>
              <a:prstGeom prst="rect">
                <a:avLst/>
              </a:prstGeom>
              <a:blipFill rotWithShape="0">
                <a:blip r:embed="rId2"/>
                <a:stretch>
                  <a:fillRect l="-3001"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3218182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False Positive Rate (Specificity)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525" y="4614636"/>
                <a:ext cx="6047040" cy="579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FalsePositiveRate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𝐹𝑎𝑙𝑠𝑒𝑃𝑜𝑠𝑖𝑡𝑣𝑖𝑒𝑠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𝑇𝑟𝑢𝑒𝑁𝑒𝑔𝑎𝑡𝑖𝑣𝑒𝑠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𝐹𝑎𝑙𝑠𝑒𝑃𝑜𝑠𝑖𝑡𝑖𝑣𝑒𝑠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25" y="4614636"/>
                <a:ext cx="6047040" cy="579454"/>
              </a:xfrm>
              <a:prstGeom prst="rect">
                <a:avLst/>
              </a:prstGeom>
              <a:blipFill rotWithShape="0">
                <a:blip r:embed="rId3"/>
                <a:stretch>
                  <a:fillRect l="-3125"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7342"/>
            <a:ext cx="5905500" cy="433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00728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ROC curve plots TPR vs. FPR at different classification thresholds.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552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the classification threshold classifies more items as positive, thus increasing both False Positives and True Positives.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63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of a classifier is equal to the probability that the classifier will rank a randomly chosen positive example higher than a randomly chosen negative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Precision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7707" y="1725008"/>
                <a:ext cx="6299254" cy="53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𝐹𝑎𝑙𝑠𝑒𝑃𝑜𝑠𝑖𝑡𝑖𝑣𝑒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07" y="1725008"/>
                <a:ext cx="6299254" cy="537327"/>
              </a:xfrm>
              <a:prstGeom prst="rect">
                <a:avLst/>
              </a:prstGeom>
              <a:blipFill rotWithShape="0">
                <a:blip r:embed="rId2"/>
                <a:stretch>
                  <a:fillRect l="-2901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3341192"/>
            <a:ext cx="732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Recall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7707" y="5066380"/>
                <a:ext cx="6299254" cy="579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ecall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𝐹𝑎𝑙𝑠𝑒𝑁𝑒𝑔𝑎𝑡𝑖𝑣𝑒𝑠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07" y="5066380"/>
                <a:ext cx="6299254" cy="579454"/>
              </a:xfrm>
              <a:prstGeom prst="rect">
                <a:avLst/>
              </a:prstGeom>
              <a:blipFill rotWithShape="0">
                <a:blip r:embed="rId3"/>
                <a:stretch>
                  <a:fillRect l="-290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390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Windows User</dc:creator>
  <cp:lastModifiedBy>Windows User</cp:lastModifiedBy>
  <cp:revision>30</cp:revision>
  <dcterms:created xsi:type="dcterms:W3CDTF">2019-07-22T04:05:34Z</dcterms:created>
  <dcterms:modified xsi:type="dcterms:W3CDTF">2019-07-24T08:24:31Z</dcterms:modified>
</cp:coreProperties>
</file>