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</inkml:channelProperties>
      </inkml:inkSource>
      <inkml:timestamp xml:id="ts0" timeString="2019-07-24T11:48:51.6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6834 4849 94,'4'-13'38,"-4"5"-5,0 6 6,0 2-33,0 0-2,-2 0 0,-13 0-3,-1 2 0,5 8-1,5-6 1,0 0-1,4-4-1,2 0 1,0 0 2,0 0-1,0 0 14,0 0 9,0 0-3,0 0 1,0 0-14,0 0-3,0 0-3,0 0-2,0 0 0,0 0-5,29 0 5,23 0 2,19 0 11,22 0-3,19 0-1,17-13-7,3-6 3,-5 3-1,-11 5-1,-20 4-5,-21 5 2,-7 2 0,-17 0-1,-13 0-1,-10 0-10,-28 0-70,0 0-19</inkml:trace>
  <inkml:trace contextRef="#ctx0" brushRef="#br0" timeOffset="270.138">7110 4694 244,'-48'0'6,"46"0"4,2 0 27,0 0-2,0 0 1,0 0-36,0-2-3,13-2-3,24 0 6,15-2 1,17-1 0,7-2 2,-1 1-2,-3 4 2,-3 0-3,-13 4-4,-3 0 3,-46 0-64,-5 0-71</inkml:trace>
  <inkml:trace contextRef="#ctx0" brushRef="#br0" timeOffset="604.2038">7984 4475 463,'0'-5'24,"0"5"-24,0 0 0,9 0-8,24 0 6,30 10-2,26 14 4,23 1 0,19-2 5,5-9-6,-2-8 1,-25-4 0,-31-1 2,-29-1-1,-28 3-1,-19 1 0,-2 6-6,-7 16 6,-31 15 12,-11 10-9,-2 7 3,11-10-5,11-8-1,13-5 0,9-10-6,7-2 6,0-5-56,11-18-42,7 0-138</inkml:trace>
  <inkml:trace contextRef="#ctx0" brushRef="#br0" timeOffset="2255.8626">10680 4305 356,'2'-16'37,"-2"16"-8,0 0-17,0 0-12,0 0 0,4 10-12,3 26 8,4 15 4,7 11 2,-2 6 2,1 6-4,1 4 13,3 4-11,-4-1 0,3-8 1,-5-8-1,-1-14-2,-3-18 0,-9-15 2,0-10-2,-2-6 2,0-2-1,0 0 14,0-20-12,-13-24-3,5-24-14,5-18-4,3-13 15,7-6 3,22 1 0,2-2-1,11 6-1,0 8 1,-1 10 1,-1 12 0,-5 15-5,-8 13 3,-4 18 0,-10 12 0,-4 12-3,4 0-6,-2 34 0,1 26 9,-6 19 2,-6 11 0,0 0 3,0-8 3,0-15-4,0-16 4,-27-9-1,-8-3-3,-23-3 20,-11-7-17,-3-8-5,12-7-5,20-10-29,20-4-27,20 0-62,0-10-95</inkml:trace>
  <inkml:trace contextRef="#ctx0" brushRef="#br0" timeOffset="2793.8518">11647 4754 53,'20'18'11,"-16"-18"34,-1 0-3,-1 0 15,7 0-1,2 0-22,7-16 1,-1-6-18,-1-2-8,-7 5 7,-9-1-10,0 8-3,-9-1-1,-20 9 0,-2 4-1,-7 0-2,3 0-6,4 22 3,-4 8 4,16 5-2,5 2-1,8 2-1,6-3 4,0-5 0,0-3 0,18-10-3,13-6 3,7-7 0,6-5 6,3 0-4,-3-26 13,-1-16-15,-5-6 5,-5-1-2,-10 11-3,-10 18 0,-8 13 1,-5 7 1,0 0 3,0 1-5,0 29-3,0 9 0,0 7 3,6-4 0,21-9 1,2-6-1,7-13-9,-28-14-53,1 0-59</inkml:trace>
  <inkml:trace contextRef="#ctx0" brushRef="#br0" timeOffset="3088.0027">12117 4516 78,'14'-45'278,"-14"44"-202,0 1-32,2 0-44,0 0-5,11 26-13,3 16 18,4 10 7,-6 10-1,-10 0-3,-4-4 0,0-9 4,-4-15-10,-12-10 3,-2-14-11,11-4 3,5-6-9,2 0 17,0-6 10,2-30-10,23-21 16,10-15-5,10-7-2,13-6-3,7 13-6,-14 18-1,-9 25 1,-15 29-20,-27 0-113,0 20-151</inkml:trace>
  <inkml:trace contextRef="#ctx0" brushRef="#br0" timeOffset="3678.7619">12875 4732 27,'2'-24'357,"-2"10"-317,0 2 3,0-4-32,0-2-7,0 4-3,-2 0 2,-7 7 12,-2 4-6,-11 3-9,-11 6 0,-12 32-4,-4 14 0,6 5 4,10-6-6,15-9 5,9-9 1,9-9-5,0-10 3,0-2-4,16-6 4,15-6 1,9 0 1,5 0 8,-1-18 1,-6-5-9,-18 8 11,-9 5-11,-11 8 4,0 2-4,0 0-8,0 0 1,0 5 1,0 17-1,0 4 4,0-6-3,0-1-1,14-7-42,-10-12-5,5 0-87</inkml:trace>
  <inkml:trace contextRef="#ctx0" brushRef="#br0" timeOffset="4226.0046">13060 4712 424,'10'-12'5,"-8"12"-5,2 0-11,7 12 11,0 18 2,-2 8 1,0 5 4,-9-1-7,0-3 7,0-6-3,0-11-4,0-10 0,0-7-34,0-5 8,0 0 25,0-14 1,0-18-10,0-9 10,2-7 6,16 2 10,9 1-12,2 12 1,-5 14-3,-2 12-2,-1 7-5,-4 0-9,-3 17 7,-5 13 7,-7 0 15,-2 0-9,0 0 11,0-5-17,0-6 4,0-5-4,0-4-23,0-6 12,0-4-8,0 0-9,0 0 20,0-1 2,20-24 6,16-13 0,8-6 2,3-2-3,-3 8 1,-7 12 0,-16 15 3,-9 6-1,-8 5-2,3 0 4,-3 20 4,0 14 11,6 7-11,-6 3 1,5-4 9,3-6-18,1-4 3,2-9-3,5-12-3,-13-9-76,4 0-126</inkml:trace>
  <inkml:trace contextRef="#ctx0" brushRef="#br0" timeOffset="4585.8108">14021 4654 260,'15'-16'93,"-15"16"-92,0 0 6,0 4 2,0 18 1,0 2-3,0 0-7,0-6 0,2-8 0,14-7 1,9-3 1,2 0 11,2-19 7,-5-11 2,-6 2-22,-16 8-5,-2 8 1,0 10-11,-17 2 15,-37 10 0,-18 34 1,-14 13 6,1 10 6,11 4 2,21-5-12,22-6 0,19-4-3,12-10 0,12-10 1,30-10-1,16-22 3,25-4 3,8-39 14,14-28-16,-1-14-4,-13-11-20,4-9-42,-78 56-56,1 5-79</inkml:trace>
  <inkml:trace contextRef="#ctx0" brushRef="#br0" timeOffset="4812.1969">14694 4213 183,'45'-92'96,"-36"66"-20,-7 7-35,-2 14 13,0 5 4,0 0-38,0 0-20,0 32-12,-2 25 12,-14 26 1,1 11 0,1 4 1,7-8 0,7-14-2,0-9 1,0-13 1,9-10 1,7-8-3,-3-10 0,1-8 0,-3-11-9,-3-7-80,-8 0-51,0-15-24</inkml:trace>
  <inkml:trace contextRef="#ctx0" brushRef="#br0" timeOffset="4985.6346">14467 4600 250,'-43'-18'47,"43"11"15,0 2-31,7-1-9,29 2-10,13-4-11,13-2 3,5 0-3,-4-1-1,-6 6 0,-5 0-18,-46 3-50,-6 0-125</inkml:trace>
  <inkml:trace contextRef="#ctx0" brushRef="#br0" timeOffset="5369.3262">15053 4448 438,'2'0'94,"-2"0"-94,5 0-2,1 0 0,10 5-12,7 8 14,6-1-1,4-7 5,-2-3-6,7-2 2,-5 0 0,7-18 4,-11-8-4,-4 1-10,-19 4-36,-6 5-14,0 14 41,-33 2 19,-21 11-7,-10 24 7,-14 12 1,2 4 18,9 6 7,21 5 2,14-2-11,19 1 0,13-6 0,0-6 1,4-10-10,32-4-5,13-13 4,18-10-6,13-12 6,18-11-7,10-40-32,-71 12-100,-3-5-228</inkml:trace>
  <inkml:trace contextRef="#ctx0" brushRef="#br0" timeOffset="5689.9805">15811 4287 401,'23'-28'121,"-23"28"-112,0 0 4,0 0-13,0 28-5,0 20 5,4 15 0,-2 9 1,5 4 0,-5 2 4,-2-6-5,0-16 0,0-21-27,0-22 13,0-11 8,0-2 6,4-7 14,23-36-11,13-18 2,16-30 4,18-21-6,13-22 11,4-7-14,5 15 3,-14 27 18,-19 37-14,-17 25-2,-12 23-5,-12 14-5,-1 0-1,-2 9-5,-3 16-10,-16-10-109,0-9-197</inkml:trace>
  <inkml:trace contextRef="#ctx0" brushRef="#br0" timeOffset="6673.3375">16957 4761 253,'-16'0'100,"16"0"-74,0 0 1,0 0-21,0 0-5,29 0-1,29 0 1,27 0 11,24-12 11,11-3-12,7-2 7,1 5-3,-10-1-8,-5 3 0,-8-1-4,-9-1-3,-25 3 1,-19 1-1,-32-2-14,-20 6-97,-29 0-110</inkml:trace>
  <inkml:trace contextRef="#ctx0" brushRef="#br0" timeOffset="6913.6185">16897 4489 327,'-70'3'64,"70"-3"-56,0 0-2,0 0 10,0 0-10,25 0 0,22 0 2,24 0 6,18 0 7,23-12-16,13-1 4,4 2-7,2 3 1,-1-3-6,-92 8-66,-5-6-132</inkml:trace>
  <inkml:trace contextRef="#ctx0" brushRef="#br0" timeOffset="7218.1444">18376 4010 470,'-19'-23'48,"15"16"-9,4 7-11,0 0-28,0 0-3,4 20-8,34 22 11,13 11 1,27 1-1,11-6 0,4-7 1,3-8 2,-7-3-2,-10-6-1,-21-2 3,-23 2-3,-14 5 0,-21 17 0,-10 10 4,-45 14 0,-17 4 8,-1-3-10,11-13 1,10-5-6,12-9-14,33-39-86,-2-5-88</inkml:trace>
  <inkml:trace contextRef="#ctx0" brushRef="#br0" timeOffset="8524.3354">20147 3039 148,'2'27'78,"5"-24"-78,-3-3-3,0 0 3,8 0 9,10 0 30,11-30 37,16-17-26,16-18-34,7-17-2,-8-14 1,-8 0-9,-18 3-8,-23 9 2,-11 20 0,-4 18-7,0 20 14,-17 20-7,-16 6 6,-19 20-6,-8 40-2,0 24-2,2 24-3,11 19 7,18 15-8,13 13 8,12 3 1,4 6 1,0-2 13,13-5-12,5-8-2,5-16 4,-6-15-3,-5-12 0,-10-16 0,-2-18 1,0-13-1,0-20-1,-14-13 0,5-11 1,7-12 1,2-3-3,0-6 11,0-34-5,0-14-2,11-4-4,18 2 0,0 12-1,-4 18 0,-9 14 1,-10 12-3,1 0 0,1 14-7,15 30-1,6 22 11,0 14 2,-2 20 4,-12 17 3,1 13 11,-14 25-16,-2 17 6,0 8-3,0 5 3,0-9 3,0-15-11,0-14 8,0-20-9,0-16 3,0-15-3,0-12-1,0-10 1,0-9 1,0-9-2,-2-10 0,-7-6 1,2-10 3,-4-8-3,9-12-1,2-6 0,0-4-3,0 0-15,2 0-8,25-20 7,0-6 9,8-1-6,-8 1-27,-4 5-7,-21 13-18,-2 0-51</inkml:trace>
  <inkml:trace contextRef="#ctx0" brushRef="#br0" timeOffset="16679.8477">21437 2476 398,'0'-24'57,"0"20"-7,0 2-27,0 2 8,0 0-8,0 0-5,0 0 0,0 0-7,0 0 11,0 0-22,0 35-3,0 32-1,0 28 4,0 14 3,0-2-3,10-13 4,5-15-5,1-21 1,1-21-11,-1-12 5,-5-15-10,0-10-7,9 0-14,16-26 27,9-32 10,1-18 0,1-3 2,-11 18-4,-16 20 5,-11 25-2,-7 16-1,-2 0-3,0 12-9,0 28-7,0 17 19,0 6 15,0-1-14,9-9 2,7-13 0,-1-10-1,3-10-3,5-8 1,-4-8 0,8-4 8,6 0-6,8-27 24,5-22-1,6-16-15,-10-11 11,-1 0-16,-15 10-4,-10 18-2,-14 26-25,-2 22-29,0 0-71,0 15-123</inkml:trace>
  <inkml:trace contextRef="#ctx0" brushRef="#br0" timeOffset="17038.1429">22567 2889 438,'27'6'9,"-25"-1"-9,6 0-7,-4 4 5,-2 0 2,11-1-8,5-1 7,9-7-7,9 0 8,-1 0 4,3-21 13,-7-7 19,-15-2-13,-14 6-12,-2 8-1,-2 4-10,-29 10-3,-16 2 0,-9 16 6,-7 32-2,1 14-1,11 11 0,11 3 5,8-2-2,22-6 10,10-8 2,0-9-14,33-13 0,23-14-1,21-16 0,18-8 9,7-22-9,2-36-30,-65 17-57,-12-4-144</inkml:trace>
  <inkml:trace contextRef="#ctx0" brushRef="#br0" timeOffset="17230.3317">23335 2837 443,'2'0'31,"-2"0"27,0 0-46,0 18-12,0 27-1,0 18 1,-2 6 8,-12-7 3,1-10-11,6-18-3,7-16-59,0-18-44,0-2-62</inkml:trace>
  <inkml:trace contextRef="#ctx0" brushRef="#br0" timeOffset="17380.1184">23310 2516 481,'0'-22'26,"0"22"-16,0 0-10,13 2-12,12 28-62,-17-10 9,13 3-136</inkml:trace>
  <inkml:trace contextRef="#ctx0" brushRef="#br0" timeOffset="17769.1047">23749 2830 340,'20'25'4,"-20"-7"-4,0 7 21,-2 3 21,-14-3-22,3-2-16,-3-9-3,-4-6 0,0-8 13,5 0-8,-1-16-4,9-23-2,7-11 0,0-10 1,5 2 6,13 11-6,-5 20 8,-2 17-9,-4 10-7,4 10 3,9 36-20,7 22 24,4 17 10,3 11 4,-3 8 16,2-2 1,-2 0 4,-6-1-13,-14-2-14,-11-4 5,0-12-7,-31-20-5,-11-17-2,-10-19-6,-2-15-15,6-12-7,3-11-15,18-47 4,23-38-14,4 34-44,8-10-121</inkml:trace>
  <inkml:trace contextRef="#ctx0" brushRef="#br0" timeOffset="18179.658">24307 2067 342,'44'-126'68,"-42"108"22,-2 16-32,0 2-22,0 0-36,0 50-6,0 34-12,-7 38 18,7 23 24,0-3-16,0-11-6,9-20 1,9-21-1,-5-24-2,-3-19 0,-8-15 2,-2-14-2,0-12-17,0-4 1,2-2 16,0 0 19,3-33-19,-1-24-3,2-21-3,17-6 6,2 5 6,-1 21-5,-2 24 1,-10 22-4,-10 12 1,4 7-8,8 37-13,8 19 7,5 14 15,-7 7 2,3-3 1,-6-10 13,-3-12-15,-3-15 0,-5-16-1,3-14-7,-6-12-38,8-2-90,-9-14 23</inkml:trace>
  <inkml:trace contextRef="#ctx0" brushRef="#br0" timeOffset="18398.9002">25171 2222 0,'47'-103'429,"-47"99"-372,0 4-10,0 0-47,0 8-5,7 35-18,-3 29 23,5 32 32,-9 18-22,0 15-7,0 0 5,-5-20-7,-3-21 6,-3-26-7,1-25 1,6-19-3,2-14-38,0-12-43,2-8 6,0-22-105</inkml:trace>
  <inkml:trace contextRef="#ctx0" brushRef="#br0" timeOffset="18567.6764">25183 2581 343,'-10'-71'69,"8"63"47,2 7-78,0 1-38,10 0-11,25 1-6,18 17 17,12-1 15,0-8-15,-5-9 0,0 0-39,5-21-42,-46 0-36,4-1-185</inkml:trace>
  <inkml:trace contextRef="#ctx0" brushRef="#br0" timeOffset="18864.9078">26118 2159 48,'52'-44'317,"-52"35"-279,-23 4 6,-32 5-41,-21 0-1,-11 34-2,-2 11-2,16 1 2,19-2-11,25-9-2,27-6 3,2 0-4,13-3 8,34 6 6,9 2 29,6-3 2,5 3-11,-5 1 1,-6 2 5,-12 3-11,-7 5 11,-20-1-18,-13 8-7,-4 10 14,-40 17 10,-26 9 0,-19 4-13,-4-4-8,8-10 2,12-4-6,9 2-4,16-5-54,30-61-82,3-6-218</inkml:trace>
  <inkml:trace contextRef="#ctx0" brushRef="#br0" timeOffset="19776.6408">22276 5107 268,'-7'-56'244,"2"51"-204,5 5 13,0 0-25,-2 0-7,2 3-21,0 40-19,0 31 15,7 34 4,13 24 8,-2 3 6,-5-10-13,-1-16 0,-6-19 1,5-20-2,-5-17-1,4-20-11,-6-11-15,3-12-11,-5-10 4,2 0 34,6-5 7,-4-29-4,9-9-5,10-3 2,13 4 0,7 4-3,13 0 3,11 4 0,-5 6 7,-1 7-6,-16 12 8,-16 9-2,-8 0-7,-15 7 0,-8 32-19,0 16 19,-20 12 15,-29 1-2,-2-5-1,-5-15-9,2-14-2,6-10-2,-4-8-7,5-10-18,5-6 0,17-2-16,21-32-15,4 10-28,4-5-34</inkml:trace>
  <inkml:trace contextRef="#ctx0" brushRef="#br0" timeOffset="19968.2484">23113 5678 355,'52'-12'39,"-52"12"19,0 0-15,0 16-23,0 28-14,-2 23 8,-9 11 15,-3-5-20,12-13-7,2-18-2,0-18-12,0-19-30,0-5-69,0-11-115</inkml:trace>
  <inkml:trace contextRef="#ctx0" brushRef="#br0" timeOffset="20115.9025">23277 5270 491,'4'-32'12,"0"29"-4,5 3-8,5 0-20,13 14-5,-14 3-48,-3 1-93</inkml:trace>
  <inkml:trace contextRef="#ctx0" brushRef="#br0" timeOffset="20872.5765">23871 5646 304,'39'15'191,"-39"-15"-169,0-11-5,0-19-17,-18-2-19,-1 3 12,2 7 4,1 3 0,1 12-23,-8 2 10,1 5 16,-9 5 12,-7 30-12,0 18 0,7 12-3,11 12 2,9 3 1,11-1 13,0-9-2,19-11 3,22-13-13,13-11 1,3-20 7,5-15-2,8-3 2,-1-47 6,0-23-15,-5-14-44,-8 0-43,-13 19 58,-18 26 29,-14 22 3,-9 17 8,-2 3 1,0 0-11,0 30 5,0 13-6,-7 11 7,3-2 3,4-3-2,0-11-5,0-11-3,17-10-2,10-12 1,15-5-37,18-19 30,19-35-3,10-29 12,11-21-1,10-30 5,-2-26-5,-2-5-18,-19 18-14,-37 40 32,-25 44 31,-21 34 12,-4 22 27,0 4-38,-8 3-19,-19 0-5,-2 30-8,-9 16 0,5 12 0,6 12-2,12 3 2,15 0-5,0-6-5,11-10 9,24-10-8,10-4 9,4-9 15,-4-2 11,-3-3-10,-11-3-5,-4 3-5,-12 10 8,-8 7-11,-7 12-2,0 10 8,-20 4-7,-22 1 1,-10-11 2,1-10-5,0-16 0,2-14-43,33-22-20,3-3-140</inkml:trace>
  <inkml:trace contextRef="#ctx0" brushRef="#br0" timeOffset="261402.0584">6591 8853 166,'-33'-20'37,"10"6"20,6 4-32,-1 3-8,9 4-17,0 1 2,0 2-4,2 0 3,-1 0-1,-6 0 0,3 0 1,-5 5 1,5 0 3,5-5 7,-1 0 15,7 0-6,0 0-5,0 0-16,0 0 0,0 0-1,0 0-1,9 0 2,4 0 10,7 0-8,7 0 7,17 0-4,21 0-4,26 0 20,25-5-19,16-20 2,2-9 3,-16 2-7,-29 10-40,-37 8-8,-52 14-56,-16 0-62</inkml:trace>
  <inkml:trace contextRef="#ctx0" brushRef="#br0" timeOffset="261646.707">6442 8678 354,'-56'0'5,"56"0"-5,0 0 0,0-3 0,22-4 1,14-2 7,11-1 2,9 6-10,6 1 1,3 1 1,-1-2-2,5-5 0,5-8-4,-50 8-69,-4-8-52</inkml:trace>
  <inkml:trace contextRef="#ctx0" brushRef="#br0" timeOffset="261920.4572">7224 8400 403,'7'-5'57,"-7"5"-22,2 0-34,0 0 4,8 0-5,11 0-5,16 0 1,11 25 5,8-1-1,2 4 0,-6-1 2,-4-4 0,-3-5 2,-7-1 8,-9-10 10,-9 1-17,-13-2 5,-7 8-10,-14 21 2,-46 20 3,-24 21-5,-11 9-46,13-7-14,64-60 25,18-13-65</inkml:trace>
  <inkml:trace contextRef="#ctx0" brushRef="#br0" timeOffset="264551.3115">8724 9249 236,'18'3'47,"-7"-3"-39,3-8 15,1-10 26,1-2-13,-3 3-3,1 0-6,-1 1-6,-1 0-5,5-10-1,12-8-14,11-17 0,9-14-1,3-16 1,-4-15-2,-5-9-16,-9 3-3,-10 12 2,-9 22 13,-4 24 5,-8 17 0,-3 12 4,0 9-3,0 6 4,0 0 1,0 14-6,-16 42-3,-17 26 3,-3 20 24,5 7-21,13-11 6,9-15-6,9-22-3,0-20-1,18-20-8,27-21 9,19-28 11,23-48-5,20-35 5,0-17-8,-9-2-3,-22 22 0,-20 34-7,-28 38 7,-14 26 0,-14 10-5,0 0 0,0 36 5,-16 18 4,1 13 28,4 0-24,8-1 0,3-7-8,0-11 0,18-8-2,16-10-24,15-18-33,-24-12-43,6-5-94</inkml:trace>
  <inkml:trace contextRef="#ctx0" brushRef="#br0" timeOffset="264813.2049">10345 8690 396,'25'13'38,"-25"-4"-32,0 1 6,-2 1 21,-16-4-19,-3-3-9,6-4-4,-3 0 4,7 0-2,5-20-3,6-19-7,0-8 6,2-2 1,27 6 0,4 15-1,-2 16-1,-4 12 0,-5 0-7,-6 20 9,-10 20-8,-6 4 3,0 7 5,-15-4 1,1-6-1,8-34-123,6-7-120</inkml:trace>
  <inkml:trace contextRef="#ctx0" brushRef="#br0" timeOffset="265149.6464">10817 8097 425,'25'-62'51,"-25"56"-19,0 4-12,0 2-20,4 4 0,6 43-25,1 31 25,-5 31 3,3 21 14,-6 9-12,-1-5 9,0-13-13,3-15 7,-5-18-4,0-14-4,0-17 0,-12-17 0,-14-17 0,-5-11-10,-6-12 2,4 0 3,2-41 3,6-22 1,8-15 1,6 3 3,11 6 2,0 20-5,13 14-5,20 17-16,17 8-32,8 10-12,-37 0-25,6 0-90</inkml:trace>
  <inkml:trace contextRef="#ctx0" brushRef="#br0" timeOffset="265486.0727">11181 8642 369,'20'-2'45,"-18"2"-45,-2 12-2,9 12 2,7-2 0,1-5 0,14-10-25,12-7 25,7-3-2,-2-31 3,4-15-1,-17-3 1,-6 6 0,-14 7 2,-15 14-3,0 13 5,-15 12 7,-32 6 2,-20 32-7,3 14-7,-3 8 0,9 3 4,16-1 7,15-4 8,13-4 3,14-3-12,0-10-3,14-5-4,26-9-3,12-22 6,12-5-3,14-34-3,2-34-8,-1-20-59,-60 38-31,-7-3-197</inkml:trace>
  <inkml:trace contextRef="#ctx0" brushRef="#br0" timeOffset="265683.6974">11901 8045 331,'40'-76'101,"-38"68"-43,1 4-37,-1 4-21,-2 0-1,0 33-10,0 32 11,0 31 37,0 32-27,0 20-9,-5 9 8,-6-10-8,9-27 0,2-27-1,0-34-18,4-21-2,17-26-27,-15-12-40,5-29-104</inkml:trace>
  <inkml:trace contextRef="#ctx0" brushRef="#br0" timeOffset="266660.3176">13035 8722 246,'-48'34'53,"39"-29"-34,9-5 26,0 0-1,0 0 8,0 0-47,28-10 8,17-10-4,18 0-6,12-1 3,12 4-5,12-2-1,5 5 0,8 2 1,-8 2-1,4 2 0,-17 1 2,-11-2-4,-18-1 2,-21 2 0,-22 2-6,-11-6-18,-8 4 16,0-4-28,-25-2-9,-4 1 17,-11-1 25,2-1 4,2 1-2,7-1 2,9 2 12,9 3 4,9 2-6,2 2-10,4 4 1,27 2-2,21 0 6,6 0-6,-4 4 5,-10 14-5,-11 4 0,-10 5 12,-17-1-2,-6 9 2,-2 11 6,-40 7 1,-12 2-3,5-2-14,9-12-2,13-7 0,21-11-23,6-23-81,0 0-144</inkml:trace>
  <inkml:trace contextRef="#ctx0" brushRef="#br0" timeOffset="267165.7032">14977 8177 356,'-22'30'19,"20"-2"-19,2 0-12,0-5-8,29-8 16,13-9 4,12-6 5,-1 0-1,-4-24 6,-4-6-4,-14-4 0,-5 2 1,-10 4-6,-16 8 1,0 8 4,-16 12-4,-34 0 1,-29 29-2,-12 23-1,-5 22 7,9 9-3,18 8 9,24-4 9,19-10 2,23-12 9,3-17-8,0-8-2,29-12-7,12-10-12,13-12 6,17-6-4,8-6-6,14-32-44,-62 10-105</inkml:trace>
  <inkml:trace contextRef="#ctx0" brushRef="#br0" timeOffset="267482.1906">15649 8219 512,'31'-34'34,"-29"34"-33,2 0-2,5 9-7,2 35-2,-4 25 10,-2 22 1,-5 10 3,-5 1-4,-11-17-13,3-18-52,11-27 12,2-22 32,9-18 14,28-20 7,17-36 10,4-25 12,9-21 22,-5-17 27,-2-8-31,1 6-22,-16 33-12,-17 34-3,-14 31-3,-14 18 0,0 5-6,0 22-59,0 24-46,0-14-6,0-2-133</inkml:trace>
  <inkml:trace contextRef="#ctx0" brushRef="#br0" timeOffset="276402.7131">16856 8601 404,'27'-15'55,"-15"-7"-54,3-10 1,5-14 2,5-8 3,-10-6 9,-4 3-6,-11 9-10,0 9 12,0 14 5,-15 11-4,-6 8 5,4 6-6,-12 0-9,-16 36-3,-11 27 2,-8 19-1,3 4-1,22-5 0,7-14-2,22-18 3,4-15-2,6-10-2,8-12-4,27-12 7,30 0 3,12-31-1,16-24-4,-16-7-3,-12 1 5,-28 18 0,-14 22 3,-17 17-6,-6 4 3,0 32-15,0 27 15,0 11 13,-4 0 6,0-8-9,4-14-8,4-20-2,39-23-8,24-10-19,10-53-23,-36 12-108,-10-10-2</inkml:trace>
  <inkml:trace contextRef="#ctx0" brushRef="#br0" timeOffset="276575.2738">17715 8020 244,'55'-88'134,"-55"88"-39,0 0-58,0 13-33,-2 32 22,-11 20 28,-3 23-28,1 16-2,3 13-10,3-1-6,7-10-7,2-21 1,0-20-4,11-20-26,16-24-28,-13-21-48,3-15-94</inkml:trace>
  <inkml:trace contextRef="#ctx0" brushRef="#br0" timeOffset="276919.5616">18158 8344 474,'9'-14'27,"-9"16"-24,-11 40 4,-16 14 25,0 8 2,8 6-29,7-3-1,10-12-4,2-12-5,2-16 2,31-20-2,21-7 3,11-19 2,7-32-19,1-18-16,-9-17 27,3-8 8,-11 1 2,-13 17-2,-22 30-1,-11 25 1,-10 21 19,-10 13 0,-23 40-14,-9 19 7,4 12 8,18 2-6,18-6-4,2-12 5,6-10-15,34-13 1,16-19-1,14-18-14,12-8-45,-49-16-108,-4-16-218</inkml:trace>
  <inkml:trace contextRef="#ctx0" brushRef="#br0" timeOffset="277645.4822">19175 8374 448,'13'-42'89,"-13"28"-64,-15 3-16,-14 5-4,-2 6 0,-8 0-5,-1 29 0,-4 19 0,-1 13-2,5 6 1,18-1 0,11-2-2,11-5-3,0-11 5,6-14-5,26-10 6,1-11 9,9-13-9,7 0 6,7-15-6,0-21-6,0-10-3,-14-7-19,-2-5 7,-9 4 18,-13 13 3,-5 12 3,-3 19 8,-10 10 2,0 0-10,0 34 1,0 22-4,0 18 24,0 2-20,0-6 1,0-12 3,13-12-7,7-14-2,7-31 2,17-7-1,14-58 0,13-34-71,12-38-44,0-26 71,-6-21 2,8-9 18,-16 22 24,-24 40 32,-16 48 54,-25 48 2,-4 32-22,0 4-29,-6 54-32,-21 28 8,4 30 3,8 15-7,8 17 4,5 9-7,2-9 2,0-7-7,0-26 0,0-22 1,0-23-2,0-22-1,-7-22-15,1-19-19,-1-5-18,3-34-14,-6-24-90,6-21 71,-9-17 42,-3-12 44,-7-5 1,2 13 6,-2 25 110,9 32-3,10 23-62,4 13-18,0 7-34,25 8-9,22 27 8,20 9 2,4 2 2,5-8-2,-1-14 0,-1-20 0,-3-4-1,-52-18-53,-6-13-95</inkml:trace>
  <inkml:trace contextRef="#ctx0" brushRef="#br0" timeOffset="277820.3226">20704 8041 106,'-23'37'309,"2"7"-305,5 2 3,7-6-6,9-5-1,0-11-9,13-14 9,28-10-2,5-12-5,14-32-39,-31 12-59,-4-1-54</inkml:trace>
  <inkml:trace contextRef="#ctx0" brushRef="#br0" timeOffset="277992.1243">20744 8025 185,'-138'68'75,"13"21"1,20 6-5,20 2-6,37-1-24,23-9-10,25-12-8,0-9-11,58-8 5,27-13 1,24-15-13,13-16 6,6-14-6,-1-2-5,-92-22-53,-12-4-183</inkml:trace>
  <inkml:trace contextRef="#ctx0" brushRef="#br0" timeOffset="514582.2544">9534 12501 297,'-56'3'19,"47"-3"-5,7 0 6,2 0 16,0 0 7,0 0-9,0 0-10,0 0 10,0 0-11,2-3 2,2-9-10,5-1-11,1 5 2,-2 2-6,7 2 0,12 4-4,18 0-1,24 0 5,20 4 3,25 5 1,9-9-1,8 0-2,-8 0-1,-18-13 0,-23-1 0,-31 4-6,-15 5-26,-22 5-47,-14 0-3,-10 0-37,-21 0 9</inkml:trace>
  <inkml:trace contextRef="#ctx0" brushRef="#br0" timeOffset="514849.526">9714 12232 236,'-58'-36'57,"45"17"6,9 10-6,4 3 2,0 4-11,0 0-34,28-1-11,28-2 7,22-2 2,22 2 1,16-5-12,16-3 4,4-1-3,2 5 0,-16 4-2,-10 3 0,-25 2-13,-22 0-30,-65 0-78,0 0-36</inkml:trace>
  <inkml:trace contextRef="#ctx0" brushRef="#br0" timeOffset="515122.1638">10715 12043 346,'-11'-16'65,"11"4"7,0 5 2,11 2-55,29 5-1,20 0-5,14 10-4,-3 23 5,0 3-14,1 1 2,-3-2 6,-9-2-8,-10 1 7,-17-1-7,-16 3-2,-12 8 0,-5 10 4,-20 11 1,-29 3 3,-16 2-4,-12-6 0,-10-4-2,-7-10-42,16-14-32,57-36-75,21 0-145</inkml:trace>
  <inkml:trace contextRef="#ctx0" brushRef="#br0" timeOffset="516203.6832">12688 11383 405,'-13'-36'41,"8"26"-9,0 6 12,3 1-5,2 3-19,0 0-17,0 12-3,0 29 0,16 30 8,11 27-4,2 18 7,-3 9-10,-8-7 1,-5-12-4,-5-15 1,-6-17-12,-2-18 3,0-18-11,0-18 9,0-14-24,4-6-10,7-35 46,5-31 0,1-21 3,6-2 8,-3 17-4,2 23 19,-2 17-2,7 20-3,0 9-6,2 3-8,-2 18-1,-2 30-6,-17 20 5,-8 21-5,0 11 2,-20-1 3,-3-12-5,8-21 0,15-23-43,0-26-20,2-17-43,21-16-85</inkml:trace>
  <inkml:trace contextRef="#ctx0" brushRef="#br0" timeOffset="516559.6392">13887 11811 359,'63'-40'80,"-63"40"-22,0 2-11,-5 48-38,-24 31 18,-9 32-7,3 21-19,1 15 5,7-5-6,17-22 0,10-29-2,0-35-11,0-26 13,0-18-20,6-14-32,9-5 18,8-39 34,-3-21 4,-5-13 3,-15-8-1,0 3 13,-15 3 7,-28 12-2,-12 10-2,-5 9-21,0 16 4,4 11 0,11 13-2,14 6 6,20 3-4,11 0-5,0 0-20,40 7-46,18 6-18,-25-8-56,3-5-172</inkml:trace>
  <inkml:trace contextRef="#ctx0" brushRef="#br0" timeOffset="517014.5172">14266 11712 74,'36'-52'378,"-36"40"-314,0 4-2,0 6-3,0 2-21,0 4-36,0 43-2,18 29-2,13 24 2,0 18 7,7 3-7,-7-9 1,0-18-1,-4-19-10,-6-24-2,-11-19-6,-1-13-11,-7-16-4,-2-3 8,0-10 19,0-29-5,-6-26-15,-5-25 25,-3-19 1,1-9 0,2 6 8,8 16-3,3 21 11,0 16-4,0 10-7,29 9 12,2 8-7,10 5-1,1 8 2,-2 5-8,-8 7-2,-8 7-1,-8 0-4,-12 21 1,-4 43-5,0 22 8,-6 16 0,-23 3 6,-5-15-6,3-16-18,4-16-24,-2-14 16,2-17-28,3-11-24,13-16-44,1-8-138</inkml:trace>
  <inkml:trace contextRef="#ctx0" brushRef="#br0" timeOffset="517427.7532">15060 11947 242,'4'32'36,"-4"-3"9,0-3 2,0-6-21,12-6-21,7-4-5,12-10 6,8 0 3,3-9 7,2-19-2,-5-3-10,-16-3 5,-2 2-8,-17 9 6,-4 6 10,0 4-16,-4 7 4,-23 6 0,-6 0 0,-7 4 3,-10 25-8,4 10 4,1 7 3,7 5-6,18 5 7,16 4-4,4 0-4,20-6 13,26-8-3,19-13-9,5-13 4,-6-20-5,3 0-6,2-27-32,-49-1-83,-4-7-91</inkml:trace>
  <inkml:trace contextRef="#ctx0" brushRef="#br0" timeOffset="517699.5912">15797 11837 265,'25'-32'201,"-23"29"-165,8 3 28,3 0-19,9 12-34,3 29-3,1 13-4,-6 13-4,-13 14-2,-7 5-22,0-8-33,-18-19-43,0-25 55,7-22 32,7-12 13,4-6 12,0-38 12,9-16 2,26-18 8,10-6 5,10 1-10,5 13-22,-2 16-3,3 26-4,-8 16-16,-40 12-89,-1 2-183</inkml:trace>
  <inkml:trace contextRef="#ctx0" brushRef="#br0" timeOffset="518156.7272">16986 11794 89,'57'-29'367,"-41"17"-345,-3 12 56,-1 0-40,-8 26-27,3 28 2,-7 20-7,0 20 2,-2 13-1,-21 7-5,-6-4-4,3-13 2,6-23-8,-1-25 4,15-20-11,2-19-2,4-10 1,0-18 8,0-39-4,0-20-16,8-30 25,19-19 0,0-23 4,2-11-1,4 6 4,5 17-2,5 31 15,1 25-13,14 20-4,0 13 17,7 13-9,-7 17 4,-9 12-1,-7 6-5,-15 9 4,-12 32-10,-15 27 2,-4 25 6,-48 25-1,-10 12-3,-9-1 1,2-18-5,13-26-27,14-23-14,13-18-12,29-44-33,0 0-119</inkml:trace>
  <inkml:trace contextRef="#ctx0" brushRef="#br0" timeOffset="518620.5265">17940 12119 421,'29'31'70,"-29"-18"-65,0 0-5,0-7 17,-2-4-10,-3-2-7,5 0 0,0-21 5,0-16-5,0-14 0,-2-7 5,-5 0-2,-4 6-5,-4 17 2,-3 18-3,-9 17 3,-11 17 0,-9 38 2,-9 17 10,1 16-9,6-2 13,11-1-3,22-13-7,14-16-3,2-18-3,22-18-3,28-18 2,5-2 2,7-24 8,0-24-8,6-12 1,-10-4 3,-12 8-4,-8 13 0,-22 23-1,-12 17 1,-4 3-2,0 15 1,0 29 0,-8 16 2,-8 1 1,5-9-3,2-15-16,9-13-37,0-23-37,0-1-28,11-16-27</inkml:trace>
  <inkml:trace contextRef="#ctx0" brushRef="#br0" timeOffset="518873.9613">18234 11991 78,'65'-134'146,"-34"57"-53,-8 34 2,-15 27-2,-1 16-15,-5 14-45,0 34-22,12 20 9,-1 8-2,1 2-7,-1-1-7,-11-1 1,-2-6-5,0-10-16,-18-18-30,-4-21 1,6-21 41,12-12 4,4-41 0,0-27 3,31-22 5,27-19 10,27-2-6,2 14-12,-10 30 2,-14 42-2,-30 37-21,-33 5-85,0 28-186</inkml:trace>
  <inkml:trace contextRef="#ctx0" brushRef="#br0" timeOffset="519288.7052">19032 12194 12,'79'12'444,"-17"-18"-442,7-32 6,-9-5 4,-12-1 27,-9 0-23,-22 6-15,-12 7 4,-5 8 17,-18 14-14,-19 9-4,-17 0-2,-6 35 3,-5 11 1,9 11-6,13-2 6,15 2-6,19-7 2,7-4 5,2-10-7,6-8 0,23-10-1,14-10 3,11-8 2,3 0 0,3-18-3,0-18-2,-4-10-3,-4-8-2,-17 2 5,-10 7-3,-10 17 4,-10 16 0,-5 12-3,0 7-1,-9 30-3,-13 17 7,8 3 3,14-5-3,0-9-5,9-17-53,5-26-64,1 0-81</inkml:trace>
  <inkml:trace contextRef="#ctx0" brushRef="#br0" timeOffset="519789.8143">19779 12054 40,'53'-90'296,"-35"47"-233,-9 20 43,-9 20-13,0 3-35,0 18-53,-4 26 10,-9 14 3,3 5-9,4-3 1,-3-4-9,0-8-1,0-10 0,-4-13-7,1-12-12,3-11-13,7-2 16,2-15 14,0-26-21,27-19 16,13-15 5,3-3-6,-3 12 5,-7 20 2,-15 25 2,-7 14 0,0 7 4,-6 12-1,6 22 12,-5 10-7,3 2 9,-9-1-6,0-8-12,0-8 1,0-11-1,0-8-11,0-10-3,0 0 1,5-10 12,6-26-9,7-17 10,6-7 2,7-3-2,-2 3 0,0 16 0,-8 17 1,-15 20 4,-4 7 0,-2 21-2,0 23 17,0 8-4,0 4-2,0-1-2,0-8-11,0-2 2,0-9-3,10-10-14,5-13-19,12-13-47,-14 0-65,5-17-39</inkml:trace>
  <inkml:trace contextRef="#ctx0" brushRef="#br0" timeOffset="520509.7131">20704 11921 274,'42'-24'120,"-42"24"-31,0 0-44,0 4-15,-2 13 6,-9 4-25,0-1-5,9-3-5,2-2-1,0-7 0,9-8-2,22 0-2,11-8 3,3-24-10,1-4-13,-7 2-9,-24 8 12,-15 6 21,0 17-1,-42 3 2,-28 15 23,-12 31 3,0 17 0,-1 10-4,12 7-6,17-1 10,25-5-9,25-10-10,4-13-7,29-20-1,27-18-1,17-13-1,12-25 0,8-39-12,7-29-14,8-25 1,-6-28 7,-6-23-35,-16 2 4,-15 17 51,-22 29 12,-24 37 40,-7 23-3,-12 19-9,0 16 5,0 11-18,0 12-6,0 3-19,0 0-2,0 42-2,0 24 1,0 31 2,-29 27 1,-10 16 0,2 4-2,-1-9 0,15-25-19,17-26 9,6-31 5,0-25 1,0-20 1,0-8-11,4-26 7,10-31-22,3-17-17,2-15 27,-11-15 14,-3-4 2,-5 11 3,-7 19 0,-24 29 12,-11 26 1,-1 16-4,10 7 16,8 0-5,16 33-13,9 2-1,23 8-4,30-4 1,12-3 6,8-10-9,-2-9 4,-5-7-4,-18-10-7,2 0-36,-8 0-27,-38-7-92,0-7-131</inkml:trace>
  <inkml:trace contextRef="#ctx0" brushRef="#br0" timeOffset="521424.0988">21765 11596 251,'0'0'294,"0"0"-290,-4 22 14,-21 20 24,7 12-23,5 3-15,4-2-4,9-9 3,0-11-6,0-19 2,11-14-6,16-2 7,8-21 0,1-23 0,-7-4-12,-11 4-12,-7 6 2,-11 13 19,0 6 3,0 12 20,-27 7-1,-15 0-9,-12 17 3,-4 17-7,-2 7 7,7 7-2,8 5 0,12 2 9,15-1-10,13-4-5,5-3-4,19-8 0,18-9 0,17-14-1,8-16 1,9 0-4,8-34-19,-10-20-23,-9-10-40,-15-10 16,-10-8 48,-13-6 21,-8 3 4,-3 24 33,-11 22-1,0 26 3,0 13-2,0 20-26,0 31-7,0 21 8,-11 9 5,0-2 4,-1-4-6,6-5-1,-8-5-7,5-14-4,3-14-1,6-21-2,0-16 1,0 0-1,11-31 1,25-27-1,19-24 7,19-22-7,22-28-1,6-12-4,10 6-4,-8 14 7,-5 36-1,-17 26 3,-22 19 2,-13 11-1,-20 11 14,-12 4-6,-3 6-5,-12 1 5,0-1-9,0 2 0,-27 7 0,-33 2-10,-16 11 10,-14 36 0,15 10 0,21 7-4,30-6 4,19-7-2,5-2 1,36-9-8,34-10 8,30-14 0,22-12 1,9-4 6,-6 0-6,-26 0 0,-44 0 2,-28 0 1,-25 0-3,-2 0 10,-24 28-8,-23 12 1,-11 19-1,0 9-2,7 1 3,6-1-2,5-3 2,-3-5-3,-5-6 1,-8-2-1,0-8 0,7-7-8,7-12-22,33-25-66,9 0-210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D47D-6F14-424E-BBE9-A0451B814A43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4F53-6177-444A-8179-B37EC113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5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D47D-6F14-424E-BBE9-A0451B814A43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4F53-6177-444A-8179-B37EC113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3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D47D-6F14-424E-BBE9-A0451B814A43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4F53-6177-444A-8179-B37EC113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5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D47D-6F14-424E-BBE9-A0451B814A43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4F53-6177-444A-8179-B37EC113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4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D47D-6F14-424E-BBE9-A0451B814A43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4F53-6177-444A-8179-B37EC113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7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D47D-6F14-424E-BBE9-A0451B814A43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4F53-6177-444A-8179-B37EC113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D47D-6F14-424E-BBE9-A0451B814A43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4F53-6177-444A-8179-B37EC113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6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D47D-6F14-424E-BBE9-A0451B814A43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4F53-6177-444A-8179-B37EC113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1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D47D-6F14-424E-BBE9-A0451B814A43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4F53-6177-444A-8179-B37EC113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5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D47D-6F14-424E-BBE9-A0451B814A43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4F53-6177-444A-8179-B37EC113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3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D47D-6F14-424E-BBE9-A0451B814A43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04F53-6177-444A-8179-B37EC113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4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5D47D-6F14-424E-BBE9-A0451B814A43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04F53-6177-444A-8179-B37EC1132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3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Hyper-Parameter Tuning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77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7226" y="1431850"/>
            <a:ext cx="551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7226" y="3999904"/>
            <a:ext cx="551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7226" y="2715877"/>
            <a:ext cx="551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1444" y="528227"/>
            <a:ext cx="551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298960" y="691560"/>
              <a:ext cx="7122600" cy="39171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1400" y="680760"/>
                <a:ext cx="7138080" cy="39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862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7226" y="1431850"/>
            <a:ext cx="551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Algorithms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7226" y="3999904"/>
            <a:ext cx="551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7226" y="2715877"/>
            <a:ext cx="551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5910" y="528227"/>
            <a:ext cx="551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Automatic-hyper parameter tuning </a:t>
            </a:r>
          </a:p>
        </p:txBody>
      </p:sp>
    </p:spTree>
    <p:extLst>
      <p:ext uri="{BB962C8B-B14F-4D97-AF65-F5344CB8AC3E}">
        <p14:creationId xmlns:p14="http://schemas.microsoft.com/office/powerpoint/2010/main" val="398987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06972" y="1636566"/>
            <a:ext cx="551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274" y="721029"/>
            <a:ext cx="551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a Baseline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067" y="2159786"/>
            <a:ext cx="8201167" cy="359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0846" y="584551"/>
            <a:ext cx="551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 Search &amp; Random Search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17" y="1627138"/>
            <a:ext cx="10358651" cy="473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3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26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Hyper-Parameter Tuning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Hyper-parameter Tuning</dc:title>
  <dc:creator>Windows User</dc:creator>
  <cp:lastModifiedBy>Windows User</cp:lastModifiedBy>
  <cp:revision>11</cp:revision>
  <dcterms:created xsi:type="dcterms:W3CDTF">2019-07-24T04:08:29Z</dcterms:created>
  <dcterms:modified xsi:type="dcterms:W3CDTF">2019-08-16T17:07:22Z</dcterms:modified>
</cp:coreProperties>
</file>