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9-07-24T13:52:34.2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7804 5835 232,'0'-12'59,"0"5"-18,0 0-26,0 1 34,0 2-11,0 1-3,-2 0-5,2 3-20,0 0 7,0 0 1,0 0-16,-5 0-2,5 0 0,0 26-15,0 18 14,0 13-1,9 2 2,9 3 1,-1-2 0,6 1-1,-3 3 0,2-2-2,-2 3 2,-6-4-2,-7-1 2,-3 0-3,-4 3-36,0-1-9,0 0-16,0-9-23,0-48-13,0-5-77</inkml:trace>
  <inkml:trace contextRef="#ctx0" brushRef="#br0" timeOffset="359.3127">8607 6631 20,'21'10'196,"-21"-2"-191,0 5 34,0 0 6,-6 3 7,-17 2-16,2-2-21,-10-6-13,-6-3 8,4-7-6,4 0-3,4 0 6,8-21-7,3-5-3,5-6 0,9 0-5,0 0 6,2 6 0,25 4 2,11 5 0,-2 8-2,6 4 2,0 5 0,-3 0-5,-10 9 4,-5 19-1,-8 5-17,-16-19-62,0-1-100</inkml:trace>
  <inkml:trace contextRef="#ctx0" brushRef="#br0" timeOffset="651.5392">9050 6713 46,'22'12'162,"-22"-8"-157,0 5 24,-18 5 18,-15 1 27,-7 0-59,-3-4-14,10-4 2,11-7 3,6 0-5,5 0 8,9-29-9,2-9-2,0-4 2,7 1 3,15 10-3,0 11 0,0 10 0,-1 8-3,0 2-1,-5 5-8,-1 27-4,6 3 6,-3 5-8,5-4-9,-15-26-42,3-6-53</inkml:trace>
  <inkml:trace contextRef="#ctx0" brushRef="#br0" timeOffset="942.2389">9338 6752 188,'19'5'18,"-19"2"23,0 0-9,0 4 13,0-2-5,0 3-11,-17 0 9,-8-3-6,3-5-12,1-4-8,6 0-4,11 0 22,-5-25-20,9-7-9,0-8 6,0-2-6,0 6 2,22 7-2,-2 9 0,5 8-2,-3 12 1,0 0-9,1 0 9,-5 19-11,-3 9 6,-2 3 2,-1-2 3,-6 3-10,-6-25-65,0-3-55</inkml:trace>
  <inkml:trace contextRef="#ctx0" brushRef="#br0" timeOffset="1465.2273">10499 6590 282,'-4'0'48,"4"0"-46,4 0-2,21 0 2,10 0 35,14 0-21,4 0 12,16 0 14,1 0-16,3-1-9,1-5 0,-3-2-16,5-2 6,-9 2-6,-9-3 2,-16 4-6,-17-1-24,-25 0-45,0 5-4,-25 0-179</inkml:trace>
  <inkml:trace contextRef="#ctx0" brushRef="#br0" timeOffset="1685.1524">10655 6437 250,'-23'-5'69,"23"1"-69,5-1-8,26-2 8,16 2 6,11-2 13,7 2-12,-1-2 0,-1 6 1,-5 1-7,-5 0 0,3 0-1,2 0-16,13 0-39,-50 0-41</inkml:trace>
  <inkml:trace contextRef="#ctx0" brushRef="#br0" timeOffset="1925.1105">11533 6280 338,'0'-8'56,"0"8"-3,9 0-38,7 0-15,9 0-14,10 6 14,14 12 18,-2 2-13,-1 2 4,-1 3 10,-7-4 3,-7 4-2,-15-2-13,-16 12-7,0 6 11,-51 16-7,-32 14 7,-13-2-5,11 1-6,23-11-24,53-53-90,9-6-133</inkml:trace>
  <inkml:trace contextRef="#ctx0" brushRef="#br0" timeOffset="3044.778">13689 5677 320,'18'0'64,"-18"0"-64,0 0 0,0 0 0,-18 22 10,-18 5 8,-9 5-14,-3-3 6,-10-11-9,-2-2 1,-1-12-2,12-4-3,9 0 0,11 0 3,15 0 0,12 0-1,0 0-1,2 0 1,0 0-3,0 0-13,4 17 10,25 15 6,12 11 1,-3 10 8,-3 9-2,-6 3 2,-2 2 0,-11-2-3,-7-2 28,-9-5-27,0-5-4,0-14 4,-16-10-6,3-12 0,4-6 0,7-10-14,2-1 9,0 0 1,0-14 4,17-23 0,21-13 3,7-7-3,9 2 1,1 10 2,3 11-4,-7 10 1,-9 11 0,-3 13-4,-10 0 4,-10 3-4,4 26 0,-10 17 4,-10 5 22,-3 5-8,-12 1 3,-17-5 16,-6-9-33,-1-5 7,5-6-7,2-6-19,4-5-31,21-21-51,2 0-62</inkml:trace>
  <inkml:trace contextRef="#ctx0" brushRef="#br0" timeOffset="3385.9179">14681 6304 241,'65'0'93,"-65"0"-77,-14 6-15,-37 18 25,-9 2 2,-10-5-28,12-11-3,25-6 3,13-4 5,18 0 3,2-18-7,2-14 12,25-4 4,4 2-16,1 8 11,-9 11-4,2 10-7,-9 5-1,-1 0-5,-1 11-3,-5 24-1,-7 4 9,-2 7 0,0-2 2,0-3 1,-4-7 9,-1-8-12,5-4-16,0-6-28,0-16-75</inkml:trace>
  <inkml:trace contextRef="#ctx0" brushRef="#br0" timeOffset="4680.4841">14625 7798 215,'-16'-5'74,"10"2"-25,1 1-17,3 0 1,0 2 19,2 0-1,0 0-27,0 0-1,0 0-7,0 0-13,0 0-1,0 10-2,0 36-6,0 20 4,0 19 4,0 5 0,0 2-1,0-4 4,0-2-5,15-9 0,6-15-5,-15-58-88,-4-4-179</inkml:trace>
  <inkml:trace contextRef="#ctx0" brushRef="#br0" timeOffset="5478.1963">18468 5691 250,'0'30'50,"0"-13"-20,-13 0 19,-12 1 3,0-7-15,4-2-34,-8-6 8,0-3-7,2 0 0,2-17-4,9-15-2,10-11 2,6-2 0,0-1-7,0 6 7,9 12 0,15 8 1,9 8-9,19 3 7,8 9 1,7 0-2,-9 7 1,-11 19-4,-18 11-3,-12 13-7,-17 17 15,0 12 0,-17 12 18,-28 1-2,-11-6-12,8-12 4,0-13-5,17-18-2,14-14-1,15-14-30,2-15-55,6 0-76</inkml:trace>
  <inkml:trace contextRef="#ctx0" brushRef="#br0" timeOffset="6023.0481">19458 5574 298,'75'-63'57,"-67"44"4,-8 6 11,0 1-7,0 7-51,-8 3-10,-11 2-4,-10 0-2,-11 0-4,6 14 6,0-2-13,17-2 8,3-6-5,12-4 8,2 4-19,0 3-12,0 2 3,18 12 23,7 0 7,-1 8 6,-4 4-3,-6 9-4,1 11 1,-11 7-2,-4 3 0,0-5 4,0-5 8,-4-9-8,-11-9 3,1-10-10,-3-8 5,3-9 0,5-4-1,9-4 7,0 0-5,0-7-1,20-24-4,14-11-9,14-5 11,17 5-5,5 4-9,-6 10 8,3 12 8,-13 9 0,-8 7 3,-13 0-3,-4 11 4,-4 17 0,-11 10 18,-10 10-21,-4 10-1,0 6 12,-38 6 9,-27 1 7,-6-5-19,-2-10-4,15-12-1,15-12-4,20-11-32,23-21-54,0 0-66</inkml:trace>
  <inkml:trace contextRef="#ctx0" brushRef="#br0" timeOffset="6317.657">20359 6246 163,'31'3'5,"-31"4"18,0 5-21,-29-2 7,-12-1 21,6-8-26,6-1-3,11 0 40,16-20 11,2-8-7,0-6-11,29-1-6,9 4 12,4 11-16,-1 6-23,-4 9 4,-1 5-4,-7 0 1,-9 5-4,-5 21-2,-8 8 3,-7 6-2,-13 3 3,-12-31-55,3-5-112</inkml:trace>
  <inkml:trace contextRef="#ctx0" brushRef="#br0" timeOffset="7306.9798">19103 6928 265,'12'-33'62,"-12"33"-30,2-3-10,-2 1 21,0 0 29,0 0-36,0 2-13,2 0 2,-2 0-22,0 0 6,0 0-9,0 0 4,0 0-4,0 0 0,0 0 0,0-3-2,0 3 5,0 0-3,0 0 0,0 0 4,0-1-2,0 1-2,0-2 0,0 2 10,0 0-10,0 0 8,0 0-1,0 0-6,0 0 5,0 0-6,0 0 0,0 0-3,0 0 2,0 0 0,0 0 1,0 0 0,0 0-2,0 0 2,0 0 0,0 0 1,0 0 2,0 0-3,0 0 0,7 0-20,7 0-48,-10 0-69,0 0-3</inkml:trace>
  <inkml:trace contextRef="#ctx0" brushRef="#br0" timeOffset="7814.6692">19150 8171 251,'32'0'96,"-32"0"-82,0 0 12,0 0 50,0 0-21,-23 0-39,-8 0-4,-9 0-8,7-1 2,-1-20-6,12-4 5,1-10-10,17-13 5,4-4 0,0-5-1,29 6 1,13 12-6,5 13-4,7 12 0,-1 14 7,-8 0-4,-7 10 0,-16 22 4,-9 6-17,-3 3 16,-10-2 3,0-1 1,0-1 8,-21-1 10,1 1 0,-11-4-9,-5 1-9,19-28-21,3-6-156</inkml:trace>
  <inkml:trace contextRef="#ctx0" brushRef="#br0" timeOffset="8540.2695">21781 6395 321,'-20'5'65,"20"-5"-48,0 0-1,2 0 1,38 0 11,22-1 3,37-17 8,14-5-18,3 6-15,-11-2-4,-27 7-1,-31 4-1,-23 1-25,-24 7-70,-20-4-151</inkml:trace>
  <inkml:trace contextRef="#ctx0" brushRef="#br0" timeOffset="8722.1787">21533 6229 396,'-13'0'26,"26"0"-24,47-13 1,25-5 0,11-2 3,7 4-6,3-1 2,4-4-2,-77 13-84,-4-7-269</inkml:trace>
  <inkml:trace contextRef="#ctx0" brushRef="#br0" timeOffset="8981.1666">22338 5839 455,'-12'8'27,"12"-4"-27,10 6-1,32 8 1,30 8 5,26 10 18,6 4-7,8 0 11,-12-1-8,-22 0-10,-15 4-1,-26 1-4,-16 10 0,-21 6 1,-12 3-3,-48-1-1,-36-4 2,-6-9-3,-1-6-48,63-40-65,27-3-161</inkml:trace>
  <inkml:trace contextRef="#ctx0" brushRef="#br0" timeOffset="10895.2089">11828 3260 115,'60'-30'140,"-7"-2"-135,21-2-1,17-6-1,14 0-1,2-1-1,2 2-1,5-2 7,4 4 22,2-4-9,9 3 0,21-2-15,15 0 13,27-1-11,22 0-6,20-1 2,9 0-1,2 0-2,-8 6 14,8 1-12,13 5 4,25 4-2,20 3-4,-2 12 7,-11 5-7,-3 6 0,3 0 1,20 4 3,20 18-4,0 4 0,-14 9 0,-19 6 10,-23 10-9,-17 9-1,-10 10 0,-22 10 0,-22 4-1,-20 7 1,-21-1 0,-6-2 1,-2 2 1,-5 2-1,3 6-1,-5 9 4,-4 1-4,-5 1 0,-6-1 0,-16 1-1,-18-4 1,-15 2 0,-14-4 15,-9-8-1,-2-2 3,0-3-11,13-2-5,0 0 12,12-3-4,-5 1-5,-3-5 2,-6-4-3,-13-11 1,-16-14-4,-11-10 1,-13-12-3,-3-3 6,1-6 0,-1 0 2,1-1-2,1-6-1,-9-4 0,4-3-2,-10-7 13,0 3-14,0-3 5,0 0 23,0 0-18,0 0 7,0 0-7,0 0-7,0 0 17,0-24-19,-4-25 1,-8-20-2,-1-19 5,3-5-6,4 7 1,-5 13 0,7 20-2,-6 10 2,8 13 0,-2 10-1,-1 8 4,5 6-5,0 6 2,0 0-12,0 0 4,0 18-32,0 26 24,25 19 15,8 8 1,7 1 0,1-3 0,-3-11 1,-5-10-2,-4-8 1,-2-8 0,-8-3 0,2-4 6,-13-7-6,0-3 0,-8-5-8,0 0 7,0 6-13,-39 14 14,-16 8 11,-10 0-5,-2-6 1,23-12-7,13-11 8,10-9 0,4 0-8,-10 0 5,-6-5-2,-6-16 3,2 1-6,1 3 0,11 5-16,10 8-10,8 4-51,7 0-76,0 0-47</inkml:trace>
  <inkml:trace contextRef="#ctx0" brushRef="#br0" timeOffset="12604.7273">25240 5796 73,'27'-12'60,"-22"5"-18,6 0-2,-7-6 10,0 3 5,1 1-11,-3 2-9,-2 7 18,0 0-3,0 0-16,0 0-14,0 0-15,0 0-5,-24 0 0,-12 0-2,-15 0-4,4 0-18,5-2 1,1-23-3,13-6 3,10-8-4,2-3 24,9 2 3,7 2 0,0 6-5,23 6 5,21 4-19,16 6 17,8 7 0,-4 9 2,-8 0 0,-12 32-10,-10 21 7,-16 22-12,-18 20 15,0 14 10,-16-1 0,-26-4 2,-12-15 4,5-18-12,-2-16 4,6-15-8,3-8 1,4-12-1,9-10-5,11-10-49,18 0-16,0-18-155</inkml:trace>
  <inkml:trace contextRef="#ctx0" brushRef="#br0" timeOffset="13211.1189">26513 5414 326,'70'-42'40,"-68"30"-10,-2 3-25,0 2 1,0 3 27,0 1-18,0 3-12,-27 0-3,-18 0-5,-12 0 4,-11 7-21,8-3 15,9-4 2,13 0-4,12 0 8,5 0-2,15 0 3,6 0-6,0 0 6,0 0-5,0 3-10,0 14 7,13 10 3,3 19 5,-3 7-2,-9 15 2,-2 4 0,-2-3 10,0-5-8,0-12 1,0-6 0,-6-11-1,-9-6-1,5-9 1,4-10 2,1-6-4,3-4 3,2 0-1,0 0 13,2-22-3,27-19-3,11-5-5,18-3 0,9 11-4,7 12 0,-1 9 2,-2 15-6,-3 2 4,-13 4-4,-17 25 3,-13 9-12,-14 8 9,-11 8 4,0 6 4,-38 7 13,-13-1-9,-18 0-3,-18-2 3,-11-5-6,-18-8 2,-7-7-4,78-42-73,-1-2-53</inkml:trace>
  <inkml:trace contextRef="#ctx0" brushRef="#br0" timeOffset="13641.1168">24554 5486 312,'-14'-7'52,"12"7"-30,-5 7-22,-10 37 0,-8 26 13,-6 27 17,-4 11 1,-8 3-19,-9-6-6,4-10 3,-8-15-7,2-12 1,8-11-3,-4-11-2,42-46-67,-6 0-68</inkml:trace>
  <inkml:trace contextRef="#ctx0" brushRef="#br0" timeOffset="13889.2196">24045 5761 302,'23'-57'58,"-21"38"-25,9-2-24,-9 7 2,0 3 12,1 1-12,-3 5 4,0-1-15,5 6 0,-5 0-3,2 0-5,0 0-16,9 0-12,3 0-8,-1 6-29,-9 1 7,0-6-17</inkml:trace>
  <inkml:trace contextRef="#ctx0" brushRef="#br0" timeOffset="14186.5202">24536 6486 270,'18'19'4,"-18"-19"5,0 0-9,0 0 19,-7-2-17,0-8 33,7-4-3,0 4-7,0-2 8,0 5-10,0 4-11,0 3-12,5 0-6,4 12 0,-9 0-64,0 5-94</inkml:trace>
  <inkml:trace contextRef="#ctx0" brushRef="#br0" timeOffset="26682.2529">9128 12312 314,'0'-4'14,"0"4"-12,0 0 12,2 0 5,9 2-6,5 22 1,4 13 17,2 14-9,-6 17-3,-3 15 3,-8 5-7,-5 0-12,0-7-2,-5-15 1,-8-16 0,-1-16-2,8-14 0,2-12-17,-1-8-3,5-11 9,0-36-8,0-27 0,0-23 19,22-9 0,9-1 0,12 12 0,1 14 1,3 17-1,7 17 0,-3 10 2,5 9-1,-3 12 8,-4 12 0,-13 4-3,-7 20-3,-16 36 4,-13 18 6,0 11 5,0-6-15,-18-14 1,5-23-4,4-16 2,7-16-5,2-10 0,0 0-2,0-10 3,0-26 4,0-14-1,24-15-1,7-3 1,10 6 2,-3 12-3,-1 19 6,-3 14 1,-10 17-3,-1 0 5,-3 17-5,0 30 3,-2 15 4,-1 10 3,-1 3-3,-1-9-9,12-6 1,4-14-3,17-12 0,12-14-26,17-14-24,10-6-36,12-9-12,-3-26-15,-19 1-19,-14 6 74,-28 9 58,-14 10 67,-17 7 25,-4 2 3,0 0-7,0 0-42,0 10-34,-13 6 14,-5 0 7,-4-4-17,-5-6-7,-2-6-8,-2 0 1,0 0 4,6-18-5,7-10 0,9-4 1,9-6-2,0 0-2,5 2 1,19 7 1,5 10-1,5 10 1,-5 9-2,-7 0 0,2 27-6,-6 17 8,-9 12 1,-7 2 0,-2 0 0,0-14 2,0-10-6,0-15-17,2-19-42,25 0-18,10-37-8,-20 5-22,3-6-22</inkml:trace>
  <inkml:trace contextRef="#ctx0" brushRef="#br0" timeOffset="27030.6205">11031 12264 117,'68'-135'99,"-39"65"-23,-3 16-19,-6 16-10,-4 14 0,-7 14-3,-9 7-8,0 3-10,0 3-14,2 40-9,-2 36-1,2 36 16,0 23-13,7 11 0,9-7-5,9-15 1,-2-14-1,-6-18 0,-11-20 0,-8-14-1,-8-10 1,-25-18-10,-5-11-3,1-9 8,3-13 4,5-3 1,2-35 0,7-20 0,5-15 1,11-10 2,4-4-3,8 12 1,36 10-5,8 19 4,2 18 0,-6 14-1,-7 14-6,-14 2-19,-14 32-29,-5 8-18,4 2 11,-12-26-40,11-12-21</inkml:trace>
  <inkml:trace contextRef="#ctx0" brushRef="#br0" timeOffset="27605.03">11803 12619 116,'78'-46'115,"-54"25"-41,-8 12-24,-5 4-14,-11 5-2,2 0-6,3 0-21,-1 0-5,3 5 1,4 7-1,5-3 0,6-7-1,7-2 1,2 0 2,0-19 6,-6-7-9,-14-3 2,-11 8-3,0 3-2,-24 13-7,-23 5 6,-11 20 3,-7 28 8,-4 15-2,11 7 3,11 2 5,18 0-5,16-3 1,13-8-2,0-4-2,33-13 1,21-13-5,13-11 4,18-20 4,19 0-7,14-35 6,-2-20-9,-8-10-14,-22-8-18,-18-4-27,-20 2-9,-17 5 9,-10 2-28,-11 3 10,0-1 20,-8-4 57,-2 2 53,0 4 17,0 10 12,0 13-23,0 17-10,0 15 14,-5 6-4,-4 3-25,3 8-23,-7 42-11,-1 31 0,-4 24 4,9 11-4,7-3 4,2-11-4,0-15 1,18-21-1,11-13 0,0-19-1,2-15 0,7-19-46,0 0-16,-24-22-52,-4-11-193</inkml:trace>
  <inkml:trace contextRef="#ctx0" brushRef="#br0" timeOffset="27944.9118">13342 11877 300,'6'-43'42,"-6"34"-2,0 7 0,0 2 26,-6 0-12,-21 28-39,-18 32-8,-11 32 2,-7 24 5,15 9 1,7 3-8,14-11-3,21-5 1,6-13-4,8-15 4,46-10 16,33-28-20,25-28-1,17-18-12,4-29-55,-81-13-79,-14-4-106</inkml:trace>
  <inkml:trace contextRef="#ctx0" brushRef="#br0" timeOffset="28531.2306">14480 11714 290,'0'-42'61,"0"30"-19,0 4-12,0 4-2,0 4 1,0 0-28,0 0-1,0 0-4,0 0 3,0 0-2,7 0 4,-7 0-1,0 0 3,0 0-3,0 0 4,0 0-2,0 0 8,0 0 11,0 0-9,0 0 2,0 0-2,0 0-3,0 0 1,0 0-9,0 0-1,0 0 0,0 0 2,0 0-2,0 0 0,0 11-1,0 19-1,0 21 4,-25 32 1,-15 31 11,-16 29-5,-13 19 2,3-4-8,8-21-2,15-29 1,19-32-2,12-25 0,6-22-1,6-21 3,0-8-2,0 0 0,0 0-1,0-12-4,6-6-2,10-2 3,-3 2-1,1 3-13,-5 6-3,-5 1-13,-4-1-8,0-2-28,0 5-37,0-2-44</inkml:trace>
  <inkml:trace contextRef="#ctx0" brushRef="#br0" timeOffset="28821.137">14123 12075 256,'-13'-53'90,"9"32"-26,2 8-3,0 4-4,2 6-3,0 3-28,0 0-26,0 13 0,8 25 1,21 13 4,7 7 5,4 2-7,-2-4 1,4 0-1,-4-6-1,-5-6 0,-2-3-2,-8-12 0,-5-2-1,-7-4 1,2-7-3,5-4-33,9-12-42,-16 0-43,3-9-165</inkml:trace>
  <inkml:trace contextRef="#ctx0" brushRef="#br0" timeOffset="29131.7796">14982 11383 363,'28'-83'44,"-7"55"-21,-10 9 5,0 13 9,-4 6 17,-1 0-42,10 32-10,9 24 15,6 21 7,7 19-13,-1 17 1,3 10-12,3 5 3,-1-3 0,-1-5-3,-10-11 6,-4-10-6,-12-15 0,-15-13 0,0-10 1,-4-11-2,-39-4-15,-10-10-13,-3-6-32,29-30-54,11 0-47</inkml:trace>
  <inkml:trace contextRef="#ctx0" brushRef="#br0" timeOffset="29602.3576">16239 12158 194,'-13'5'83,"13"-2"-55,0 1-15,17-1 11,23 1 10,12 1 3,8-5 8,7 0-19,-3 0-5,8 0-16,-1-10-4,0-2 0,-5-2-1,-20-1 0,-17 1-30,-25-2-34,-4 11-27,-19-2-236</inkml:trace>
  <inkml:trace contextRef="#ctx0" brushRef="#br0" timeOffset="29798.1716">16170 12008 224,'-58'-5'67,"54"1"-31,4 1 18,0-4-6,33-1-34,32-2-1,12 1-12,6 0 0,-7 0-1,-7 6 2,-13-1-3,-10 2 1,-34 0-41,-10-1-119</inkml:trace>
  <inkml:trace contextRef="#ctx0" brushRef="#br0" timeOffset="30094.3346">16988 11735 499,'-5'-13'29,"5"13"-16,-2 0-10,2 0-4,0 0 1,0 7 0,31 15 0,16 2 8,20 3-3,16-3 0,4 1-3,0-4-1,-10-6-1,-14 2 3,-28-3-4,-14-2 1,-19 9-3,-2 9 2,-25 8 2,-23 7 0,-17 1-1,0-6-33,12-6-1,14-12-27,39-22-36,0 0-74</inkml:trace>
  <inkml:trace contextRef="#ctx0" brushRef="#br0" timeOffset="30634.6383">19242 10796 333,'60'-44'69,"-60"41"-21,-4 3-40,-23 0 6,-4 19 10,-3 18-11,1 22 3,0 23-10,-17 27-3,-6 25 6,-8 20-2,-7 13 4,1-10-11,10-15 2,16-24 2,8-23-3,16-20 3,-1-18-1,11-17 0,1-16-3,7-14 0,2-10 1,0 0 1,0-28 1,26-31 0,8-23-5,8-15 5,2-14-3,-1-5 0,-14 2 1,-12 13 0,-7 17-1,-10 21 0,0 18 23,-14 6-9,-11 10 4,-6-2-7,-9 7-2,-6 4-2,-3 3-7,-3 8 0,6 3 0,10 6-1,9 0 1,16 0 0,4 0-20,7 0-29,0 0-41,0 0-31,13 0 3</inkml:trace>
  <inkml:trace contextRef="#ctx0" brushRef="#br0" timeOffset="32789.3392">14739 13196 182,'-16'-12'71,"12"8"-43,-3 0 12,7 2 13,0 0 12,0 1-34,0 1-18,0 0-5,24 0-6,15 0 4,9 5 3,10 19-6,-2 8 5,2 7-8,-14 1 1,-5 0-1,-20-4 2,-11-2-2,-8 2 4,-12-2-2,-42 0-2,-8-8-9,-13-9-22,-2-16-6,15-1 2,9-8 22,17-22 11,12-10-8,12-10 5,12-4-6,0 4 7,14 8 2,17 8 4,5 10-2,-5 8 6,-2 7-2,-12 9 7,-3 0-6,-12 6 5,-2 32 5,-2 18 12,-33 13-10,-6 12-14,-3-2-1,4-8-2,7-13 0,8-16 0,7-16-1,7-10 4,1-4-3,6-6 3,0-4 6,-3 3 18,7 6-20,0 9-4,0 14 5,0 12-6,0 12 6,0 2 8,0 3-1,0-1-1,0-2-11,-29-8-2,-22-1 4,-14-12-5,-10-10-35,-6-14-38,48-15-50,6-3-151</inkml:trace>
  <inkml:trace contextRef="#ctx0" brushRef="#br0" timeOffset="33052.8308">13653 13371 162,'-29'-46'106,"11"35"-76,5 9 13,-1 2 1,1 25-5,-1 33-21,4 28 6,-9 16 5,13 11-17,-5-1 3,-3-11-8,1-18-6,-2-16 1,-1-21-2,1-17-3,-1-14-39,0-15-37,7 0-32</inkml:trace>
  <inkml:trace contextRef="#ctx0" brushRef="#br0" timeOffset="33286.9424">13263 13636 290,'0'-31'91,"0"30"-79,0-2 4,9 3 35,13 0 1,12 0-13,1 16-15,10 17-2,4 11-13,0 4-7,-5 1 1,-1-3 0,-5-5-3,-9-10 0,-7-6 2,-2-6-5,-4-10-14,-3-4-46,-13-5-63,2 0-83</inkml:trace>
  <inkml:trace contextRef="#ctx0" brushRef="#br0" timeOffset="34242.9163">16943 13465 183,'-69'16'66,"36"-9"-37,4-4 18,4 3-6,1 2 9,1 2-4,4 2-19,0-2 4,15-1-7,0-4-10,4 1-11,0-4-3,40-2 0,26 0 6,31-8-1,5-18 1,10-3-6,-10 0 0,-13 5 1,-13 4 1,-16 4-2,-15 4 0,-16-4-26,-12 4-9,-7-2-34,-10 2-10,-12 12-31,-17-2-97</inkml:trace>
  <inkml:trace contextRef="#ctx0" brushRef="#br0" timeOffset="34433.5197">16868 13305 327,'-103'-7'42,"74"6"-18,14 1 16,10 0 14,5-2-27,0 2-18,13-2 2,29-3-5,22 4 10,11-3-6,3 0-9,0-4 4,-14 2-5,-6-3-2,-6 0-34,-46 4-84,3 0-71</inkml:trace>
  <inkml:trace contextRef="#ctx0" brushRef="#br0" timeOffset="34745.0697">17757 13104 299,'40'-8'99,"-40"8"-68,0 0 3,2 0 28,-2 0-28,12 0-25,3 0-9,10 5 1,10 15 2,8-3-3,15 4 0,11 0 3,4-7-2,-1 0 17,-5-1-14,-11-4 0,-12 3 9,-17-3-11,-12-2-2,-10 6 4,-5 7-2,-2 18 13,-35 12 7,-9 8-16,-10 1 1,-2-8-7,9-9 0,11-14-1,19-12-1,19-16-64,0 0-119,15-24-181</inkml:trace>
  <inkml:trace contextRef="#ctx0" brushRef="#br0" timeOffset="42313.126">19536 13387 144,'-38'24'25,"9"-14"2,5-4 8,6-6 12,-3 0 5,8 0-17,-3 0-7,1-2 4,-1-10 5,1-2-23,1-2 2,-1-7-6,1 0-7,3-5 2,7-5-4,4-6 1,0-4 1,2-3-1,25-1-2,4 1 0,11 5 0,10 1-1,-1 5 1,7 8 0,5 6-1,-3 13 0,-7 8 1,-4 3 0,-11 33 0,-9 13 3,-13 12 1,-12 8-1,-4 1 2,0-4-3,0-10 4,0-8 3,-6-8-3,-19-8 2,-13-8-8,-9-6-5,-11-11-60,31-7-91,8 0-179</inkml:trace>
  <inkml:trace contextRef="#ctx0" brushRef="#br0" timeOffset="44085.5754">18060 8883 167,'-14'23'4,"14"-23"8,0 0-10,25 0 8,8 0 15,10 0-4,11-13 6,6-3-8,13-1-1,17-3 9,16 5-6,12-1-9,21 1 0,15 3-9,6 0 2,12-2-3,0 2 0,-12 1 0,-6-3 0,-19 0-2,-14-1 3,-30 3-2,-19 2-1,-23 6 0,-20 1 1,-18-1-3,-4 1 2,-7 3 0,0 0 0,0 0 2,0-2 19,0 0 10,0 1-15,0-3 1,0 1-10,0 1-4,0-2 5,0-4-5,0-2 0,0-10-1,0-12-2,2-10 3,-2-14-3,0-14 0,0-13-3,0-3-10,0 0 8,0 0 2,0 1-4,0 1 5,0 4 2,-4 1 0,-8 7-1,1 5 1,0 5 0,2 8 0,-2 12 1,0 10-7,4 15 13,0 8-3,5 6 3,2 3-3,0 0-4,0 0-2,0 0-3,-4 0 2,-19 0 3,-10 0-1,-19 0 0,-10 0-5,-13 0 5,-19 0-2,-11 0 3,-20 4-4,-19 18 3,-19 8 1,-18 7-2,0-2 2,8-1 0,12-6 0,16-2 2,5-2-6,-1 1 4,4-4 0,-6 0-1,4-8 1,19-4 0,13-6 0,20-3 2,27 0-2,20 0 0,20 0 0,11 0-2,9 0 1,0 0-14,0 0 2,0 0 9,11 7 3,3 1 1,-1 3 0,-7-2-2,1-1-1,-4 0 2,-1 4 1,-2 3 0,0 8 0,0 17 0,0 15 0,0 15 0,0 16 2,0 12-2,0 10 0,0 5 2,0-7 0,0-10-2,15-11 0,3-11 1,-3-8 0,-1-10 0,-3-7-1,-7-11 1,5-6 0,-9-6-1,3-3 0,-3-2 2,0-3 0,0-4-1,0-2-1,0-5 2,0 0-1,2-3-1,5-4 0,-3 0 2,5 0-2,-2 0-12,8 0-2,8-4-29,-17-4-9,5-5-51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96501-59C3-410C-856A-5622FE55F6EA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3166E-B17C-402D-A06E-DF26FEE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6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3166E-B17C-402D-A06E-DF26FEEAA5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4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1B1D-71AA-4B78-B51B-8457A54046E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5150-081A-4A67-A0C9-82C08F77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1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1B1D-71AA-4B78-B51B-8457A54046E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5150-081A-4A67-A0C9-82C08F77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8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1B1D-71AA-4B78-B51B-8457A54046E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5150-081A-4A67-A0C9-82C08F77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2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1B1D-71AA-4B78-B51B-8457A54046E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5150-081A-4A67-A0C9-82C08F77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4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1B1D-71AA-4B78-B51B-8457A54046E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5150-081A-4A67-A0C9-82C08F77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2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1B1D-71AA-4B78-B51B-8457A54046E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5150-081A-4A67-A0C9-82C08F77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9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1B1D-71AA-4B78-B51B-8457A54046E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5150-081A-4A67-A0C9-82C08F77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6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1B1D-71AA-4B78-B51B-8457A54046E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5150-081A-4A67-A0C9-82C08F77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7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1B1D-71AA-4B78-B51B-8457A54046E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5150-081A-4A67-A0C9-82C08F77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3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1B1D-71AA-4B78-B51B-8457A54046E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5150-081A-4A67-A0C9-82C08F77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8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1B1D-71AA-4B78-B51B-8457A54046E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5150-081A-4A67-A0C9-82C08F77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61B1D-71AA-4B78-B51B-8457A54046E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D5150-081A-4A67-A0C9-82C08F77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0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Imbalance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6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Paradox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806920" y="861120"/>
              <a:ext cx="6841800" cy="4315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6840" y="852840"/>
                <a:ext cx="6860160" cy="433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004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36" y="3804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tackle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mbalance datasets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2791" y="1705970"/>
            <a:ext cx="714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more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2791" y="3262365"/>
            <a:ext cx="714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Change your performance Metric</a:t>
            </a:r>
          </a:p>
        </p:txBody>
      </p:sp>
      <p:sp>
        <p:nvSpPr>
          <p:cNvPr id="7" name="Rectangle 6"/>
          <p:cNvSpPr/>
          <p:nvPr/>
        </p:nvSpPr>
        <p:spPr>
          <a:xfrm>
            <a:off x="892791" y="4587927"/>
            <a:ext cx="3996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Synthetic Samples</a:t>
            </a:r>
          </a:p>
        </p:txBody>
      </p:sp>
    </p:spTree>
    <p:extLst>
      <p:ext uri="{BB962C8B-B14F-4D97-AF65-F5344CB8AC3E}">
        <p14:creationId xmlns:p14="http://schemas.microsoft.com/office/powerpoint/2010/main" val="278841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1975" y="1731995"/>
            <a:ext cx="714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Resample your dataset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1723" y="4064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tackle Imbalance datasets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2308" y="4653161"/>
            <a:ext cx="714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Under-sampling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2308" y="2499090"/>
            <a:ext cx="714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Over-sampling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07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0087" y="1692322"/>
            <a:ext cx="714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 Penalized Models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8074" y="1942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tackle Imbalance datasets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2308" y="3305858"/>
            <a:ext cx="714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cannot change dataset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2308" y="2499090"/>
            <a:ext cx="714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cannot change algorithm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2308" y="4112626"/>
            <a:ext cx="714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Resampling has no effect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03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50</Words>
  <Application>Microsoft Office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Imbalance dataset</vt:lpstr>
      <vt:lpstr>Accuracy Paradox</vt:lpstr>
      <vt:lpstr>How to tackle Imbalance datasets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Imbalance dataset</dc:title>
  <dc:creator>Windows User</dc:creator>
  <cp:lastModifiedBy>Windows User</cp:lastModifiedBy>
  <cp:revision>13</cp:revision>
  <dcterms:created xsi:type="dcterms:W3CDTF">2019-07-24T05:43:44Z</dcterms:created>
  <dcterms:modified xsi:type="dcterms:W3CDTF">2019-07-24T16:47:05Z</dcterms:modified>
</cp:coreProperties>
</file>