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4" r:id="rId2"/>
    <p:sldId id="262" r:id="rId3"/>
    <p:sldId id="268" r:id="rId4"/>
    <p:sldId id="267" r:id="rId5"/>
    <p:sldId id="265" r:id="rId6"/>
    <p:sldId id="26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B"/>
    <a:srgbClr val="076873"/>
    <a:srgbClr val="C8D9D8"/>
    <a:srgbClr val="55759C"/>
    <a:srgbClr val="B75527"/>
    <a:srgbClr val="BD2036"/>
    <a:srgbClr val="001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12" d="100"/>
          <a:sy n="112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04E6-4DCD-4B9C-8ECC-F30CF3AD251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587-FEF3-4A7B-915A-B616930A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57801"/>
            <a:ext cx="10363200" cy="1470025"/>
          </a:xfrm>
        </p:spPr>
        <p:txBody>
          <a:bodyPr/>
          <a:lstStyle>
            <a:lvl1pPr>
              <a:defRPr>
                <a:solidFill>
                  <a:srgbClr val="0C234B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16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5C2D67-B0D4-447A-BD2F-8B534B15DB71}"/>
              </a:ext>
            </a:extLst>
          </p:cNvPr>
          <p:cNvSpPr/>
          <p:nvPr userDrawn="1"/>
        </p:nvSpPr>
        <p:spPr>
          <a:xfrm>
            <a:off x="5610225" y="6514299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66801"/>
            <a:ext cx="4011084" cy="36829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66801"/>
            <a:ext cx="6815667" cy="505936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EBC-7C19-4DD8-AD88-305D1A7B2E77}" type="datetime1">
              <a:rPr lang="en-US" smtClean="0"/>
              <a:t>3/25/2020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B60C20-D76E-44E7-ABAE-BCFBAFEA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7F4CB8-A1A3-4AC6-9963-3D624FBF3A59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6701C42-CEE7-4479-806F-636BA02D9191}"/>
              </a:ext>
            </a:extLst>
          </p:cNvPr>
          <p:cNvSpPr txBox="1">
            <a:spLocks/>
          </p:cNvSpPr>
          <p:nvPr userDrawn="1"/>
        </p:nvSpPr>
        <p:spPr>
          <a:xfrm>
            <a:off x="4165600" y="152404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B186E7-9F41-435B-8EDD-AF1C6B935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3A6FE8E-EB6F-4DF3-A172-9F64B6EE60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5C2D67-B0D4-447A-BD2F-8B534B15DB71}"/>
              </a:ext>
            </a:extLst>
          </p:cNvPr>
          <p:cNvSpPr/>
          <p:nvPr userDrawn="1"/>
        </p:nvSpPr>
        <p:spPr>
          <a:xfrm>
            <a:off x="5610225" y="6514299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66801"/>
            <a:ext cx="4011084" cy="36829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66801"/>
            <a:ext cx="6815667" cy="505936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6EBC-7C19-4DD8-AD88-305D1A7B2E77}" type="datetime1">
              <a:rPr lang="en-US" smtClean="0"/>
              <a:t>3/25/2020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B60C20-D76E-44E7-ABAE-BCFBAFEA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D93B38-84E2-4745-BAC9-9D4CD559CE77}"/>
              </a:ext>
            </a:extLst>
          </p:cNvPr>
          <p:cNvSpPr txBox="1">
            <a:spLocks/>
          </p:cNvSpPr>
          <p:nvPr userDrawn="1"/>
        </p:nvSpPr>
        <p:spPr>
          <a:xfrm>
            <a:off x="4165600" y="152404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3C59F5-3AA8-419E-9434-4BB6890A4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6" name="Picture 15" descr="A black sign with white text&#10;&#10;Description automatically generated">
            <a:extLst>
              <a:ext uri="{FF2B5EF4-FFF2-40B4-BE49-F238E27FC236}">
                <a16:creationId xmlns:a16="http://schemas.microsoft.com/office/drawing/2014/main" id="{0F66AAC8-FBC1-4AB7-AB59-37BB1E0BE7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1AFC9-B11A-4A0C-AD3E-BDD71409560C}"/>
              </a:ext>
            </a:extLst>
          </p:cNvPr>
          <p:cNvSpPr/>
          <p:nvPr userDrawn="1"/>
        </p:nvSpPr>
        <p:spPr>
          <a:xfrm>
            <a:off x="5610225" y="6512015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0"/>
            <a:ext cx="731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537-D058-4C19-AA5A-D29E764E057F}" type="datetime1">
              <a:rPr lang="en-US" smtClean="0"/>
              <a:t>3/25/2020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5E1580-C3C0-44D6-B06A-9666D9B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53DD43-B0B7-4E50-9DC5-8ED1DBCFE8BA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CF3E5E8-7845-4576-BA62-32C401E866E2}"/>
              </a:ext>
            </a:extLst>
          </p:cNvPr>
          <p:cNvSpPr txBox="1">
            <a:spLocks/>
          </p:cNvSpPr>
          <p:nvPr userDrawn="1"/>
        </p:nvSpPr>
        <p:spPr>
          <a:xfrm>
            <a:off x="4165600" y="152404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66AFA4-94E0-4DD1-ABB1-10C6BFA167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8ABDA59-2E23-4CCD-8D95-EBB142DC9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1AFC9-B11A-4A0C-AD3E-BDD71409560C}"/>
              </a:ext>
            </a:extLst>
          </p:cNvPr>
          <p:cNvSpPr/>
          <p:nvPr userDrawn="1"/>
        </p:nvSpPr>
        <p:spPr>
          <a:xfrm>
            <a:off x="5610225" y="6512015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0"/>
            <a:ext cx="731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7537-D058-4C19-AA5A-D29E764E057F}" type="datetime1">
              <a:rPr lang="en-US" smtClean="0"/>
              <a:t>3/25/2020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5E1580-C3C0-44D6-B06A-9666D9B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A86FA1-9DAB-49A5-A41A-132AA0817AF6}"/>
              </a:ext>
            </a:extLst>
          </p:cNvPr>
          <p:cNvSpPr txBox="1">
            <a:spLocks/>
          </p:cNvSpPr>
          <p:nvPr userDrawn="1"/>
        </p:nvSpPr>
        <p:spPr>
          <a:xfrm>
            <a:off x="4165600" y="152404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3314DA-80FC-48D0-BA66-204EC83A5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5" name="Picture 14" descr="A black sign with white text&#10;&#10;Description automatically generated">
            <a:extLst>
              <a:ext uri="{FF2B5EF4-FFF2-40B4-BE49-F238E27FC236}">
                <a16:creationId xmlns:a16="http://schemas.microsoft.com/office/drawing/2014/main" id="{91F471BC-6D1F-4B7A-8EA3-8D33F1E574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C7449D-1537-4D83-A674-91EF17C55DEB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88021F6-8016-422E-B02C-9B0720EE1341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E210-9E06-4D7E-A940-EE74484D673A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49DE4C-CC53-413C-B952-7F4D60F01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08F70AA-C242-409C-B38F-85199D7177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88021F6-8016-422E-B02C-9B0720EE1341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E210-9E06-4D7E-A940-EE74484D673A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612A4-CCBD-4A94-AD45-36D3C5F50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4BC7D52A-E51F-462E-8E30-D9C7030717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CCE2DAB-7F1A-46E9-BDD3-60F9218F48EB}"/>
              </a:ext>
            </a:extLst>
          </p:cNvPr>
          <p:cNvSpPr/>
          <p:nvPr userDrawn="1"/>
        </p:nvSpPr>
        <p:spPr>
          <a:xfrm>
            <a:off x="5610225" y="64873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5512-1866-4F09-814A-57C37E2293C4}" type="datetime1">
              <a:rPr lang="en-US" smtClean="0"/>
              <a:t>3/25/2020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53ED10-5025-42FB-AE99-5B20E65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0E3506-08EA-431C-9099-440658BD4867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428C083-26CD-4639-8562-BEF62104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AFB5E7-B4D2-4CE7-855F-6A804D83C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1C5D697-BF2A-48FC-8F8B-22495090BF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CCE2DAB-7F1A-46E9-BDD3-60F9218F48EB}"/>
              </a:ext>
            </a:extLst>
          </p:cNvPr>
          <p:cNvSpPr/>
          <p:nvPr userDrawn="1"/>
        </p:nvSpPr>
        <p:spPr>
          <a:xfrm>
            <a:off x="5610225" y="64873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5512-1866-4F09-814A-57C37E2293C4}" type="datetime1">
              <a:rPr lang="en-US" smtClean="0"/>
              <a:t>3/25/2020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453ED10-5025-42FB-AE99-5B20E65E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1336E9-EB85-4F47-8D60-184D99AE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07AAD-2AB0-4FB7-9CEF-F5C8A9922F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5" name="Picture 14" descr="A black sign with white text&#10;&#10;Description automatically generated">
            <a:extLst>
              <a:ext uri="{FF2B5EF4-FFF2-40B4-BE49-F238E27FC236}">
                <a16:creationId xmlns:a16="http://schemas.microsoft.com/office/drawing/2014/main" id="{DF74E0A8-5F4D-4D7D-B5D4-16172C8EC0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90ED473-0EDD-429C-B7B1-3A434174DA4D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414-F256-4FA3-8621-130CF68F5A86}" type="datetime1">
              <a:rPr lang="en-US" smtClean="0"/>
              <a:t>3/25/2020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97491F-5C0C-4739-BCCA-57D5BE894F5A}"/>
              </a:ext>
            </a:extLst>
          </p:cNvPr>
          <p:cNvSpPr txBox="1">
            <a:spLocks/>
          </p:cNvSpPr>
          <p:nvPr userDrawn="1"/>
        </p:nvSpPr>
        <p:spPr>
          <a:xfrm>
            <a:off x="5791200" y="6583362"/>
            <a:ext cx="609600" cy="26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57692-88E1-4CB3-88AA-9040DCA52D96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A799E-47DA-4F84-A32E-2795093F72D4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6C7A2C-F734-4FD5-86BD-FBA0B659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246EBE-42CA-4A8E-98D3-F0E0CF6164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21D27B1-1D9F-450E-9DE7-3160F991C4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90ED473-0EDD-429C-B7B1-3A434174DA4D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50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414-F256-4FA3-8621-130CF68F5A86}" type="datetime1">
              <a:rPr lang="en-US" smtClean="0"/>
              <a:t>3/25/2020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97491F-5C0C-4739-BCCA-57D5BE894F5A}"/>
              </a:ext>
            </a:extLst>
          </p:cNvPr>
          <p:cNvSpPr txBox="1">
            <a:spLocks/>
          </p:cNvSpPr>
          <p:nvPr userDrawn="1"/>
        </p:nvSpPr>
        <p:spPr>
          <a:xfrm>
            <a:off x="5791200" y="6583362"/>
            <a:ext cx="609600" cy="26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57692-88E1-4CB3-88AA-9040DCA52D96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1A7272-D2C6-4151-92ED-8BACC1A1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DAD8E1-040D-4DCD-9CBD-643637D907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7" name="Picture 16" descr="A black sign with white text&#10;&#10;Description automatically generated">
            <a:extLst>
              <a:ext uri="{FF2B5EF4-FFF2-40B4-BE49-F238E27FC236}">
                <a16:creationId xmlns:a16="http://schemas.microsoft.com/office/drawing/2014/main" id="{127C57AE-D2C7-4819-A185-A5A4B67FC9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7ACDE6-72FD-48CF-80C6-AC594C439AAC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07FE-181B-48A9-B054-90D6DEF20B73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2E2D46-2150-413B-A509-37AC49E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AB216D-94AC-4A96-BB74-CEF76F90D50B}"/>
              </a:ext>
            </a:extLst>
          </p:cNvPr>
          <p:cNvSpPr/>
          <p:nvPr userDrawn="1"/>
        </p:nvSpPr>
        <p:spPr>
          <a:xfrm>
            <a:off x="0" y="0"/>
            <a:ext cx="12192000" cy="75086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9EF00D-7497-4B19-87D6-9B1625E8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FAD8C6-65B1-409C-80E9-C91374D7C5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461DEAE-C7DA-455F-84AF-498B6F25B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2"/>
            <a:ext cx="2362200" cy="5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7ACDE6-72FD-48CF-80C6-AC594C439AAC}"/>
              </a:ext>
            </a:extLst>
          </p:cNvPr>
          <p:cNvSpPr/>
          <p:nvPr userDrawn="1"/>
        </p:nvSpPr>
        <p:spPr>
          <a:xfrm>
            <a:off x="5610225" y="6497638"/>
            <a:ext cx="971551" cy="360362"/>
          </a:xfrm>
          <a:prstGeom prst="triangle">
            <a:avLst/>
          </a:prstGeom>
          <a:solidFill>
            <a:srgbClr val="C00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07FE-181B-48A9-B054-90D6DEF20B73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2E2D46-2150-413B-A509-37AC49E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1200" y="6583362"/>
            <a:ext cx="609600" cy="2643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1A57692-88E1-4CB3-88AA-9040DCA52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E4B3A-D7A3-413B-8983-51099582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152404"/>
            <a:ext cx="6908800" cy="4571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9ED56E-F340-4AB8-BA89-CD980F641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76200"/>
            <a:ext cx="595604" cy="594007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AB3713C3-F5C1-4366-87AA-36CEA53EE9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4"/>
            <a:ext cx="2362200" cy="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A21D-B5F6-4403-B635-BD42AA05A364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7692-88E1-4CB3-88AA-9040DCA52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9" r:id="rId5"/>
    <p:sldLayoutId id="2147483653" r:id="rId6"/>
    <p:sldLayoutId id="2147483660" r:id="rId7"/>
    <p:sldLayoutId id="2147483655" r:id="rId8"/>
    <p:sldLayoutId id="2147483661" r:id="rId9"/>
    <p:sldLayoutId id="2147483656" r:id="rId10"/>
    <p:sldLayoutId id="2147483662" r:id="rId11"/>
    <p:sldLayoutId id="2147483657" r:id="rId12"/>
    <p:sldLayoutId id="2147483663" r:id="rId13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besatshop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ubesatsho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ubesatsho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719-9DB9-4CC7-A82B-722A16F16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PODS – Detector Selection- Part 1 (Si Devices)</a:t>
            </a:r>
          </a:p>
        </p:txBody>
      </p:sp>
    </p:spTree>
    <p:extLst>
      <p:ext uri="{BB962C8B-B14F-4D97-AF65-F5344CB8AC3E}">
        <p14:creationId xmlns:p14="http://schemas.microsoft.com/office/powerpoint/2010/main" val="163273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COTS Camera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D8CA6-5A74-4CA8-9876-8996DF8D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066800"/>
            <a:ext cx="7286625" cy="533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D764B7-A17F-4C86-8F99-A6EEE3F38ADE}"/>
              </a:ext>
            </a:extLst>
          </p:cNvPr>
          <p:cNvSpPr/>
          <p:nvPr/>
        </p:nvSpPr>
        <p:spPr>
          <a:xfrm>
            <a:off x="8686800" y="6307415"/>
            <a:ext cx="31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https://www.cubesatshop.com/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COTS Camera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764B7-A17F-4C86-8F99-A6EEE3F38ADE}"/>
              </a:ext>
            </a:extLst>
          </p:cNvPr>
          <p:cNvSpPr/>
          <p:nvPr/>
        </p:nvSpPr>
        <p:spPr>
          <a:xfrm>
            <a:off x="8686800" y="6307415"/>
            <a:ext cx="31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https://www.cubesatshop.com/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ACCE3-8C8C-42AC-888D-C2B08DCB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199" y="1186795"/>
            <a:ext cx="9753600" cy="454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D678F-0EEF-4957-A702-98DF74354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05000"/>
            <a:ext cx="4667250" cy="3476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D33203-7F95-4622-9696-3A361B734942}"/>
              </a:ext>
            </a:extLst>
          </p:cNvPr>
          <p:cNvSpPr/>
          <p:nvPr/>
        </p:nvSpPr>
        <p:spPr>
          <a:xfrm>
            <a:off x="457200" y="1002129"/>
            <a:ext cx="342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Argus 1000 Infrared Spectrometer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DA28-1B91-4698-98F8-90FF844F3E7D}"/>
              </a:ext>
            </a:extLst>
          </p:cNvPr>
          <p:cNvSpPr/>
          <p:nvPr/>
        </p:nvSpPr>
        <p:spPr>
          <a:xfrm>
            <a:off x="316529" y="5915164"/>
            <a:ext cx="4648200" cy="49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uses and </a:t>
            </a:r>
            <a:r>
              <a:rPr lang="en-US" dirty="0" err="1"/>
              <a:t>InGaAs</a:t>
            </a:r>
            <a:r>
              <a:rPr lang="en-US" dirty="0"/>
              <a:t> diode array </a:t>
            </a:r>
          </a:p>
        </p:txBody>
      </p:sp>
    </p:spTree>
    <p:extLst>
      <p:ext uri="{BB962C8B-B14F-4D97-AF65-F5344CB8AC3E}">
        <p14:creationId xmlns:p14="http://schemas.microsoft.com/office/powerpoint/2010/main" val="39739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COTS Camera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764B7-A17F-4C86-8F99-A6EEE3F38ADE}"/>
              </a:ext>
            </a:extLst>
          </p:cNvPr>
          <p:cNvSpPr/>
          <p:nvPr/>
        </p:nvSpPr>
        <p:spPr>
          <a:xfrm>
            <a:off x="8686800" y="6307415"/>
            <a:ext cx="3184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https://www.cubesatshop.com/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4A92C-2DA1-46A3-9168-457B88D9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762794"/>
            <a:ext cx="7677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E678F-0A45-4D7F-BDA3-41A1CE412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2"/>
          <a:stretch/>
        </p:blipFill>
        <p:spPr>
          <a:xfrm>
            <a:off x="228600" y="1020128"/>
            <a:ext cx="11661794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E7A1E-394E-4B33-B6D1-91128E98E514}"/>
              </a:ext>
            </a:extLst>
          </p:cNvPr>
          <p:cNvSpPr txBox="1"/>
          <p:nvPr/>
        </p:nvSpPr>
        <p:spPr>
          <a:xfrm>
            <a:off x="457200" y="4677931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Electronic Shutter and Global shutter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Readout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</a:t>
            </a:r>
            <a:r>
              <a:rPr lang="en-US" dirty="0" err="1"/>
              <a:t>RoI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out electronics!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12DCA6-00E3-4471-BEED-0AD472B1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09255"/>
            <a:ext cx="2971800" cy="20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E7A1E-394E-4B33-B6D1-91128E98E514}"/>
              </a:ext>
            </a:extLst>
          </p:cNvPr>
          <p:cNvSpPr txBox="1"/>
          <p:nvPr/>
        </p:nvSpPr>
        <p:spPr>
          <a:xfrm>
            <a:off x="457200" y="4677931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Electronic Shutter and Global shutter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Readout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</a:t>
            </a:r>
            <a:r>
              <a:rPr lang="en-US" dirty="0" err="1"/>
              <a:t>RoI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out electronics!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C2A29-7F52-4BAB-A9C7-DCE6624E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24000"/>
            <a:ext cx="5924550" cy="3105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8A217A-49E4-40D5-8CCF-CCDC4F8E3620}"/>
              </a:ext>
            </a:extLst>
          </p:cNvPr>
          <p:cNvSpPr/>
          <p:nvPr/>
        </p:nvSpPr>
        <p:spPr>
          <a:xfrm>
            <a:off x="372434" y="1105887"/>
            <a:ext cx="519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SIRIUS – CIS115 Back Illuminated CMOS Image Sensor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7FABA-237D-42F4-8C9E-C2BD37674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1"/>
          <a:stretch/>
        </p:blipFill>
        <p:spPr>
          <a:xfrm>
            <a:off x="7924800" y="1340686"/>
            <a:ext cx="3324225" cy="34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CE898-60A0-4B92-AD90-7543003B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6035362" cy="5257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3CC0E6-9F6A-4802-AF3A-3F5727AED9EB}"/>
              </a:ext>
            </a:extLst>
          </p:cNvPr>
          <p:cNvSpPr txBox="1">
            <a:spLocks/>
          </p:cNvSpPr>
          <p:nvPr/>
        </p:nvSpPr>
        <p:spPr>
          <a:xfrm>
            <a:off x="228600" y="762003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Full Frame CCD Sensors</a:t>
            </a:r>
          </a:p>
        </p:txBody>
      </p:sp>
      <p:pic>
        <p:nvPicPr>
          <p:cNvPr id="3074" name="Picture 2" descr="ccd space imaging">
            <a:extLst>
              <a:ext uri="{FF2B5EF4-FFF2-40B4-BE49-F238E27FC236}">
                <a16:creationId xmlns:a16="http://schemas.microsoft.com/office/drawing/2014/main" id="{1619C281-95A3-4F2B-96E4-D0AAD837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8800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3CC0E6-9F6A-4802-AF3A-3F5727AED9EB}"/>
              </a:ext>
            </a:extLst>
          </p:cNvPr>
          <p:cNvSpPr txBox="1">
            <a:spLocks/>
          </p:cNvSpPr>
          <p:nvPr/>
        </p:nvSpPr>
        <p:spPr>
          <a:xfrm>
            <a:off x="228600" y="762003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Frame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A3842-8A70-43C4-AACE-1A2BABC5A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"/>
          <a:stretch/>
        </p:blipFill>
        <p:spPr>
          <a:xfrm>
            <a:off x="914400" y="1624485"/>
            <a:ext cx="9448800" cy="43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066-A122-47CA-9381-3003D7C7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31DC-44ED-444C-9B08-E39C9A8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7692-88E1-4CB3-88AA-9040DCA52D96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3CC0E6-9F6A-4802-AF3A-3F5727AED9EB}"/>
              </a:ext>
            </a:extLst>
          </p:cNvPr>
          <p:cNvSpPr txBox="1">
            <a:spLocks/>
          </p:cNvSpPr>
          <p:nvPr/>
        </p:nvSpPr>
        <p:spPr>
          <a:xfrm>
            <a:off x="228600" y="762003"/>
            <a:ext cx="6908800" cy="457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A quick glimpse at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38695-5DF5-4326-A959-56233DA4A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447" b="51357"/>
          <a:stretch/>
        </p:blipFill>
        <p:spPr>
          <a:xfrm>
            <a:off x="1143000" y="1296914"/>
            <a:ext cx="4267199" cy="496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3A212-4D26-4748-BB3E-8F81DF6C1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44"/>
          <a:stretch/>
        </p:blipFill>
        <p:spPr>
          <a:xfrm>
            <a:off x="6172200" y="1066800"/>
            <a:ext cx="4572000" cy="54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C-General-PP-Template-4to3Ratio-NEWLOGO-vs2" id="{B0FDD279-FD26-49F5-A0C0-DFA9D94D9DC9}" vid="{9F638457-54B1-4DED-8D40-54BD96090E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123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PODS – Detector Selection- Part 1 (Si Devices)</vt:lpstr>
      <vt:lpstr>Existing COTS Camera Systems</vt:lpstr>
      <vt:lpstr>Existing COTS Camera Systems</vt:lpstr>
      <vt:lpstr>Existing COTS Camera Systems</vt:lpstr>
      <vt:lpstr>CMOS Sensors</vt:lpstr>
      <vt:lpstr>CMOS Sensors</vt:lpstr>
      <vt:lpstr>CCD Sensors</vt:lpstr>
      <vt:lpstr>CCD Sensors</vt:lpstr>
      <vt:lpstr>CCD 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POWERPOINT TITLE HERE</dc:title>
  <dc:creator>Amee Hennig</dc:creator>
  <cp:lastModifiedBy>Khan, Aafaque Raza - (arkhan)</cp:lastModifiedBy>
  <cp:revision>15</cp:revision>
  <cp:lastPrinted>2014-06-24T16:45:49Z</cp:lastPrinted>
  <dcterms:created xsi:type="dcterms:W3CDTF">2019-03-25T18:42:28Z</dcterms:created>
  <dcterms:modified xsi:type="dcterms:W3CDTF">2020-03-25T18:46:00Z</dcterms:modified>
</cp:coreProperties>
</file>