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5" roundtripDataSignature="AMtx7miwGMUNzH+isW0CxUy+LBeWov8+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107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Traffic Light Simulation in C  </a:t>
            </a:r>
            <a:br>
              <a:rPr lang="en-US"/>
            </a:b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A Simple Terminal-Based Program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Presented by: Om , Shubham , </a:t>
            </a:r>
            <a:r>
              <a:rPr lang="en-US"/>
              <a:t>Shantanu</a:t>
            </a:r>
            <a:r>
              <a:rPr lang="en-US"/>
              <a:t> and Aagam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357158" y="1571612"/>
            <a:ext cx="7942970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A simple program that simulates a traffic light using colored text output.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Prompts user for durations each light stays active.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Cycles through the colors indefinitely.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Learn about: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214282" y="2071678"/>
            <a:ext cx="8286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 programming basics.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Using RGB escape color codes for colored output.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Handling user input and loops in 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Main Components</a:t>
            </a:r>
            <a:endParaRPr/>
          </a:p>
        </p:txBody>
      </p:sp>
      <p:sp>
        <p:nvSpPr>
          <p:cNvPr id="103" name="Google Shape;103;p4"/>
          <p:cNvSpPr txBox="1"/>
          <p:nvPr/>
        </p:nvSpPr>
        <p:spPr>
          <a:xfrm>
            <a:off x="214282" y="2071678"/>
            <a:ext cx="8543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`&lt;stdio.h&gt;`: Standard I/O functions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`&lt;stdlib.h&gt;`: General utilities (not used directly)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`&lt;unistd.h&gt;`: Provides the `sleep()` function.</a:t>
            </a:r>
            <a:endParaRPr/>
          </a:p>
        </p:txBody>
      </p:sp>
      <p:sp>
        <p:nvSpPr>
          <p:cNvPr id="104" name="Google Shape;104;p4"/>
          <p:cNvSpPr/>
          <p:nvPr/>
        </p:nvSpPr>
        <p:spPr>
          <a:xfrm>
            <a:off x="2676464" y="2179122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`displayLight` Function</a:t>
            </a:r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285720" y="1357298"/>
            <a:ext cx="8358300" cy="61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Takes RGB values and a message to display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Functionality: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ANSI escape codes to set text color in terminal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Example Code: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```c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void displayLight(int r, int g, int b, const char *message)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printf("\033[38;2;%d;%d;%dm%s\033[0m\n", r, g, b, message);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`main` Function</a:t>
            </a:r>
            <a:endParaRPr/>
          </a:p>
        </p:txBody>
      </p:sp>
      <p:sp>
        <p:nvSpPr>
          <p:cNvPr id="116" name="Google Shape;116;p6"/>
          <p:cNvSpPr txBox="1"/>
          <p:nvPr/>
        </p:nvSpPr>
        <p:spPr>
          <a:xfrm>
            <a:off x="428596" y="1318022"/>
            <a:ext cx="8243090" cy="6278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Input: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Prompts for sleep durations for Green, Orange, and Red lights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Infinite Loop: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Cycles through displaying each light color.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Example Code: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```c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while (1)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displayLight(0, 255, 0, "Green Light");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sleep(green);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// and so on for Orange and Red...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```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User Interaction</a:t>
            </a:r>
            <a:br>
              <a:rPr lang="en-US"/>
            </a:br>
            <a:endParaRPr/>
          </a:p>
        </p:txBody>
      </p:sp>
      <p:sp>
        <p:nvSpPr>
          <p:cNvPr id="122" name="Google Shape;122;p7"/>
          <p:cNvSpPr txBox="1"/>
          <p:nvPr/>
        </p:nvSpPr>
        <p:spPr>
          <a:xfrm>
            <a:off x="0" y="1214422"/>
            <a:ext cx="8842614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Input Validation: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Ensures user inputs are non-negative.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Graceful Exit: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Option to continue or exit after each cycle.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Example Interaction: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```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Enter sleep duration for Green Light (in seconds):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Ready Set Go!!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```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Enhancements</a:t>
            </a:r>
            <a:endParaRPr/>
          </a:p>
        </p:txBody>
      </p:sp>
      <p:sp>
        <p:nvSpPr>
          <p:cNvPr id="128" name="Google Shape;128;p8"/>
          <p:cNvSpPr txBox="1"/>
          <p:nvPr/>
        </p:nvSpPr>
        <p:spPr>
          <a:xfrm>
            <a:off x="0" y="2571744"/>
            <a:ext cx="908223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Improvements: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Implement graceful exit conditions.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Validate user input more rigorously.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Comment on terminal compatibility for ANSI colors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34" name="Google Shape;134;p9"/>
          <p:cNvSpPr txBox="1"/>
          <p:nvPr/>
        </p:nvSpPr>
        <p:spPr>
          <a:xfrm>
            <a:off x="714348" y="2071679"/>
            <a:ext cx="7643866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Created a simple, interactive traffic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light simulation.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Utilized basic C programming concepts          effectively.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Demonstrated handling of user input and terminal output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2024-09-27T19:44:53Z</dcterms:created>
  <dc:creator>hcoa.omkardawale@gmail.com</dc:creator>
</cp:coreProperties>
</file>