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519</Words>
  <Application>Microsoft Office PowerPoint</Application>
  <PresentationFormat>ワイド画面</PresentationFormat>
  <Paragraphs>170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ＭＳ Ｐゴシック</vt:lpstr>
      <vt:lpstr>ＭＳ 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Iwasaki.Kazuharu</dc:creator>
  <cp:lastModifiedBy>Iwasaki.Kazuharu</cp:lastModifiedBy>
  <cp:revision>25</cp:revision>
  <dcterms:created xsi:type="dcterms:W3CDTF">2016-01-19T08:34:09Z</dcterms:created>
  <dcterms:modified xsi:type="dcterms:W3CDTF">2016-01-21T10:47:56Z</dcterms:modified>
</cp:coreProperties>
</file>